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6645-E1D0-4074-B211-C4A0FD949B4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8AB5-9402-44F2-A038-7ED1004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2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6645-E1D0-4074-B211-C4A0FD949B4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8AB5-9402-44F2-A038-7ED1004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1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6645-E1D0-4074-B211-C4A0FD949B4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8AB5-9402-44F2-A038-7ED1004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4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6645-E1D0-4074-B211-C4A0FD949B4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8AB5-9402-44F2-A038-7ED1004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6645-E1D0-4074-B211-C4A0FD949B4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8AB5-9402-44F2-A038-7ED1004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0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6645-E1D0-4074-B211-C4A0FD949B4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8AB5-9402-44F2-A038-7ED1004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4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6645-E1D0-4074-B211-C4A0FD949B4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8AB5-9402-44F2-A038-7ED1004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3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6645-E1D0-4074-B211-C4A0FD949B4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8AB5-9402-44F2-A038-7ED1004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6645-E1D0-4074-B211-C4A0FD949B4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8AB5-9402-44F2-A038-7ED1004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9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6645-E1D0-4074-B211-C4A0FD949B4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8AB5-9402-44F2-A038-7ED1004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6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6645-E1D0-4074-B211-C4A0FD949B4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8AB5-9402-44F2-A038-7ED1004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6645-E1D0-4074-B211-C4A0FD949B4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A8AB5-9402-44F2-A038-7ED1004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WILLIAMBURG’S CALL CENTER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96"/>
            <a:ext cx="7765366" cy="602700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060788" y="3092539"/>
            <a:ext cx="4131212" cy="745588"/>
          </a:xfrm>
          <a:prstGeom prst="roundRect">
            <a:avLst>
              <a:gd name="adj" fmla="val 27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060788" y="3995552"/>
            <a:ext cx="4131212" cy="745588"/>
          </a:xfrm>
          <a:prstGeom prst="roundRect">
            <a:avLst>
              <a:gd name="adj" fmla="val 27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60788" y="4898565"/>
            <a:ext cx="4131212" cy="745588"/>
          </a:xfrm>
          <a:prstGeom prst="roundRect">
            <a:avLst>
              <a:gd name="adj" fmla="val 27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60788" y="5801578"/>
            <a:ext cx="4131212" cy="745588"/>
          </a:xfrm>
          <a:prstGeom prst="roundRect">
            <a:avLst>
              <a:gd name="adj" fmla="val 279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98" y="3148810"/>
            <a:ext cx="633046" cy="633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015" y="4029631"/>
            <a:ext cx="677429" cy="677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98" y="4898565"/>
            <a:ext cx="640946" cy="6409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231" y="5866765"/>
            <a:ext cx="615213" cy="6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2023-07-16T18:46:58Z</dcterms:created>
  <dcterms:modified xsi:type="dcterms:W3CDTF">2023-07-16T23:02:06Z</dcterms:modified>
</cp:coreProperties>
</file>