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Inter Bold" charset="1" panose="020B0802030000000004"/>
      <p:regular r:id="rId21"/>
    </p:embeddedFont>
    <p:embeddedFont>
      <p:font typeface="Inter" charset="1" panose="020B0502030000000004"/>
      <p:regular r:id="rId22"/>
    </p:embeddedFont>
    <p:embeddedFont>
      <p:font typeface="Inter Light" charset="1" panose="02000503000000020004"/>
      <p:regular r:id="rId23"/>
    </p:embeddedFont>
    <p:embeddedFont>
      <p:font typeface="Open Sans Bold" charset="1" panose="020B0806030504020204"/>
      <p:regular r:id="rId24"/>
    </p:embeddedFont>
    <p:embeddedFont>
      <p:font typeface="Open Sans" charset="1" panose="020B0606030504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svg" Type="http://schemas.openxmlformats.org/officeDocument/2006/relationships/image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svg" Type="http://schemas.openxmlformats.org/officeDocument/2006/relationships/image"/><Relationship Id="rId11" Target="../media/image41.png" Type="http://schemas.openxmlformats.org/officeDocument/2006/relationships/image"/><Relationship Id="rId12" Target="../media/image42.svg" Type="http://schemas.openxmlformats.org/officeDocument/2006/relationships/image"/><Relationship Id="rId13" Target="../media/image22.png" Type="http://schemas.openxmlformats.org/officeDocument/2006/relationships/image"/><Relationship Id="rId14" Target="../media/image23.svg" Type="http://schemas.openxmlformats.org/officeDocument/2006/relationships/image"/><Relationship Id="rId15" Target="../media/image43.png" Type="http://schemas.openxmlformats.org/officeDocument/2006/relationships/image"/><Relationship Id="rId16" Target="../media/image44.svg" Type="http://schemas.openxmlformats.org/officeDocument/2006/relationships/image"/><Relationship Id="rId17" Target="../media/image45.png" Type="http://schemas.openxmlformats.org/officeDocument/2006/relationships/image"/><Relationship Id="rId18" Target="../media/image46.svg" Type="http://schemas.openxmlformats.org/officeDocument/2006/relationships/image"/><Relationship Id="rId2" Target="../media/image32.png" Type="http://schemas.openxmlformats.org/officeDocument/2006/relationships/image"/><Relationship Id="rId3" Target="../media/image33.png" Type="http://schemas.openxmlformats.org/officeDocument/2006/relationships/image"/><Relationship Id="rId4" Target="../media/image34.pn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26510" y="411"/>
            <a:ext cx="6847531" cy="10286102"/>
          </a:xfrm>
          <a:custGeom>
            <a:avLst/>
            <a:gdLst/>
            <a:ahLst/>
            <a:cxnLst/>
            <a:rect r="r" b="b" t="t" l="l"/>
            <a:pathLst>
              <a:path h="10286102" w="6847531">
                <a:moveTo>
                  <a:pt x="0" y="0"/>
                </a:moveTo>
                <a:lnTo>
                  <a:pt x="6847531" y="0"/>
                </a:lnTo>
                <a:lnTo>
                  <a:pt x="6847531" y="10286102"/>
                </a:lnTo>
                <a:lnTo>
                  <a:pt x="0" y="10286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42659" y="1720564"/>
            <a:ext cx="9483267" cy="256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07"/>
              </a:lnSpc>
            </a:pPr>
            <a:r>
              <a:rPr lang="en-US" b="true" sz="539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Plataforma Distribuída de Processamento Colaborativo de Tarefas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48366" y="4252944"/>
            <a:ext cx="66208" cy="596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1"/>
              </a:lnSpc>
            </a:pPr>
            <a:r>
              <a:rPr lang="en-US" b="true" sz="2156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2659" y="6126119"/>
            <a:ext cx="4729453" cy="415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4"/>
              </a:lnSpc>
            </a:pPr>
            <a:r>
              <a:rPr lang="en-US" b="true" sz="2156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ProjetoFinal - SistemasDistribuídos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2659" y="6995087"/>
            <a:ext cx="5730836" cy="1677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4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IFBA - Campus Santo AntôniodeJesus Apresentado por: Hildemar/Thiago/Kleberson </a:t>
            </a:r>
          </a:p>
          <a:p>
            <a:pPr algn="l">
              <a:lnSpc>
                <a:spcPts val="3474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Professor: Felipe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13047" y="628309"/>
            <a:ext cx="7396699" cy="8388009"/>
          </a:xfrm>
          <a:custGeom>
            <a:avLst/>
            <a:gdLst/>
            <a:ahLst/>
            <a:cxnLst/>
            <a:rect r="r" b="b" t="t" l="l"/>
            <a:pathLst>
              <a:path h="8388009" w="7396699">
                <a:moveTo>
                  <a:pt x="0" y="0"/>
                </a:moveTo>
                <a:lnTo>
                  <a:pt x="7396699" y="0"/>
                </a:lnTo>
                <a:lnTo>
                  <a:pt x="7396699" y="8388009"/>
                </a:lnTo>
                <a:lnTo>
                  <a:pt x="0" y="83880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369997" y="3288656"/>
            <a:ext cx="3086100" cy="382522"/>
            <a:chOff x="0" y="0"/>
            <a:chExt cx="812800" cy="1007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100747"/>
            </a:xfrm>
            <a:custGeom>
              <a:avLst/>
              <a:gdLst/>
              <a:ahLst/>
              <a:cxnLst/>
              <a:rect r="r" b="b" t="t" l="l"/>
              <a:pathLst>
                <a:path h="100747" w="812800">
                  <a:moveTo>
                    <a:pt x="50373" y="0"/>
                  </a:moveTo>
                  <a:lnTo>
                    <a:pt x="762427" y="0"/>
                  </a:lnTo>
                  <a:cubicBezTo>
                    <a:pt x="790247" y="0"/>
                    <a:pt x="812800" y="22553"/>
                    <a:pt x="812800" y="50373"/>
                  </a:cubicBezTo>
                  <a:lnTo>
                    <a:pt x="812800" y="50373"/>
                  </a:lnTo>
                  <a:cubicBezTo>
                    <a:pt x="812800" y="63733"/>
                    <a:pt x="807493" y="76546"/>
                    <a:pt x="798046" y="85993"/>
                  </a:cubicBezTo>
                  <a:cubicBezTo>
                    <a:pt x="788599" y="95439"/>
                    <a:pt x="775787" y="100747"/>
                    <a:pt x="762427" y="100747"/>
                  </a:cubicBezTo>
                  <a:lnTo>
                    <a:pt x="50373" y="100747"/>
                  </a:lnTo>
                  <a:cubicBezTo>
                    <a:pt x="22553" y="100747"/>
                    <a:pt x="0" y="78194"/>
                    <a:pt x="0" y="50373"/>
                  </a:cubicBezTo>
                  <a:lnTo>
                    <a:pt x="0" y="50373"/>
                  </a:lnTo>
                  <a:cubicBezTo>
                    <a:pt x="0" y="22553"/>
                    <a:pt x="22553" y="0"/>
                    <a:pt x="5037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52400"/>
              <a:ext cx="812800" cy="2531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5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981631" y="2798203"/>
            <a:ext cx="14146462" cy="3414768"/>
          </a:xfrm>
          <a:custGeom>
            <a:avLst/>
            <a:gdLst/>
            <a:ahLst/>
            <a:cxnLst/>
            <a:rect r="r" b="b" t="t" l="l"/>
            <a:pathLst>
              <a:path h="3414768" w="14146462">
                <a:moveTo>
                  <a:pt x="0" y="0"/>
                </a:moveTo>
                <a:lnTo>
                  <a:pt x="14146462" y="0"/>
                </a:lnTo>
                <a:lnTo>
                  <a:pt x="14146462" y="3414768"/>
                </a:lnTo>
                <a:lnTo>
                  <a:pt x="0" y="3414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649919" y="2903059"/>
            <a:ext cx="12526255" cy="3025347"/>
          </a:xfrm>
          <a:custGeom>
            <a:avLst/>
            <a:gdLst/>
            <a:ahLst/>
            <a:cxnLst/>
            <a:rect r="r" b="b" t="t" l="l"/>
            <a:pathLst>
              <a:path h="3025347" w="12526255">
                <a:moveTo>
                  <a:pt x="0" y="0"/>
                </a:moveTo>
                <a:lnTo>
                  <a:pt x="12526255" y="0"/>
                </a:lnTo>
                <a:lnTo>
                  <a:pt x="12526255" y="3025347"/>
                </a:lnTo>
                <a:lnTo>
                  <a:pt x="0" y="30253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30229" y="2894997"/>
            <a:ext cx="2249265" cy="474390"/>
          </a:xfrm>
          <a:custGeom>
            <a:avLst/>
            <a:gdLst/>
            <a:ahLst/>
            <a:cxnLst/>
            <a:rect r="r" b="b" t="t" l="l"/>
            <a:pathLst>
              <a:path h="474390" w="2249265">
                <a:moveTo>
                  <a:pt x="0" y="0"/>
                </a:moveTo>
                <a:lnTo>
                  <a:pt x="2249265" y="0"/>
                </a:lnTo>
                <a:lnTo>
                  <a:pt x="2249265" y="474390"/>
                </a:lnTo>
                <a:lnTo>
                  <a:pt x="0" y="47439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202564" y="8102802"/>
            <a:ext cx="1745346" cy="495862"/>
          </a:xfrm>
          <a:custGeom>
            <a:avLst/>
            <a:gdLst/>
            <a:ahLst/>
            <a:cxnLst/>
            <a:rect r="r" b="b" t="t" l="l"/>
            <a:pathLst>
              <a:path h="495862" w="1745346">
                <a:moveTo>
                  <a:pt x="0" y="0"/>
                </a:moveTo>
                <a:lnTo>
                  <a:pt x="1745345" y="0"/>
                </a:lnTo>
                <a:lnTo>
                  <a:pt x="1745345" y="495862"/>
                </a:lnTo>
                <a:lnTo>
                  <a:pt x="0" y="49586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51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09362" y="7403189"/>
            <a:ext cx="5846735" cy="1866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149"/>
              </a:lnSpc>
              <a:spcBef>
                <a:spcPct val="0"/>
              </a:spcBef>
            </a:pPr>
            <a:r>
              <a:rPr lang="en-US" sz="153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ideia des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diag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ama é mostrar de forma s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mples e cla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quais são os papéis no sistema e o que cada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um po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 fazer. Ele aj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 a ter uma visão de alto nível, sem entrar nos detalhes técnicos, mas já deixando evidente 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o s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stema 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ã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de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pende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apenas de um único pon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o, já que 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a redundância c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1535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 o orquestrador de backup e o mecanismo de detecção de falhas dos workers.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24036" y="781050"/>
            <a:ext cx="6615722" cy="897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0"/>
              </a:lnSpc>
            </a:pPr>
            <a:r>
              <a:rPr lang="en-US" b="true" sz="4324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Diagramas UML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20302" y="2845909"/>
            <a:ext cx="2523282" cy="515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99"/>
              </a:lnSpc>
              <a:spcBef>
                <a:spcPct val="0"/>
              </a:spcBef>
            </a:pPr>
            <a:r>
              <a:rPr lang="en-US" b="true" sz="307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Casos de Uso</a:t>
            </a:r>
          </a:p>
        </p:txBody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4487777" y="7468452"/>
            <a:ext cx="28187" cy="1789848"/>
            <a:chOff x="0" y="0"/>
            <a:chExt cx="19050" cy="12096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050" cy="1209675"/>
            </a:xfrm>
            <a:custGeom>
              <a:avLst/>
              <a:gdLst/>
              <a:ahLst/>
              <a:cxnLst/>
              <a:rect r="r" b="b" t="t" l="l"/>
              <a:pathLst>
                <a:path h="1209675" w="19050">
                  <a:moveTo>
                    <a:pt x="0" y="1209675"/>
                  </a:moveTo>
                  <a:lnTo>
                    <a:pt x="19050" y="1209675"/>
                  </a:lnTo>
                  <a:lnTo>
                    <a:pt x="19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BC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0" y="1823575"/>
            <a:ext cx="7119341" cy="7326582"/>
          </a:xfrm>
          <a:custGeom>
            <a:avLst/>
            <a:gdLst/>
            <a:ahLst/>
            <a:cxnLst/>
            <a:rect r="r" b="b" t="t" l="l"/>
            <a:pathLst>
              <a:path h="7326582" w="7119341">
                <a:moveTo>
                  <a:pt x="0" y="0"/>
                </a:moveTo>
                <a:lnTo>
                  <a:pt x="7119341" y="0"/>
                </a:lnTo>
                <a:lnTo>
                  <a:pt x="7119341" y="7326582"/>
                </a:lnTo>
                <a:lnTo>
                  <a:pt x="0" y="7326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575210" y="1823575"/>
            <a:ext cx="2329098" cy="761023"/>
            <a:chOff x="0" y="0"/>
            <a:chExt cx="613425" cy="2004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3425" cy="200434"/>
            </a:xfrm>
            <a:custGeom>
              <a:avLst/>
              <a:gdLst/>
              <a:ahLst/>
              <a:cxnLst/>
              <a:rect r="r" b="b" t="t" l="l"/>
              <a:pathLst>
                <a:path h="200434" w="613425">
                  <a:moveTo>
                    <a:pt x="0" y="0"/>
                  </a:moveTo>
                  <a:lnTo>
                    <a:pt x="613425" y="0"/>
                  </a:lnTo>
                  <a:lnTo>
                    <a:pt x="613425" y="200434"/>
                  </a:lnTo>
                  <a:lnTo>
                    <a:pt x="0" y="2004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52400"/>
              <a:ext cx="613425" cy="352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5"/>
                </a:lnSpc>
              </a:pP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979212" y="3125026"/>
            <a:ext cx="51067" cy="3242759"/>
            <a:chOff x="0" y="0"/>
            <a:chExt cx="19050" cy="12096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050" cy="1209675"/>
            </a:xfrm>
            <a:custGeom>
              <a:avLst/>
              <a:gdLst/>
              <a:ahLst/>
              <a:cxnLst/>
              <a:rect r="r" b="b" t="t" l="l"/>
              <a:pathLst>
                <a:path h="1209675" w="19050">
                  <a:moveTo>
                    <a:pt x="0" y="1209675"/>
                  </a:moveTo>
                  <a:lnTo>
                    <a:pt x="19050" y="1209675"/>
                  </a:lnTo>
                  <a:lnTo>
                    <a:pt x="19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BC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4312476" y="7042609"/>
            <a:ext cx="2634591" cy="2634591"/>
          </a:xfrm>
          <a:custGeom>
            <a:avLst/>
            <a:gdLst/>
            <a:ahLst/>
            <a:cxnLst/>
            <a:rect r="r" b="b" t="t" l="l"/>
            <a:pathLst>
              <a:path h="2634591" w="2634591">
                <a:moveTo>
                  <a:pt x="0" y="0"/>
                </a:moveTo>
                <a:lnTo>
                  <a:pt x="2634591" y="0"/>
                </a:lnTo>
                <a:lnTo>
                  <a:pt x="2634591" y="2634591"/>
                </a:lnTo>
                <a:lnTo>
                  <a:pt x="0" y="26345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536652">
            <a:off x="2736513" y="6828786"/>
            <a:ext cx="672704" cy="2010801"/>
          </a:xfrm>
          <a:custGeom>
            <a:avLst/>
            <a:gdLst/>
            <a:ahLst/>
            <a:cxnLst/>
            <a:rect r="r" b="b" t="t" l="l"/>
            <a:pathLst>
              <a:path h="2010801" w="672704">
                <a:moveTo>
                  <a:pt x="0" y="0"/>
                </a:moveTo>
                <a:lnTo>
                  <a:pt x="672704" y="0"/>
                </a:lnTo>
                <a:lnTo>
                  <a:pt x="672704" y="2010801"/>
                </a:lnTo>
                <a:lnTo>
                  <a:pt x="0" y="20108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124036" y="781050"/>
            <a:ext cx="6615722" cy="897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0"/>
              </a:lnSpc>
            </a:pPr>
            <a:r>
              <a:rPr lang="en-US" b="true" sz="4324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Diagramas UML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34968" y="2137411"/>
            <a:ext cx="2150666" cy="56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46"/>
              </a:lnSpc>
              <a:spcBef>
                <a:spcPct val="0"/>
              </a:spcBef>
            </a:pPr>
            <a:r>
              <a:rPr lang="en-US" b="true" sz="3318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Sequencia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15542" y="3086926"/>
            <a:ext cx="7028458" cy="3280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644"/>
              </a:lnSpc>
              <a:spcBef>
                <a:spcPct val="0"/>
              </a:spcBef>
            </a:pPr>
            <a:r>
              <a:rPr lang="en-US" sz="188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Nesse diagrama também aparecem os ce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ário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falha. Se um worker parar de responder, o orquestrador p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ncipal pe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cebe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pela a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sência de heartbeat, 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arca esse worker como inativo e redistribui as tarefas dele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ara 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ou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tro worker disponível. Já no caso do or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estrador pr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cipal fal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ar, 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backup 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tecta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fal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d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comunicação, assume o papel de principal e continua o funcionamento sem que o cliente perca as informações das tarefas. Esse diagrama é importan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p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1889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rque mostra não só o funcionamento normal, mas também como o sistema reage em situações de erro.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17624">
            <a:off x="8346282" y="190884"/>
            <a:ext cx="8266367" cy="9905233"/>
          </a:xfrm>
          <a:custGeom>
            <a:avLst/>
            <a:gdLst/>
            <a:ahLst/>
            <a:cxnLst/>
            <a:rect r="r" b="b" t="t" l="l"/>
            <a:pathLst>
              <a:path h="9905233" w="8266367">
                <a:moveTo>
                  <a:pt x="0" y="0"/>
                </a:moveTo>
                <a:lnTo>
                  <a:pt x="8266367" y="0"/>
                </a:lnTo>
                <a:lnTo>
                  <a:pt x="8266367" y="9905232"/>
                </a:lnTo>
                <a:lnTo>
                  <a:pt x="0" y="99052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67764" y="2054719"/>
            <a:ext cx="7543990" cy="5711202"/>
          </a:xfrm>
          <a:custGeom>
            <a:avLst/>
            <a:gdLst/>
            <a:ahLst/>
            <a:cxnLst/>
            <a:rect r="r" b="b" t="t" l="l"/>
            <a:pathLst>
              <a:path h="5711202" w="7543990">
                <a:moveTo>
                  <a:pt x="0" y="0"/>
                </a:moveTo>
                <a:lnTo>
                  <a:pt x="7543990" y="0"/>
                </a:lnTo>
                <a:lnTo>
                  <a:pt x="7543990" y="5711203"/>
                </a:lnTo>
                <a:lnTo>
                  <a:pt x="0" y="57112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223744" y="1864128"/>
            <a:ext cx="3261833" cy="761023"/>
            <a:chOff x="0" y="0"/>
            <a:chExt cx="859083" cy="2004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59084" cy="200434"/>
            </a:xfrm>
            <a:custGeom>
              <a:avLst/>
              <a:gdLst/>
              <a:ahLst/>
              <a:cxnLst/>
              <a:rect r="r" b="b" t="t" l="l"/>
              <a:pathLst>
                <a:path h="200434" w="859084">
                  <a:moveTo>
                    <a:pt x="0" y="0"/>
                  </a:moveTo>
                  <a:lnTo>
                    <a:pt x="859084" y="0"/>
                  </a:lnTo>
                  <a:lnTo>
                    <a:pt x="859084" y="200434"/>
                  </a:lnTo>
                  <a:lnTo>
                    <a:pt x="0" y="2004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52400"/>
              <a:ext cx="859083" cy="352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65"/>
                </a:lnSpc>
              </a:pPr>
            </a:p>
          </p:txBody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974733" y="3125026"/>
            <a:ext cx="55547" cy="3527219"/>
            <a:chOff x="0" y="0"/>
            <a:chExt cx="19050" cy="12096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050" cy="1209675"/>
            </a:xfrm>
            <a:custGeom>
              <a:avLst/>
              <a:gdLst/>
              <a:ahLst/>
              <a:cxnLst/>
              <a:rect r="r" b="b" t="t" l="l"/>
              <a:pathLst>
                <a:path h="1209675" w="19050">
                  <a:moveTo>
                    <a:pt x="0" y="1209675"/>
                  </a:moveTo>
                  <a:lnTo>
                    <a:pt x="19050" y="1209675"/>
                  </a:lnTo>
                  <a:lnTo>
                    <a:pt x="19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BC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-1293277">
            <a:off x="4998917" y="7687986"/>
            <a:ext cx="2076184" cy="1502639"/>
          </a:xfrm>
          <a:custGeom>
            <a:avLst/>
            <a:gdLst/>
            <a:ahLst/>
            <a:cxnLst/>
            <a:rect r="r" b="b" t="t" l="l"/>
            <a:pathLst>
              <a:path h="1502639" w="2076184">
                <a:moveTo>
                  <a:pt x="0" y="0"/>
                </a:moveTo>
                <a:lnTo>
                  <a:pt x="2076185" y="0"/>
                </a:lnTo>
                <a:lnTo>
                  <a:pt x="2076185" y="1502639"/>
                </a:lnTo>
                <a:lnTo>
                  <a:pt x="0" y="15026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6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124036" y="781050"/>
            <a:ext cx="6615722" cy="897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50"/>
              </a:lnSpc>
            </a:pPr>
            <a:r>
              <a:rPr lang="en-US" b="true" sz="4324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Diagramas UML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59944" y="2333495"/>
            <a:ext cx="2726923" cy="526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45"/>
              </a:lnSpc>
              <a:spcBef>
                <a:spcPct val="0"/>
              </a:spcBef>
            </a:pPr>
            <a:r>
              <a:rPr lang="en-US" b="true" sz="310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Componentes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14597" y="3130296"/>
            <a:ext cx="6568850" cy="352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791"/>
              </a:lnSpc>
              <a:spcBef>
                <a:spcPct val="0"/>
              </a:spcBef>
            </a:pPr>
            <a:r>
              <a:rPr lang="en-US" sz="199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Esse diagrama de compone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mostra a arquit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tu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do s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stema, ou seja, quais são as pa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compõe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 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ele e como essas 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artes se relaci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nam. O cliente se com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nica com o or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estrador pr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cipal por meio de gRPC ou sockets TCP. O orquestrador principal e o backup se comunicam entre si usando UDP multicast para manter o estado sincronizado. O orquestrador principal também é quem envia as tarefas para 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 workers e recebe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vol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os h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artbeats e os resul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1994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 das execuções.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59" y="411"/>
            <a:ext cx="6847531" cy="10286102"/>
          </a:xfrm>
          <a:custGeom>
            <a:avLst/>
            <a:gdLst/>
            <a:ahLst/>
            <a:cxnLst/>
            <a:rect r="r" b="b" t="t" l="l"/>
            <a:pathLst>
              <a:path h="10286102" w="6847531">
                <a:moveTo>
                  <a:pt x="0" y="0"/>
                </a:moveTo>
                <a:lnTo>
                  <a:pt x="6847531" y="0"/>
                </a:lnTo>
                <a:lnTo>
                  <a:pt x="6847531" y="10286102"/>
                </a:lnTo>
                <a:lnTo>
                  <a:pt x="0" y="10286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710142" y="3008988"/>
            <a:ext cx="1589510" cy="5531298"/>
            <a:chOff x="0" y="0"/>
            <a:chExt cx="994969" cy="34623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8834" y="69088"/>
              <a:ext cx="857250" cy="1262253"/>
            </a:xfrm>
            <a:custGeom>
              <a:avLst/>
              <a:gdLst/>
              <a:ahLst/>
              <a:cxnLst/>
              <a:rect r="r" b="b" t="t" l="l"/>
              <a:pathLst>
                <a:path h="1262253" w="857250">
                  <a:moveTo>
                    <a:pt x="0" y="1090803"/>
                  </a:moveTo>
                  <a:lnTo>
                    <a:pt x="428625" y="1262253"/>
                  </a:lnTo>
                  <a:lnTo>
                    <a:pt x="857250" y="1090803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1090803"/>
                  </a:ln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868045" cy="1273302"/>
            </a:xfrm>
            <a:custGeom>
              <a:avLst/>
              <a:gdLst/>
              <a:ahLst/>
              <a:cxnLst/>
              <a:rect r="r" b="b" t="t" l="l"/>
              <a:pathLst>
                <a:path h="1273302" w="868045">
                  <a:moveTo>
                    <a:pt x="7366" y="1091438"/>
                  </a:moveTo>
                  <a:lnTo>
                    <a:pt x="435991" y="1262888"/>
                  </a:lnTo>
                  <a:lnTo>
                    <a:pt x="433959" y="1267841"/>
                  </a:lnTo>
                  <a:lnTo>
                    <a:pt x="431927" y="1262888"/>
                  </a:lnTo>
                  <a:lnTo>
                    <a:pt x="860552" y="1091438"/>
                  </a:lnTo>
                  <a:lnTo>
                    <a:pt x="862584" y="1096391"/>
                  </a:lnTo>
                  <a:lnTo>
                    <a:pt x="857250" y="1096391"/>
                  </a:lnTo>
                  <a:lnTo>
                    <a:pt x="857250" y="5588"/>
                  </a:lnTo>
                  <a:lnTo>
                    <a:pt x="862584" y="5588"/>
                  </a:lnTo>
                  <a:lnTo>
                    <a:pt x="864616" y="10541"/>
                  </a:lnTo>
                  <a:lnTo>
                    <a:pt x="435991" y="181991"/>
                  </a:lnTo>
                  <a:cubicBezTo>
                    <a:pt x="434721" y="182499"/>
                    <a:pt x="433324" y="182499"/>
                    <a:pt x="432054" y="181991"/>
                  </a:cubicBezTo>
                  <a:lnTo>
                    <a:pt x="3429" y="10668"/>
                  </a:lnTo>
                  <a:lnTo>
                    <a:pt x="5461" y="5715"/>
                  </a:lnTo>
                  <a:lnTo>
                    <a:pt x="10795" y="5715"/>
                  </a:lnTo>
                  <a:lnTo>
                    <a:pt x="10795" y="1096391"/>
                  </a:lnTo>
                  <a:lnTo>
                    <a:pt x="5334" y="1096391"/>
                  </a:lnTo>
                  <a:lnTo>
                    <a:pt x="7366" y="1091438"/>
                  </a:lnTo>
                  <a:moveTo>
                    <a:pt x="3429" y="1101344"/>
                  </a:moveTo>
                  <a:cubicBezTo>
                    <a:pt x="1397" y="1100582"/>
                    <a:pt x="0" y="1098550"/>
                    <a:pt x="0" y="1096391"/>
                  </a:cubicBezTo>
                  <a:lnTo>
                    <a:pt x="0" y="5588"/>
                  </a:lnTo>
                  <a:cubicBezTo>
                    <a:pt x="0" y="3810"/>
                    <a:pt x="889" y="2159"/>
                    <a:pt x="2413" y="1143"/>
                  </a:cubicBezTo>
                  <a:cubicBezTo>
                    <a:pt x="3937" y="127"/>
                    <a:pt x="5715" y="0"/>
                    <a:pt x="7366" y="635"/>
                  </a:cubicBezTo>
                  <a:lnTo>
                    <a:pt x="435991" y="172085"/>
                  </a:lnTo>
                  <a:lnTo>
                    <a:pt x="433959" y="177038"/>
                  </a:lnTo>
                  <a:lnTo>
                    <a:pt x="431927" y="172085"/>
                  </a:lnTo>
                  <a:lnTo>
                    <a:pt x="860679" y="635"/>
                  </a:lnTo>
                  <a:cubicBezTo>
                    <a:pt x="862330" y="0"/>
                    <a:pt x="864235" y="127"/>
                    <a:pt x="865632" y="1143"/>
                  </a:cubicBezTo>
                  <a:cubicBezTo>
                    <a:pt x="867029" y="2159"/>
                    <a:pt x="868045" y="3810"/>
                    <a:pt x="868045" y="5588"/>
                  </a:cubicBezTo>
                  <a:lnTo>
                    <a:pt x="868045" y="1096391"/>
                  </a:lnTo>
                  <a:cubicBezTo>
                    <a:pt x="868045" y="1098550"/>
                    <a:pt x="866648" y="1100582"/>
                    <a:pt x="864616" y="1101344"/>
                  </a:cubicBezTo>
                  <a:lnTo>
                    <a:pt x="435991" y="1272794"/>
                  </a:lnTo>
                  <a:cubicBezTo>
                    <a:pt x="434721" y="1273302"/>
                    <a:pt x="433324" y="1273302"/>
                    <a:pt x="432054" y="1272794"/>
                  </a:cubicBezTo>
                  <a:lnTo>
                    <a:pt x="3429" y="1101344"/>
                  </a:lnTo>
                  <a:close/>
                </a:path>
              </a:pathLst>
            </a:custGeom>
            <a:solidFill>
              <a:srgbClr val="C0C1D7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73634" y="573913"/>
              <a:ext cx="257937" cy="257810"/>
            </a:xfrm>
            <a:custGeom>
              <a:avLst/>
              <a:gdLst/>
              <a:ahLst/>
              <a:cxnLst/>
              <a:rect r="r" b="b" t="t" l="l"/>
              <a:pathLst>
                <a:path h="257810" w="257937">
                  <a:moveTo>
                    <a:pt x="192913" y="104521"/>
                  </a:moveTo>
                  <a:cubicBezTo>
                    <a:pt x="192913" y="98679"/>
                    <a:pt x="192405" y="92964"/>
                    <a:pt x="191262" y="87249"/>
                  </a:cubicBezTo>
                  <a:cubicBezTo>
                    <a:pt x="190119" y="81534"/>
                    <a:pt x="188468" y="76073"/>
                    <a:pt x="186182" y="70739"/>
                  </a:cubicBezTo>
                  <a:cubicBezTo>
                    <a:pt x="183896" y="65405"/>
                    <a:pt x="181229" y="60325"/>
                    <a:pt x="178054" y="55499"/>
                  </a:cubicBezTo>
                  <a:cubicBezTo>
                    <a:pt x="174879" y="50673"/>
                    <a:pt x="171196" y="46228"/>
                    <a:pt x="167132" y="42164"/>
                  </a:cubicBezTo>
                  <a:cubicBezTo>
                    <a:pt x="163068" y="38100"/>
                    <a:pt x="158623" y="34417"/>
                    <a:pt x="153670" y="31242"/>
                  </a:cubicBezTo>
                  <a:cubicBezTo>
                    <a:pt x="148717" y="28067"/>
                    <a:pt x="143764" y="25273"/>
                    <a:pt x="138430" y="23114"/>
                  </a:cubicBezTo>
                  <a:cubicBezTo>
                    <a:pt x="133096" y="20955"/>
                    <a:pt x="127508" y="19177"/>
                    <a:pt x="121920" y="18034"/>
                  </a:cubicBezTo>
                  <a:cubicBezTo>
                    <a:pt x="116332" y="16891"/>
                    <a:pt x="110490" y="16383"/>
                    <a:pt x="104648" y="16383"/>
                  </a:cubicBezTo>
                  <a:cubicBezTo>
                    <a:pt x="98806" y="16383"/>
                    <a:pt x="93091" y="16891"/>
                    <a:pt x="87376" y="18034"/>
                  </a:cubicBezTo>
                  <a:cubicBezTo>
                    <a:pt x="81661" y="19177"/>
                    <a:pt x="76200" y="20828"/>
                    <a:pt x="70739" y="23114"/>
                  </a:cubicBezTo>
                  <a:cubicBezTo>
                    <a:pt x="65278" y="25400"/>
                    <a:pt x="60325" y="28067"/>
                    <a:pt x="55499" y="31242"/>
                  </a:cubicBezTo>
                  <a:cubicBezTo>
                    <a:pt x="50673" y="34417"/>
                    <a:pt x="46228" y="38100"/>
                    <a:pt x="42164" y="42164"/>
                  </a:cubicBezTo>
                  <a:cubicBezTo>
                    <a:pt x="38100" y="46228"/>
                    <a:pt x="34417" y="50800"/>
                    <a:pt x="31242" y="55499"/>
                  </a:cubicBezTo>
                  <a:cubicBezTo>
                    <a:pt x="28067" y="60198"/>
                    <a:pt x="25273" y="65405"/>
                    <a:pt x="23114" y="70739"/>
                  </a:cubicBezTo>
                  <a:cubicBezTo>
                    <a:pt x="20955" y="76073"/>
                    <a:pt x="19177" y="81661"/>
                    <a:pt x="18034" y="87249"/>
                  </a:cubicBezTo>
                  <a:cubicBezTo>
                    <a:pt x="16891" y="92837"/>
                    <a:pt x="16383" y="98679"/>
                    <a:pt x="16383" y="104521"/>
                  </a:cubicBezTo>
                  <a:cubicBezTo>
                    <a:pt x="16383" y="110363"/>
                    <a:pt x="16891" y="116078"/>
                    <a:pt x="18034" y="121793"/>
                  </a:cubicBezTo>
                  <a:cubicBezTo>
                    <a:pt x="19177" y="127508"/>
                    <a:pt x="20828" y="132969"/>
                    <a:pt x="23114" y="138430"/>
                  </a:cubicBezTo>
                  <a:cubicBezTo>
                    <a:pt x="25400" y="143891"/>
                    <a:pt x="28067" y="148844"/>
                    <a:pt x="31242" y="153670"/>
                  </a:cubicBezTo>
                  <a:cubicBezTo>
                    <a:pt x="34417" y="158496"/>
                    <a:pt x="38100" y="162941"/>
                    <a:pt x="42164" y="167005"/>
                  </a:cubicBezTo>
                  <a:cubicBezTo>
                    <a:pt x="46228" y="171069"/>
                    <a:pt x="50673" y="174752"/>
                    <a:pt x="55499" y="177927"/>
                  </a:cubicBezTo>
                  <a:cubicBezTo>
                    <a:pt x="60325" y="181102"/>
                    <a:pt x="65405" y="183896"/>
                    <a:pt x="70739" y="186055"/>
                  </a:cubicBezTo>
                  <a:cubicBezTo>
                    <a:pt x="76073" y="188214"/>
                    <a:pt x="81661" y="189992"/>
                    <a:pt x="87376" y="191135"/>
                  </a:cubicBezTo>
                  <a:cubicBezTo>
                    <a:pt x="93091" y="192278"/>
                    <a:pt x="98806" y="192786"/>
                    <a:pt x="104648" y="192786"/>
                  </a:cubicBezTo>
                  <a:cubicBezTo>
                    <a:pt x="110490" y="192786"/>
                    <a:pt x="116205" y="192151"/>
                    <a:pt x="121920" y="191135"/>
                  </a:cubicBezTo>
                  <a:cubicBezTo>
                    <a:pt x="127635" y="190119"/>
                    <a:pt x="133096" y="188341"/>
                    <a:pt x="138430" y="186055"/>
                  </a:cubicBezTo>
                  <a:cubicBezTo>
                    <a:pt x="143764" y="183769"/>
                    <a:pt x="148844" y="181102"/>
                    <a:pt x="153670" y="177927"/>
                  </a:cubicBezTo>
                  <a:cubicBezTo>
                    <a:pt x="158496" y="174752"/>
                    <a:pt x="162941" y="171069"/>
                    <a:pt x="167132" y="167005"/>
                  </a:cubicBezTo>
                  <a:cubicBezTo>
                    <a:pt x="171323" y="162941"/>
                    <a:pt x="174879" y="158496"/>
                    <a:pt x="178054" y="153670"/>
                  </a:cubicBezTo>
                  <a:cubicBezTo>
                    <a:pt x="181229" y="148844"/>
                    <a:pt x="184023" y="143764"/>
                    <a:pt x="186182" y="138430"/>
                  </a:cubicBezTo>
                  <a:cubicBezTo>
                    <a:pt x="188341" y="133096"/>
                    <a:pt x="190119" y="127508"/>
                    <a:pt x="191262" y="121793"/>
                  </a:cubicBezTo>
                  <a:cubicBezTo>
                    <a:pt x="192405" y="116078"/>
                    <a:pt x="192913" y="110363"/>
                    <a:pt x="192913" y="104521"/>
                  </a:cubicBezTo>
                  <a:close/>
                  <a:moveTo>
                    <a:pt x="172466" y="183896"/>
                  </a:moveTo>
                  <a:cubicBezTo>
                    <a:pt x="154178" y="199517"/>
                    <a:pt x="130429" y="209042"/>
                    <a:pt x="104521" y="209042"/>
                  </a:cubicBezTo>
                  <a:cubicBezTo>
                    <a:pt x="46736" y="209042"/>
                    <a:pt x="0" y="162306"/>
                    <a:pt x="0" y="104521"/>
                  </a:cubicBezTo>
                  <a:cubicBezTo>
                    <a:pt x="0" y="46736"/>
                    <a:pt x="46736" y="0"/>
                    <a:pt x="104521" y="0"/>
                  </a:cubicBezTo>
                  <a:cubicBezTo>
                    <a:pt x="162306" y="0"/>
                    <a:pt x="209042" y="46736"/>
                    <a:pt x="209042" y="104521"/>
                  </a:cubicBezTo>
                  <a:cubicBezTo>
                    <a:pt x="209042" y="130429"/>
                    <a:pt x="199644" y="154305"/>
                    <a:pt x="183896" y="172466"/>
                  </a:cubicBezTo>
                  <a:lnTo>
                    <a:pt x="254889" y="243459"/>
                  </a:lnTo>
                  <a:cubicBezTo>
                    <a:pt x="257937" y="246507"/>
                    <a:pt x="257937" y="251714"/>
                    <a:pt x="254889" y="254762"/>
                  </a:cubicBezTo>
                  <a:cubicBezTo>
                    <a:pt x="251841" y="257810"/>
                    <a:pt x="246634" y="257810"/>
                    <a:pt x="243586" y="254762"/>
                  </a:cubicBezTo>
                  <a:lnTo>
                    <a:pt x="172466" y="183896"/>
                  </a:lnTo>
                </a:path>
              </a:pathLst>
            </a:custGeom>
            <a:solidFill>
              <a:srgbClr val="27252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8834" y="1335913"/>
              <a:ext cx="857250" cy="1028700"/>
            </a:xfrm>
            <a:custGeom>
              <a:avLst/>
              <a:gdLst/>
              <a:ahLst/>
              <a:cxnLst/>
              <a:rect r="r" b="b" t="t" l="l"/>
              <a:pathLst>
                <a:path h="1028700" w="85725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0" y="1330452"/>
              <a:ext cx="867918" cy="1039749"/>
            </a:xfrm>
            <a:custGeom>
              <a:avLst/>
              <a:gdLst/>
              <a:ahLst/>
              <a:cxnLst/>
              <a:rect r="r" b="b" t="t" l="l"/>
              <a:pathLst>
                <a:path h="1039749" w="867918">
                  <a:moveTo>
                    <a:pt x="7366" y="857758"/>
                  </a:moveTo>
                  <a:lnTo>
                    <a:pt x="435991" y="1029208"/>
                  </a:lnTo>
                  <a:lnTo>
                    <a:pt x="433959" y="1034161"/>
                  </a:lnTo>
                  <a:lnTo>
                    <a:pt x="431927" y="1029208"/>
                  </a:lnTo>
                  <a:lnTo>
                    <a:pt x="860552" y="857758"/>
                  </a:lnTo>
                  <a:lnTo>
                    <a:pt x="862584" y="862711"/>
                  </a:lnTo>
                  <a:lnTo>
                    <a:pt x="857250" y="862711"/>
                  </a:lnTo>
                  <a:lnTo>
                    <a:pt x="857250" y="5461"/>
                  </a:lnTo>
                  <a:lnTo>
                    <a:pt x="862584" y="5461"/>
                  </a:lnTo>
                  <a:lnTo>
                    <a:pt x="864616" y="10414"/>
                  </a:lnTo>
                  <a:lnTo>
                    <a:pt x="435991" y="181864"/>
                  </a:lnTo>
                  <a:cubicBezTo>
                    <a:pt x="434721" y="182372"/>
                    <a:pt x="433324" y="182372"/>
                    <a:pt x="432054" y="181864"/>
                  </a:cubicBezTo>
                  <a:lnTo>
                    <a:pt x="3429" y="10541"/>
                  </a:lnTo>
                  <a:lnTo>
                    <a:pt x="5461" y="5588"/>
                  </a:lnTo>
                  <a:lnTo>
                    <a:pt x="10795" y="5588"/>
                  </a:lnTo>
                  <a:lnTo>
                    <a:pt x="10795" y="862838"/>
                  </a:lnTo>
                  <a:lnTo>
                    <a:pt x="5334" y="862838"/>
                  </a:lnTo>
                  <a:lnTo>
                    <a:pt x="7366" y="857885"/>
                  </a:lnTo>
                  <a:moveTo>
                    <a:pt x="3429" y="867791"/>
                  </a:moveTo>
                  <a:cubicBezTo>
                    <a:pt x="1397" y="867029"/>
                    <a:pt x="0" y="864997"/>
                    <a:pt x="0" y="862838"/>
                  </a:cubicBezTo>
                  <a:lnTo>
                    <a:pt x="0" y="5588"/>
                  </a:lnTo>
                  <a:cubicBezTo>
                    <a:pt x="0" y="3810"/>
                    <a:pt x="889" y="2159"/>
                    <a:pt x="2413" y="1143"/>
                  </a:cubicBezTo>
                  <a:cubicBezTo>
                    <a:pt x="3937" y="127"/>
                    <a:pt x="5715" y="0"/>
                    <a:pt x="7366" y="635"/>
                  </a:cubicBezTo>
                  <a:lnTo>
                    <a:pt x="435991" y="172085"/>
                  </a:lnTo>
                  <a:lnTo>
                    <a:pt x="433959" y="177038"/>
                  </a:lnTo>
                  <a:lnTo>
                    <a:pt x="431927" y="172085"/>
                  </a:lnTo>
                  <a:lnTo>
                    <a:pt x="860552" y="635"/>
                  </a:lnTo>
                  <a:cubicBezTo>
                    <a:pt x="862203" y="0"/>
                    <a:pt x="864108" y="127"/>
                    <a:pt x="865505" y="1143"/>
                  </a:cubicBezTo>
                  <a:cubicBezTo>
                    <a:pt x="866902" y="2159"/>
                    <a:pt x="867918" y="3810"/>
                    <a:pt x="867918" y="5588"/>
                  </a:cubicBezTo>
                  <a:lnTo>
                    <a:pt x="867918" y="862838"/>
                  </a:lnTo>
                  <a:cubicBezTo>
                    <a:pt x="867918" y="864997"/>
                    <a:pt x="866521" y="867029"/>
                    <a:pt x="864489" y="867791"/>
                  </a:cubicBezTo>
                  <a:lnTo>
                    <a:pt x="435864" y="1039241"/>
                  </a:lnTo>
                  <a:cubicBezTo>
                    <a:pt x="434594" y="1039749"/>
                    <a:pt x="433197" y="1039749"/>
                    <a:pt x="431927" y="1039241"/>
                  </a:cubicBezTo>
                  <a:lnTo>
                    <a:pt x="3429" y="867791"/>
                  </a:lnTo>
                  <a:close/>
                </a:path>
              </a:pathLst>
            </a:custGeom>
            <a:solidFill>
              <a:srgbClr val="C0C1D7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405765" y="1716913"/>
              <a:ext cx="192786" cy="257175"/>
            </a:xfrm>
            <a:custGeom>
              <a:avLst/>
              <a:gdLst/>
              <a:ahLst/>
              <a:cxnLst/>
              <a:rect r="r" b="b" t="t" l="l"/>
              <a:pathLst>
                <a:path h="257175" w="192786">
                  <a:moveTo>
                    <a:pt x="176784" y="225044"/>
                  </a:moveTo>
                  <a:lnTo>
                    <a:pt x="176784" y="96520"/>
                  </a:lnTo>
                  <a:lnTo>
                    <a:pt x="120523" y="96520"/>
                  </a:lnTo>
                  <a:cubicBezTo>
                    <a:pt x="107188" y="96520"/>
                    <a:pt x="96393" y="85725"/>
                    <a:pt x="96393" y="72390"/>
                  </a:cubicBezTo>
                  <a:lnTo>
                    <a:pt x="96393" y="16129"/>
                  </a:lnTo>
                  <a:lnTo>
                    <a:pt x="32131" y="16129"/>
                  </a:lnTo>
                  <a:cubicBezTo>
                    <a:pt x="23241" y="16129"/>
                    <a:pt x="16002" y="23368"/>
                    <a:pt x="16002" y="32258"/>
                  </a:cubicBezTo>
                  <a:lnTo>
                    <a:pt x="16002" y="225171"/>
                  </a:lnTo>
                  <a:cubicBezTo>
                    <a:pt x="16002" y="234061"/>
                    <a:pt x="23241" y="241173"/>
                    <a:pt x="32131" y="241173"/>
                  </a:cubicBezTo>
                  <a:lnTo>
                    <a:pt x="160782" y="241173"/>
                  </a:lnTo>
                  <a:cubicBezTo>
                    <a:pt x="169672" y="241173"/>
                    <a:pt x="176784" y="233934"/>
                    <a:pt x="176784" y="225171"/>
                  </a:cubicBezTo>
                  <a:close/>
                  <a:moveTo>
                    <a:pt x="176530" y="80391"/>
                  </a:moveTo>
                  <a:cubicBezTo>
                    <a:pt x="176149" y="78994"/>
                    <a:pt x="175514" y="77724"/>
                    <a:pt x="174371" y="76708"/>
                  </a:cubicBezTo>
                  <a:lnTo>
                    <a:pt x="116205" y="18542"/>
                  </a:lnTo>
                  <a:cubicBezTo>
                    <a:pt x="115189" y="17526"/>
                    <a:pt x="113919" y="16764"/>
                    <a:pt x="112522" y="16383"/>
                  </a:cubicBezTo>
                  <a:lnTo>
                    <a:pt x="112522" y="72390"/>
                  </a:lnTo>
                  <a:cubicBezTo>
                    <a:pt x="112522" y="76835"/>
                    <a:pt x="116078" y="80391"/>
                    <a:pt x="120523" y="80391"/>
                  </a:cubicBezTo>
                  <a:lnTo>
                    <a:pt x="176530" y="80391"/>
                  </a:lnTo>
                  <a:close/>
                  <a:moveTo>
                    <a:pt x="0" y="32131"/>
                  </a:moveTo>
                  <a:cubicBezTo>
                    <a:pt x="0" y="14351"/>
                    <a:pt x="14478" y="0"/>
                    <a:pt x="32131" y="0"/>
                  </a:cubicBezTo>
                  <a:lnTo>
                    <a:pt x="110490" y="0"/>
                  </a:lnTo>
                  <a:cubicBezTo>
                    <a:pt x="116840" y="0"/>
                    <a:pt x="123063" y="2540"/>
                    <a:pt x="127508" y="7112"/>
                  </a:cubicBezTo>
                  <a:lnTo>
                    <a:pt x="185674" y="65278"/>
                  </a:lnTo>
                  <a:cubicBezTo>
                    <a:pt x="190246" y="69850"/>
                    <a:pt x="192786" y="75946"/>
                    <a:pt x="192786" y="82296"/>
                  </a:cubicBezTo>
                  <a:lnTo>
                    <a:pt x="192786" y="225044"/>
                  </a:lnTo>
                  <a:cubicBezTo>
                    <a:pt x="192786" y="242824"/>
                    <a:pt x="178308" y="257175"/>
                    <a:pt x="160655" y="257175"/>
                  </a:cubicBezTo>
                  <a:lnTo>
                    <a:pt x="32131" y="257175"/>
                  </a:lnTo>
                  <a:cubicBezTo>
                    <a:pt x="14351" y="257175"/>
                    <a:pt x="0" y="242697"/>
                    <a:pt x="0" y="225044"/>
                  </a:cubicBezTo>
                  <a:lnTo>
                    <a:pt x="0" y="32131"/>
                  </a:lnTo>
                </a:path>
              </a:pathLst>
            </a:custGeom>
            <a:solidFill>
              <a:srgbClr val="272525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8834" y="2364613"/>
              <a:ext cx="857250" cy="1028700"/>
            </a:xfrm>
            <a:custGeom>
              <a:avLst/>
              <a:gdLst/>
              <a:ahLst/>
              <a:cxnLst/>
              <a:rect r="r" b="b" t="t" l="l"/>
              <a:pathLst>
                <a:path h="1028700" w="85725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500" y="2359152"/>
              <a:ext cx="867918" cy="1039749"/>
            </a:xfrm>
            <a:custGeom>
              <a:avLst/>
              <a:gdLst/>
              <a:ahLst/>
              <a:cxnLst/>
              <a:rect r="r" b="b" t="t" l="l"/>
              <a:pathLst>
                <a:path h="1039749" w="867918">
                  <a:moveTo>
                    <a:pt x="7366" y="857758"/>
                  </a:moveTo>
                  <a:lnTo>
                    <a:pt x="435991" y="1029208"/>
                  </a:lnTo>
                  <a:lnTo>
                    <a:pt x="433959" y="1034161"/>
                  </a:lnTo>
                  <a:lnTo>
                    <a:pt x="431927" y="1029208"/>
                  </a:lnTo>
                  <a:lnTo>
                    <a:pt x="860552" y="857758"/>
                  </a:lnTo>
                  <a:lnTo>
                    <a:pt x="862584" y="862711"/>
                  </a:lnTo>
                  <a:lnTo>
                    <a:pt x="857250" y="862711"/>
                  </a:lnTo>
                  <a:lnTo>
                    <a:pt x="857250" y="5461"/>
                  </a:lnTo>
                  <a:lnTo>
                    <a:pt x="862584" y="5461"/>
                  </a:lnTo>
                  <a:lnTo>
                    <a:pt x="864616" y="10414"/>
                  </a:lnTo>
                  <a:lnTo>
                    <a:pt x="435991" y="181864"/>
                  </a:lnTo>
                  <a:cubicBezTo>
                    <a:pt x="434721" y="182372"/>
                    <a:pt x="433324" y="182372"/>
                    <a:pt x="432054" y="181864"/>
                  </a:cubicBezTo>
                  <a:lnTo>
                    <a:pt x="3429" y="10541"/>
                  </a:lnTo>
                  <a:lnTo>
                    <a:pt x="5461" y="5588"/>
                  </a:lnTo>
                  <a:lnTo>
                    <a:pt x="10795" y="5588"/>
                  </a:lnTo>
                  <a:lnTo>
                    <a:pt x="10795" y="862838"/>
                  </a:lnTo>
                  <a:lnTo>
                    <a:pt x="5334" y="862838"/>
                  </a:lnTo>
                  <a:lnTo>
                    <a:pt x="7366" y="857885"/>
                  </a:lnTo>
                  <a:moveTo>
                    <a:pt x="3429" y="867791"/>
                  </a:moveTo>
                  <a:cubicBezTo>
                    <a:pt x="1397" y="867029"/>
                    <a:pt x="0" y="864997"/>
                    <a:pt x="0" y="862838"/>
                  </a:cubicBezTo>
                  <a:lnTo>
                    <a:pt x="0" y="5588"/>
                  </a:lnTo>
                  <a:cubicBezTo>
                    <a:pt x="0" y="3810"/>
                    <a:pt x="889" y="2159"/>
                    <a:pt x="2413" y="1143"/>
                  </a:cubicBezTo>
                  <a:cubicBezTo>
                    <a:pt x="3937" y="127"/>
                    <a:pt x="5715" y="0"/>
                    <a:pt x="7366" y="635"/>
                  </a:cubicBezTo>
                  <a:lnTo>
                    <a:pt x="435991" y="172085"/>
                  </a:lnTo>
                  <a:lnTo>
                    <a:pt x="433959" y="177038"/>
                  </a:lnTo>
                  <a:lnTo>
                    <a:pt x="431927" y="172085"/>
                  </a:lnTo>
                  <a:lnTo>
                    <a:pt x="860552" y="635"/>
                  </a:lnTo>
                  <a:cubicBezTo>
                    <a:pt x="862203" y="0"/>
                    <a:pt x="864108" y="127"/>
                    <a:pt x="865505" y="1143"/>
                  </a:cubicBezTo>
                  <a:cubicBezTo>
                    <a:pt x="866902" y="2159"/>
                    <a:pt x="867918" y="3810"/>
                    <a:pt x="867918" y="5588"/>
                  </a:cubicBezTo>
                  <a:lnTo>
                    <a:pt x="867918" y="862838"/>
                  </a:lnTo>
                  <a:cubicBezTo>
                    <a:pt x="867918" y="864997"/>
                    <a:pt x="866521" y="867029"/>
                    <a:pt x="864489" y="867791"/>
                  </a:cubicBezTo>
                  <a:lnTo>
                    <a:pt x="435864" y="1039241"/>
                  </a:lnTo>
                  <a:cubicBezTo>
                    <a:pt x="434594" y="1039749"/>
                    <a:pt x="433197" y="1039749"/>
                    <a:pt x="431927" y="1039241"/>
                  </a:cubicBezTo>
                  <a:lnTo>
                    <a:pt x="3429" y="867791"/>
                  </a:ln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8255577" y="7432849"/>
            <a:ext cx="498641" cy="498641"/>
          </a:xfrm>
          <a:custGeom>
            <a:avLst/>
            <a:gdLst/>
            <a:ahLst/>
            <a:cxnLst/>
            <a:rect r="r" b="b" t="t" l="l"/>
            <a:pathLst>
              <a:path h="498641" w="498641">
                <a:moveTo>
                  <a:pt x="0" y="0"/>
                </a:moveTo>
                <a:lnTo>
                  <a:pt x="498640" y="0"/>
                </a:lnTo>
                <a:lnTo>
                  <a:pt x="498640" y="498640"/>
                </a:lnTo>
                <a:lnTo>
                  <a:pt x="0" y="4986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820144" y="2023971"/>
            <a:ext cx="8255596" cy="728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1"/>
              </a:lnSpc>
            </a:pPr>
            <a:r>
              <a:rPr lang="en-US" b="true" sz="539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Padrões de Comunicação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73582" y="3086572"/>
            <a:ext cx="82764" cy="754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39"/>
              </a:lnSpc>
            </a:pP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63551" y="3267547"/>
            <a:ext cx="1142822" cy="57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1"/>
              </a:lnSpc>
            </a:pP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Cliente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087438" y="3858430"/>
            <a:ext cx="78503" cy="519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63551" y="7039555"/>
            <a:ext cx="6367245" cy="1228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4"/>
              </a:lnSpc>
            </a:pP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Orquestrador </a:t>
            </a:r>
          </a:p>
          <a:p>
            <a:pPr algn="l">
              <a:lnSpc>
                <a:spcPts val="3019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Atribuição de tarefas e recebimento de heart beats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463551" y="5396148"/>
            <a:ext cx="7171160" cy="1228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4"/>
              </a:lnSpc>
            </a:pP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Orquestrador Principal </a:t>
            </a:r>
          </a:p>
          <a:p>
            <a:pPr algn="l">
              <a:lnSpc>
                <a:spcPts val="3019"/>
              </a:lnSpc>
            </a:pPr>
            <a:r>
              <a:rPr lang="en-US" b="true" sz="2156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UDPMulticast:</a:t>
            </a: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Sincronização eficiente do estado global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047003" y="6934780"/>
            <a:ext cx="1481288" cy="111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1"/>
              </a:lnSpc>
            </a:pP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Workers</a:t>
            </a:r>
          </a:p>
          <a:p>
            <a:pPr algn="l">
              <a:lnSpc>
                <a:spcPts val="4576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523087" y="5291373"/>
            <a:ext cx="1299114" cy="57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1"/>
              </a:lnSpc>
            </a:pP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Backup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348732" y="5882256"/>
            <a:ext cx="78503" cy="519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131412" y="3267547"/>
            <a:ext cx="3654360" cy="111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1"/>
              </a:lnSpc>
            </a:pP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Orquestrador</a:t>
            </a:r>
            <a:r>
              <a:rPr lang="en-US" b="true" sz="269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Principal</a:t>
            </a:r>
          </a:p>
          <a:p>
            <a:pPr algn="l">
              <a:lnSpc>
                <a:spcPts val="4576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463551" y="3963205"/>
            <a:ext cx="7246088" cy="825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4"/>
              </a:lnSpc>
            </a:pPr>
            <a:r>
              <a:rPr lang="en-US" b="true" sz="2156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TCP:</a:t>
            </a: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Garante confiabilidade na submissão e consulta de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463551" y="4404490"/>
            <a:ext cx="882966" cy="415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4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tarefas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089748" y="2411119"/>
            <a:ext cx="6675155" cy="2374818"/>
          </a:xfrm>
          <a:custGeom>
            <a:avLst/>
            <a:gdLst/>
            <a:ahLst/>
            <a:cxnLst/>
            <a:rect r="r" b="b" t="t" l="l"/>
            <a:pathLst>
              <a:path h="2374818" w="6675155">
                <a:moveTo>
                  <a:pt x="0" y="0"/>
                </a:moveTo>
                <a:lnTo>
                  <a:pt x="6675155" y="0"/>
                </a:lnTo>
                <a:lnTo>
                  <a:pt x="6675155" y="2374818"/>
                </a:lnTo>
                <a:lnTo>
                  <a:pt x="0" y="2374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822" b="-796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28344" y="5143500"/>
            <a:ext cx="9173589" cy="2249157"/>
          </a:xfrm>
          <a:custGeom>
            <a:avLst/>
            <a:gdLst/>
            <a:ahLst/>
            <a:cxnLst/>
            <a:rect r="r" b="b" t="t" l="l"/>
            <a:pathLst>
              <a:path h="2249157" w="9173589">
                <a:moveTo>
                  <a:pt x="0" y="0"/>
                </a:moveTo>
                <a:lnTo>
                  <a:pt x="9173589" y="0"/>
                </a:lnTo>
                <a:lnTo>
                  <a:pt x="9173589" y="2249157"/>
                </a:lnTo>
                <a:lnTo>
                  <a:pt x="0" y="22491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3439" r="-1620" b="-2404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76068" y="7753350"/>
            <a:ext cx="9065749" cy="437596"/>
          </a:xfrm>
          <a:custGeom>
            <a:avLst/>
            <a:gdLst/>
            <a:ahLst/>
            <a:cxnLst/>
            <a:rect r="r" b="b" t="t" l="l"/>
            <a:pathLst>
              <a:path h="437596" w="9065749">
                <a:moveTo>
                  <a:pt x="0" y="0"/>
                </a:moveTo>
                <a:lnTo>
                  <a:pt x="9065750" y="0"/>
                </a:lnTo>
                <a:lnTo>
                  <a:pt x="9065750" y="437597"/>
                </a:lnTo>
                <a:lnTo>
                  <a:pt x="0" y="4375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8" t="-21623" r="0" b="-40158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73475" y="2256952"/>
            <a:ext cx="405187" cy="769343"/>
          </a:xfrm>
          <a:custGeom>
            <a:avLst/>
            <a:gdLst/>
            <a:ahLst/>
            <a:cxnLst/>
            <a:rect r="r" b="b" t="t" l="l"/>
            <a:pathLst>
              <a:path h="769343" w="405187">
                <a:moveTo>
                  <a:pt x="0" y="0"/>
                </a:moveTo>
                <a:lnTo>
                  <a:pt x="405187" y="0"/>
                </a:lnTo>
                <a:lnTo>
                  <a:pt x="405187" y="769343"/>
                </a:lnTo>
                <a:lnTo>
                  <a:pt x="0" y="7693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06087" y="4909764"/>
            <a:ext cx="547928" cy="743793"/>
          </a:xfrm>
          <a:custGeom>
            <a:avLst/>
            <a:gdLst/>
            <a:ahLst/>
            <a:cxnLst/>
            <a:rect r="r" b="b" t="t" l="l"/>
            <a:pathLst>
              <a:path h="743793" w="547928">
                <a:moveTo>
                  <a:pt x="0" y="0"/>
                </a:moveTo>
                <a:lnTo>
                  <a:pt x="547927" y="0"/>
                </a:lnTo>
                <a:lnTo>
                  <a:pt x="547927" y="743793"/>
                </a:lnTo>
                <a:lnTo>
                  <a:pt x="0" y="7437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19667" y="7836711"/>
            <a:ext cx="516003" cy="708471"/>
          </a:xfrm>
          <a:custGeom>
            <a:avLst/>
            <a:gdLst/>
            <a:ahLst/>
            <a:cxnLst/>
            <a:rect r="r" b="b" t="t" l="l"/>
            <a:pathLst>
              <a:path h="708471" w="516003">
                <a:moveTo>
                  <a:pt x="0" y="0"/>
                </a:moveTo>
                <a:lnTo>
                  <a:pt x="516004" y="0"/>
                </a:lnTo>
                <a:lnTo>
                  <a:pt x="516004" y="708471"/>
                </a:lnTo>
                <a:lnTo>
                  <a:pt x="0" y="70847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3636317">
            <a:off x="10590079" y="3684213"/>
            <a:ext cx="441771" cy="1385949"/>
          </a:xfrm>
          <a:custGeom>
            <a:avLst/>
            <a:gdLst/>
            <a:ahLst/>
            <a:cxnLst/>
            <a:rect r="r" b="b" t="t" l="l"/>
            <a:pathLst>
              <a:path h="1385949" w="441771">
                <a:moveTo>
                  <a:pt x="0" y="0"/>
                </a:moveTo>
                <a:lnTo>
                  <a:pt x="441772" y="0"/>
                </a:lnTo>
                <a:lnTo>
                  <a:pt x="441772" y="1385949"/>
                </a:lnTo>
                <a:lnTo>
                  <a:pt x="0" y="138594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164962">
            <a:off x="3089748" y="8268302"/>
            <a:ext cx="331199" cy="989998"/>
          </a:xfrm>
          <a:custGeom>
            <a:avLst/>
            <a:gdLst/>
            <a:ahLst/>
            <a:cxnLst/>
            <a:rect r="r" b="b" t="t" l="l"/>
            <a:pathLst>
              <a:path h="989998" w="331199">
                <a:moveTo>
                  <a:pt x="0" y="0"/>
                </a:moveTo>
                <a:lnTo>
                  <a:pt x="331200" y="0"/>
                </a:lnTo>
                <a:lnTo>
                  <a:pt x="331200" y="989998"/>
                </a:lnTo>
                <a:lnTo>
                  <a:pt x="0" y="98999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576080" y="5033651"/>
            <a:ext cx="818093" cy="875852"/>
          </a:xfrm>
          <a:custGeom>
            <a:avLst/>
            <a:gdLst/>
            <a:ahLst/>
            <a:cxnLst/>
            <a:rect r="r" b="b" t="t" l="l"/>
            <a:pathLst>
              <a:path h="875852" w="818093">
                <a:moveTo>
                  <a:pt x="0" y="0"/>
                </a:moveTo>
                <a:lnTo>
                  <a:pt x="818093" y="0"/>
                </a:lnTo>
                <a:lnTo>
                  <a:pt x="818093" y="875852"/>
                </a:lnTo>
                <a:lnTo>
                  <a:pt x="0" y="8758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522326" y="7525853"/>
            <a:ext cx="1001887" cy="892590"/>
          </a:xfrm>
          <a:custGeom>
            <a:avLst/>
            <a:gdLst/>
            <a:ahLst/>
            <a:cxnLst/>
            <a:rect r="r" b="b" t="t" l="l"/>
            <a:pathLst>
              <a:path h="892590" w="1001887">
                <a:moveTo>
                  <a:pt x="0" y="0"/>
                </a:moveTo>
                <a:lnTo>
                  <a:pt x="1001888" y="0"/>
                </a:lnTo>
                <a:lnTo>
                  <a:pt x="1001888" y="892591"/>
                </a:lnTo>
                <a:lnTo>
                  <a:pt x="0" y="89259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690984" y="445387"/>
            <a:ext cx="6612365" cy="58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8"/>
              </a:lnSpc>
            </a:pPr>
            <a:r>
              <a:rPr lang="en-US" b="true" sz="431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Padrões de Comunicação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76068" y="1487348"/>
            <a:ext cx="4152275" cy="514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28"/>
              </a:lnSpc>
              <a:spcBef>
                <a:spcPct val="0"/>
              </a:spcBef>
            </a:pPr>
            <a:r>
              <a:rPr lang="en-US" b="true" sz="309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Relatos de Execuções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3767" y="3044111"/>
            <a:ext cx="5618166" cy="105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99"/>
              </a:lnSpc>
              <a:spcBef>
                <a:spcPct val="0"/>
              </a:spcBef>
            </a:pPr>
            <a:r>
              <a:rPr lang="en-US" sz="307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Cliente efetuando login para funções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83438" y="5871403"/>
            <a:ext cx="4448807" cy="124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90"/>
              </a:lnSpc>
              <a:spcBef>
                <a:spcPct val="0"/>
              </a:spcBef>
            </a:pPr>
            <a:r>
              <a:rPr lang="en-US" sz="24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Orquestrador principal dividindo tarefas entre Workers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28934" y="9009450"/>
            <a:ext cx="8740983" cy="428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71"/>
              </a:lnSpc>
              <a:spcBef>
                <a:spcPct val="0"/>
              </a:spcBef>
            </a:pPr>
            <a:r>
              <a:rPr lang="en-US" sz="25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Caso o orquestrador principal cair, backup entra em ação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408296" y="8507082"/>
            <a:ext cx="3048460" cy="321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58"/>
              </a:lnSpc>
              <a:spcBef>
                <a:spcPct val="0"/>
              </a:spcBef>
            </a:pPr>
            <a:r>
              <a:rPr lang="en-US" sz="189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Backup de todo o processo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647835" y="2547277"/>
            <a:ext cx="73128" cy="73128"/>
            <a:chOff x="0" y="0"/>
            <a:chExt cx="57150" cy="571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2647835" y="2973854"/>
            <a:ext cx="73128" cy="73128"/>
            <a:chOff x="0" y="0"/>
            <a:chExt cx="57150" cy="57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2647835" y="3400432"/>
            <a:ext cx="73128" cy="73128"/>
            <a:chOff x="0" y="0"/>
            <a:chExt cx="57150" cy="57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647835" y="3827009"/>
            <a:ext cx="73128" cy="73128"/>
            <a:chOff x="0" y="0"/>
            <a:chExt cx="57150" cy="57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2647835" y="4960486"/>
            <a:ext cx="73128" cy="73128"/>
            <a:chOff x="0" y="0"/>
            <a:chExt cx="57150" cy="571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2647835" y="5387064"/>
            <a:ext cx="73128" cy="73128"/>
            <a:chOff x="0" y="0"/>
            <a:chExt cx="57150" cy="571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2647835" y="5813641"/>
            <a:ext cx="73128" cy="73128"/>
            <a:chOff x="0" y="0"/>
            <a:chExt cx="57150" cy="571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2647835" y="6240218"/>
            <a:ext cx="73128" cy="73128"/>
            <a:chOff x="0" y="0"/>
            <a:chExt cx="57150" cy="57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9603460" y="7871614"/>
            <a:ext cx="24376" cy="1060350"/>
            <a:chOff x="0" y="0"/>
            <a:chExt cx="19050" cy="82867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050" cy="828675"/>
            </a:xfrm>
            <a:custGeom>
              <a:avLst/>
              <a:gdLst/>
              <a:ahLst/>
              <a:cxnLst/>
              <a:rect r="r" b="b" t="t" l="l"/>
              <a:pathLst>
                <a:path h="828675" w="19050">
                  <a:moveTo>
                    <a:pt x="0" y="828675"/>
                  </a:moveTo>
                  <a:lnTo>
                    <a:pt x="19050" y="828675"/>
                  </a:lnTo>
                  <a:lnTo>
                    <a:pt x="19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BC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8994364" y="2199080"/>
            <a:ext cx="7114224" cy="4364651"/>
          </a:xfrm>
          <a:custGeom>
            <a:avLst/>
            <a:gdLst/>
            <a:ahLst/>
            <a:cxnLst/>
            <a:rect r="r" b="b" t="t" l="l"/>
            <a:pathLst>
              <a:path h="4364651" w="7114224">
                <a:moveTo>
                  <a:pt x="0" y="0"/>
                </a:moveTo>
                <a:lnTo>
                  <a:pt x="7114224" y="0"/>
                </a:lnTo>
                <a:lnTo>
                  <a:pt x="7114224" y="4364651"/>
                </a:lnTo>
                <a:lnTo>
                  <a:pt x="0" y="43646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31" t="0" r="-9325" b="-1548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599083" y="743489"/>
            <a:ext cx="7004377" cy="583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8"/>
              </a:lnSpc>
            </a:pPr>
            <a:r>
              <a:rPr lang="en-US" b="true" sz="431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Conclusões e Perspectivas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802861" y="1602623"/>
            <a:ext cx="66290" cy="596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8"/>
              </a:lnSpc>
            </a:pPr>
            <a:r>
              <a:rPr lang="en-US" b="true" sz="215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347300" y="3540029"/>
            <a:ext cx="62878" cy="454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5"/>
              </a:lnSpc>
            </a:pPr>
            <a:r>
              <a:rPr lang="en-US" sz="172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599083" y="4044408"/>
            <a:ext cx="2325225" cy="567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07"/>
              </a:lnSpc>
            </a:pPr>
            <a:r>
              <a:rPr lang="en-US" b="true" sz="215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Melhorias Futuras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599083" y="1688348"/>
            <a:ext cx="2832852" cy="510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7"/>
              </a:lnSpc>
            </a:pPr>
            <a:r>
              <a:rPr lang="en-US" b="true" sz="215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Objetivos</a:t>
            </a:r>
            <a:r>
              <a:rPr lang="en-US" b="true" sz="215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b="true" sz="215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Alcançados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493655" y="2231722"/>
            <a:ext cx="62878" cy="482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8"/>
              </a:lnSpc>
            </a:pPr>
            <a:r>
              <a:rPr lang="en-US" sz="172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949864" y="4740181"/>
            <a:ext cx="5363967" cy="166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172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Balanceamento dinâmico baseado em métricas reais Criptografia TLS para comunicação segura Persistência em banco distribuído Containerização com Docker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949864" y="2343938"/>
            <a:ext cx="5870713" cy="374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172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Plataforma funcional com balanceamento Round Robin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949864" y="2753549"/>
            <a:ext cx="4429385" cy="81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172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Tolerância a falhas com heartbeat e failover Autenticação básica implementada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949864" y="3606704"/>
            <a:ext cx="4689281" cy="374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8"/>
              </a:lnSpc>
            </a:pPr>
            <a:r>
              <a:rPr lang="en-US" sz="172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Uso efetivo de relógios lógicos de Lamport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931962" y="7854714"/>
            <a:ext cx="5597305" cy="1037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2"/>
              </a:lnSpc>
            </a:pPr>
            <a:r>
              <a:rPr lang="en-US" sz="1727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 plataforma demonstra com sucesso os conceitos fundamentais de sistemas distribuídos, servindo como base sólida para implementações mais complexas.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72613" y="4062868"/>
            <a:ext cx="5264990" cy="30433"/>
            <a:chOff x="0" y="0"/>
            <a:chExt cx="3295650" cy="190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95650" cy="19050"/>
            </a:xfrm>
            <a:custGeom>
              <a:avLst/>
              <a:gdLst/>
              <a:ahLst/>
              <a:cxnLst/>
              <a:rect r="r" b="b" t="t" l="l"/>
              <a:pathLst>
                <a:path h="19050" w="3295650">
                  <a:moveTo>
                    <a:pt x="0" y="19050"/>
                  </a:moveTo>
                  <a:lnTo>
                    <a:pt x="3295650" y="19050"/>
                  </a:lnTo>
                  <a:lnTo>
                    <a:pt x="32956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BC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72613" y="6472282"/>
            <a:ext cx="8034436" cy="30433"/>
            <a:chOff x="0" y="0"/>
            <a:chExt cx="5029200" cy="190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29200" cy="19050"/>
            </a:xfrm>
            <a:custGeom>
              <a:avLst/>
              <a:gdLst/>
              <a:ahLst/>
              <a:cxnLst/>
              <a:rect r="r" b="b" t="t" l="l"/>
              <a:pathLst>
                <a:path h="19050" w="5029200">
                  <a:moveTo>
                    <a:pt x="0" y="19050"/>
                  </a:moveTo>
                  <a:lnTo>
                    <a:pt x="5029200" y="19050"/>
                  </a:lnTo>
                  <a:lnTo>
                    <a:pt x="5029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BC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511505" y="4062868"/>
            <a:ext cx="5264990" cy="30433"/>
            <a:chOff x="0" y="0"/>
            <a:chExt cx="3295650" cy="190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295650" cy="19050"/>
            </a:xfrm>
            <a:custGeom>
              <a:avLst/>
              <a:gdLst/>
              <a:ahLst/>
              <a:cxnLst/>
              <a:rect r="r" b="b" t="t" l="l"/>
              <a:pathLst>
                <a:path h="19050" w="3295650">
                  <a:moveTo>
                    <a:pt x="0" y="19050"/>
                  </a:moveTo>
                  <a:lnTo>
                    <a:pt x="3295650" y="19050"/>
                  </a:lnTo>
                  <a:lnTo>
                    <a:pt x="32956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BC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9280951" y="6441849"/>
            <a:ext cx="8034436" cy="30433"/>
            <a:chOff x="0" y="0"/>
            <a:chExt cx="5029200" cy="19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29200" cy="19050"/>
            </a:xfrm>
            <a:custGeom>
              <a:avLst/>
              <a:gdLst/>
              <a:ahLst/>
              <a:cxnLst/>
              <a:rect r="r" b="b" t="t" l="l"/>
              <a:pathLst>
                <a:path h="19050" w="5029200">
                  <a:moveTo>
                    <a:pt x="0" y="19050"/>
                  </a:moveTo>
                  <a:lnTo>
                    <a:pt x="5029200" y="19050"/>
                  </a:lnTo>
                  <a:lnTo>
                    <a:pt x="5029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BC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050396" y="4062868"/>
            <a:ext cx="5264990" cy="30433"/>
            <a:chOff x="0" y="0"/>
            <a:chExt cx="3295650" cy="190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295650" cy="19050"/>
            </a:xfrm>
            <a:custGeom>
              <a:avLst/>
              <a:gdLst/>
              <a:ahLst/>
              <a:cxnLst/>
              <a:rect r="r" b="b" t="t" l="l"/>
              <a:pathLst>
                <a:path h="19050" w="3295650">
                  <a:moveTo>
                    <a:pt x="0" y="19050"/>
                  </a:moveTo>
                  <a:lnTo>
                    <a:pt x="3295650" y="19050"/>
                  </a:lnTo>
                  <a:lnTo>
                    <a:pt x="32956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BC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898180" y="502696"/>
            <a:ext cx="8183302" cy="937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48"/>
              </a:lnSpc>
            </a:pPr>
            <a:r>
              <a:rPr lang="en-US" b="true" sz="539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Agenda da Apresentação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1609" y="3427706"/>
            <a:ext cx="5599896" cy="4389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7"/>
              </a:lnSpc>
            </a:pPr>
            <a:r>
              <a:rPr lang="en-US" sz="2156">
                <a:solidFill>
                  <a:srgbClr val="272525"/>
                </a:solidFill>
                <a:latin typeface="Inter Light"/>
                <a:ea typeface="Inter Light"/>
                <a:cs typeface="Inter Light"/>
                <a:sym typeface="Inter Light"/>
              </a:rPr>
              <a:t>01</a:t>
            </a:r>
            <a:r>
              <a:rPr lang="en-US" sz="2156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rPr>
              <a:t> </a:t>
            </a:r>
          </a:p>
          <a:p>
            <a:pPr algn="l">
              <a:lnSpc>
                <a:spcPts val="5984"/>
              </a:lnSpc>
            </a:pP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Introdução e Objetivos</a:t>
            </a:r>
          </a:p>
          <a:p>
            <a:pPr algn="l">
              <a:lnSpc>
                <a:spcPts val="3474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Contextualização do projeto e metas estabelecidas</a:t>
            </a:r>
            <a:r>
              <a:rPr lang="en-US" sz="2156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algn="l">
              <a:lnSpc>
                <a:spcPts val="5391"/>
              </a:lnSpc>
            </a:pPr>
            <a:r>
              <a:rPr lang="en-US" sz="2156">
                <a:solidFill>
                  <a:srgbClr val="272525"/>
                </a:solidFill>
                <a:latin typeface="Inter Light"/>
                <a:ea typeface="Inter Light"/>
                <a:cs typeface="Inter Light"/>
                <a:sym typeface="Inter Light"/>
              </a:rPr>
              <a:t>04</a:t>
            </a:r>
          </a:p>
          <a:p>
            <a:pPr algn="l">
              <a:lnSpc>
                <a:spcPts val="5211"/>
              </a:lnSpc>
            </a:pP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Implementação Técnica</a:t>
            </a:r>
          </a:p>
          <a:p>
            <a:pPr algn="l">
              <a:lnSpc>
                <a:spcPts val="4168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Decisões de desenvolvimento e tecnologias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87965" y="3427706"/>
            <a:ext cx="4519218" cy="220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7"/>
              </a:lnSpc>
            </a:pPr>
            <a:r>
              <a:rPr lang="en-US" sz="2156">
                <a:solidFill>
                  <a:srgbClr val="272525"/>
                </a:solidFill>
                <a:latin typeface="Inter Light"/>
                <a:ea typeface="Inter Light"/>
                <a:cs typeface="Inter Light"/>
                <a:sym typeface="Inter Light"/>
              </a:rPr>
              <a:t>02</a:t>
            </a:r>
            <a:r>
              <a:rPr lang="en-US" sz="2156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rPr>
              <a:t> </a:t>
            </a:r>
          </a:p>
          <a:p>
            <a:pPr algn="l">
              <a:lnSpc>
                <a:spcPts val="5984"/>
              </a:lnSpc>
            </a:pP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Fundamentação Teórica</a:t>
            </a:r>
          </a:p>
          <a:p>
            <a:pPr algn="l">
              <a:lnSpc>
                <a:spcPts val="3474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Conceitos de sistemas distribuídos aplicados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028043" y="3427706"/>
            <a:ext cx="5083744" cy="1802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7"/>
              </a:lnSpc>
            </a:pPr>
            <a:r>
              <a:rPr lang="en-US" sz="2156">
                <a:solidFill>
                  <a:srgbClr val="272525"/>
                </a:solidFill>
                <a:latin typeface="Inter Light"/>
                <a:ea typeface="Inter Light"/>
                <a:cs typeface="Inter Light"/>
                <a:sym typeface="Inter Light"/>
              </a:rPr>
              <a:t>03</a:t>
            </a:r>
          </a:p>
          <a:p>
            <a:pPr algn="l">
              <a:lnSpc>
                <a:spcPts val="5984"/>
              </a:lnSpc>
            </a:pP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Arquitetura do Sistema</a:t>
            </a:r>
          </a:p>
          <a:p>
            <a:pPr algn="l">
              <a:lnSpc>
                <a:spcPts val="3474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Componentes e estrutura da plataforma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280951" y="5752935"/>
            <a:ext cx="6112137" cy="2362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1"/>
              </a:lnSpc>
            </a:pPr>
            <a:r>
              <a:rPr lang="en-US" sz="2156">
                <a:solidFill>
                  <a:srgbClr val="272525"/>
                </a:solidFill>
                <a:latin typeface="Inter Light"/>
                <a:ea typeface="Inter Light"/>
                <a:cs typeface="Inter Light"/>
                <a:sym typeface="Inter Light"/>
              </a:rPr>
              <a:t>05</a:t>
            </a:r>
          </a:p>
          <a:p>
            <a:pPr algn="l">
              <a:lnSpc>
                <a:spcPts val="5211"/>
              </a:lnSpc>
            </a:pP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Resultados e Análise</a:t>
            </a:r>
          </a:p>
          <a:p>
            <a:pPr algn="l">
              <a:lnSpc>
                <a:spcPts val="4168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Evidências de funcionamento e avaliação crítica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11542" y="4584853"/>
            <a:ext cx="88170" cy="88170"/>
            <a:chOff x="0" y="0"/>
            <a:chExt cx="57150" cy="571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311542" y="5099180"/>
            <a:ext cx="88170" cy="88170"/>
            <a:chOff x="0" y="0"/>
            <a:chExt cx="57150" cy="571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311542" y="5613506"/>
            <a:ext cx="88170" cy="88170"/>
            <a:chOff x="0" y="0"/>
            <a:chExt cx="57150" cy="57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11542" y="6127833"/>
            <a:ext cx="88170" cy="88170"/>
            <a:chOff x="0" y="0"/>
            <a:chExt cx="57150" cy="57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1127831" y="2248342"/>
            <a:ext cx="5922102" cy="5922102"/>
            <a:chOff x="0" y="0"/>
            <a:chExt cx="5118100" cy="51181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118100" cy="5118100"/>
            </a:xfrm>
            <a:custGeom>
              <a:avLst/>
              <a:gdLst/>
              <a:ahLst/>
              <a:cxnLst/>
              <a:rect r="r" b="b" t="t" l="l"/>
              <a:pathLst>
                <a:path h="5118100" w="5118100">
                  <a:moveTo>
                    <a:pt x="79756" y="0"/>
                  </a:moveTo>
                  <a:cubicBezTo>
                    <a:pt x="69215" y="0"/>
                    <a:pt x="59055" y="2032"/>
                    <a:pt x="49403" y="6096"/>
                  </a:cubicBezTo>
                  <a:cubicBezTo>
                    <a:pt x="39751" y="10160"/>
                    <a:pt x="30988" y="16002"/>
                    <a:pt x="23495" y="23495"/>
                  </a:cubicBezTo>
                  <a:cubicBezTo>
                    <a:pt x="16002" y="30988"/>
                    <a:pt x="10160" y="39624"/>
                    <a:pt x="6096" y="49403"/>
                  </a:cubicBezTo>
                  <a:cubicBezTo>
                    <a:pt x="2032" y="59182"/>
                    <a:pt x="0" y="69469"/>
                    <a:pt x="0" y="80010"/>
                  </a:cubicBezTo>
                  <a:lnTo>
                    <a:pt x="0" y="5038090"/>
                  </a:lnTo>
                  <a:cubicBezTo>
                    <a:pt x="0" y="5048758"/>
                    <a:pt x="2032" y="5058918"/>
                    <a:pt x="6096" y="5068697"/>
                  </a:cubicBezTo>
                  <a:cubicBezTo>
                    <a:pt x="10160" y="5078476"/>
                    <a:pt x="15875" y="5087112"/>
                    <a:pt x="23495" y="5094605"/>
                  </a:cubicBezTo>
                  <a:cubicBezTo>
                    <a:pt x="31115" y="5102098"/>
                    <a:pt x="39624" y="5107940"/>
                    <a:pt x="49403" y="5112004"/>
                  </a:cubicBezTo>
                  <a:cubicBezTo>
                    <a:pt x="59182" y="5116068"/>
                    <a:pt x="69342" y="5118100"/>
                    <a:pt x="80010" y="5118100"/>
                  </a:cubicBezTo>
                  <a:lnTo>
                    <a:pt x="5038090" y="5118100"/>
                  </a:lnTo>
                  <a:cubicBezTo>
                    <a:pt x="5048758" y="5118100"/>
                    <a:pt x="5058918" y="5116068"/>
                    <a:pt x="5068697" y="5112004"/>
                  </a:cubicBezTo>
                  <a:cubicBezTo>
                    <a:pt x="5078476" y="5107940"/>
                    <a:pt x="5087112" y="5102225"/>
                    <a:pt x="5094605" y="5094605"/>
                  </a:cubicBezTo>
                  <a:cubicBezTo>
                    <a:pt x="5102098" y="5086985"/>
                    <a:pt x="5107940" y="5078476"/>
                    <a:pt x="5112004" y="5068697"/>
                  </a:cubicBezTo>
                  <a:cubicBezTo>
                    <a:pt x="5116068" y="5058918"/>
                    <a:pt x="5118100" y="5048758"/>
                    <a:pt x="5118100" y="5038090"/>
                  </a:cubicBezTo>
                  <a:lnTo>
                    <a:pt x="5118100" y="80010"/>
                  </a:lnTo>
                  <a:cubicBezTo>
                    <a:pt x="5118100" y="69469"/>
                    <a:pt x="5116068" y="59182"/>
                    <a:pt x="5112004" y="49403"/>
                  </a:cubicBezTo>
                  <a:cubicBezTo>
                    <a:pt x="5107940" y="39624"/>
                    <a:pt x="5102225" y="30988"/>
                    <a:pt x="5094605" y="23495"/>
                  </a:cubicBezTo>
                  <a:cubicBezTo>
                    <a:pt x="5086985" y="16002"/>
                    <a:pt x="5078476" y="10160"/>
                    <a:pt x="5068697" y="6096"/>
                  </a:cubicBezTo>
                  <a:cubicBezTo>
                    <a:pt x="5058918" y="2032"/>
                    <a:pt x="5048885" y="0"/>
                    <a:pt x="5038344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252762" y="1147454"/>
            <a:ext cx="6649389" cy="452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3"/>
              </a:lnSpc>
            </a:pPr>
            <a:r>
              <a:rPr lang="en-US" b="true" sz="5206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Introdução ao Projeto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21943" y="1982876"/>
            <a:ext cx="75812" cy="584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6"/>
              </a:lnSpc>
            </a:pPr>
            <a:r>
              <a:rPr lang="en-US" sz="208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75700" y="4316127"/>
            <a:ext cx="5705380" cy="2013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8"/>
              </a:lnSpc>
            </a:pPr>
            <a:r>
              <a:rPr lang="en-US" sz="208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Receber e distribuir tarefas entre múltiplos nós Manter estado global consistente Garantir recuperação automática de falhas Implementar orquestração com backup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2762" y="2163851"/>
            <a:ext cx="9226635" cy="4069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5"/>
              </a:lnSpc>
            </a:pPr>
            <a:r>
              <a:rPr lang="en-US" sz="208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Este trabalhoapresentao desenvolvimentode uma</a:t>
            </a:r>
            <a:r>
              <a:rPr lang="en-US" b="true" sz="2082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Plataforma Distribuída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52762" y="2590007"/>
            <a:ext cx="9082286" cy="1560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5"/>
              </a:lnSpc>
            </a:pPr>
            <a:r>
              <a:rPr lang="en-US" b="true" sz="2082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deProcessamentoColaborativodeTarefas</a:t>
            </a:r>
            <a:r>
              <a:rPr lang="en-US" sz="208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, implementada como projeto final da disciplina Sistemas Distribuídos.</a:t>
            </a:r>
          </a:p>
          <a:p>
            <a:pPr algn="l">
              <a:lnSpc>
                <a:spcPts val="3644"/>
              </a:lnSpc>
            </a:pPr>
            <a:r>
              <a:rPr lang="en-US" b="true" sz="260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Objetivos Principais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123937" y="8462854"/>
            <a:ext cx="5931478" cy="805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b="true" sz="2082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Tecnologia:</a:t>
            </a:r>
            <a:r>
              <a:rPr lang="en-US" sz="208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Java com sockets TCP/UDP puros, sem frameworks externos ou ferramentas REST.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602657" y="-93866"/>
            <a:ext cx="17082672" cy="10465481"/>
            <a:chOff x="0" y="0"/>
            <a:chExt cx="11557000" cy="70802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6953250"/>
            </a:xfrm>
            <a:custGeom>
              <a:avLst/>
              <a:gdLst/>
              <a:ahLst/>
              <a:cxnLst/>
              <a:rect r="r" b="b" t="t" l="l"/>
              <a:pathLst>
                <a:path h="6953250" w="11430000">
                  <a:moveTo>
                    <a:pt x="0" y="6953250"/>
                  </a:moveTo>
                  <a:lnTo>
                    <a:pt x="11430000" y="695325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754"/>
              <a:ext cx="11430000" cy="6952996"/>
            </a:xfrm>
            <a:custGeom>
              <a:avLst/>
              <a:gdLst/>
              <a:ahLst/>
              <a:cxnLst/>
              <a:rect r="r" b="b" t="t" l="l"/>
              <a:pathLst>
                <a:path h="6952996" w="11430000">
                  <a:moveTo>
                    <a:pt x="0" y="0"/>
                  </a:moveTo>
                  <a:lnTo>
                    <a:pt x="0" y="6952996"/>
                  </a:lnTo>
                  <a:lnTo>
                    <a:pt x="11430000" y="6952996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6F4F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11430000" cy="6953250"/>
            </a:xfrm>
            <a:custGeom>
              <a:avLst/>
              <a:gdLst/>
              <a:ahLst/>
              <a:cxnLst/>
              <a:rect r="r" b="b" t="t" l="l"/>
              <a:pathLst>
                <a:path h="6953250" w="11430000">
                  <a:moveTo>
                    <a:pt x="0" y="6953250"/>
                  </a:moveTo>
                  <a:lnTo>
                    <a:pt x="11430000" y="695325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4F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754"/>
              <a:ext cx="11430000" cy="6952996"/>
            </a:xfrm>
            <a:custGeom>
              <a:avLst/>
              <a:gdLst/>
              <a:ahLst/>
              <a:cxnLst/>
              <a:rect r="r" b="b" t="t" l="l"/>
              <a:pathLst>
                <a:path h="6952996" w="11430000">
                  <a:moveTo>
                    <a:pt x="0" y="0"/>
                  </a:moveTo>
                  <a:lnTo>
                    <a:pt x="0" y="6952996"/>
                  </a:lnTo>
                  <a:lnTo>
                    <a:pt x="11430000" y="6952996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1255869" y="380"/>
            <a:ext cx="6335608" cy="10277384"/>
          </a:xfrm>
          <a:custGeom>
            <a:avLst/>
            <a:gdLst/>
            <a:ahLst/>
            <a:cxnLst/>
            <a:rect r="r" b="b" t="t" l="l"/>
            <a:pathLst>
              <a:path h="10277384" w="6335608">
                <a:moveTo>
                  <a:pt x="0" y="0"/>
                </a:moveTo>
                <a:lnTo>
                  <a:pt x="6335608" y="0"/>
                </a:lnTo>
                <a:lnTo>
                  <a:pt x="6335608" y="10277384"/>
                </a:lnTo>
                <a:lnTo>
                  <a:pt x="0" y="102773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" t="-3" r="-131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83508" y="2660955"/>
            <a:ext cx="28158" cy="1788049"/>
            <a:chOff x="0" y="0"/>
            <a:chExt cx="19050" cy="12096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050" cy="1209675"/>
            </a:xfrm>
            <a:custGeom>
              <a:avLst/>
              <a:gdLst/>
              <a:ahLst/>
              <a:cxnLst/>
              <a:rect r="r" b="b" t="t" l="l"/>
              <a:pathLst>
                <a:path h="1209675" w="19050">
                  <a:moveTo>
                    <a:pt x="0" y="1209675"/>
                  </a:moveTo>
                  <a:lnTo>
                    <a:pt x="19050" y="1209675"/>
                  </a:lnTo>
                  <a:lnTo>
                    <a:pt x="190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BC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89642" y="4636722"/>
            <a:ext cx="4453693" cy="2890910"/>
            <a:chOff x="0" y="0"/>
            <a:chExt cx="3013075" cy="1955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8326" y="68326"/>
              <a:ext cx="2876550" cy="1819275"/>
            </a:xfrm>
            <a:custGeom>
              <a:avLst/>
              <a:gdLst/>
              <a:ahLst/>
              <a:cxnLst/>
              <a:rect r="r" b="b" t="t" l="l"/>
              <a:pathLst>
                <a:path h="1819275" w="2876550">
                  <a:moveTo>
                    <a:pt x="0" y="1764030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2821305" y="0"/>
                  </a:lnTo>
                  <a:cubicBezTo>
                    <a:pt x="2824988" y="0"/>
                    <a:pt x="2828544" y="381"/>
                    <a:pt x="2832100" y="1016"/>
                  </a:cubicBezTo>
                  <a:cubicBezTo>
                    <a:pt x="2835656" y="1651"/>
                    <a:pt x="2839085" y="2794"/>
                    <a:pt x="2842514" y="4191"/>
                  </a:cubicBezTo>
                  <a:cubicBezTo>
                    <a:pt x="2845943" y="5588"/>
                    <a:pt x="2849118" y="7239"/>
                    <a:pt x="2852039" y="9271"/>
                  </a:cubicBezTo>
                  <a:cubicBezTo>
                    <a:pt x="2854960" y="11303"/>
                    <a:pt x="2857881" y="13589"/>
                    <a:pt x="2860421" y="16129"/>
                  </a:cubicBezTo>
                  <a:cubicBezTo>
                    <a:pt x="2862961" y="18669"/>
                    <a:pt x="2865247" y="21463"/>
                    <a:pt x="2867279" y="24511"/>
                  </a:cubicBezTo>
                  <a:cubicBezTo>
                    <a:pt x="2869311" y="27559"/>
                    <a:pt x="2870962" y="30734"/>
                    <a:pt x="2872359" y="34036"/>
                  </a:cubicBezTo>
                  <a:cubicBezTo>
                    <a:pt x="2873756" y="37338"/>
                    <a:pt x="2874772" y="40894"/>
                    <a:pt x="2875534" y="44450"/>
                  </a:cubicBezTo>
                  <a:cubicBezTo>
                    <a:pt x="2876296" y="48006"/>
                    <a:pt x="2876550" y="51562"/>
                    <a:pt x="2876550" y="55245"/>
                  </a:cubicBezTo>
                  <a:lnTo>
                    <a:pt x="2876550" y="1764030"/>
                  </a:lnTo>
                  <a:cubicBezTo>
                    <a:pt x="2876550" y="1767713"/>
                    <a:pt x="2876169" y="1771269"/>
                    <a:pt x="2875534" y="1774825"/>
                  </a:cubicBezTo>
                  <a:cubicBezTo>
                    <a:pt x="2874899" y="1778381"/>
                    <a:pt x="2873756" y="1781810"/>
                    <a:pt x="2872359" y="1785239"/>
                  </a:cubicBezTo>
                  <a:cubicBezTo>
                    <a:pt x="2870962" y="1788668"/>
                    <a:pt x="2869311" y="1791716"/>
                    <a:pt x="2867279" y="1794764"/>
                  </a:cubicBezTo>
                  <a:cubicBezTo>
                    <a:pt x="2865247" y="1797812"/>
                    <a:pt x="2862961" y="1800606"/>
                    <a:pt x="2860421" y="1803146"/>
                  </a:cubicBezTo>
                  <a:cubicBezTo>
                    <a:pt x="2857881" y="1805686"/>
                    <a:pt x="2855087" y="1807972"/>
                    <a:pt x="2852039" y="1810004"/>
                  </a:cubicBezTo>
                  <a:cubicBezTo>
                    <a:pt x="2848991" y="1812036"/>
                    <a:pt x="2845816" y="1813687"/>
                    <a:pt x="2842514" y="1815084"/>
                  </a:cubicBezTo>
                  <a:cubicBezTo>
                    <a:pt x="2839212" y="1816481"/>
                    <a:pt x="2835656" y="1817497"/>
                    <a:pt x="2832100" y="1818259"/>
                  </a:cubicBezTo>
                  <a:cubicBezTo>
                    <a:pt x="2828544" y="1819021"/>
                    <a:pt x="2824988" y="1819275"/>
                    <a:pt x="2821305" y="1819275"/>
                  </a:cubicBezTo>
                  <a:lnTo>
                    <a:pt x="55245" y="1819275"/>
                  </a:lnTo>
                  <a:cubicBezTo>
                    <a:pt x="51562" y="1819275"/>
                    <a:pt x="48006" y="1818894"/>
                    <a:pt x="44450" y="1818259"/>
                  </a:cubicBezTo>
                  <a:cubicBezTo>
                    <a:pt x="40894" y="1817624"/>
                    <a:pt x="37465" y="1816481"/>
                    <a:pt x="34036" y="1815084"/>
                  </a:cubicBezTo>
                  <a:cubicBezTo>
                    <a:pt x="30607" y="1813687"/>
                    <a:pt x="27559" y="1812036"/>
                    <a:pt x="24511" y="1810004"/>
                  </a:cubicBezTo>
                  <a:cubicBezTo>
                    <a:pt x="21463" y="1807972"/>
                    <a:pt x="18669" y="1805686"/>
                    <a:pt x="16129" y="1803146"/>
                  </a:cubicBezTo>
                  <a:cubicBezTo>
                    <a:pt x="13589" y="1800606"/>
                    <a:pt x="11303" y="1797812"/>
                    <a:pt x="9271" y="1794764"/>
                  </a:cubicBezTo>
                  <a:cubicBezTo>
                    <a:pt x="7239" y="1791716"/>
                    <a:pt x="5588" y="1788541"/>
                    <a:pt x="4191" y="1785239"/>
                  </a:cubicBezTo>
                  <a:cubicBezTo>
                    <a:pt x="2794" y="1781937"/>
                    <a:pt x="1778" y="1778381"/>
                    <a:pt x="1016" y="1774825"/>
                  </a:cubicBezTo>
                  <a:cubicBezTo>
                    <a:pt x="254" y="1771269"/>
                    <a:pt x="0" y="1767713"/>
                    <a:pt x="0" y="1764030"/>
                  </a:cubicBez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373" y="63500"/>
              <a:ext cx="2886456" cy="1829054"/>
            </a:xfrm>
            <a:custGeom>
              <a:avLst/>
              <a:gdLst/>
              <a:ahLst/>
              <a:cxnLst/>
              <a:rect r="r" b="b" t="t" l="l"/>
              <a:pathLst>
                <a:path h="1829054" w="2886456">
                  <a:moveTo>
                    <a:pt x="127" y="1768856"/>
                  </a:moveTo>
                  <a:lnTo>
                    <a:pt x="127" y="60071"/>
                  </a:lnTo>
                  <a:lnTo>
                    <a:pt x="4953" y="60071"/>
                  </a:lnTo>
                  <a:lnTo>
                    <a:pt x="127" y="60071"/>
                  </a:lnTo>
                  <a:cubicBezTo>
                    <a:pt x="127" y="56134"/>
                    <a:pt x="508" y="52197"/>
                    <a:pt x="1270" y="48387"/>
                  </a:cubicBezTo>
                  <a:lnTo>
                    <a:pt x="1270" y="48387"/>
                  </a:lnTo>
                  <a:lnTo>
                    <a:pt x="1270" y="48387"/>
                  </a:lnTo>
                  <a:cubicBezTo>
                    <a:pt x="2032" y="44577"/>
                    <a:pt x="3175" y="40767"/>
                    <a:pt x="4699" y="37084"/>
                  </a:cubicBezTo>
                  <a:lnTo>
                    <a:pt x="9144" y="38862"/>
                  </a:lnTo>
                  <a:lnTo>
                    <a:pt x="4699" y="37084"/>
                  </a:lnTo>
                  <a:cubicBezTo>
                    <a:pt x="6223" y="33401"/>
                    <a:pt x="8001" y="29972"/>
                    <a:pt x="10287" y="26670"/>
                  </a:cubicBezTo>
                  <a:lnTo>
                    <a:pt x="10287" y="26670"/>
                  </a:lnTo>
                  <a:lnTo>
                    <a:pt x="10287" y="26670"/>
                  </a:lnTo>
                  <a:cubicBezTo>
                    <a:pt x="12446" y="23368"/>
                    <a:pt x="14986" y="20320"/>
                    <a:pt x="17780" y="17526"/>
                  </a:cubicBezTo>
                  <a:lnTo>
                    <a:pt x="17780" y="17526"/>
                  </a:lnTo>
                  <a:lnTo>
                    <a:pt x="17780" y="17526"/>
                  </a:lnTo>
                  <a:cubicBezTo>
                    <a:pt x="20574" y="14732"/>
                    <a:pt x="23622" y="12319"/>
                    <a:pt x="26924" y="10033"/>
                  </a:cubicBezTo>
                  <a:lnTo>
                    <a:pt x="29591" y="13970"/>
                  </a:lnTo>
                  <a:lnTo>
                    <a:pt x="26797" y="10160"/>
                  </a:lnTo>
                  <a:cubicBezTo>
                    <a:pt x="30099" y="8001"/>
                    <a:pt x="33528" y="6096"/>
                    <a:pt x="37211" y="4572"/>
                  </a:cubicBezTo>
                  <a:lnTo>
                    <a:pt x="37211" y="4572"/>
                  </a:lnTo>
                  <a:lnTo>
                    <a:pt x="37211" y="4572"/>
                  </a:lnTo>
                  <a:cubicBezTo>
                    <a:pt x="40894" y="3048"/>
                    <a:pt x="44577" y="1905"/>
                    <a:pt x="48514" y="1143"/>
                  </a:cubicBezTo>
                  <a:lnTo>
                    <a:pt x="49403" y="5842"/>
                  </a:lnTo>
                  <a:lnTo>
                    <a:pt x="48514" y="1143"/>
                  </a:lnTo>
                  <a:cubicBezTo>
                    <a:pt x="52324" y="381"/>
                    <a:pt x="56261" y="0"/>
                    <a:pt x="60198" y="0"/>
                  </a:cubicBezTo>
                  <a:lnTo>
                    <a:pt x="60198" y="4826"/>
                  </a:lnTo>
                  <a:lnTo>
                    <a:pt x="60198" y="0"/>
                  </a:lnTo>
                  <a:lnTo>
                    <a:pt x="2826258" y="0"/>
                  </a:lnTo>
                  <a:lnTo>
                    <a:pt x="2826258" y="4826"/>
                  </a:lnTo>
                  <a:lnTo>
                    <a:pt x="2826258" y="0"/>
                  </a:lnTo>
                  <a:cubicBezTo>
                    <a:pt x="2830195" y="0"/>
                    <a:pt x="2834132" y="381"/>
                    <a:pt x="2837942" y="1143"/>
                  </a:cubicBezTo>
                  <a:lnTo>
                    <a:pt x="2837053" y="5842"/>
                  </a:lnTo>
                  <a:lnTo>
                    <a:pt x="2837942" y="1143"/>
                  </a:lnTo>
                  <a:cubicBezTo>
                    <a:pt x="2841879" y="1905"/>
                    <a:pt x="2845562" y="3048"/>
                    <a:pt x="2849245" y="4572"/>
                  </a:cubicBezTo>
                  <a:lnTo>
                    <a:pt x="2847467" y="9017"/>
                  </a:lnTo>
                  <a:lnTo>
                    <a:pt x="2849245" y="4572"/>
                  </a:lnTo>
                  <a:cubicBezTo>
                    <a:pt x="2852928" y="6096"/>
                    <a:pt x="2856357" y="7874"/>
                    <a:pt x="2859659" y="10160"/>
                  </a:cubicBezTo>
                  <a:lnTo>
                    <a:pt x="2859659" y="10160"/>
                  </a:lnTo>
                  <a:lnTo>
                    <a:pt x="2859659" y="10160"/>
                  </a:lnTo>
                  <a:cubicBezTo>
                    <a:pt x="2862961" y="12319"/>
                    <a:pt x="2866009" y="14859"/>
                    <a:pt x="2868803" y="17653"/>
                  </a:cubicBezTo>
                  <a:lnTo>
                    <a:pt x="2865374" y="21082"/>
                  </a:lnTo>
                  <a:lnTo>
                    <a:pt x="2868803" y="17653"/>
                  </a:lnTo>
                  <a:cubicBezTo>
                    <a:pt x="2871597" y="20447"/>
                    <a:pt x="2874137" y="23495"/>
                    <a:pt x="2876296" y="26797"/>
                  </a:cubicBezTo>
                  <a:lnTo>
                    <a:pt x="2876296" y="26797"/>
                  </a:lnTo>
                  <a:lnTo>
                    <a:pt x="2876296" y="26797"/>
                  </a:lnTo>
                  <a:cubicBezTo>
                    <a:pt x="2878455" y="30099"/>
                    <a:pt x="2880360" y="33528"/>
                    <a:pt x="2881884" y="37084"/>
                  </a:cubicBezTo>
                  <a:lnTo>
                    <a:pt x="2881884" y="37084"/>
                  </a:lnTo>
                  <a:lnTo>
                    <a:pt x="2881884" y="37084"/>
                  </a:lnTo>
                  <a:cubicBezTo>
                    <a:pt x="2883408" y="40767"/>
                    <a:pt x="2884551" y="44450"/>
                    <a:pt x="2885313" y="48387"/>
                  </a:cubicBezTo>
                  <a:lnTo>
                    <a:pt x="2880614" y="49276"/>
                  </a:lnTo>
                  <a:lnTo>
                    <a:pt x="2885313" y="48387"/>
                  </a:lnTo>
                  <a:cubicBezTo>
                    <a:pt x="2886075" y="52197"/>
                    <a:pt x="2886456" y="56134"/>
                    <a:pt x="2886456" y="60071"/>
                  </a:cubicBezTo>
                  <a:lnTo>
                    <a:pt x="2881630" y="60071"/>
                  </a:lnTo>
                  <a:lnTo>
                    <a:pt x="2886456" y="60071"/>
                  </a:lnTo>
                  <a:lnTo>
                    <a:pt x="2886456" y="1768856"/>
                  </a:lnTo>
                  <a:lnTo>
                    <a:pt x="2881630" y="1768856"/>
                  </a:lnTo>
                  <a:lnTo>
                    <a:pt x="2886456" y="1768856"/>
                  </a:lnTo>
                  <a:cubicBezTo>
                    <a:pt x="2886456" y="1772793"/>
                    <a:pt x="2886075" y="1776730"/>
                    <a:pt x="2885313" y="1780540"/>
                  </a:cubicBezTo>
                  <a:lnTo>
                    <a:pt x="2880614" y="1779651"/>
                  </a:lnTo>
                  <a:lnTo>
                    <a:pt x="2885313" y="1780540"/>
                  </a:lnTo>
                  <a:cubicBezTo>
                    <a:pt x="2884551" y="1784477"/>
                    <a:pt x="2883408" y="1788160"/>
                    <a:pt x="2881884" y="1791843"/>
                  </a:cubicBezTo>
                  <a:lnTo>
                    <a:pt x="2881884" y="1791843"/>
                  </a:lnTo>
                  <a:lnTo>
                    <a:pt x="2881884" y="1791843"/>
                  </a:lnTo>
                  <a:cubicBezTo>
                    <a:pt x="2880360" y="1795526"/>
                    <a:pt x="2878582" y="1798955"/>
                    <a:pt x="2876296" y="1802257"/>
                  </a:cubicBezTo>
                  <a:lnTo>
                    <a:pt x="2876296" y="1802257"/>
                  </a:lnTo>
                  <a:lnTo>
                    <a:pt x="2876296" y="1802257"/>
                  </a:lnTo>
                  <a:cubicBezTo>
                    <a:pt x="2874137" y="1805559"/>
                    <a:pt x="2871597" y="1808607"/>
                    <a:pt x="2868803" y="1811401"/>
                  </a:cubicBezTo>
                  <a:lnTo>
                    <a:pt x="2865374" y="1807972"/>
                  </a:lnTo>
                  <a:lnTo>
                    <a:pt x="2868803" y="1811401"/>
                  </a:lnTo>
                  <a:cubicBezTo>
                    <a:pt x="2866009" y="1814195"/>
                    <a:pt x="2862961" y="1816735"/>
                    <a:pt x="2859659" y="1818894"/>
                  </a:cubicBezTo>
                  <a:lnTo>
                    <a:pt x="2859659" y="1818894"/>
                  </a:lnTo>
                  <a:lnTo>
                    <a:pt x="2859659" y="1818894"/>
                  </a:lnTo>
                  <a:cubicBezTo>
                    <a:pt x="2856357" y="1821053"/>
                    <a:pt x="2852928" y="1822958"/>
                    <a:pt x="2849245" y="1824482"/>
                  </a:cubicBezTo>
                  <a:lnTo>
                    <a:pt x="2849245" y="1824482"/>
                  </a:lnTo>
                  <a:lnTo>
                    <a:pt x="2849245" y="1824482"/>
                  </a:lnTo>
                  <a:cubicBezTo>
                    <a:pt x="2845562" y="1826006"/>
                    <a:pt x="2841879" y="1827149"/>
                    <a:pt x="2837942" y="1827911"/>
                  </a:cubicBezTo>
                  <a:lnTo>
                    <a:pt x="2837053" y="1823212"/>
                  </a:lnTo>
                  <a:lnTo>
                    <a:pt x="2837942" y="1827911"/>
                  </a:lnTo>
                  <a:cubicBezTo>
                    <a:pt x="2834132" y="1828673"/>
                    <a:pt x="2830195" y="1829054"/>
                    <a:pt x="2826258" y="1829054"/>
                  </a:cubicBezTo>
                  <a:lnTo>
                    <a:pt x="2826258" y="1824228"/>
                  </a:lnTo>
                  <a:lnTo>
                    <a:pt x="2826258" y="1829054"/>
                  </a:lnTo>
                  <a:lnTo>
                    <a:pt x="60198" y="1829054"/>
                  </a:lnTo>
                  <a:lnTo>
                    <a:pt x="60198" y="1824228"/>
                  </a:lnTo>
                  <a:lnTo>
                    <a:pt x="60198" y="1829054"/>
                  </a:lnTo>
                  <a:cubicBezTo>
                    <a:pt x="56261" y="1829054"/>
                    <a:pt x="52324" y="1828673"/>
                    <a:pt x="48514" y="1827911"/>
                  </a:cubicBezTo>
                  <a:lnTo>
                    <a:pt x="49403" y="1823212"/>
                  </a:lnTo>
                  <a:lnTo>
                    <a:pt x="48514" y="1827911"/>
                  </a:lnTo>
                  <a:cubicBezTo>
                    <a:pt x="44577" y="1827149"/>
                    <a:pt x="40894" y="1826006"/>
                    <a:pt x="37211" y="1824482"/>
                  </a:cubicBezTo>
                  <a:lnTo>
                    <a:pt x="37211" y="1824482"/>
                  </a:lnTo>
                  <a:lnTo>
                    <a:pt x="37211" y="1824482"/>
                  </a:lnTo>
                  <a:cubicBezTo>
                    <a:pt x="33528" y="1822958"/>
                    <a:pt x="30099" y="1821180"/>
                    <a:pt x="26797" y="1818894"/>
                  </a:cubicBezTo>
                  <a:lnTo>
                    <a:pt x="26797" y="1818894"/>
                  </a:lnTo>
                  <a:lnTo>
                    <a:pt x="26797" y="1818894"/>
                  </a:lnTo>
                  <a:cubicBezTo>
                    <a:pt x="23495" y="1816735"/>
                    <a:pt x="20447" y="1814195"/>
                    <a:pt x="17653" y="1811401"/>
                  </a:cubicBezTo>
                  <a:lnTo>
                    <a:pt x="17653" y="1811401"/>
                  </a:lnTo>
                  <a:lnTo>
                    <a:pt x="17653" y="1811401"/>
                  </a:lnTo>
                  <a:cubicBezTo>
                    <a:pt x="14859" y="1808607"/>
                    <a:pt x="12319" y="1805559"/>
                    <a:pt x="10160" y="1802257"/>
                  </a:cubicBezTo>
                  <a:lnTo>
                    <a:pt x="14097" y="1799590"/>
                  </a:lnTo>
                  <a:lnTo>
                    <a:pt x="10160" y="1802257"/>
                  </a:lnTo>
                  <a:cubicBezTo>
                    <a:pt x="8001" y="1798955"/>
                    <a:pt x="6096" y="1795526"/>
                    <a:pt x="4572" y="1791843"/>
                  </a:cubicBezTo>
                  <a:lnTo>
                    <a:pt x="9017" y="1790065"/>
                  </a:lnTo>
                  <a:lnTo>
                    <a:pt x="4572" y="1791843"/>
                  </a:lnTo>
                  <a:cubicBezTo>
                    <a:pt x="3048" y="1788160"/>
                    <a:pt x="1905" y="1784477"/>
                    <a:pt x="1143" y="1780540"/>
                  </a:cubicBezTo>
                  <a:lnTo>
                    <a:pt x="1143" y="1780540"/>
                  </a:lnTo>
                  <a:lnTo>
                    <a:pt x="1143" y="1780540"/>
                  </a:lnTo>
                  <a:cubicBezTo>
                    <a:pt x="381" y="1776603"/>
                    <a:pt x="0" y="1772793"/>
                    <a:pt x="0" y="1768856"/>
                  </a:cubicBezTo>
                  <a:lnTo>
                    <a:pt x="4826" y="1768856"/>
                  </a:lnTo>
                  <a:lnTo>
                    <a:pt x="127" y="1768856"/>
                  </a:lnTo>
                  <a:moveTo>
                    <a:pt x="9652" y="1768856"/>
                  </a:moveTo>
                  <a:cubicBezTo>
                    <a:pt x="9652" y="1772158"/>
                    <a:pt x="10033" y="1775460"/>
                    <a:pt x="10668" y="1778762"/>
                  </a:cubicBezTo>
                  <a:lnTo>
                    <a:pt x="5969" y="1779651"/>
                  </a:lnTo>
                  <a:lnTo>
                    <a:pt x="10668" y="1778762"/>
                  </a:lnTo>
                  <a:cubicBezTo>
                    <a:pt x="11303" y="1782064"/>
                    <a:pt x="12319" y="1785112"/>
                    <a:pt x="13589" y="1788287"/>
                  </a:cubicBezTo>
                  <a:lnTo>
                    <a:pt x="13589" y="1788287"/>
                  </a:lnTo>
                  <a:lnTo>
                    <a:pt x="13589" y="1788287"/>
                  </a:lnTo>
                  <a:cubicBezTo>
                    <a:pt x="14859" y="1791335"/>
                    <a:pt x="16383" y="1794256"/>
                    <a:pt x="18288" y="1797050"/>
                  </a:cubicBezTo>
                  <a:lnTo>
                    <a:pt x="18288" y="1797050"/>
                  </a:lnTo>
                  <a:lnTo>
                    <a:pt x="18288" y="1797050"/>
                  </a:lnTo>
                  <a:cubicBezTo>
                    <a:pt x="20066" y="1799844"/>
                    <a:pt x="22225" y="1802384"/>
                    <a:pt x="24511" y="1804670"/>
                  </a:cubicBezTo>
                  <a:lnTo>
                    <a:pt x="21082" y="1808099"/>
                  </a:lnTo>
                  <a:lnTo>
                    <a:pt x="24511" y="1804670"/>
                  </a:lnTo>
                  <a:cubicBezTo>
                    <a:pt x="26797" y="1806956"/>
                    <a:pt x="29464" y="1809115"/>
                    <a:pt x="32131" y="1810893"/>
                  </a:cubicBezTo>
                  <a:lnTo>
                    <a:pt x="29464" y="1814830"/>
                  </a:lnTo>
                  <a:lnTo>
                    <a:pt x="32131" y="1810893"/>
                  </a:lnTo>
                  <a:cubicBezTo>
                    <a:pt x="34925" y="1812671"/>
                    <a:pt x="37846" y="1814322"/>
                    <a:pt x="40894" y="1815592"/>
                  </a:cubicBezTo>
                  <a:lnTo>
                    <a:pt x="39116" y="1820037"/>
                  </a:lnTo>
                  <a:lnTo>
                    <a:pt x="40894" y="1815592"/>
                  </a:lnTo>
                  <a:cubicBezTo>
                    <a:pt x="43942" y="1816862"/>
                    <a:pt x="47117" y="1817878"/>
                    <a:pt x="50419" y="1818513"/>
                  </a:cubicBezTo>
                  <a:lnTo>
                    <a:pt x="50419" y="1818513"/>
                  </a:lnTo>
                  <a:lnTo>
                    <a:pt x="50419" y="1818513"/>
                  </a:lnTo>
                  <a:cubicBezTo>
                    <a:pt x="53721" y="1819148"/>
                    <a:pt x="56896" y="1819529"/>
                    <a:pt x="60325" y="1819529"/>
                  </a:cubicBezTo>
                  <a:lnTo>
                    <a:pt x="2826385" y="1819529"/>
                  </a:lnTo>
                  <a:cubicBezTo>
                    <a:pt x="2829687" y="1819529"/>
                    <a:pt x="2832989" y="1819148"/>
                    <a:pt x="2836164" y="1818513"/>
                  </a:cubicBezTo>
                  <a:lnTo>
                    <a:pt x="2836164" y="1818513"/>
                  </a:lnTo>
                  <a:lnTo>
                    <a:pt x="2836164" y="1818513"/>
                  </a:lnTo>
                  <a:cubicBezTo>
                    <a:pt x="2839466" y="1817878"/>
                    <a:pt x="2842514" y="1816862"/>
                    <a:pt x="2845689" y="1815592"/>
                  </a:cubicBezTo>
                  <a:lnTo>
                    <a:pt x="2847467" y="1820037"/>
                  </a:lnTo>
                  <a:lnTo>
                    <a:pt x="2845689" y="1815592"/>
                  </a:lnTo>
                  <a:cubicBezTo>
                    <a:pt x="2848737" y="1814322"/>
                    <a:pt x="2851658" y="1812798"/>
                    <a:pt x="2854452" y="1810893"/>
                  </a:cubicBezTo>
                  <a:lnTo>
                    <a:pt x="2857119" y="1814830"/>
                  </a:lnTo>
                  <a:lnTo>
                    <a:pt x="2854452" y="1810893"/>
                  </a:lnTo>
                  <a:cubicBezTo>
                    <a:pt x="2857246" y="1808988"/>
                    <a:pt x="2859786" y="1806956"/>
                    <a:pt x="2862072" y="1804670"/>
                  </a:cubicBezTo>
                  <a:cubicBezTo>
                    <a:pt x="2864358" y="1802384"/>
                    <a:pt x="2866517" y="1799717"/>
                    <a:pt x="2868295" y="1797050"/>
                  </a:cubicBezTo>
                  <a:lnTo>
                    <a:pt x="2872232" y="1799717"/>
                  </a:lnTo>
                  <a:lnTo>
                    <a:pt x="2868295" y="1797050"/>
                  </a:lnTo>
                  <a:cubicBezTo>
                    <a:pt x="2870073" y="1794256"/>
                    <a:pt x="2871724" y="1791335"/>
                    <a:pt x="2872994" y="1788287"/>
                  </a:cubicBezTo>
                  <a:lnTo>
                    <a:pt x="2877439" y="1790065"/>
                  </a:lnTo>
                  <a:lnTo>
                    <a:pt x="2872994" y="1788287"/>
                  </a:lnTo>
                  <a:cubicBezTo>
                    <a:pt x="2874264" y="1785239"/>
                    <a:pt x="2875280" y="1782064"/>
                    <a:pt x="2875915" y="1778762"/>
                  </a:cubicBezTo>
                  <a:lnTo>
                    <a:pt x="2875915" y="1778762"/>
                  </a:lnTo>
                  <a:lnTo>
                    <a:pt x="2875915" y="1778762"/>
                  </a:lnTo>
                  <a:cubicBezTo>
                    <a:pt x="2876550" y="1775460"/>
                    <a:pt x="2876931" y="1772285"/>
                    <a:pt x="2876931" y="1768856"/>
                  </a:cubicBezTo>
                  <a:lnTo>
                    <a:pt x="2876931" y="60071"/>
                  </a:lnTo>
                  <a:cubicBezTo>
                    <a:pt x="2876931" y="56769"/>
                    <a:pt x="2876550" y="53467"/>
                    <a:pt x="2875915" y="50165"/>
                  </a:cubicBezTo>
                  <a:lnTo>
                    <a:pt x="2875915" y="50165"/>
                  </a:lnTo>
                  <a:lnTo>
                    <a:pt x="2875915" y="50165"/>
                  </a:lnTo>
                  <a:cubicBezTo>
                    <a:pt x="2875280" y="46990"/>
                    <a:pt x="2874264" y="43815"/>
                    <a:pt x="2872994" y="40640"/>
                  </a:cubicBezTo>
                  <a:lnTo>
                    <a:pt x="2877439" y="38862"/>
                  </a:lnTo>
                  <a:lnTo>
                    <a:pt x="2872994" y="40640"/>
                  </a:lnTo>
                  <a:cubicBezTo>
                    <a:pt x="2871724" y="37592"/>
                    <a:pt x="2870200" y="34671"/>
                    <a:pt x="2868295" y="31877"/>
                  </a:cubicBezTo>
                  <a:lnTo>
                    <a:pt x="2872232" y="29210"/>
                  </a:lnTo>
                  <a:lnTo>
                    <a:pt x="2868295" y="31877"/>
                  </a:lnTo>
                  <a:cubicBezTo>
                    <a:pt x="2866390" y="29083"/>
                    <a:pt x="2864358" y="26543"/>
                    <a:pt x="2862072" y="24257"/>
                  </a:cubicBezTo>
                  <a:cubicBezTo>
                    <a:pt x="2859786" y="21971"/>
                    <a:pt x="2857119" y="19812"/>
                    <a:pt x="2854452" y="18034"/>
                  </a:cubicBezTo>
                  <a:lnTo>
                    <a:pt x="2857119" y="14097"/>
                  </a:lnTo>
                  <a:lnTo>
                    <a:pt x="2854452" y="18034"/>
                  </a:lnTo>
                  <a:cubicBezTo>
                    <a:pt x="2851658" y="16129"/>
                    <a:pt x="2848737" y="14605"/>
                    <a:pt x="2845689" y="13335"/>
                  </a:cubicBezTo>
                  <a:lnTo>
                    <a:pt x="2845689" y="13335"/>
                  </a:lnTo>
                  <a:lnTo>
                    <a:pt x="2845689" y="13335"/>
                  </a:lnTo>
                  <a:cubicBezTo>
                    <a:pt x="2842641" y="12065"/>
                    <a:pt x="2839466" y="11049"/>
                    <a:pt x="2836291" y="10414"/>
                  </a:cubicBezTo>
                  <a:lnTo>
                    <a:pt x="2836291" y="10414"/>
                  </a:lnTo>
                  <a:lnTo>
                    <a:pt x="2836291" y="10414"/>
                  </a:lnTo>
                  <a:cubicBezTo>
                    <a:pt x="2832989" y="9779"/>
                    <a:pt x="2829814" y="9398"/>
                    <a:pt x="2826512" y="9398"/>
                  </a:cubicBezTo>
                  <a:lnTo>
                    <a:pt x="60198" y="9398"/>
                  </a:lnTo>
                  <a:cubicBezTo>
                    <a:pt x="56896" y="9398"/>
                    <a:pt x="53594" y="9779"/>
                    <a:pt x="50292" y="10414"/>
                  </a:cubicBezTo>
                  <a:lnTo>
                    <a:pt x="50292" y="10414"/>
                  </a:lnTo>
                  <a:lnTo>
                    <a:pt x="50292" y="10414"/>
                  </a:lnTo>
                  <a:cubicBezTo>
                    <a:pt x="47117" y="11049"/>
                    <a:pt x="43942" y="12065"/>
                    <a:pt x="40767" y="13335"/>
                  </a:cubicBezTo>
                  <a:lnTo>
                    <a:pt x="38989" y="8890"/>
                  </a:lnTo>
                  <a:lnTo>
                    <a:pt x="40767" y="13335"/>
                  </a:lnTo>
                  <a:cubicBezTo>
                    <a:pt x="37719" y="14605"/>
                    <a:pt x="34798" y="16129"/>
                    <a:pt x="32004" y="18034"/>
                  </a:cubicBezTo>
                  <a:cubicBezTo>
                    <a:pt x="29210" y="19939"/>
                    <a:pt x="26670" y="21971"/>
                    <a:pt x="24384" y="24257"/>
                  </a:cubicBezTo>
                  <a:lnTo>
                    <a:pt x="20955" y="20828"/>
                  </a:lnTo>
                  <a:lnTo>
                    <a:pt x="24384" y="24257"/>
                  </a:lnTo>
                  <a:cubicBezTo>
                    <a:pt x="22098" y="26543"/>
                    <a:pt x="19939" y="29210"/>
                    <a:pt x="18161" y="31877"/>
                  </a:cubicBezTo>
                  <a:lnTo>
                    <a:pt x="14224" y="29210"/>
                  </a:lnTo>
                  <a:lnTo>
                    <a:pt x="18161" y="31877"/>
                  </a:lnTo>
                  <a:cubicBezTo>
                    <a:pt x="16256" y="34671"/>
                    <a:pt x="14732" y="37592"/>
                    <a:pt x="13462" y="40640"/>
                  </a:cubicBezTo>
                  <a:lnTo>
                    <a:pt x="13462" y="40640"/>
                  </a:lnTo>
                  <a:lnTo>
                    <a:pt x="13462" y="40640"/>
                  </a:lnTo>
                  <a:cubicBezTo>
                    <a:pt x="12192" y="43688"/>
                    <a:pt x="11176" y="46863"/>
                    <a:pt x="10541" y="50165"/>
                  </a:cubicBezTo>
                  <a:lnTo>
                    <a:pt x="5842" y="49276"/>
                  </a:lnTo>
                  <a:lnTo>
                    <a:pt x="10541" y="50165"/>
                  </a:lnTo>
                  <a:cubicBezTo>
                    <a:pt x="9906" y="53467"/>
                    <a:pt x="9525" y="56642"/>
                    <a:pt x="9525" y="60071"/>
                  </a:cubicBezTo>
                  <a:lnTo>
                    <a:pt x="9525" y="1768856"/>
                  </a:lnTo>
                  <a:close/>
                </a:path>
              </a:pathLst>
            </a:custGeom>
            <a:solidFill>
              <a:srgbClr val="C0C1D7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489642" y="7593339"/>
            <a:ext cx="8973093" cy="2088399"/>
            <a:chOff x="0" y="0"/>
            <a:chExt cx="6070600" cy="141287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8326" y="68326"/>
              <a:ext cx="5933948" cy="1276350"/>
            </a:xfrm>
            <a:custGeom>
              <a:avLst/>
              <a:gdLst/>
              <a:ahLst/>
              <a:cxnLst/>
              <a:rect r="r" b="b" t="t" l="l"/>
              <a:pathLst>
                <a:path h="1276350" w="5933948">
                  <a:moveTo>
                    <a:pt x="0" y="1221105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5878703" y="0"/>
                  </a:lnTo>
                  <a:cubicBezTo>
                    <a:pt x="5882386" y="0"/>
                    <a:pt x="5885942" y="381"/>
                    <a:pt x="5889498" y="1016"/>
                  </a:cubicBezTo>
                  <a:cubicBezTo>
                    <a:pt x="5893054" y="1651"/>
                    <a:pt x="5896483" y="2794"/>
                    <a:pt x="5899912" y="4191"/>
                  </a:cubicBezTo>
                  <a:cubicBezTo>
                    <a:pt x="5903341" y="5588"/>
                    <a:pt x="5906516" y="7239"/>
                    <a:pt x="5909437" y="9271"/>
                  </a:cubicBezTo>
                  <a:cubicBezTo>
                    <a:pt x="5912358" y="11303"/>
                    <a:pt x="5915279" y="13589"/>
                    <a:pt x="5917819" y="16129"/>
                  </a:cubicBezTo>
                  <a:cubicBezTo>
                    <a:pt x="5920359" y="18669"/>
                    <a:pt x="5922645" y="21463"/>
                    <a:pt x="5924677" y="24511"/>
                  </a:cubicBezTo>
                  <a:cubicBezTo>
                    <a:pt x="5926709" y="27559"/>
                    <a:pt x="5928360" y="30734"/>
                    <a:pt x="5929757" y="34036"/>
                  </a:cubicBezTo>
                  <a:cubicBezTo>
                    <a:pt x="5931154" y="37338"/>
                    <a:pt x="5932170" y="40894"/>
                    <a:pt x="5932932" y="44450"/>
                  </a:cubicBezTo>
                  <a:cubicBezTo>
                    <a:pt x="5933694" y="48006"/>
                    <a:pt x="5933948" y="51562"/>
                    <a:pt x="5933948" y="55245"/>
                  </a:cubicBezTo>
                  <a:lnTo>
                    <a:pt x="5933948" y="1221105"/>
                  </a:lnTo>
                  <a:cubicBezTo>
                    <a:pt x="5933948" y="1224788"/>
                    <a:pt x="5933567" y="1228344"/>
                    <a:pt x="5932932" y="1231900"/>
                  </a:cubicBezTo>
                  <a:cubicBezTo>
                    <a:pt x="5932297" y="1235456"/>
                    <a:pt x="5931154" y="1238885"/>
                    <a:pt x="5929757" y="1242314"/>
                  </a:cubicBezTo>
                  <a:cubicBezTo>
                    <a:pt x="5928360" y="1245743"/>
                    <a:pt x="5926709" y="1248791"/>
                    <a:pt x="5924677" y="1251839"/>
                  </a:cubicBezTo>
                  <a:cubicBezTo>
                    <a:pt x="5922645" y="1254887"/>
                    <a:pt x="5920359" y="1257681"/>
                    <a:pt x="5917819" y="1260221"/>
                  </a:cubicBezTo>
                  <a:cubicBezTo>
                    <a:pt x="5915279" y="1262761"/>
                    <a:pt x="5912485" y="1265047"/>
                    <a:pt x="5909437" y="1267079"/>
                  </a:cubicBezTo>
                  <a:cubicBezTo>
                    <a:pt x="5906389" y="1269111"/>
                    <a:pt x="5903214" y="1270762"/>
                    <a:pt x="5899912" y="1272159"/>
                  </a:cubicBezTo>
                  <a:cubicBezTo>
                    <a:pt x="5896610" y="1273556"/>
                    <a:pt x="5893054" y="1274572"/>
                    <a:pt x="5889498" y="1275334"/>
                  </a:cubicBezTo>
                  <a:cubicBezTo>
                    <a:pt x="5885942" y="1276096"/>
                    <a:pt x="5882386" y="1276350"/>
                    <a:pt x="5878703" y="1276350"/>
                  </a:cubicBezTo>
                  <a:lnTo>
                    <a:pt x="55245" y="1276350"/>
                  </a:lnTo>
                  <a:cubicBezTo>
                    <a:pt x="51562" y="1276350"/>
                    <a:pt x="48006" y="1275969"/>
                    <a:pt x="44450" y="1275334"/>
                  </a:cubicBezTo>
                  <a:cubicBezTo>
                    <a:pt x="40894" y="1274699"/>
                    <a:pt x="37465" y="1273556"/>
                    <a:pt x="34036" y="1272159"/>
                  </a:cubicBezTo>
                  <a:cubicBezTo>
                    <a:pt x="30607" y="1270762"/>
                    <a:pt x="27559" y="1269111"/>
                    <a:pt x="24511" y="1267079"/>
                  </a:cubicBezTo>
                  <a:cubicBezTo>
                    <a:pt x="21463" y="1265047"/>
                    <a:pt x="18669" y="1262761"/>
                    <a:pt x="16129" y="1260221"/>
                  </a:cubicBezTo>
                  <a:cubicBezTo>
                    <a:pt x="13589" y="1257681"/>
                    <a:pt x="11303" y="1254887"/>
                    <a:pt x="9271" y="1251839"/>
                  </a:cubicBezTo>
                  <a:cubicBezTo>
                    <a:pt x="7239" y="1248791"/>
                    <a:pt x="5588" y="1245616"/>
                    <a:pt x="4191" y="1242314"/>
                  </a:cubicBezTo>
                  <a:cubicBezTo>
                    <a:pt x="2794" y="1239012"/>
                    <a:pt x="1778" y="1235456"/>
                    <a:pt x="1016" y="1231900"/>
                  </a:cubicBezTo>
                  <a:cubicBezTo>
                    <a:pt x="254" y="1228344"/>
                    <a:pt x="0" y="1224788"/>
                    <a:pt x="0" y="1221105"/>
                  </a:cubicBez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3373" y="63500"/>
              <a:ext cx="5943854" cy="1286256"/>
            </a:xfrm>
            <a:custGeom>
              <a:avLst/>
              <a:gdLst/>
              <a:ahLst/>
              <a:cxnLst/>
              <a:rect r="r" b="b" t="t" l="l"/>
              <a:pathLst>
                <a:path h="1286256" w="5943854">
                  <a:moveTo>
                    <a:pt x="127" y="1225931"/>
                  </a:moveTo>
                  <a:lnTo>
                    <a:pt x="127" y="60071"/>
                  </a:lnTo>
                  <a:lnTo>
                    <a:pt x="4953" y="60071"/>
                  </a:lnTo>
                  <a:lnTo>
                    <a:pt x="127" y="60071"/>
                  </a:lnTo>
                  <a:cubicBezTo>
                    <a:pt x="127" y="56134"/>
                    <a:pt x="508" y="52197"/>
                    <a:pt x="1270" y="48387"/>
                  </a:cubicBezTo>
                  <a:lnTo>
                    <a:pt x="5969" y="49276"/>
                  </a:lnTo>
                  <a:lnTo>
                    <a:pt x="1270" y="48387"/>
                  </a:lnTo>
                  <a:cubicBezTo>
                    <a:pt x="2032" y="44577"/>
                    <a:pt x="3175" y="40767"/>
                    <a:pt x="4699" y="37084"/>
                  </a:cubicBezTo>
                  <a:lnTo>
                    <a:pt x="9144" y="38862"/>
                  </a:lnTo>
                  <a:lnTo>
                    <a:pt x="4699" y="37084"/>
                  </a:lnTo>
                  <a:cubicBezTo>
                    <a:pt x="6223" y="33401"/>
                    <a:pt x="8001" y="29972"/>
                    <a:pt x="10287" y="26670"/>
                  </a:cubicBezTo>
                  <a:lnTo>
                    <a:pt x="10287" y="26670"/>
                  </a:lnTo>
                  <a:lnTo>
                    <a:pt x="10287" y="26670"/>
                  </a:lnTo>
                  <a:cubicBezTo>
                    <a:pt x="12446" y="23368"/>
                    <a:pt x="14986" y="20320"/>
                    <a:pt x="17780" y="17526"/>
                  </a:cubicBezTo>
                  <a:lnTo>
                    <a:pt x="17780" y="17526"/>
                  </a:lnTo>
                  <a:lnTo>
                    <a:pt x="17780" y="17526"/>
                  </a:lnTo>
                  <a:cubicBezTo>
                    <a:pt x="20574" y="14732"/>
                    <a:pt x="23622" y="12319"/>
                    <a:pt x="26924" y="10033"/>
                  </a:cubicBezTo>
                  <a:lnTo>
                    <a:pt x="29591" y="13970"/>
                  </a:lnTo>
                  <a:lnTo>
                    <a:pt x="26797" y="10160"/>
                  </a:lnTo>
                  <a:cubicBezTo>
                    <a:pt x="30099" y="8001"/>
                    <a:pt x="33528" y="6096"/>
                    <a:pt x="37211" y="4572"/>
                  </a:cubicBezTo>
                  <a:lnTo>
                    <a:pt x="37211" y="4572"/>
                  </a:lnTo>
                  <a:lnTo>
                    <a:pt x="37211" y="4572"/>
                  </a:lnTo>
                  <a:cubicBezTo>
                    <a:pt x="40894" y="3048"/>
                    <a:pt x="44577" y="1905"/>
                    <a:pt x="48514" y="1143"/>
                  </a:cubicBezTo>
                  <a:lnTo>
                    <a:pt x="49403" y="5842"/>
                  </a:lnTo>
                  <a:lnTo>
                    <a:pt x="48514" y="1143"/>
                  </a:lnTo>
                  <a:cubicBezTo>
                    <a:pt x="52324" y="381"/>
                    <a:pt x="56261" y="0"/>
                    <a:pt x="60198" y="0"/>
                  </a:cubicBezTo>
                  <a:lnTo>
                    <a:pt x="60198" y="4826"/>
                  </a:lnTo>
                  <a:lnTo>
                    <a:pt x="60198" y="0"/>
                  </a:lnTo>
                  <a:lnTo>
                    <a:pt x="5883656" y="0"/>
                  </a:lnTo>
                  <a:lnTo>
                    <a:pt x="5883656" y="4826"/>
                  </a:lnTo>
                  <a:lnTo>
                    <a:pt x="5883656" y="0"/>
                  </a:lnTo>
                  <a:cubicBezTo>
                    <a:pt x="5887593" y="0"/>
                    <a:pt x="5891530" y="381"/>
                    <a:pt x="5895340" y="1143"/>
                  </a:cubicBezTo>
                  <a:lnTo>
                    <a:pt x="5894451" y="5842"/>
                  </a:lnTo>
                  <a:lnTo>
                    <a:pt x="5895340" y="1143"/>
                  </a:lnTo>
                  <a:cubicBezTo>
                    <a:pt x="5899277" y="1905"/>
                    <a:pt x="5902960" y="3048"/>
                    <a:pt x="5906643" y="4572"/>
                  </a:cubicBezTo>
                  <a:lnTo>
                    <a:pt x="5904865" y="9017"/>
                  </a:lnTo>
                  <a:lnTo>
                    <a:pt x="5906643" y="4572"/>
                  </a:lnTo>
                  <a:cubicBezTo>
                    <a:pt x="5910326" y="6096"/>
                    <a:pt x="5913755" y="7874"/>
                    <a:pt x="5917057" y="10160"/>
                  </a:cubicBezTo>
                  <a:lnTo>
                    <a:pt x="5917057" y="10160"/>
                  </a:lnTo>
                  <a:lnTo>
                    <a:pt x="5917057" y="10160"/>
                  </a:lnTo>
                  <a:cubicBezTo>
                    <a:pt x="5920359" y="12319"/>
                    <a:pt x="5923407" y="14859"/>
                    <a:pt x="5926201" y="17653"/>
                  </a:cubicBezTo>
                  <a:lnTo>
                    <a:pt x="5922772" y="21082"/>
                  </a:lnTo>
                  <a:lnTo>
                    <a:pt x="5926201" y="17653"/>
                  </a:lnTo>
                  <a:cubicBezTo>
                    <a:pt x="5928995" y="20447"/>
                    <a:pt x="5931535" y="23495"/>
                    <a:pt x="5933694" y="26797"/>
                  </a:cubicBezTo>
                  <a:lnTo>
                    <a:pt x="5933694" y="26797"/>
                  </a:lnTo>
                  <a:lnTo>
                    <a:pt x="5933694" y="26797"/>
                  </a:lnTo>
                  <a:cubicBezTo>
                    <a:pt x="5935853" y="30099"/>
                    <a:pt x="5937758" y="33528"/>
                    <a:pt x="5939282" y="37211"/>
                  </a:cubicBezTo>
                  <a:lnTo>
                    <a:pt x="5939282" y="37211"/>
                  </a:lnTo>
                  <a:lnTo>
                    <a:pt x="5939282" y="37211"/>
                  </a:lnTo>
                  <a:cubicBezTo>
                    <a:pt x="5940806" y="40894"/>
                    <a:pt x="5941949" y="44577"/>
                    <a:pt x="5942711" y="48514"/>
                  </a:cubicBezTo>
                  <a:lnTo>
                    <a:pt x="5938012" y="49403"/>
                  </a:lnTo>
                  <a:lnTo>
                    <a:pt x="5942711" y="48514"/>
                  </a:lnTo>
                  <a:cubicBezTo>
                    <a:pt x="5943473" y="52324"/>
                    <a:pt x="5943854" y="56261"/>
                    <a:pt x="5943854" y="60198"/>
                  </a:cubicBezTo>
                  <a:lnTo>
                    <a:pt x="5939028" y="60198"/>
                  </a:lnTo>
                  <a:lnTo>
                    <a:pt x="5943854" y="60198"/>
                  </a:lnTo>
                  <a:lnTo>
                    <a:pt x="5943854" y="1226058"/>
                  </a:lnTo>
                  <a:lnTo>
                    <a:pt x="5939028" y="1226058"/>
                  </a:lnTo>
                  <a:lnTo>
                    <a:pt x="5943854" y="1226058"/>
                  </a:lnTo>
                  <a:cubicBezTo>
                    <a:pt x="5943854" y="1229995"/>
                    <a:pt x="5943473" y="1233932"/>
                    <a:pt x="5942711" y="1237742"/>
                  </a:cubicBezTo>
                  <a:lnTo>
                    <a:pt x="5938012" y="1236853"/>
                  </a:lnTo>
                  <a:lnTo>
                    <a:pt x="5942711" y="1237742"/>
                  </a:lnTo>
                  <a:cubicBezTo>
                    <a:pt x="5941949" y="1241679"/>
                    <a:pt x="5940806" y="1245362"/>
                    <a:pt x="5939282" y="1249045"/>
                  </a:cubicBezTo>
                  <a:lnTo>
                    <a:pt x="5939282" y="1249045"/>
                  </a:lnTo>
                  <a:lnTo>
                    <a:pt x="5939282" y="1249045"/>
                  </a:lnTo>
                  <a:cubicBezTo>
                    <a:pt x="5937758" y="1252728"/>
                    <a:pt x="5935980" y="1256157"/>
                    <a:pt x="5933694" y="1259459"/>
                  </a:cubicBezTo>
                  <a:lnTo>
                    <a:pt x="5933694" y="1259459"/>
                  </a:lnTo>
                  <a:lnTo>
                    <a:pt x="5933694" y="1259459"/>
                  </a:lnTo>
                  <a:cubicBezTo>
                    <a:pt x="5931535" y="1262761"/>
                    <a:pt x="5928995" y="1265809"/>
                    <a:pt x="5926201" y="1268603"/>
                  </a:cubicBezTo>
                  <a:lnTo>
                    <a:pt x="5926201" y="1268603"/>
                  </a:lnTo>
                  <a:lnTo>
                    <a:pt x="5926201" y="1268603"/>
                  </a:lnTo>
                  <a:cubicBezTo>
                    <a:pt x="5923407" y="1271397"/>
                    <a:pt x="5920359" y="1273810"/>
                    <a:pt x="5917057" y="1276096"/>
                  </a:cubicBezTo>
                  <a:lnTo>
                    <a:pt x="5917057" y="1276096"/>
                  </a:lnTo>
                  <a:lnTo>
                    <a:pt x="5917057" y="1276096"/>
                  </a:lnTo>
                  <a:cubicBezTo>
                    <a:pt x="5913755" y="1278255"/>
                    <a:pt x="5910326" y="1280160"/>
                    <a:pt x="5906643" y="1281684"/>
                  </a:cubicBezTo>
                  <a:lnTo>
                    <a:pt x="5904865" y="1277239"/>
                  </a:lnTo>
                  <a:lnTo>
                    <a:pt x="5906643" y="1281684"/>
                  </a:lnTo>
                  <a:cubicBezTo>
                    <a:pt x="5902960" y="1283208"/>
                    <a:pt x="5899277" y="1284351"/>
                    <a:pt x="5895340" y="1285113"/>
                  </a:cubicBezTo>
                  <a:lnTo>
                    <a:pt x="5895340" y="1285113"/>
                  </a:lnTo>
                  <a:lnTo>
                    <a:pt x="5895340" y="1285113"/>
                  </a:lnTo>
                  <a:cubicBezTo>
                    <a:pt x="5891530" y="1285875"/>
                    <a:pt x="5887593" y="1286256"/>
                    <a:pt x="5883656" y="1286256"/>
                  </a:cubicBezTo>
                  <a:lnTo>
                    <a:pt x="5883656" y="1281430"/>
                  </a:lnTo>
                  <a:lnTo>
                    <a:pt x="5883656" y="1286256"/>
                  </a:lnTo>
                  <a:lnTo>
                    <a:pt x="60198" y="1286256"/>
                  </a:lnTo>
                  <a:lnTo>
                    <a:pt x="60198" y="1281430"/>
                  </a:lnTo>
                  <a:lnTo>
                    <a:pt x="60198" y="1286256"/>
                  </a:lnTo>
                  <a:cubicBezTo>
                    <a:pt x="56261" y="1286256"/>
                    <a:pt x="52324" y="1285875"/>
                    <a:pt x="48514" y="1285113"/>
                  </a:cubicBezTo>
                  <a:lnTo>
                    <a:pt x="48514" y="1285113"/>
                  </a:lnTo>
                  <a:lnTo>
                    <a:pt x="48514" y="1285113"/>
                  </a:lnTo>
                  <a:cubicBezTo>
                    <a:pt x="44704" y="1284351"/>
                    <a:pt x="40894" y="1283208"/>
                    <a:pt x="37211" y="1281684"/>
                  </a:cubicBezTo>
                  <a:lnTo>
                    <a:pt x="37211" y="1281684"/>
                  </a:lnTo>
                  <a:lnTo>
                    <a:pt x="37211" y="1281684"/>
                  </a:lnTo>
                  <a:cubicBezTo>
                    <a:pt x="33528" y="1280160"/>
                    <a:pt x="30099" y="1278382"/>
                    <a:pt x="26797" y="1276096"/>
                  </a:cubicBezTo>
                  <a:lnTo>
                    <a:pt x="26797" y="1276096"/>
                  </a:lnTo>
                  <a:lnTo>
                    <a:pt x="26797" y="1276096"/>
                  </a:lnTo>
                  <a:cubicBezTo>
                    <a:pt x="23495" y="1273937"/>
                    <a:pt x="20447" y="1271397"/>
                    <a:pt x="17653" y="1268603"/>
                  </a:cubicBezTo>
                  <a:lnTo>
                    <a:pt x="17653" y="1268603"/>
                  </a:lnTo>
                  <a:lnTo>
                    <a:pt x="17653" y="1268603"/>
                  </a:lnTo>
                  <a:cubicBezTo>
                    <a:pt x="14859" y="1265809"/>
                    <a:pt x="12319" y="1262761"/>
                    <a:pt x="10160" y="1259459"/>
                  </a:cubicBezTo>
                  <a:lnTo>
                    <a:pt x="14097" y="1256792"/>
                  </a:lnTo>
                  <a:lnTo>
                    <a:pt x="10160" y="1259459"/>
                  </a:lnTo>
                  <a:cubicBezTo>
                    <a:pt x="8001" y="1256157"/>
                    <a:pt x="6096" y="1252728"/>
                    <a:pt x="4572" y="1249045"/>
                  </a:cubicBezTo>
                  <a:lnTo>
                    <a:pt x="9017" y="1247267"/>
                  </a:lnTo>
                  <a:lnTo>
                    <a:pt x="4572" y="1249045"/>
                  </a:lnTo>
                  <a:cubicBezTo>
                    <a:pt x="3048" y="1245362"/>
                    <a:pt x="1905" y="1241679"/>
                    <a:pt x="1143" y="1237742"/>
                  </a:cubicBezTo>
                  <a:lnTo>
                    <a:pt x="1143" y="1237742"/>
                  </a:lnTo>
                  <a:lnTo>
                    <a:pt x="1143" y="1237742"/>
                  </a:lnTo>
                  <a:cubicBezTo>
                    <a:pt x="381" y="1233932"/>
                    <a:pt x="0" y="1229995"/>
                    <a:pt x="0" y="1226058"/>
                  </a:cubicBezTo>
                  <a:lnTo>
                    <a:pt x="4826" y="1226058"/>
                  </a:lnTo>
                  <a:lnTo>
                    <a:pt x="127" y="1226058"/>
                  </a:lnTo>
                  <a:moveTo>
                    <a:pt x="9652" y="1226058"/>
                  </a:moveTo>
                  <a:cubicBezTo>
                    <a:pt x="9652" y="1229360"/>
                    <a:pt x="10033" y="1232662"/>
                    <a:pt x="10668" y="1235964"/>
                  </a:cubicBezTo>
                  <a:lnTo>
                    <a:pt x="5969" y="1236853"/>
                  </a:lnTo>
                  <a:lnTo>
                    <a:pt x="10668" y="1235964"/>
                  </a:lnTo>
                  <a:cubicBezTo>
                    <a:pt x="11303" y="1239266"/>
                    <a:pt x="12319" y="1242441"/>
                    <a:pt x="13589" y="1245489"/>
                  </a:cubicBezTo>
                  <a:lnTo>
                    <a:pt x="13589" y="1245489"/>
                  </a:lnTo>
                  <a:lnTo>
                    <a:pt x="13589" y="1245489"/>
                  </a:lnTo>
                  <a:cubicBezTo>
                    <a:pt x="14859" y="1248537"/>
                    <a:pt x="16383" y="1251458"/>
                    <a:pt x="18288" y="1254252"/>
                  </a:cubicBezTo>
                  <a:lnTo>
                    <a:pt x="18288" y="1254252"/>
                  </a:lnTo>
                  <a:lnTo>
                    <a:pt x="18288" y="1254252"/>
                  </a:lnTo>
                  <a:cubicBezTo>
                    <a:pt x="20066" y="1257046"/>
                    <a:pt x="22225" y="1259586"/>
                    <a:pt x="24511" y="1261872"/>
                  </a:cubicBezTo>
                  <a:lnTo>
                    <a:pt x="21082" y="1265301"/>
                  </a:lnTo>
                  <a:lnTo>
                    <a:pt x="24511" y="1261872"/>
                  </a:lnTo>
                  <a:cubicBezTo>
                    <a:pt x="26797" y="1264158"/>
                    <a:pt x="29464" y="1266317"/>
                    <a:pt x="32131" y="1268095"/>
                  </a:cubicBezTo>
                  <a:lnTo>
                    <a:pt x="29464" y="1272032"/>
                  </a:lnTo>
                  <a:lnTo>
                    <a:pt x="32131" y="1268095"/>
                  </a:lnTo>
                  <a:cubicBezTo>
                    <a:pt x="34925" y="1269873"/>
                    <a:pt x="37846" y="1271524"/>
                    <a:pt x="40894" y="1272794"/>
                  </a:cubicBezTo>
                  <a:lnTo>
                    <a:pt x="39116" y="1277239"/>
                  </a:lnTo>
                  <a:lnTo>
                    <a:pt x="40894" y="1272794"/>
                  </a:lnTo>
                  <a:cubicBezTo>
                    <a:pt x="43942" y="1274064"/>
                    <a:pt x="47117" y="1275080"/>
                    <a:pt x="50419" y="1275715"/>
                  </a:cubicBezTo>
                  <a:lnTo>
                    <a:pt x="49530" y="1280414"/>
                  </a:lnTo>
                  <a:lnTo>
                    <a:pt x="50419" y="1275715"/>
                  </a:lnTo>
                  <a:cubicBezTo>
                    <a:pt x="53721" y="1276350"/>
                    <a:pt x="57023" y="1276731"/>
                    <a:pt x="60325" y="1276731"/>
                  </a:cubicBezTo>
                  <a:lnTo>
                    <a:pt x="5883656" y="1276731"/>
                  </a:lnTo>
                  <a:cubicBezTo>
                    <a:pt x="5886958" y="1276731"/>
                    <a:pt x="5890260" y="1276350"/>
                    <a:pt x="5893562" y="1275715"/>
                  </a:cubicBezTo>
                  <a:lnTo>
                    <a:pt x="5894451" y="1280414"/>
                  </a:lnTo>
                  <a:lnTo>
                    <a:pt x="5893562" y="1275715"/>
                  </a:lnTo>
                  <a:cubicBezTo>
                    <a:pt x="5896864" y="1275080"/>
                    <a:pt x="5900039" y="1274064"/>
                    <a:pt x="5903087" y="1272794"/>
                  </a:cubicBezTo>
                  <a:lnTo>
                    <a:pt x="5903087" y="1272794"/>
                  </a:lnTo>
                  <a:lnTo>
                    <a:pt x="5903087" y="1272794"/>
                  </a:lnTo>
                  <a:cubicBezTo>
                    <a:pt x="5906135" y="1271524"/>
                    <a:pt x="5909056" y="1270000"/>
                    <a:pt x="5911850" y="1268095"/>
                  </a:cubicBezTo>
                  <a:lnTo>
                    <a:pt x="5914517" y="1272032"/>
                  </a:lnTo>
                  <a:lnTo>
                    <a:pt x="5911850" y="1268095"/>
                  </a:lnTo>
                  <a:cubicBezTo>
                    <a:pt x="5914644" y="1266190"/>
                    <a:pt x="5917184" y="1264158"/>
                    <a:pt x="5919470" y="1261872"/>
                  </a:cubicBezTo>
                  <a:lnTo>
                    <a:pt x="5922899" y="1265301"/>
                  </a:lnTo>
                  <a:lnTo>
                    <a:pt x="5919470" y="1261872"/>
                  </a:lnTo>
                  <a:cubicBezTo>
                    <a:pt x="5921756" y="1259586"/>
                    <a:pt x="5923915" y="1256919"/>
                    <a:pt x="5925693" y="1254252"/>
                  </a:cubicBezTo>
                  <a:lnTo>
                    <a:pt x="5929630" y="1256919"/>
                  </a:lnTo>
                  <a:lnTo>
                    <a:pt x="5925693" y="1254252"/>
                  </a:lnTo>
                  <a:cubicBezTo>
                    <a:pt x="5927471" y="1251458"/>
                    <a:pt x="5929122" y="1248537"/>
                    <a:pt x="5930392" y="1245489"/>
                  </a:cubicBezTo>
                  <a:lnTo>
                    <a:pt x="5934837" y="1247267"/>
                  </a:lnTo>
                  <a:lnTo>
                    <a:pt x="5930392" y="1245489"/>
                  </a:lnTo>
                  <a:cubicBezTo>
                    <a:pt x="5931662" y="1242441"/>
                    <a:pt x="5932678" y="1239266"/>
                    <a:pt x="5933313" y="1236091"/>
                  </a:cubicBezTo>
                  <a:lnTo>
                    <a:pt x="5933313" y="1236091"/>
                  </a:lnTo>
                  <a:lnTo>
                    <a:pt x="5933313" y="1236091"/>
                  </a:lnTo>
                  <a:cubicBezTo>
                    <a:pt x="5933948" y="1232789"/>
                    <a:pt x="5934329" y="1229614"/>
                    <a:pt x="5934329" y="1226312"/>
                  </a:cubicBezTo>
                  <a:lnTo>
                    <a:pt x="5934329" y="60071"/>
                  </a:lnTo>
                  <a:cubicBezTo>
                    <a:pt x="5934329" y="56769"/>
                    <a:pt x="5933948" y="53467"/>
                    <a:pt x="5933313" y="50165"/>
                  </a:cubicBezTo>
                  <a:lnTo>
                    <a:pt x="5933313" y="50165"/>
                  </a:lnTo>
                  <a:lnTo>
                    <a:pt x="5933313" y="50165"/>
                  </a:lnTo>
                  <a:cubicBezTo>
                    <a:pt x="5932678" y="46990"/>
                    <a:pt x="5931662" y="43815"/>
                    <a:pt x="5930392" y="40640"/>
                  </a:cubicBezTo>
                  <a:lnTo>
                    <a:pt x="5934837" y="38862"/>
                  </a:lnTo>
                  <a:lnTo>
                    <a:pt x="5930392" y="40640"/>
                  </a:lnTo>
                  <a:cubicBezTo>
                    <a:pt x="5929122" y="37592"/>
                    <a:pt x="5927598" y="34671"/>
                    <a:pt x="5925693" y="31877"/>
                  </a:cubicBezTo>
                  <a:lnTo>
                    <a:pt x="5929630" y="29210"/>
                  </a:lnTo>
                  <a:lnTo>
                    <a:pt x="5925693" y="31877"/>
                  </a:lnTo>
                  <a:cubicBezTo>
                    <a:pt x="5923788" y="29083"/>
                    <a:pt x="5921756" y="26543"/>
                    <a:pt x="5919470" y="24257"/>
                  </a:cubicBezTo>
                  <a:lnTo>
                    <a:pt x="5919470" y="24257"/>
                  </a:lnTo>
                  <a:lnTo>
                    <a:pt x="5919470" y="24257"/>
                  </a:lnTo>
                  <a:cubicBezTo>
                    <a:pt x="5917184" y="21971"/>
                    <a:pt x="5914517" y="19812"/>
                    <a:pt x="5911850" y="18034"/>
                  </a:cubicBezTo>
                  <a:lnTo>
                    <a:pt x="5914517" y="14097"/>
                  </a:lnTo>
                  <a:lnTo>
                    <a:pt x="5911850" y="18034"/>
                  </a:lnTo>
                  <a:cubicBezTo>
                    <a:pt x="5909056" y="16129"/>
                    <a:pt x="5906135" y="14605"/>
                    <a:pt x="5903087" y="13335"/>
                  </a:cubicBezTo>
                  <a:lnTo>
                    <a:pt x="5903087" y="13335"/>
                  </a:lnTo>
                  <a:lnTo>
                    <a:pt x="5903087" y="13335"/>
                  </a:lnTo>
                  <a:cubicBezTo>
                    <a:pt x="5900039" y="12065"/>
                    <a:pt x="5896864" y="11049"/>
                    <a:pt x="5893689" y="10414"/>
                  </a:cubicBezTo>
                  <a:lnTo>
                    <a:pt x="5893689" y="10414"/>
                  </a:lnTo>
                  <a:lnTo>
                    <a:pt x="5893689" y="10414"/>
                  </a:lnTo>
                  <a:cubicBezTo>
                    <a:pt x="5890387" y="9779"/>
                    <a:pt x="5887212" y="9398"/>
                    <a:pt x="5883910" y="9398"/>
                  </a:cubicBezTo>
                  <a:lnTo>
                    <a:pt x="60198" y="9398"/>
                  </a:lnTo>
                  <a:cubicBezTo>
                    <a:pt x="56896" y="9398"/>
                    <a:pt x="53594" y="9779"/>
                    <a:pt x="50292" y="10414"/>
                  </a:cubicBezTo>
                  <a:lnTo>
                    <a:pt x="50292" y="10414"/>
                  </a:lnTo>
                  <a:lnTo>
                    <a:pt x="50292" y="10414"/>
                  </a:lnTo>
                  <a:cubicBezTo>
                    <a:pt x="47117" y="11049"/>
                    <a:pt x="43942" y="12065"/>
                    <a:pt x="40767" y="13335"/>
                  </a:cubicBezTo>
                  <a:lnTo>
                    <a:pt x="38989" y="8890"/>
                  </a:lnTo>
                  <a:lnTo>
                    <a:pt x="40767" y="13335"/>
                  </a:lnTo>
                  <a:cubicBezTo>
                    <a:pt x="37719" y="14605"/>
                    <a:pt x="34798" y="16129"/>
                    <a:pt x="32004" y="18034"/>
                  </a:cubicBezTo>
                  <a:cubicBezTo>
                    <a:pt x="29210" y="19939"/>
                    <a:pt x="26670" y="21971"/>
                    <a:pt x="24384" y="24257"/>
                  </a:cubicBezTo>
                  <a:lnTo>
                    <a:pt x="20955" y="20828"/>
                  </a:lnTo>
                  <a:lnTo>
                    <a:pt x="24384" y="24257"/>
                  </a:lnTo>
                  <a:cubicBezTo>
                    <a:pt x="22098" y="26543"/>
                    <a:pt x="19939" y="29210"/>
                    <a:pt x="18161" y="31877"/>
                  </a:cubicBezTo>
                  <a:lnTo>
                    <a:pt x="14224" y="29210"/>
                  </a:lnTo>
                  <a:lnTo>
                    <a:pt x="18161" y="31877"/>
                  </a:lnTo>
                  <a:cubicBezTo>
                    <a:pt x="16256" y="34671"/>
                    <a:pt x="14732" y="37592"/>
                    <a:pt x="13462" y="40640"/>
                  </a:cubicBezTo>
                  <a:lnTo>
                    <a:pt x="13462" y="40640"/>
                  </a:lnTo>
                  <a:lnTo>
                    <a:pt x="13462" y="40640"/>
                  </a:lnTo>
                  <a:cubicBezTo>
                    <a:pt x="12192" y="43688"/>
                    <a:pt x="11176" y="46863"/>
                    <a:pt x="10541" y="50165"/>
                  </a:cubicBezTo>
                  <a:lnTo>
                    <a:pt x="10541" y="50165"/>
                  </a:lnTo>
                  <a:lnTo>
                    <a:pt x="10541" y="50165"/>
                  </a:lnTo>
                  <a:cubicBezTo>
                    <a:pt x="9906" y="53467"/>
                    <a:pt x="9525" y="56642"/>
                    <a:pt x="9525" y="60071"/>
                  </a:cubicBezTo>
                  <a:lnTo>
                    <a:pt x="9525" y="1225931"/>
                  </a:lnTo>
                  <a:close/>
                </a:path>
              </a:pathLst>
            </a:custGeom>
            <a:solidFill>
              <a:srgbClr val="C0C1D7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6009043" y="4636722"/>
            <a:ext cx="4453693" cy="2890910"/>
            <a:chOff x="0" y="0"/>
            <a:chExt cx="3013075" cy="1955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68326" y="68326"/>
              <a:ext cx="2876550" cy="1819275"/>
            </a:xfrm>
            <a:custGeom>
              <a:avLst/>
              <a:gdLst/>
              <a:ahLst/>
              <a:cxnLst/>
              <a:rect r="r" b="b" t="t" l="l"/>
              <a:pathLst>
                <a:path h="1819275" w="2876550">
                  <a:moveTo>
                    <a:pt x="0" y="1764030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2821305" y="0"/>
                  </a:lnTo>
                  <a:cubicBezTo>
                    <a:pt x="2824988" y="0"/>
                    <a:pt x="2828544" y="381"/>
                    <a:pt x="2832100" y="1016"/>
                  </a:cubicBezTo>
                  <a:cubicBezTo>
                    <a:pt x="2835656" y="1651"/>
                    <a:pt x="2839085" y="2794"/>
                    <a:pt x="2842514" y="4191"/>
                  </a:cubicBezTo>
                  <a:cubicBezTo>
                    <a:pt x="2845943" y="5588"/>
                    <a:pt x="2849118" y="7239"/>
                    <a:pt x="2852039" y="9271"/>
                  </a:cubicBezTo>
                  <a:cubicBezTo>
                    <a:pt x="2854960" y="11303"/>
                    <a:pt x="2857881" y="13589"/>
                    <a:pt x="2860421" y="16129"/>
                  </a:cubicBezTo>
                  <a:cubicBezTo>
                    <a:pt x="2862961" y="18669"/>
                    <a:pt x="2865247" y="21463"/>
                    <a:pt x="2867279" y="24511"/>
                  </a:cubicBezTo>
                  <a:cubicBezTo>
                    <a:pt x="2869311" y="27559"/>
                    <a:pt x="2870962" y="30734"/>
                    <a:pt x="2872359" y="34036"/>
                  </a:cubicBezTo>
                  <a:cubicBezTo>
                    <a:pt x="2873756" y="37338"/>
                    <a:pt x="2874772" y="40894"/>
                    <a:pt x="2875534" y="44450"/>
                  </a:cubicBezTo>
                  <a:cubicBezTo>
                    <a:pt x="2876296" y="48006"/>
                    <a:pt x="2876550" y="51562"/>
                    <a:pt x="2876550" y="55245"/>
                  </a:cubicBezTo>
                  <a:lnTo>
                    <a:pt x="2876550" y="1764030"/>
                  </a:lnTo>
                  <a:cubicBezTo>
                    <a:pt x="2876550" y="1767713"/>
                    <a:pt x="2876169" y="1771269"/>
                    <a:pt x="2875534" y="1774825"/>
                  </a:cubicBezTo>
                  <a:cubicBezTo>
                    <a:pt x="2874899" y="1778381"/>
                    <a:pt x="2873756" y="1781810"/>
                    <a:pt x="2872359" y="1785239"/>
                  </a:cubicBezTo>
                  <a:cubicBezTo>
                    <a:pt x="2870962" y="1788668"/>
                    <a:pt x="2869311" y="1791716"/>
                    <a:pt x="2867279" y="1794764"/>
                  </a:cubicBezTo>
                  <a:cubicBezTo>
                    <a:pt x="2865247" y="1797812"/>
                    <a:pt x="2862961" y="1800606"/>
                    <a:pt x="2860421" y="1803146"/>
                  </a:cubicBezTo>
                  <a:cubicBezTo>
                    <a:pt x="2857881" y="1805686"/>
                    <a:pt x="2855087" y="1807972"/>
                    <a:pt x="2852039" y="1810004"/>
                  </a:cubicBezTo>
                  <a:cubicBezTo>
                    <a:pt x="2848991" y="1812036"/>
                    <a:pt x="2845816" y="1813687"/>
                    <a:pt x="2842514" y="1815084"/>
                  </a:cubicBezTo>
                  <a:cubicBezTo>
                    <a:pt x="2839212" y="1816481"/>
                    <a:pt x="2835656" y="1817497"/>
                    <a:pt x="2832100" y="1818259"/>
                  </a:cubicBezTo>
                  <a:cubicBezTo>
                    <a:pt x="2828544" y="1819021"/>
                    <a:pt x="2824988" y="1819275"/>
                    <a:pt x="2821305" y="1819275"/>
                  </a:cubicBezTo>
                  <a:lnTo>
                    <a:pt x="55245" y="1819275"/>
                  </a:lnTo>
                  <a:cubicBezTo>
                    <a:pt x="51562" y="1819275"/>
                    <a:pt x="48006" y="1818894"/>
                    <a:pt x="44450" y="1818259"/>
                  </a:cubicBezTo>
                  <a:cubicBezTo>
                    <a:pt x="40894" y="1817624"/>
                    <a:pt x="37465" y="1816481"/>
                    <a:pt x="34036" y="1815084"/>
                  </a:cubicBezTo>
                  <a:cubicBezTo>
                    <a:pt x="30607" y="1813687"/>
                    <a:pt x="27559" y="1812036"/>
                    <a:pt x="24511" y="1810004"/>
                  </a:cubicBezTo>
                  <a:cubicBezTo>
                    <a:pt x="21463" y="1807972"/>
                    <a:pt x="18669" y="1805686"/>
                    <a:pt x="16129" y="1803146"/>
                  </a:cubicBezTo>
                  <a:cubicBezTo>
                    <a:pt x="13589" y="1800606"/>
                    <a:pt x="11303" y="1797812"/>
                    <a:pt x="9271" y="1794764"/>
                  </a:cubicBezTo>
                  <a:cubicBezTo>
                    <a:pt x="7239" y="1791716"/>
                    <a:pt x="5588" y="1788541"/>
                    <a:pt x="4191" y="1785239"/>
                  </a:cubicBezTo>
                  <a:cubicBezTo>
                    <a:pt x="2794" y="1781937"/>
                    <a:pt x="1778" y="1778381"/>
                    <a:pt x="1016" y="1774825"/>
                  </a:cubicBezTo>
                  <a:cubicBezTo>
                    <a:pt x="254" y="1771269"/>
                    <a:pt x="0" y="1767713"/>
                    <a:pt x="0" y="1764030"/>
                  </a:cubicBez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63373" y="63373"/>
              <a:ext cx="2886583" cy="1829181"/>
            </a:xfrm>
            <a:custGeom>
              <a:avLst/>
              <a:gdLst/>
              <a:ahLst/>
              <a:cxnLst/>
              <a:rect r="r" b="b" t="t" l="l"/>
              <a:pathLst>
                <a:path h="1829181" w="2886583">
                  <a:moveTo>
                    <a:pt x="127" y="1768983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5969" y="49403"/>
                  </a:lnTo>
                  <a:lnTo>
                    <a:pt x="1270" y="48514"/>
                  </a:lnTo>
                  <a:cubicBezTo>
                    <a:pt x="2032" y="44577"/>
                    <a:pt x="3175" y="40894"/>
                    <a:pt x="4699" y="37211"/>
                  </a:cubicBezTo>
                  <a:lnTo>
                    <a:pt x="4699" y="37211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21209" y="21082"/>
                  </a:lnTo>
                  <a:lnTo>
                    <a:pt x="17780" y="17653"/>
                  </a:lnTo>
                  <a:cubicBezTo>
                    <a:pt x="20574" y="14859"/>
                    <a:pt x="23622" y="12319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9116" y="9017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127"/>
                  </a:lnTo>
                  <a:lnTo>
                    <a:pt x="2826385" y="127"/>
                  </a:lnTo>
                  <a:lnTo>
                    <a:pt x="2826385" y="4953"/>
                  </a:lnTo>
                  <a:lnTo>
                    <a:pt x="2826385" y="127"/>
                  </a:lnTo>
                  <a:cubicBezTo>
                    <a:pt x="2830322" y="127"/>
                    <a:pt x="2834259" y="508"/>
                    <a:pt x="2838069" y="1270"/>
                  </a:cubicBezTo>
                  <a:lnTo>
                    <a:pt x="2837180" y="5969"/>
                  </a:lnTo>
                  <a:lnTo>
                    <a:pt x="2838069" y="1270"/>
                  </a:lnTo>
                  <a:cubicBezTo>
                    <a:pt x="2842006" y="2032"/>
                    <a:pt x="2845689" y="3175"/>
                    <a:pt x="2849372" y="4699"/>
                  </a:cubicBezTo>
                  <a:lnTo>
                    <a:pt x="2847594" y="9144"/>
                  </a:lnTo>
                  <a:lnTo>
                    <a:pt x="2849372" y="4699"/>
                  </a:lnTo>
                  <a:cubicBezTo>
                    <a:pt x="2853055" y="6223"/>
                    <a:pt x="2856484" y="8001"/>
                    <a:pt x="2859786" y="10287"/>
                  </a:cubicBezTo>
                  <a:lnTo>
                    <a:pt x="2859786" y="10287"/>
                  </a:lnTo>
                  <a:lnTo>
                    <a:pt x="2859786" y="10287"/>
                  </a:lnTo>
                  <a:cubicBezTo>
                    <a:pt x="2863088" y="12446"/>
                    <a:pt x="2866136" y="14986"/>
                    <a:pt x="2868930" y="17780"/>
                  </a:cubicBezTo>
                  <a:lnTo>
                    <a:pt x="2865501" y="21209"/>
                  </a:lnTo>
                  <a:lnTo>
                    <a:pt x="2868930" y="17780"/>
                  </a:lnTo>
                  <a:cubicBezTo>
                    <a:pt x="2871724" y="20574"/>
                    <a:pt x="2874264" y="23622"/>
                    <a:pt x="2876423" y="26924"/>
                  </a:cubicBezTo>
                  <a:lnTo>
                    <a:pt x="2876423" y="26924"/>
                  </a:lnTo>
                  <a:lnTo>
                    <a:pt x="2876423" y="26924"/>
                  </a:lnTo>
                  <a:cubicBezTo>
                    <a:pt x="2878582" y="30226"/>
                    <a:pt x="2880487" y="33655"/>
                    <a:pt x="2882011" y="37211"/>
                  </a:cubicBezTo>
                  <a:lnTo>
                    <a:pt x="2882011" y="37211"/>
                  </a:lnTo>
                  <a:lnTo>
                    <a:pt x="2882011" y="37211"/>
                  </a:lnTo>
                  <a:cubicBezTo>
                    <a:pt x="2883535" y="40894"/>
                    <a:pt x="2884678" y="44577"/>
                    <a:pt x="2885440" y="48514"/>
                  </a:cubicBezTo>
                  <a:lnTo>
                    <a:pt x="2880741" y="49403"/>
                  </a:lnTo>
                  <a:lnTo>
                    <a:pt x="2885440" y="48514"/>
                  </a:lnTo>
                  <a:cubicBezTo>
                    <a:pt x="2886202" y="52324"/>
                    <a:pt x="2886583" y="56261"/>
                    <a:pt x="2886583" y="60198"/>
                  </a:cubicBezTo>
                  <a:lnTo>
                    <a:pt x="2881757" y="60198"/>
                  </a:lnTo>
                  <a:lnTo>
                    <a:pt x="2886583" y="60198"/>
                  </a:lnTo>
                  <a:lnTo>
                    <a:pt x="2886583" y="1768983"/>
                  </a:lnTo>
                  <a:lnTo>
                    <a:pt x="2881757" y="1768983"/>
                  </a:lnTo>
                  <a:lnTo>
                    <a:pt x="2886583" y="1768983"/>
                  </a:lnTo>
                  <a:cubicBezTo>
                    <a:pt x="2886583" y="1772920"/>
                    <a:pt x="2886202" y="1776857"/>
                    <a:pt x="2885440" y="1780667"/>
                  </a:cubicBezTo>
                  <a:lnTo>
                    <a:pt x="2880741" y="1779778"/>
                  </a:lnTo>
                  <a:lnTo>
                    <a:pt x="2885440" y="1780667"/>
                  </a:lnTo>
                  <a:cubicBezTo>
                    <a:pt x="2884678" y="1784604"/>
                    <a:pt x="2883535" y="1788287"/>
                    <a:pt x="2882011" y="1791970"/>
                  </a:cubicBezTo>
                  <a:lnTo>
                    <a:pt x="2882011" y="1791970"/>
                  </a:lnTo>
                  <a:lnTo>
                    <a:pt x="2882011" y="1791970"/>
                  </a:lnTo>
                  <a:cubicBezTo>
                    <a:pt x="2880487" y="1795653"/>
                    <a:pt x="2878709" y="1799082"/>
                    <a:pt x="2876423" y="1802384"/>
                  </a:cubicBezTo>
                  <a:lnTo>
                    <a:pt x="2876423" y="1802384"/>
                  </a:lnTo>
                  <a:lnTo>
                    <a:pt x="2876423" y="1802384"/>
                  </a:lnTo>
                  <a:cubicBezTo>
                    <a:pt x="2874264" y="1805686"/>
                    <a:pt x="2871724" y="1808734"/>
                    <a:pt x="2868930" y="1811528"/>
                  </a:cubicBezTo>
                  <a:lnTo>
                    <a:pt x="2865501" y="1808099"/>
                  </a:lnTo>
                  <a:lnTo>
                    <a:pt x="2868930" y="1811528"/>
                  </a:lnTo>
                  <a:cubicBezTo>
                    <a:pt x="2866136" y="1814322"/>
                    <a:pt x="2863088" y="1816862"/>
                    <a:pt x="2859786" y="1819021"/>
                  </a:cubicBezTo>
                  <a:lnTo>
                    <a:pt x="2859786" y="1819021"/>
                  </a:lnTo>
                  <a:lnTo>
                    <a:pt x="2859786" y="1819021"/>
                  </a:lnTo>
                  <a:cubicBezTo>
                    <a:pt x="2856484" y="1821180"/>
                    <a:pt x="2853055" y="1823085"/>
                    <a:pt x="2849372" y="1824609"/>
                  </a:cubicBezTo>
                  <a:lnTo>
                    <a:pt x="2849372" y="1824609"/>
                  </a:lnTo>
                  <a:lnTo>
                    <a:pt x="2849372" y="1824609"/>
                  </a:lnTo>
                  <a:cubicBezTo>
                    <a:pt x="2845689" y="1826133"/>
                    <a:pt x="2842006" y="1827276"/>
                    <a:pt x="2838069" y="1828038"/>
                  </a:cubicBezTo>
                  <a:lnTo>
                    <a:pt x="2837180" y="1823339"/>
                  </a:lnTo>
                  <a:lnTo>
                    <a:pt x="2838069" y="1828038"/>
                  </a:lnTo>
                  <a:cubicBezTo>
                    <a:pt x="2834259" y="1828800"/>
                    <a:pt x="2830322" y="1829181"/>
                    <a:pt x="2826385" y="1829181"/>
                  </a:cubicBezTo>
                  <a:lnTo>
                    <a:pt x="2826385" y="1824355"/>
                  </a:lnTo>
                  <a:lnTo>
                    <a:pt x="2826385" y="1829181"/>
                  </a:lnTo>
                  <a:lnTo>
                    <a:pt x="60198" y="1829181"/>
                  </a:lnTo>
                  <a:lnTo>
                    <a:pt x="60198" y="1824355"/>
                  </a:lnTo>
                  <a:lnTo>
                    <a:pt x="60198" y="1829181"/>
                  </a:lnTo>
                  <a:cubicBezTo>
                    <a:pt x="56261" y="1829181"/>
                    <a:pt x="52324" y="1828800"/>
                    <a:pt x="48514" y="1828038"/>
                  </a:cubicBezTo>
                  <a:lnTo>
                    <a:pt x="49403" y="1823339"/>
                  </a:lnTo>
                  <a:lnTo>
                    <a:pt x="48514" y="1828038"/>
                  </a:lnTo>
                  <a:cubicBezTo>
                    <a:pt x="44577" y="1827276"/>
                    <a:pt x="40894" y="1826133"/>
                    <a:pt x="37211" y="1824609"/>
                  </a:cubicBezTo>
                  <a:lnTo>
                    <a:pt x="37211" y="1824609"/>
                  </a:lnTo>
                  <a:lnTo>
                    <a:pt x="37211" y="1824609"/>
                  </a:lnTo>
                  <a:cubicBezTo>
                    <a:pt x="33528" y="1823085"/>
                    <a:pt x="30099" y="1821307"/>
                    <a:pt x="26797" y="1819021"/>
                  </a:cubicBezTo>
                  <a:lnTo>
                    <a:pt x="26797" y="1819021"/>
                  </a:lnTo>
                  <a:lnTo>
                    <a:pt x="26797" y="1819021"/>
                  </a:lnTo>
                  <a:cubicBezTo>
                    <a:pt x="23495" y="1816862"/>
                    <a:pt x="20447" y="1814322"/>
                    <a:pt x="17653" y="1811528"/>
                  </a:cubicBezTo>
                  <a:lnTo>
                    <a:pt x="21082" y="1808099"/>
                  </a:lnTo>
                  <a:lnTo>
                    <a:pt x="17653" y="1811528"/>
                  </a:lnTo>
                  <a:cubicBezTo>
                    <a:pt x="14859" y="1808734"/>
                    <a:pt x="12319" y="1805686"/>
                    <a:pt x="10160" y="1802384"/>
                  </a:cubicBezTo>
                  <a:lnTo>
                    <a:pt x="14097" y="1799717"/>
                  </a:lnTo>
                  <a:lnTo>
                    <a:pt x="10160" y="1802384"/>
                  </a:lnTo>
                  <a:cubicBezTo>
                    <a:pt x="8001" y="1799082"/>
                    <a:pt x="6096" y="1795653"/>
                    <a:pt x="4572" y="1791970"/>
                  </a:cubicBezTo>
                  <a:lnTo>
                    <a:pt x="9017" y="1790192"/>
                  </a:lnTo>
                  <a:lnTo>
                    <a:pt x="4572" y="1791970"/>
                  </a:lnTo>
                  <a:cubicBezTo>
                    <a:pt x="3048" y="1788287"/>
                    <a:pt x="1905" y="1784604"/>
                    <a:pt x="1143" y="1780667"/>
                  </a:cubicBezTo>
                  <a:lnTo>
                    <a:pt x="5842" y="1779778"/>
                  </a:lnTo>
                  <a:lnTo>
                    <a:pt x="1143" y="1780667"/>
                  </a:lnTo>
                  <a:cubicBezTo>
                    <a:pt x="381" y="1776857"/>
                    <a:pt x="0" y="1772920"/>
                    <a:pt x="0" y="1768983"/>
                  </a:cubicBezTo>
                  <a:lnTo>
                    <a:pt x="4826" y="1768983"/>
                  </a:lnTo>
                  <a:lnTo>
                    <a:pt x="127" y="1768983"/>
                  </a:lnTo>
                  <a:moveTo>
                    <a:pt x="9652" y="1768983"/>
                  </a:moveTo>
                  <a:cubicBezTo>
                    <a:pt x="9652" y="1772285"/>
                    <a:pt x="10033" y="1775587"/>
                    <a:pt x="10668" y="1778889"/>
                  </a:cubicBezTo>
                  <a:lnTo>
                    <a:pt x="10668" y="1778889"/>
                  </a:lnTo>
                  <a:lnTo>
                    <a:pt x="10668" y="1778889"/>
                  </a:lnTo>
                  <a:cubicBezTo>
                    <a:pt x="11303" y="1782064"/>
                    <a:pt x="12319" y="1785239"/>
                    <a:pt x="13589" y="1788414"/>
                  </a:cubicBezTo>
                  <a:lnTo>
                    <a:pt x="13589" y="1788414"/>
                  </a:lnTo>
                  <a:lnTo>
                    <a:pt x="13589" y="1788414"/>
                  </a:lnTo>
                  <a:cubicBezTo>
                    <a:pt x="14859" y="1791462"/>
                    <a:pt x="16383" y="1794383"/>
                    <a:pt x="18288" y="1797177"/>
                  </a:cubicBezTo>
                  <a:lnTo>
                    <a:pt x="18288" y="1797177"/>
                  </a:lnTo>
                  <a:lnTo>
                    <a:pt x="18288" y="1797177"/>
                  </a:lnTo>
                  <a:cubicBezTo>
                    <a:pt x="20193" y="1799971"/>
                    <a:pt x="22225" y="1802511"/>
                    <a:pt x="24511" y="1804797"/>
                  </a:cubicBezTo>
                  <a:lnTo>
                    <a:pt x="24511" y="1804797"/>
                  </a:lnTo>
                  <a:lnTo>
                    <a:pt x="24511" y="1804797"/>
                  </a:lnTo>
                  <a:cubicBezTo>
                    <a:pt x="26797" y="1807083"/>
                    <a:pt x="29464" y="1809242"/>
                    <a:pt x="32131" y="1811020"/>
                  </a:cubicBezTo>
                  <a:lnTo>
                    <a:pt x="29464" y="1814957"/>
                  </a:lnTo>
                  <a:lnTo>
                    <a:pt x="32131" y="1811020"/>
                  </a:lnTo>
                  <a:cubicBezTo>
                    <a:pt x="34925" y="1812798"/>
                    <a:pt x="37846" y="1814449"/>
                    <a:pt x="40894" y="1815719"/>
                  </a:cubicBezTo>
                  <a:lnTo>
                    <a:pt x="39116" y="1820164"/>
                  </a:lnTo>
                  <a:lnTo>
                    <a:pt x="40894" y="1815719"/>
                  </a:lnTo>
                  <a:cubicBezTo>
                    <a:pt x="43942" y="1816989"/>
                    <a:pt x="47117" y="1818005"/>
                    <a:pt x="50419" y="1818640"/>
                  </a:cubicBezTo>
                  <a:lnTo>
                    <a:pt x="50419" y="1818640"/>
                  </a:lnTo>
                  <a:lnTo>
                    <a:pt x="50419" y="1818640"/>
                  </a:lnTo>
                  <a:cubicBezTo>
                    <a:pt x="53721" y="1819275"/>
                    <a:pt x="56896" y="1819656"/>
                    <a:pt x="60325" y="1819656"/>
                  </a:cubicBezTo>
                  <a:lnTo>
                    <a:pt x="2826385" y="1819656"/>
                  </a:lnTo>
                  <a:cubicBezTo>
                    <a:pt x="2829687" y="1819656"/>
                    <a:pt x="2832989" y="1819275"/>
                    <a:pt x="2836164" y="1818640"/>
                  </a:cubicBezTo>
                  <a:lnTo>
                    <a:pt x="2836164" y="1818640"/>
                  </a:lnTo>
                  <a:lnTo>
                    <a:pt x="2836164" y="1818640"/>
                  </a:lnTo>
                  <a:cubicBezTo>
                    <a:pt x="2839466" y="1818005"/>
                    <a:pt x="2842514" y="1816989"/>
                    <a:pt x="2845562" y="1815719"/>
                  </a:cubicBezTo>
                  <a:lnTo>
                    <a:pt x="2847340" y="1820164"/>
                  </a:lnTo>
                  <a:lnTo>
                    <a:pt x="2845562" y="1815719"/>
                  </a:lnTo>
                  <a:cubicBezTo>
                    <a:pt x="2848610" y="1814449"/>
                    <a:pt x="2851531" y="1812925"/>
                    <a:pt x="2854325" y="1811020"/>
                  </a:cubicBezTo>
                  <a:lnTo>
                    <a:pt x="2856992" y="1814957"/>
                  </a:lnTo>
                  <a:lnTo>
                    <a:pt x="2854325" y="1811020"/>
                  </a:lnTo>
                  <a:cubicBezTo>
                    <a:pt x="2857119" y="1809115"/>
                    <a:pt x="2859659" y="1807083"/>
                    <a:pt x="2861945" y="1804797"/>
                  </a:cubicBezTo>
                  <a:cubicBezTo>
                    <a:pt x="2864231" y="1802511"/>
                    <a:pt x="2866390" y="1799844"/>
                    <a:pt x="2868168" y="1797177"/>
                  </a:cubicBezTo>
                  <a:lnTo>
                    <a:pt x="2872105" y="1799844"/>
                  </a:lnTo>
                  <a:lnTo>
                    <a:pt x="2868168" y="1797177"/>
                  </a:lnTo>
                  <a:cubicBezTo>
                    <a:pt x="2869946" y="1794383"/>
                    <a:pt x="2871597" y="1791462"/>
                    <a:pt x="2872867" y="1788414"/>
                  </a:cubicBezTo>
                  <a:lnTo>
                    <a:pt x="2877312" y="1790192"/>
                  </a:lnTo>
                  <a:lnTo>
                    <a:pt x="2872867" y="1788414"/>
                  </a:lnTo>
                  <a:cubicBezTo>
                    <a:pt x="2874137" y="1785366"/>
                    <a:pt x="2875153" y="1782191"/>
                    <a:pt x="2875788" y="1778889"/>
                  </a:cubicBezTo>
                  <a:lnTo>
                    <a:pt x="2875788" y="1778889"/>
                  </a:lnTo>
                  <a:lnTo>
                    <a:pt x="2875788" y="1778889"/>
                  </a:lnTo>
                  <a:cubicBezTo>
                    <a:pt x="2876423" y="1775587"/>
                    <a:pt x="2876804" y="1772412"/>
                    <a:pt x="2876804" y="1768983"/>
                  </a:cubicBezTo>
                  <a:lnTo>
                    <a:pt x="2876804" y="60198"/>
                  </a:lnTo>
                  <a:cubicBezTo>
                    <a:pt x="2876804" y="56896"/>
                    <a:pt x="2876423" y="53594"/>
                    <a:pt x="2875788" y="50292"/>
                  </a:cubicBezTo>
                  <a:lnTo>
                    <a:pt x="2875788" y="50292"/>
                  </a:lnTo>
                  <a:lnTo>
                    <a:pt x="2875788" y="50292"/>
                  </a:lnTo>
                  <a:cubicBezTo>
                    <a:pt x="2875153" y="47117"/>
                    <a:pt x="2874137" y="43942"/>
                    <a:pt x="2872867" y="40767"/>
                  </a:cubicBezTo>
                  <a:lnTo>
                    <a:pt x="2877312" y="38989"/>
                  </a:lnTo>
                  <a:lnTo>
                    <a:pt x="2872867" y="40767"/>
                  </a:lnTo>
                  <a:cubicBezTo>
                    <a:pt x="2871597" y="37719"/>
                    <a:pt x="2870073" y="34798"/>
                    <a:pt x="2868168" y="32004"/>
                  </a:cubicBezTo>
                  <a:lnTo>
                    <a:pt x="2872105" y="29337"/>
                  </a:lnTo>
                  <a:lnTo>
                    <a:pt x="2868168" y="32004"/>
                  </a:lnTo>
                  <a:cubicBezTo>
                    <a:pt x="2866263" y="29210"/>
                    <a:pt x="2864231" y="26670"/>
                    <a:pt x="2861945" y="24384"/>
                  </a:cubicBezTo>
                  <a:cubicBezTo>
                    <a:pt x="2859659" y="22098"/>
                    <a:pt x="2856992" y="19939"/>
                    <a:pt x="2854325" y="18161"/>
                  </a:cubicBezTo>
                  <a:lnTo>
                    <a:pt x="2856992" y="14224"/>
                  </a:lnTo>
                  <a:lnTo>
                    <a:pt x="2854325" y="18161"/>
                  </a:lnTo>
                  <a:cubicBezTo>
                    <a:pt x="2851531" y="16256"/>
                    <a:pt x="2848610" y="14732"/>
                    <a:pt x="2845562" y="13462"/>
                  </a:cubicBezTo>
                  <a:lnTo>
                    <a:pt x="2845562" y="13462"/>
                  </a:lnTo>
                  <a:lnTo>
                    <a:pt x="2845562" y="13462"/>
                  </a:lnTo>
                  <a:cubicBezTo>
                    <a:pt x="2842514" y="12192"/>
                    <a:pt x="2839339" y="11176"/>
                    <a:pt x="2836164" y="10541"/>
                  </a:cubicBezTo>
                  <a:lnTo>
                    <a:pt x="2836164" y="10541"/>
                  </a:lnTo>
                  <a:lnTo>
                    <a:pt x="2836164" y="10541"/>
                  </a:lnTo>
                  <a:cubicBezTo>
                    <a:pt x="2832862" y="9906"/>
                    <a:pt x="2829687" y="9525"/>
                    <a:pt x="2826385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40767" y="13462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4384" y="24384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9017" y="38989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10541" y="50292"/>
                  </a:lnTo>
                  <a:lnTo>
                    <a:pt x="10541" y="50292"/>
                  </a:lnTo>
                  <a:cubicBezTo>
                    <a:pt x="9906" y="53594"/>
                    <a:pt x="9525" y="56896"/>
                    <a:pt x="9525" y="60198"/>
                  </a:cubicBezTo>
                  <a:lnTo>
                    <a:pt x="9525" y="1768983"/>
                  </a:lnTo>
                  <a:close/>
                </a:path>
              </a:pathLst>
            </a:custGeom>
            <a:solidFill>
              <a:srgbClr val="C0C1D7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583508" y="732732"/>
            <a:ext cx="8018557" cy="1588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5"/>
              </a:lnSpc>
            </a:pPr>
            <a:r>
              <a:rPr lang="en-US" b="true" sz="498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Fundamentos de Sistemas Distribuídos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77068" y="2752387"/>
            <a:ext cx="72634" cy="552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8"/>
              </a:lnSpc>
            </a:pPr>
            <a:r>
              <a:rPr lang="en-US" sz="199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851011" y="5528476"/>
            <a:ext cx="3589671" cy="1591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8"/>
              </a:lnSpc>
            </a:pPr>
            <a:r>
              <a:rPr lang="en-US" sz="199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 sistema deve apresentar-se como uma unidade coesa, ocultando a complexidade da distribuição dos usuários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373444" y="7835746"/>
            <a:ext cx="76576" cy="53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9"/>
              </a:lnSpc>
            </a:pPr>
            <a:r>
              <a:rPr lang="en-US" b="true" sz="2494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51011" y="8380318"/>
            <a:ext cx="7661820" cy="894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199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 sistema mantém funcionamento mesmo quando componentes </a:t>
            </a:r>
          </a:p>
          <a:p>
            <a:pPr algn="l">
              <a:lnSpc>
                <a:spcPts val="2197"/>
              </a:lnSpc>
            </a:pPr>
            <a:r>
              <a:rPr lang="en-US" sz="199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individuais falham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370412" y="5518951"/>
            <a:ext cx="3707471" cy="1207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4"/>
              </a:lnSpc>
            </a:pPr>
            <a:r>
              <a:rPr lang="en-US" sz="199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Recursos computacionais são compartilhados eficientemente entre múltiplos componentes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963644" y="2638333"/>
            <a:ext cx="7945725" cy="1164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4"/>
              </a:lnSpc>
            </a:pPr>
            <a:r>
              <a:rPr lang="en-US" sz="199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"Um sistema distribuído consiste em um conjunto de computadores independentes que se apresentam ao usuário como um sistema único e coerente" - Tanenbaum &amp; Van Steen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851011" y="4974379"/>
            <a:ext cx="2155092" cy="43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b="true" sz="2494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Transparência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851011" y="7930996"/>
            <a:ext cx="2845082" cy="43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b="true" sz="2494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Tolerância</a:t>
            </a:r>
            <a:r>
              <a:rPr lang="en-US" b="true" sz="2494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b="true" sz="2494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a</a:t>
            </a:r>
            <a:r>
              <a:rPr lang="en-US" b="true" sz="2494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b="true" sz="2494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Falhas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370412" y="4974379"/>
            <a:ext cx="2802943" cy="438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2"/>
              </a:lnSpc>
            </a:pPr>
            <a:r>
              <a:rPr lang="en-US" b="true" sz="2494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Comp</a:t>
            </a:r>
            <a:r>
              <a:rPr lang="en-US" b="true" sz="2494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b="true" sz="2494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ar</a:t>
            </a:r>
            <a:r>
              <a:rPr lang="en-US" b="true" sz="2494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b="true" sz="2494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tilhamento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73252" y="2278478"/>
            <a:ext cx="5933188" cy="5940933"/>
          </a:xfrm>
          <a:custGeom>
            <a:avLst/>
            <a:gdLst/>
            <a:ahLst/>
            <a:cxnLst/>
            <a:rect r="r" b="b" t="t" l="l"/>
            <a:pathLst>
              <a:path h="5940933" w="5933188">
                <a:moveTo>
                  <a:pt x="0" y="0"/>
                </a:moveTo>
                <a:lnTo>
                  <a:pt x="5933188" y="0"/>
                </a:lnTo>
                <a:lnTo>
                  <a:pt x="5933188" y="5940933"/>
                </a:lnTo>
                <a:lnTo>
                  <a:pt x="0" y="5940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72613" y="947067"/>
            <a:ext cx="12802615" cy="9377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48"/>
              </a:lnSpc>
            </a:pPr>
            <a:r>
              <a:rPr lang="en-US" b="true" sz="539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Estratégias de Balanceamento de Carga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64182" y="4393585"/>
            <a:ext cx="82764" cy="57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1"/>
              </a:lnSpc>
            </a:pP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9984" y="4984468"/>
            <a:ext cx="4235837" cy="519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Distribuição sequencial circular -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59053" y="5638590"/>
            <a:ext cx="3144158" cy="310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4"/>
              </a:lnSpc>
            </a:pPr>
            <a:r>
              <a:rPr lang="en-US" b="true" sz="2156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escolhida para o projeto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80076" y="2963212"/>
            <a:ext cx="82764" cy="57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1"/>
              </a:lnSpc>
            </a:pP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14655" y="3554095"/>
            <a:ext cx="3081100" cy="961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Atribuição ao nó menos </a:t>
            </a:r>
          </a:p>
          <a:p>
            <a:pPr algn="l">
              <a:lnSpc>
                <a:spcPts val="2374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sobrecarregado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2613" y="8391275"/>
            <a:ext cx="15938861" cy="856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4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 política </a:t>
            </a:r>
            <a:r>
              <a:rPr lang="en-US" b="true" sz="2156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Round Robin</a:t>
            </a: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foi adotada por sua simplicidade, previsibilidade e capacidade de garantir distribuição equitativa entre workers ativos.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14655" y="6983785"/>
            <a:ext cx="4436820" cy="376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9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Escolha sem critério determinístico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42774" y="4498360"/>
            <a:ext cx="2043760" cy="468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4"/>
              </a:lnSpc>
            </a:pP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Round</a:t>
            </a:r>
            <a:r>
              <a:rPr lang="en-US" b="true" sz="269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Robin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14655" y="6354802"/>
            <a:ext cx="1465676" cy="468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4"/>
              </a:lnSpc>
            </a:pP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Aleatória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14655" y="3067987"/>
            <a:ext cx="1761337" cy="468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4"/>
              </a:lnSpc>
            </a:pP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Least</a:t>
            </a:r>
            <a:r>
              <a:rPr lang="en-US" b="true" sz="2695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Load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59" y="411"/>
            <a:ext cx="6847531" cy="10286102"/>
          </a:xfrm>
          <a:custGeom>
            <a:avLst/>
            <a:gdLst/>
            <a:ahLst/>
            <a:cxnLst/>
            <a:rect r="r" b="b" t="t" l="l"/>
            <a:pathLst>
              <a:path h="10286102" w="6847531">
                <a:moveTo>
                  <a:pt x="0" y="0"/>
                </a:moveTo>
                <a:lnTo>
                  <a:pt x="6847531" y="0"/>
                </a:lnTo>
                <a:lnTo>
                  <a:pt x="6847531" y="10286102"/>
                </a:lnTo>
                <a:lnTo>
                  <a:pt x="0" y="10286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7718694" y="3033197"/>
            <a:ext cx="1024588" cy="1983243"/>
            <a:chOff x="0" y="0"/>
            <a:chExt cx="641350" cy="124142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39776" y="182626"/>
              <a:ext cx="161925" cy="990600"/>
            </a:xfrm>
            <a:custGeom>
              <a:avLst/>
              <a:gdLst/>
              <a:ahLst/>
              <a:cxnLst/>
              <a:rect r="r" b="b" t="t" l="l"/>
              <a:pathLst>
                <a:path h="990600" w="161925">
                  <a:moveTo>
                    <a:pt x="0" y="935228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106680" y="0"/>
                  </a:lnTo>
                  <a:cubicBezTo>
                    <a:pt x="110363" y="0"/>
                    <a:pt x="113919" y="381"/>
                    <a:pt x="117475" y="1016"/>
                  </a:cubicBezTo>
                  <a:cubicBezTo>
                    <a:pt x="121031" y="1651"/>
                    <a:pt x="124460" y="2794"/>
                    <a:pt x="127889" y="4191"/>
                  </a:cubicBezTo>
                  <a:cubicBezTo>
                    <a:pt x="131318" y="5588"/>
                    <a:pt x="134366" y="7239"/>
                    <a:pt x="137414" y="9271"/>
                  </a:cubicBezTo>
                  <a:cubicBezTo>
                    <a:pt x="140462" y="11303"/>
                    <a:pt x="143256" y="13589"/>
                    <a:pt x="145796" y="16129"/>
                  </a:cubicBezTo>
                  <a:cubicBezTo>
                    <a:pt x="148336" y="18669"/>
                    <a:pt x="150622" y="21463"/>
                    <a:pt x="152654" y="24511"/>
                  </a:cubicBezTo>
                  <a:cubicBezTo>
                    <a:pt x="154686" y="27559"/>
                    <a:pt x="156337" y="30734"/>
                    <a:pt x="157734" y="34036"/>
                  </a:cubicBezTo>
                  <a:cubicBezTo>
                    <a:pt x="159131" y="37338"/>
                    <a:pt x="160147" y="40894"/>
                    <a:pt x="160909" y="44450"/>
                  </a:cubicBezTo>
                  <a:cubicBezTo>
                    <a:pt x="161671" y="48006"/>
                    <a:pt x="161925" y="51562"/>
                    <a:pt x="161925" y="55245"/>
                  </a:cubicBezTo>
                  <a:lnTo>
                    <a:pt x="161925" y="935355"/>
                  </a:lnTo>
                  <a:cubicBezTo>
                    <a:pt x="161925" y="939038"/>
                    <a:pt x="161544" y="942594"/>
                    <a:pt x="160909" y="946150"/>
                  </a:cubicBezTo>
                  <a:cubicBezTo>
                    <a:pt x="160274" y="949706"/>
                    <a:pt x="159131" y="953135"/>
                    <a:pt x="157734" y="956564"/>
                  </a:cubicBezTo>
                  <a:cubicBezTo>
                    <a:pt x="156337" y="959993"/>
                    <a:pt x="154686" y="963041"/>
                    <a:pt x="152654" y="966089"/>
                  </a:cubicBezTo>
                  <a:cubicBezTo>
                    <a:pt x="150622" y="969137"/>
                    <a:pt x="148336" y="971931"/>
                    <a:pt x="145796" y="974471"/>
                  </a:cubicBezTo>
                  <a:cubicBezTo>
                    <a:pt x="143256" y="977011"/>
                    <a:pt x="140462" y="979297"/>
                    <a:pt x="137414" y="981329"/>
                  </a:cubicBezTo>
                  <a:cubicBezTo>
                    <a:pt x="134366" y="983361"/>
                    <a:pt x="131191" y="985012"/>
                    <a:pt x="127889" y="986409"/>
                  </a:cubicBezTo>
                  <a:cubicBezTo>
                    <a:pt x="124587" y="987806"/>
                    <a:pt x="121158" y="988822"/>
                    <a:pt x="117475" y="989584"/>
                  </a:cubicBezTo>
                  <a:cubicBezTo>
                    <a:pt x="113792" y="990346"/>
                    <a:pt x="110363" y="990600"/>
                    <a:pt x="106680" y="990600"/>
                  </a:cubicBezTo>
                  <a:lnTo>
                    <a:pt x="55245" y="990600"/>
                  </a:lnTo>
                  <a:cubicBezTo>
                    <a:pt x="51562" y="990600"/>
                    <a:pt x="48006" y="990219"/>
                    <a:pt x="44450" y="989584"/>
                  </a:cubicBezTo>
                  <a:cubicBezTo>
                    <a:pt x="40894" y="988949"/>
                    <a:pt x="37465" y="987806"/>
                    <a:pt x="34036" y="986409"/>
                  </a:cubicBezTo>
                  <a:cubicBezTo>
                    <a:pt x="30607" y="985012"/>
                    <a:pt x="27559" y="983361"/>
                    <a:pt x="24511" y="981329"/>
                  </a:cubicBezTo>
                  <a:cubicBezTo>
                    <a:pt x="21463" y="979297"/>
                    <a:pt x="18669" y="977011"/>
                    <a:pt x="16129" y="974471"/>
                  </a:cubicBezTo>
                  <a:cubicBezTo>
                    <a:pt x="13589" y="971931"/>
                    <a:pt x="11303" y="969137"/>
                    <a:pt x="9271" y="966089"/>
                  </a:cubicBezTo>
                  <a:cubicBezTo>
                    <a:pt x="7239" y="963041"/>
                    <a:pt x="5588" y="959866"/>
                    <a:pt x="4191" y="956564"/>
                  </a:cubicBezTo>
                  <a:cubicBezTo>
                    <a:pt x="2794" y="953262"/>
                    <a:pt x="1778" y="949706"/>
                    <a:pt x="1016" y="946150"/>
                  </a:cubicBezTo>
                  <a:cubicBezTo>
                    <a:pt x="254" y="942594"/>
                    <a:pt x="0" y="939038"/>
                    <a:pt x="0" y="935355"/>
                  </a:cubicBez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34823" y="177673"/>
              <a:ext cx="171958" cy="1000633"/>
            </a:xfrm>
            <a:custGeom>
              <a:avLst/>
              <a:gdLst/>
              <a:ahLst/>
              <a:cxnLst/>
              <a:rect r="r" b="b" t="t" l="l"/>
              <a:pathLst>
                <a:path h="1000633" w="171958">
                  <a:moveTo>
                    <a:pt x="127" y="940181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5969" y="49403"/>
                  </a:lnTo>
                  <a:lnTo>
                    <a:pt x="1270" y="48514"/>
                  </a:lnTo>
                  <a:cubicBezTo>
                    <a:pt x="2032" y="44577"/>
                    <a:pt x="3175" y="40894"/>
                    <a:pt x="4699" y="37211"/>
                  </a:cubicBezTo>
                  <a:lnTo>
                    <a:pt x="9144" y="38989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21209" y="21082"/>
                  </a:lnTo>
                  <a:lnTo>
                    <a:pt x="17780" y="17653"/>
                  </a:lnTo>
                  <a:cubicBezTo>
                    <a:pt x="20574" y="14859"/>
                    <a:pt x="23622" y="12319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9116" y="9017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127"/>
                  </a:lnTo>
                  <a:lnTo>
                    <a:pt x="111760" y="127"/>
                  </a:lnTo>
                  <a:lnTo>
                    <a:pt x="111760" y="4953"/>
                  </a:lnTo>
                  <a:lnTo>
                    <a:pt x="111760" y="127"/>
                  </a:lnTo>
                  <a:cubicBezTo>
                    <a:pt x="115697" y="127"/>
                    <a:pt x="119634" y="508"/>
                    <a:pt x="123444" y="1270"/>
                  </a:cubicBezTo>
                  <a:lnTo>
                    <a:pt x="122555" y="5969"/>
                  </a:lnTo>
                  <a:lnTo>
                    <a:pt x="123444" y="1270"/>
                  </a:lnTo>
                  <a:cubicBezTo>
                    <a:pt x="127381" y="2032"/>
                    <a:pt x="131064" y="3175"/>
                    <a:pt x="134747" y="4699"/>
                  </a:cubicBezTo>
                  <a:lnTo>
                    <a:pt x="132969" y="9144"/>
                  </a:lnTo>
                  <a:lnTo>
                    <a:pt x="134747" y="4699"/>
                  </a:lnTo>
                  <a:cubicBezTo>
                    <a:pt x="138430" y="6223"/>
                    <a:pt x="141859" y="8001"/>
                    <a:pt x="145161" y="10287"/>
                  </a:cubicBezTo>
                  <a:lnTo>
                    <a:pt x="145161" y="10287"/>
                  </a:lnTo>
                  <a:lnTo>
                    <a:pt x="145161" y="10287"/>
                  </a:lnTo>
                  <a:cubicBezTo>
                    <a:pt x="148463" y="12446"/>
                    <a:pt x="151511" y="14986"/>
                    <a:pt x="154305" y="17780"/>
                  </a:cubicBezTo>
                  <a:lnTo>
                    <a:pt x="150876" y="21209"/>
                  </a:lnTo>
                  <a:lnTo>
                    <a:pt x="154305" y="17780"/>
                  </a:lnTo>
                  <a:cubicBezTo>
                    <a:pt x="157099" y="20574"/>
                    <a:pt x="159639" y="23622"/>
                    <a:pt x="161798" y="26924"/>
                  </a:cubicBezTo>
                  <a:lnTo>
                    <a:pt x="161798" y="26924"/>
                  </a:lnTo>
                  <a:lnTo>
                    <a:pt x="161798" y="26924"/>
                  </a:lnTo>
                  <a:cubicBezTo>
                    <a:pt x="163957" y="30226"/>
                    <a:pt x="165862" y="33655"/>
                    <a:pt x="167386" y="37338"/>
                  </a:cubicBezTo>
                  <a:lnTo>
                    <a:pt x="167386" y="37338"/>
                  </a:lnTo>
                  <a:lnTo>
                    <a:pt x="167386" y="37338"/>
                  </a:lnTo>
                  <a:cubicBezTo>
                    <a:pt x="168910" y="41021"/>
                    <a:pt x="170053" y="44704"/>
                    <a:pt x="170815" y="48641"/>
                  </a:cubicBezTo>
                  <a:lnTo>
                    <a:pt x="166116" y="49530"/>
                  </a:lnTo>
                  <a:lnTo>
                    <a:pt x="170815" y="48641"/>
                  </a:lnTo>
                  <a:cubicBezTo>
                    <a:pt x="171577" y="52451"/>
                    <a:pt x="171958" y="56388"/>
                    <a:pt x="171958" y="60325"/>
                  </a:cubicBezTo>
                  <a:lnTo>
                    <a:pt x="167132" y="60325"/>
                  </a:lnTo>
                  <a:lnTo>
                    <a:pt x="171577" y="60325"/>
                  </a:lnTo>
                  <a:lnTo>
                    <a:pt x="171577" y="940435"/>
                  </a:lnTo>
                  <a:lnTo>
                    <a:pt x="166751" y="940435"/>
                  </a:lnTo>
                  <a:lnTo>
                    <a:pt x="171577" y="940435"/>
                  </a:lnTo>
                  <a:cubicBezTo>
                    <a:pt x="171577" y="944372"/>
                    <a:pt x="171196" y="948309"/>
                    <a:pt x="170434" y="952119"/>
                  </a:cubicBezTo>
                  <a:lnTo>
                    <a:pt x="165735" y="951230"/>
                  </a:lnTo>
                  <a:lnTo>
                    <a:pt x="170434" y="952119"/>
                  </a:lnTo>
                  <a:cubicBezTo>
                    <a:pt x="169672" y="956056"/>
                    <a:pt x="168529" y="959739"/>
                    <a:pt x="167005" y="963422"/>
                  </a:cubicBezTo>
                  <a:lnTo>
                    <a:pt x="167005" y="963422"/>
                  </a:lnTo>
                  <a:lnTo>
                    <a:pt x="167005" y="963422"/>
                  </a:lnTo>
                  <a:cubicBezTo>
                    <a:pt x="165481" y="967105"/>
                    <a:pt x="163703" y="970534"/>
                    <a:pt x="161417" y="973836"/>
                  </a:cubicBezTo>
                  <a:lnTo>
                    <a:pt x="161417" y="973836"/>
                  </a:lnTo>
                  <a:lnTo>
                    <a:pt x="161417" y="973836"/>
                  </a:lnTo>
                  <a:cubicBezTo>
                    <a:pt x="159258" y="977138"/>
                    <a:pt x="156718" y="980186"/>
                    <a:pt x="153924" y="982980"/>
                  </a:cubicBezTo>
                  <a:lnTo>
                    <a:pt x="150495" y="979551"/>
                  </a:lnTo>
                  <a:lnTo>
                    <a:pt x="153924" y="982980"/>
                  </a:lnTo>
                  <a:cubicBezTo>
                    <a:pt x="151130" y="985774"/>
                    <a:pt x="148082" y="988314"/>
                    <a:pt x="144780" y="990473"/>
                  </a:cubicBezTo>
                  <a:lnTo>
                    <a:pt x="144780" y="990473"/>
                  </a:lnTo>
                  <a:lnTo>
                    <a:pt x="144780" y="990473"/>
                  </a:lnTo>
                  <a:cubicBezTo>
                    <a:pt x="141478" y="992632"/>
                    <a:pt x="138049" y="994537"/>
                    <a:pt x="134366" y="996061"/>
                  </a:cubicBezTo>
                  <a:lnTo>
                    <a:pt x="134366" y="996061"/>
                  </a:lnTo>
                  <a:lnTo>
                    <a:pt x="134366" y="996061"/>
                  </a:lnTo>
                  <a:cubicBezTo>
                    <a:pt x="130683" y="997585"/>
                    <a:pt x="127000" y="998728"/>
                    <a:pt x="123063" y="999490"/>
                  </a:cubicBezTo>
                  <a:lnTo>
                    <a:pt x="122174" y="994791"/>
                  </a:lnTo>
                  <a:lnTo>
                    <a:pt x="123063" y="999490"/>
                  </a:lnTo>
                  <a:cubicBezTo>
                    <a:pt x="119253" y="1000252"/>
                    <a:pt x="115316" y="1000633"/>
                    <a:pt x="111379" y="1000633"/>
                  </a:cubicBezTo>
                  <a:lnTo>
                    <a:pt x="111379" y="995807"/>
                  </a:lnTo>
                  <a:lnTo>
                    <a:pt x="111379" y="1000633"/>
                  </a:lnTo>
                  <a:lnTo>
                    <a:pt x="60198" y="1000633"/>
                  </a:lnTo>
                  <a:lnTo>
                    <a:pt x="60198" y="995807"/>
                  </a:lnTo>
                  <a:lnTo>
                    <a:pt x="60198" y="1000633"/>
                  </a:lnTo>
                  <a:cubicBezTo>
                    <a:pt x="56261" y="1000633"/>
                    <a:pt x="52324" y="1000252"/>
                    <a:pt x="48514" y="999490"/>
                  </a:cubicBezTo>
                  <a:lnTo>
                    <a:pt x="49403" y="994791"/>
                  </a:lnTo>
                  <a:lnTo>
                    <a:pt x="48514" y="999490"/>
                  </a:lnTo>
                  <a:cubicBezTo>
                    <a:pt x="44577" y="998728"/>
                    <a:pt x="40894" y="997585"/>
                    <a:pt x="37211" y="996061"/>
                  </a:cubicBezTo>
                  <a:lnTo>
                    <a:pt x="37211" y="996061"/>
                  </a:lnTo>
                  <a:lnTo>
                    <a:pt x="37211" y="996061"/>
                  </a:lnTo>
                  <a:cubicBezTo>
                    <a:pt x="33528" y="994537"/>
                    <a:pt x="30099" y="992759"/>
                    <a:pt x="26797" y="990473"/>
                  </a:cubicBezTo>
                  <a:lnTo>
                    <a:pt x="26797" y="990473"/>
                  </a:lnTo>
                  <a:lnTo>
                    <a:pt x="26797" y="990473"/>
                  </a:lnTo>
                  <a:cubicBezTo>
                    <a:pt x="23495" y="988314"/>
                    <a:pt x="20447" y="985774"/>
                    <a:pt x="17653" y="982980"/>
                  </a:cubicBezTo>
                  <a:lnTo>
                    <a:pt x="21082" y="979551"/>
                  </a:lnTo>
                  <a:lnTo>
                    <a:pt x="17653" y="982980"/>
                  </a:lnTo>
                  <a:cubicBezTo>
                    <a:pt x="14859" y="980186"/>
                    <a:pt x="12319" y="977138"/>
                    <a:pt x="10160" y="973836"/>
                  </a:cubicBezTo>
                  <a:lnTo>
                    <a:pt x="14097" y="971169"/>
                  </a:lnTo>
                  <a:lnTo>
                    <a:pt x="10160" y="973836"/>
                  </a:lnTo>
                  <a:cubicBezTo>
                    <a:pt x="8001" y="970534"/>
                    <a:pt x="6096" y="967105"/>
                    <a:pt x="4572" y="963422"/>
                  </a:cubicBezTo>
                  <a:lnTo>
                    <a:pt x="9017" y="961644"/>
                  </a:lnTo>
                  <a:lnTo>
                    <a:pt x="4572" y="963422"/>
                  </a:lnTo>
                  <a:cubicBezTo>
                    <a:pt x="3048" y="959739"/>
                    <a:pt x="1905" y="956056"/>
                    <a:pt x="1143" y="952119"/>
                  </a:cubicBezTo>
                  <a:lnTo>
                    <a:pt x="5842" y="951230"/>
                  </a:lnTo>
                  <a:lnTo>
                    <a:pt x="1143" y="952119"/>
                  </a:lnTo>
                  <a:cubicBezTo>
                    <a:pt x="381" y="948309"/>
                    <a:pt x="0" y="944372"/>
                    <a:pt x="0" y="940435"/>
                  </a:cubicBezTo>
                  <a:lnTo>
                    <a:pt x="4826" y="940435"/>
                  </a:lnTo>
                  <a:lnTo>
                    <a:pt x="0" y="940435"/>
                  </a:lnTo>
                  <a:moveTo>
                    <a:pt x="9525" y="940435"/>
                  </a:moveTo>
                  <a:cubicBezTo>
                    <a:pt x="9525" y="943737"/>
                    <a:pt x="9906" y="947039"/>
                    <a:pt x="10541" y="950341"/>
                  </a:cubicBezTo>
                  <a:lnTo>
                    <a:pt x="10541" y="950341"/>
                  </a:lnTo>
                  <a:lnTo>
                    <a:pt x="10541" y="950341"/>
                  </a:lnTo>
                  <a:cubicBezTo>
                    <a:pt x="11176" y="953516"/>
                    <a:pt x="12192" y="956691"/>
                    <a:pt x="13462" y="959866"/>
                  </a:cubicBezTo>
                  <a:lnTo>
                    <a:pt x="13462" y="959866"/>
                  </a:lnTo>
                  <a:lnTo>
                    <a:pt x="13462" y="959866"/>
                  </a:lnTo>
                  <a:cubicBezTo>
                    <a:pt x="14732" y="962914"/>
                    <a:pt x="16256" y="965835"/>
                    <a:pt x="18161" y="968629"/>
                  </a:cubicBezTo>
                  <a:lnTo>
                    <a:pt x="18161" y="968629"/>
                  </a:lnTo>
                  <a:lnTo>
                    <a:pt x="18161" y="968629"/>
                  </a:lnTo>
                  <a:cubicBezTo>
                    <a:pt x="20066" y="971423"/>
                    <a:pt x="22098" y="973963"/>
                    <a:pt x="24384" y="976249"/>
                  </a:cubicBezTo>
                  <a:lnTo>
                    <a:pt x="24384" y="976249"/>
                  </a:lnTo>
                  <a:lnTo>
                    <a:pt x="24384" y="976249"/>
                  </a:lnTo>
                  <a:cubicBezTo>
                    <a:pt x="26670" y="978535"/>
                    <a:pt x="29337" y="980694"/>
                    <a:pt x="32004" y="982472"/>
                  </a:cubicBezTo>
                  <a:lnTo>
                    <a:pt x="29337" y="986409"/>
                  </a:lnTo>
                  <a:lnTo>
                    <a:pt x="32004" y="982472"/>
                  </a:lnTo>
                  <a:cubicBezTo>
                    <a:pt x="34798" y="984250"/>
                    <a:pt x="37719" y="985901"/>
                    <a:pt x="40767" y="987171"/>
                  </a:cubicBezTo>
                  <a:lnTo>
                    <a:pt x="38989" y="991616"/>
                  </a:lnTo>
                  <a:lnTo>
                    <a:pt x="40767" y="987171"/>
                  </a:lnTo>
                  <a:cubicBezTo>
                    <a:pt x="43815" y="988441"/>
                    <a:pt x="46990" y="989457"/>
                    <a:pt x="50292" y="990092"/>
                  </a:cubicBezTo>
                  <a:lnTo>
                    <a:pt x="50292" y="990092"/>
                  </a:lnTo>
                  <a:lnTo>
                    <a:pt x="50292" y="990092"/>
                  </a:lnTo>
                  <a:cubicBezTo>
                    <a:pt x="53594" y="990727"/>
                    <a:pt x="56769" y="991108"/>
                    <a:pt x="60198" y="991108"/>
                  </a:cubicBezTo>
                  <a:lnTo>
                    <a:pt x="111633" y="991108"/>
                  </a:lnTo>
                  <a:cubicBezTo>
                    <a:pt x="114935" y="991108"/>
                    <a:pt x="118237" y="990727"/>
                    <a:pt x="121412" y="990092"/>
                  </a:cubicBezTo>
                  <a:lnTo>
                    <a:pt x="121412" y="990092"/>
                  </a:lnTo>
                  <a:lnTo>
                    <a:pt x="121412" y="990092"/>
                  </a:lnTo>
                  <a:cubicBezTo>
                    <a:pt x="124714" y="989457"/>
                    <a:pt x="127762" y="988441"/>
                    <a:pt x="130810" y="987171"/>
                  </a:cubicBezTo>
                  <a:lnTo>
                    <a:pt x="132588" y="991616"/>
                  </a:lnTo>
                  <a:lnTo>
                    <a:pt x="130810" y="987171"/>
                  </a:lnTo>
                  <a:cubicBezTo>
                    <a:pt x="133858" y="985901"/>
                    <a:pt x="136779" y="984377"/>
                    <a:pt x="139573" y="982472"/>
                  </a:cubicBezTo>
                  <a:lnTo>
                    <a:pt x="142240" y="986409"/>
                  </a:lnTo>
                  <a:lnTo>
                    <a:pt x="139573" y="982472"/>
                  </a:lnTo>
                  <a:cubicBezTo>
                    <a:pt x="142367" y="980567"/>
                    <a:pt x="144907" y="978535"/>
                    <a:pt x="147193" y="976249"/>
                  </a:cubicBezTo>
                  <a:lnTo>
                    <a:pt x="147193" y="976249"/>
                  </a:lnTo>
                  <a:lnTo>
                    <a:pt x="147193" y="976249"/>
                  </a:lnTo>
                  <a:cubicBezTo>
                    <a:pt x="149479" y="973963"/>
                    <a:pt x="151638" y="971296"/>
                    <a:pt x="153416" y="968629"/>
                  </a:cubicBezTo>
                  <a:lnTo>
                    <a:pt x="157353" y="971296"/>
                  </a:lnTo>
                  <a:lnTo>
                    <a:pt x="153416" y="968629"/>
                  </a:lnTo>
                  <a:cubicBezTo>
                    <a:pt x="155194" y="965835"/>
                    <a:pt x="156845" y="962914"/>
                    <a:pt x="158115" y="959866"/>
                  </a:cubicBezTo>
                  <a:lnTo>
                    <a:pt x="162560" y="961644"/>
                  </a:lnTo>
                  <a:lnTo>
                    <a:pt x="158115" y="959866"/>
                  </a:lnTo>
                  <a:cubicBezTo>
                    <a:pt x="159385" y="956818"/>
                    <a:pt x="160401" y="953643"/>
                    <a:pt x="161036" y="950341"/>
                  </a:cubicBezTo>
                  <a:lnTo>
                    <a:pt x="161036" y="950341"/>
                  </a:lnTo>
                  <a:lnTo>
                    <a:pt x="161036" y="950341"/>
                  </a:lnTo>
                  <a:cubicBezTo>
                    <a:pt x="161671" y="947039"/>
                    <a:pt x="162052" y="943864"/>
                    <a:pt x="162052" y="940435"/>
                  </a:cubicBezTo>
                  <a:lnTo>
                    <a:pt x="162052" y="60198"/>
                  </a:lnTo>
                  <a:cubicBezTo>
                    <a:pt x="162052" y="56896"/>
                    <a:pt x="161671" y="53594"/>
                    <a:pt x="161036" y="50292"/>
                  </a:cubicBezTo>
                  <a:lnTo>
                    <a:pt x="161036" y="50292"/>
                  </a:lnTo>
                  <a:lnTo>
                    <a:pt x="161036" y="50292"/>
                  </a:lnTo>
                  <a:cubicBezTo>
                    <a:pt x="160401" y="47117"/>
                    <a:pt x="159385" y="43942"/>
                    <a:pt x="158115" y="40767"/>
                  </a:cubicBezTo>
                  <a:lnTo>
                    <a:pt x="162560" y="38989"/>
                  </a:lnTo>
                  <a:lnTo>
                    <a:pt x="158115" y="40767"/>
                  </a:lnTo>
                  <a:cubicBezTo>
                    <a:pt x="156845" y="37719"/>
                    <a:pt x="155321" y="34798"/>
                    <a:pt x="153416" y="32004"/>
                  </a:cubicBezTo>
                  <a:lnTo>
                    <a:pt x="157353" y="29337"/>
                  </a:lnTo>
                  <a:lnTo>
                    <a:pt x="153416" y="32004"/>
                  </a:lnTo>
                  <a:cubicBezTo>
                    <a:pt x="151511" y="29210"/>
                    <a:pt x="149479" y="26670"/>
                    <a:pt x="147193" y="24384"/>
                  </a:cubicBezTo>
                  <a:lnTo>
                    <a:pt x="147193" y="24384"/>
                  </a:lnTo>
                  <a:lnTo>
                    <a:pt x="147193" y="24384"/>
                  </a:lnTo>
                  <a:cubicBezTo>
                    <a:pt x="144907" y="22098"/>
                    <a:pt x="142240" y="19939"/>
                    <a:pt x="139573" y="18161"/>
                  </a:cubicBezTo>
                  <a:lnTo>
                    <a:pt x="142240" y="14224"/>
                  </a:lnTo>
                  <a:lnTo>
                    <a:pt x="139573" y="18161"/>
                  </a:lnTo>
                  <a:cubicBezTo>
                    <a:pt x="136779" y="16256"/>
                    <a:pt x="133858" y="14732"/>
                    <a:pt x="130810" y="13462"/>
                  </a:cubicBezTo>
                  <a:lnTo>
                    <a:pt x="130810" y="13462"/>
                  </a:lnTo>
                  <a:lnTo>
                    <a:pt x="130810" y="13462"/>
                  </a:lnTo>
                  <a:cubicBezTo>
                    <a:pt x="127762" y="12192"/>
                    <a:pt x="124587" y="11176"/>
                    <a:pt x="121285" y="10541"/>
                  </a:cubicBezTo>
                  <a:lnTo>
                    <a:pt x="121285" y="10541"/>
                  </a:lnTo>
                  <a:lnTo>
                    <a:pt x="121285" y="10541"/>
                  </a:lnTo>
                  <a:cubicBezTo>
                    <a:pt x="117983" y="9906"/>
                    <a:pt x="114808" y="9525"/>
                    <a:pt x="111506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40767" y="13462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4384" y="24384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13462" y="40767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10541" y="50292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940308"/>
                  </a:lnTo>
                  <a:close/>
                </a:path>
              </a:pathLst>
            </a:custGeom>
            <a:solidFill>
              <a:srgbClr val="C0C1D7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8199" y="68199"/>
              <a:ext cx="504825" cy="504952"/>
            </a:xfrm>
            <a:custGeom>
              <a:avLst/>
              <a:gdLst/>
              <a:ahLst/>
              <a:cxnLst/>
              <a:rect r="r" b="b" t="t" l="l"/>
              <a:pathLst>
                <a:path h="504952" w="504825">
                  <a:moveTo>
                    <a:pt x="504825" y="252476"/>
                  </a:moveTo>
                  <a:cubicBezTo>
                    <a:pt x="504825" y="260731"/>
                    <a:pt x="504444" y="268986"/>
                    <a:pt x="503555" y="277241"/>
                  </a:cubicBezTo>
                  <a:cubicBezTo>
                    <a:pt x="502666" y="285496"/>
                    <a:pt x="501523" y="293624"/>
                    <a:pt x="499872" y="301752"/>
                  </a:cubicBezTo>
                  <a:cubicBezTo>
                    <a:pt x="498221" y="309880"/>
                    <a:pt x="496189" y="317881"/>
                    <a:pt x="493903" y="325755"/>
                  </a:cubicBezTo>
                  <a:cubicBezTo>
                    <a:pt x="491617" y="333629"/>
                    <a:pt x="488696" y="341503"/>
                    <a:pt x="485521" y="349123"/>
                  </a:cubicBezTo>
                  <a:cubicBezTo>
                    <a:pt x="482346" y="356743"/>
                    <a:pt x="478790" y="364236"/>
                    <a:pt x="474980" y="371475"/>
                  </a:cubicBezTo>
                  <a:cubicBezTo>
                    <a:pt x="471170" y="378714"/>
                    <a:pt x="466852" y="385826"/>
                    <a:pt x="462280" y="392684"/>
                  </a:cubicBezTo>
                  <a:cubicBezTo>
                    <a:pt x="457708" y="399542"/>
                    <a:pt x="452755" y="406146"/>
                    <a:pt x="447548" y="412623"/>
                  </a:cubicBezTo>
                  <a:cubicBezTo>
                    <a:pt x="442341" y="419100"/>
                    <a:pt x="436753" y="425069"/>
                    <a:pt x="430911" y="431038"/>
                  </a:cubicBezTo>
                  <a:cubicBezTo>
                    <a:pt x="425069" y="437007"/>
                    <a:pt x="418973" y="442468"/>
                    <a:pt x="412496" y="447675"/>
                  </a:cubicBezTo>
                  <a:cubicBezTo>
                    <a:pt x="406019" y="452882"/>
                    <a:pt x="399415" y="457835"/>
                    <a:pt x="392557" y="462407"/>
                  </a:cubicBezTo>
                  <a:cubicBezTo>
                    <a:pt x="385699" y="466979"/>
                    <a:pt x="378587" y="471297"/>
                    <a:pt x="371348" y="475107"/>
                  </a:cubicBezTo>
                  <a:cubicBezTo>
                    <a:pt x="364109" y="478917"/>
                    <a:pt x="356616" y="482473"/>
                    <a:pt x="348996" y="485648"/>
                  </a:cubicBezTo>
                  <a:cubicBezTo>
                    <a:pt x="341376" y="488823"/>
                    <a:pt x="333629" y="491617"/>
                    <a:pt x="325628" y="494030"/>
                  </a:cubicBezTo>
                  <a:cubicBezTo>
                    <a:pt x="317627" y="496443"/>
                    <a:pt x="309753" y="498475"/>
                    <a:pt x="301625" y="499999"/>
                  </a:cubicBezTo>
                  <a:cubicBezTo>
                    <a:pt x="293497" y="501523"/>
                    <a:pt x="285369" y="502793"/>
                    <a:pt x="277114" y="503682"/>
                  </a:cubicBezTo>
                  <a:cubicBezTo>
                    <a:pt x="268859" y="504571"/>
                    <a:pt x="260604" y="504952"/>
                    <a:pt x="252349" y="504952"/>
                  </a:cubicBezTo>
                  <a:cubicBezTo>
                    <a:pt x="244094" y="504952"/>
                    <a:pt x="235839" y="504571"/>
                    <a:pt x="227584" y="503682"/>
                  </a:cubicBezTo>
                  <a:cubicBezTo>
                    <a:pt x="219329" y="502793"/>
                    <a:pt x="211201" y="501650"/>
                    <a:pt x="203073" y="499999"/>
                  </a:cubicBezTo>
                  <a:cubicBezTo>
                    <a:pt x="194945" y="498348"/>
                    <a:pt x="186944" y="496316"/>
                    <a:pt x="179070" y="494030"/>
                  </a:cubicBezTo>
                  <a:cubicBezTo>
                    <a:pt x="171196" y="491744"/>
                    <a:pt x="163322" y="488823"/>
                    <a:pt x="155702" y="485648"/>
                  </a:cubicBezTo>
                  <a:cubicBezTo>
                    <a:pt x="148082" y="482473"/>
                    <a:pt x="140589" y="478917"/>
                    <a:pt x="133350" y="475107"/>
                  </a:cubicBezTo>
                  <a:cubicBezTo>
                    <a:pt x="126111" y="471297"/>
                    <a:pt x="118999" y="466979"/>
                    <a:pt x="112141" y="462407"/>
                  </a:cubicBezTo>
                  <a:cubicBezTo>
                    <a:pt x="105283" y="457835"/>
                    <a:pt x="98679" y="452882"/>
                    <a:pt x="92202" y="447675"/>
                  </a:cubicBezTo>
                  <a:cubicBezTo>
                    <a:pt x="85725" y="442468"/>
                    <a:pt x="79756" y="436880"/>
                    <a:pt x="73914" y="431038"/>
                  </a:cubicBezTo>
                  <a:cubicBezTo>
                    <a:pt x="68072" y="425196"/>
                    <a:pt x="62484" y="419100"/>
                    <a:pt x="57277" y="412623"/>
                  </a:cubicBezTo>
                  <a:cubicBezTo>
                    <a:pt x="52070" y="406146"/>
                    <a:pt x="47117" y="399542"/>
                    <a:pt x="42545" y="392684"/>
                  </a:cubicBezTo>
                  <a:cubicBezTo>
                    <a:pt x="37973" y="385826"/>
                    <a:pt x="33655" y="378714"/>
                    <a:pt x="29845" y="371475"/>
                  </a:cubicBezTo>
                  <a:cubicBezTo>
                    <a:pt x="26035" y="364236"/>
                    <a:pt x="22479" y="356743"/>
                    <a:pt x="19304" y="349123"/>
                  </a:cubicBezTo>
                  <a:cubicBezTo>
                    <a:pt x="16129" y="341503"/>
                    <a:pt x="13335" y="333756"/>
                    <a:pt x="10922" y="325755"/>
                  </a:cubicBezTo>
                  <a:cubicBezTo>
                    <a:pt x="8509" y="317754"/>
                    <a:pt x="6477" y="309880"/>
                    <a:pt x="4953" y="301752"/>
                  </a:cubicBezTo>
                  <a:cubicBezTo>
                    <a:pt x="3429" y="293624"/>
                    <a:pt x="2159" y="285496"/>
                    <a:pt x="1270" y="277241"/>
                  </a:cubicBezTo>
                  <a:cubicBezTo>
                    <a:pt x="381" y="268986"/>
                    <a:pt x="0" y="260731"/>
                    <a:pt x="0" y="252476"/>
                  </a:cubicBezTo>
                  <a:cubicBezTo>
                    <a:pt x="0" y="244221"/>
                    <a:pt x="381" y="235966"/>
                    <a:pt x="1270" y="227711"/>
                  </a:cubicBezTo>
                  <a:cubicBezTo>
                    <a:pt x="2159" y="219456"/>
                    <a:pt x="3302" y="211328"/>
                    <a:pt x="4953" y="203200"/>
                  </a:cubicBezTo>
                  <a:cubicBezTo>
                    <a:pt x="6604" y="195072"/>
                    <a:pt x="8509" y="187071"/>
                    <a:pt x="10922" y="179197"/>
                  </a:cubicBezTo>
                  <a:cubicBezTo>
                    <a:pt x="13335" y="171323"/>
                    <a:pt x="16129" y="163449"/>
                    <a:pt x="19304" y="155829"/>
                  </a:cubicBezTo>
                  <a:cubicBezTo>
                    <a:pt x="22479" y="148209"/>
                    <a:pt x="26035" y="140716"/>
                    <a:pt x="29845" y="133477"/>
                  </a:cubicBezTo>
                  <a:cubicBezTo>
                    <a:pt x="33655" y="126238"/>
                    <a:pt x="37973" y="119126"/>
                    <a:pt x="42545" y="112268"/>
                  </a:cubicBezTo>
                  <a:cubicBezTo>
                    <a:pt x="47117" y="105410"/>
                    <a:pt x="52070" y="98806"/>
                    <a:pt x="57277" y="92329"/>
                  </a:cubicBezTo>
                  <a:cubicBezTo>
                    <a:pt x="62484" y="85852"/>
                    <a:pt x="68072" y="79883"/>
                    <a:pt x="73914" y="73914"/>
                  </a:cubicBezTo>
                  <a:cubicBezTo>
                    <a:pt x="79756" y="67945"/>
                    <a:pt x="85852" y="62484"/>
                    <a:pt x="92202" y="57277"/>
                  </a:cubicBezTo>
                  <a:cubicBezTo>
                    <a:pt x="98552" y="52070"/>
                    <a:pt x="105283" y="47117"/>
                    <a:pt x="112141" y="42545"/>
                  </a:cubicBezTo>
                  <a:cubicBezTo>
                    <a:pt x="118999" y="37973"/>
                    <a:pt x="126111" y="33655"/>
                    <a:pt x="133350" y="29845"/>
                  </a:cubicBezTo>
                  <a:cubicBezTo>
                    <a:pt x="140589" y="26035"/>
                    <a:pt x="148082" y="22479"/>
                    <a:pt x="155702" y="19304"/>
                  </a:cubicBezTo>
                  <a:cubicBezTo>
                    <a:pt x="163322" y="16129"/>
                    <a:pt x="171069" y="13335"/>
                    <a:pt x="179070" y="10922"/>
                  </a:cubicBezTo>
                  <a:cubicBezTo>
                    <a:pt x="187071" y="8509"/>
                    <a:pt x="194945" y="6477"/>
                    <a:pt x="203073" y="4953"/>
                  </a:cubicBezTo>
                  <a:cubicBezTo>
                    <a:pt x="211201" y="3429"/>
                    <a:pt x="219329" y="2159"/>
                    <a:pt x="227584" y="1270"/>
                  </a:cubicBezTo>
                  <a:cubicBezTo>
                    <a:pt x="235839" y="381"/>
                    <a:pt x="244094" y="0"/>
                    <a:pt x="252349" y="0"/>
                  </a:cubicBezTo>
                  <a:cubicBezTo>
                    <a:pt x="260604" y="0"/>
                    <a:pt x="268859" y="381"/>
                    <a:pt x="277114" y="1270"/>
                  </a:cubicBezTo>
                  <a:cubicBezTo>
                    <a:pt x="285369" y="2159"/>
                    <a:pt x="293497" y="3302"/>
                    <a:pt x="301625" y="4953"/>
                  </a:cubicBezTo>
                  <a:cubicBezTo>
                    <a:pt x="309753" y="6604"/>
                    <a:pt x="317754" y="8636"/>
                    <a:pt x="325628" y="10922"/>
                  </a:cubicBezTo>
                  <a:cubicBezTo>
                    <a:pt x="333502" y="13208"/>
                    <a:pt x="341249" y="16129"/>
                    <a:pt x="348996" y="19304"/>
                  </a:cubicBezTo>
                  <a:cubicBezTo>
                    <a:pt x="356743" y="22479"/>
                    <a:pt x="364109" y="26035"/>
                    <a:pt x="371348" y="29845"/>
                  </a:cubicBezTo>
                  <a:cubicBezTo>
                    <a:pt x="378587" y="33655"/>
                    <a:pt x="385699" y="37973"/>
                    <a:pt x="392557" y="42545"/>
                  </a:cubicBezTo>
                  <a:cubicBezTo>
                    <a:pt x="399415" y="47117"/>
                    <a:pt x="406019" y="52070"/>
                    <a:pt x="412496" y="57277"/>
                  </a:cubicBezTo>
                  <a:cubicBezTo>
                    <a:pt x="418973" y="62484"/>
                    <a:pt x="424942" y="68072"/>
                    <a:pt x="430911" y="73914"/>
                  </a:cubicBezTo>
                  <a:cubicBezTo>
                    <a:pt x="436880" y="79756"/>
                    <a:pt x="442341" y="85852"/>
                    <a:pt x="447548" y="92329"/>
                  </a:cubicBezTo>
                  <a:cubicBezTo>
                    <a:pt x="452755" y="98806"/>
                    <a:pt x="457708" y="105410"/>
                    <a:pt x="462280" y="112268"/>
                  </a:cubicBezTo>
                  <a:cubicBezTo>
                    <a:pt x="466852" y="119126"/>
                    <a:pt x="471170" y="126238"/>
                    <a:pt x="474980" y="133477"/>
                  </a:cubicBezTo>
                  <a:cubicBezTo>
                    <a:pt x="478790" y="140716"/>
                    <a:pt x="482473" y="148209"/>
                    <a:pt x="485521" y="155829"/>
                  </a:cubicBezTo>
                  <a:cubicBezTo>
                    <a:pt x="488569" y="163449"/>
                    <a:pt x="491490" y="171196"/>
                    <a:pt x="493903" y="179197"/>
                  </a:cubicBezTo>
                  <a:cubicBezTo>
                    <a:pt x="496316" y="187198"/>
                    <a:pt x="498348" y="195072"/>
                    <a:pt x="499872" y="203200"/>
                  </a:cubicBezTo>
                  <a:cubicBezTo>
                    <a:pt x="501396" y="211328"/>
                    <a:pt x="502666" y="219456"/>
                    <a:pt x="503555" y="227711"/>
                  </a:cubicBezTo>
                  <a:cubicBezTo>
                    <a:pt x="504444" y="235966"/>
                    <a:pt x="504825" y="244221"/>
                    <a:pt x="504825" y="252476"/>
                  </a:cubicBez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514350" cy="514223"/>
            </a:xfrm>
            <a:custGeom>
              <a:avLst/>
              <a:gdLst/>
              <a:ahLst/>
              <a:cxnLst/>
              <a:rect r="r" b="b" t="t" l="l"/>
              <a:pathLst>
                <a:path h="514223" w="514350">
                  <a:moveTo>
                    <a:pt x="514350" y="257175"/>
                  </a:moveTo>
                  <a:cubicBezTo>
                    <a:pt x="514350" y="265557"/>
                    <a:pt x="513969" y="273939"/>
                    <a:pt x="513080" y="282321"/>
                  </a:cubicBezTo>
                  <a:lnTo>
                    <a:pt x="508381" y="281813"/>
                  </a:lnTo>
                  <a:lnTo>
                    <a:pt x="513080" y="282321"/>
                  </a:lnTo>
                  <a:cubicBezTo>
                    <a:pt x="512318" y="290703"/>
                    <a:pt x="511048" y="299085"/>
                    <a:pt x="509397" y="307340"/>
                  </a:cubicBezTo>
                  <a:lnTo>
                    <a:pt x="504698" y="306451"/>
                  </a:lnTo>
                  <a:lnTo>
                    <a:pt x="509397" y="307340"/>
                  </a:lnTo>
                  <a:cubicBezTo>
                    <a:pt x="507746" y="315595"/>
                    <a:pt x="505714" y="323723"/>
                    <a:pt x="503301" y="331851"/>
                  </a:cubicBezTo>
                  <a:lnTo>
                    <a:pt x="498729" y="330454"/>
                  </a:lnTo>
                  <a:lnTo>
                    <a:pt x="503301" y="331851"/>
                  </a:lnTo>
                  <a:cubicBezTo>
                    <a:pt x="500888" y="339852"/>
                    <a:pt x="497967" y="347853"/>
                    <a:pt x="494792" y="355600"/>
                  </a:cubicBezTo>
                  <a:lnTo>
                    <a:pt x="494792" y="355600"/>
                  </a:lnTo>
                  <a:lnTo>
                    <a:pt x="494792" y="355600"/>
                  </a:lnTo>
                  <a:cubicBezTo>
                    <a:pt x="491617" y="363347"/>
                    <a:pt x="487934" y="370967"/>
                    <a:pt x="483997" y="378460"/>
                  </a:cubicBezTo>
                  <a:lnTo>
                    <a:pt x="479806" y="376174"/>
                  </a:lnTo>
                  <a:lnTo>
                    <a:pt x="483997" y="378460"/>
                  </a:lnTo>
                  <a:cubicBezTo>
                    <a:pt x="480060" y="385826"/>
                    <a:pt x="475742" y="393065"/>
                    <a:pt x="471043" y="400050"/>
                  </a:cubicBezTo>
                  <a:lnTo>
                    <a:pt x="467106" y="397383"/>
                  </a:lnTo>
                  <a:lnTo>
                    <a:pt x="471043" y="400050"/>
                  </a:lnTo>
                  <a:cubicBezTo>
                    <a:pt x="466344" y="407035"/>
                    <a:pt x="461391" y="413766"/>
                    <a:pt x="456057" y="420370"/>
                  </a:cubicBezTo>
                  <a:lnTo>
                    <a:pt x="456057" y="420370"/>
                  </a:lnTo>
                  <a:lnTo>
                    <a:pt x="456057" y="420370"/>
                  </a:lnTo>
                  <a:cubicBezTo>
                    <a:pt x="450723" y="426847"/>
                    <a:pt x="445008" y="433070"/>
                    <a:pt x="439166" y="439039"/>
                  </a:cubicBezTo>
                  <a:lnTo>
                    <a:pt x="439166" y="439039"/>
                  </a:lnTo>
                  <a:lnTo>
                    <a:pt x="439166" y="439039"/>
                  </a:lnTo>
                  <a:cubicBezTo>
                    <a:pt x="433197" y="445008"/>
                    <a:pt x="426974" y="450596"/>
                    <a:pt x="420497" y="455930"/>
                  </a:cubicBezTo>
                  <a:lnTo>
                    <a:pt x="417449" y="452247"/>
                  </a:lnTo>
                  <a:lnTo>
                    <a:pt x="420497" y="455930"/>
                  </a:lnTo>
                  <a:cubicBezTo>
                    <a:pt x="414020" y="461264"/>
                    <a:pt x="407162" y="466344"/>
                    <a:pt x="400177" y="470916"/>
                  </a:cubicBezTo>
                  <a:lnTo>
                    <a:pt x="397510" y="466979"/>
                  </a:lnTo>
                  <a:lnTo>
                    <a:pt x="400177" y="470916"/>
                  </a:lnTo>
                  <a:cubicBezTo>
                    <a:pt x="393192" y="475615"/>
                    <a:pt x="385953" y="479933"/>
                    <a:pt x="378587" y="483870"/>
                  </a:cubicBezTo>
                  <a:lnTo>
                    <a:pt x="376301" y="479679"/>
                  </a:lnTo>
                  <a:lnTo>
                    <a:pt x="378587" y="483870"/>
                  </a:lnTo>
                  <a:cubicBezTo>
                    <a:pt x="371221" y="487807"/>
                    <a:pt x="363601" y="491490"/>
                    <a:pt x="355727" y="494665"/>
                  </a:cubicBezTo>
                  <a:lnTo>
                    <a:pt x="355727" y="494665"/>
                  </a:lnTo>
                  <a:lnTo>
                    <a:pt x="355727" y="494665"/>
                  </a:lnTo>
                  <a:cubicBezTo>
                    <a:pt x="347980" y="497840"/>
                    <a:pt x="339979" y="500761"/>
                    <a:pt x="331978" y="503174"/>
                  </a:cubicBezTo>
                  <a:lnTo>
                    <a:pt x="331978" y="503174"/>
                  </a:lnTo>
                  <a:lnTo>
                    <a:pt x="331978" y="503174"/>
                  </a:lnTo>
                  <a:cubicBezTo>
                    <a:pt x="323977" y="505587"/>
                    <a:pt x="315722" y="507619"/>
                    <a:pt x="307467" y="509270"/>
                  </a:cubicBezTo>
                  <a:lnTo>
                    <a:pt x="306578" y="504571"/>
                  </a:lnTo>
                  <a:lnTo>
                    <a:pt x="307467" y="509270"/>
                  </a:lnTo>
                  <a:cubicBezTo>
                    <a:pt x="299212" y="510921"/>
                    <a:pt x="290830" y="512191"/>
                    <a:pt x="282448" y="512953"/>
                  </a:cubicBezTo>
                  <a:lnTo>
                    <a:pt x="281940" y="508254"/>
                  </a:lnTo>
                  <a:lnTo>
                    <a:pt x="282448" y="512953"/>
                  </a:lnTo>
                  <a:cubicBezTo>
                    <a:pt x="274066" y="513842"/>
                    <a:pt x="265684" y="514223"/>
                    <a:pt x="257302" y="514223"/>
                  </a:cubicBezTo>
                  <a:lnTo>
                    <a:pt x="257302" y="509397"/>
                  </a:lnTo>
                  <a:lnTo>
                    <a:pt x="257302" y="514223"/>
                  </a:lnTo>
                  <a:cubicBezTo>
                    <a:pt x="248920" y="514223"/>
                    <a:pt x="240538" y="513842"/>
                    <a:pt x="232156" y="512953"/>
                  </a:cubicBezTo>
                  <a:lnTo>
                    <a:pt x="232156" y="512953"/>
                  </a:lnTo>
                  <a:lnTo>
                    <a:pt x="232156" y="512953"/>
                  </a:lnTo>
                  <a:cubicBezTo>
                    <a:pt x="223774" y="512064"/>
                    <a:pt x="215392" y="510921"/>
                    <a:pt x="207137" y="509270"/>
                  </a:cubicBezTo>
                  <a:lnTo>
                    <a:pt x="208026" y="504571"/>
                  </a:lnTo>
                  <a:lnTo>
                    <a:pt x="207137" y="509270"/>
                  </a:lnTo>
                  <a:cubicBezTo>
                    <a:pt x="198882" y="507619"/>
                    <a:pt x="190754" y="505587"/>
                    <a:pt x="182626" y="503174"/>
                  </a:cubicBezTo>
                  <a:lnTo>
                    <a:pt x="182626" y="503174"/>
                  </a:lnTo>
                  <a:lnTo>
                    <a:pt x="182626" y="503174"/>
                  </a:lnTo>
                  <a:cubicBezTo>
                    <a:pt x="174625" y="500761"/>
                    <a:pt x="166624" y="497840"/>
                    <a:pt x="158877" y="494665"/>
                  </a:cubicBezTo>
                  <a:lnTo>
                    <a:pt x="160655" y="490220"/>
                  </a:lnTo>
                  <a:lnTo>
                    <a:pt x="158877" y="494665"/>
                  </a:lnTo>
                  <a:cubicBezTo>
                    <a:pt x="151130" y="491490"/>
                    <a:pt x="143510" y="487807"/>
                    <a:pt x="136017" y="483870"/>
                  </a:cubicBezTo>
                  <a:lnTo>
                    <a:pt x="138303" y="479679"/>
                  </a:lnTo>
                  <a:lnTo>
                    <a:pt x="136017" y="483870"/>
                  </a:lnTo>
                  <a:cubicBezTo>
                    <a:pt x="128651" y="479933"/>
                    <a:pt x="121412" y="475615"/>
                    <a:pt x="114427" y="470916"/>
                  </a:cubicBezTo>
                  <a:lnTo>
                    <a:pt x="117094" y="466979"/>
                  </a:lnTo>
                  <a:lnTo>
                    <a:pt x="114427" y="470916"/>
                  </a:lnTo>
                  <a:cubicBezTo>
                    <a:pt x="107442" y="466217"/>
                    <a:pt x="100711" y="461264"/>
                    <a:pt x="94107" y="455930"/>
                  </a:cubicBezTo>
                  <a:lnTo>
                    <a:pt x="97155" y="452247"/>
                  </a:lnTo>
                  <a:lnTo>
                    <a:pt x="94107" y="455930"/>
                  </a:lnTo>
                  <a:cubicBezTo>
                    <a:pt x="87630" y="450596"/>
                    <a:pt x="81407" y="445008"/>
                    <a:pt x="75438" y="439039"/>
                  </a:cubicBezTo>
                  <a:lnTo>
                    <a:pt x="75438" y="439039"/>
                  </a:lnTo>
                  <a:lnTo>
                    <a:pt x="75438" y="439039"/>
                  </a:lnTo>
                  <a:cubicBezTo>
                    <a:pt x="69469" y="433070"/>
                    <a:pt x="63881" y="426847"/>
                    <a:pt x="58547" y="420370"/>
                  </a:cubicBezTo>
                  <a:lnTo>
                    <a:pt x="58547" y="420370"/>
                  </a:lnTo>
                  <a:lnTo>
                    <a:pt x="58547" y="420370"/>
                  </a:lnTo>
                  <a:cubicBezTo>
                    <a:pt x="53213" y="413893"/>
                    <a:pt x="48133" y="407035"/>
                    <a:pt x="43561" y="400050"/>
                  </a:cubicBezTo>
                  <a:lnTo>
                    <a:pt x="47498" y="397383"/>
                  </a:lnTo>
                  <a:lnTo>
                    <a:pt x="43561" y="400050"/>
                  </a:lnTo>
                  <a:cubicBezTo>
                    <a:pt x="38862" y="393065"/>
                    <a:pt x="34544" y="385826"/>
                    <a:pt x="30607" y="378460"/>
                  </a:cubicBezTo>
                  <a:lnTo>
                    <a:pt x="34798" y="376174"/>
                  </a:lnTo>
                  <a:lnTo>
                    <a:pt x="30607" y="378460"/>
                  </a:lnTo>
                  <a:cubicBezTo>
                    <a:pt x="26670" y="371094"/>
                    <a:pt x="22987" y="363474"/>
                    <a:pt x="19812" y="355600"/>
                  </a:cubicBezTo>
                  <a:lnTo>
                    <a:pt x="19812" y="355600"/>
                  </a:lnTo>
                  <a:lnTo>
                    <a:pt x="19812" y="355600"/>
                  </a:lnTo>
                  <a:cubicBezTo>
                    <a:pt x="16637" y="347853"/>
                    <a:pt x="13716" y="339852"/>
                    <a:pt x="11303" y="331851"/>
                  </a:cubicBezTo>
                  <a:lnTo>
                    <a:pt x="15875" y="330454"/>
                  </a:lnTo>
                  <a:lnTo>
                    <a:pt x="11303" y="331851"/>
                  </a:lnTo>
                  <a:cubicBezTo>
                    <a:pt x="8890" y="323850"/>
                    <a:pt x="6858" y="315595"/>
                    <a:pt x="5207" y="307340"/>
                  </a:cubicBezTo>
                  <a:lnTo>
                    <a:pt x="9906" y="306451"/>
                  </a:lnTo>
                  <a:lnTo>
                    <a:pt x="5207" y="307340"/>
                  </a:lnTo>
                  <a:cubicBezTo>
                    <a:pt x="3556" y="299085"/>
                    <a:pt x="2286" y="290703"/>
                    <a:pt x="1524" y="282321"/>
                  </a:cubicBezTo>
                  <a:lnTo>
                    <a:pt x="6223" y="281813"/>
                  </a:lnTo>
                  <a:lnTo>
                    <a:pt x="1524" y="282321"/>
                  </a:lnTo>
                  <a:cubicBezTo>
                    <a:pt x="635" y="273939"/>
                    <a:pt x="254" y="265557"/>
                    <a:pt x="254" y="257175"/>
                  </a:cubicBezTo>
                  <a:lnTo>
                    <a:pt x="5080" y="257175"/>
                  </a:lnTo>
                  <a:lnTo>
                    <a:pt x="0" y="257175"/>
                  </a:lnTo>
                  <a:cubicBezTo>
                    <a:pt x="0" y="248793"/>
                    <a:pt x="381" y="240411"/>
                    <a:pt x="1270" y="232029"/>
                  </a:cubicBezTo>
                  <a:lnTo>
                    <a:pt x="5969" y="232537"/>
                  </a:lnTo>
                  <a:lnTo>
                    <a:pt x="1270" y="232029"/>
                  </a:lnTo>
                  <a:cubicBezTo>
                    <a:pt x="2032" y="223647"/>
                    <a:pt x="3302" y="215265"/>
                    <a:pt x="4953" y="207010"/>
                  </a:cubicBezTo>
                  <a:lnTo>
                    <a:pt x="4953" y="207010"/>
                  </a:lnTo>
                  <a:lnTo>
                    <a:pt x="4953" y="207010"/>
                  </a:lnTo>
                  <a:cubicBezTo>
                    <a:pt x="6604" y="198755"/>
                    <a:pt x="8636" y="190627"/>
                    <a:pt x="11049" y="182499"/>
                  </a:cubicBezTo>
                  <a:lnTo>
                    <a:pt x="15621" y="183896"/>
                  </a:lnTo>
                  <a:lnTo>
                    <a:pt x="11049" y="182499"/>
                  </a:lnTo>
                  <a:cubicBezTo>
                    <a:pt x="13462" y="174371"/>
                    <a:pt x="16383" y="166497"/>
                    <a:pt x="19558" y="158750"/>
                  </a:cubicBezTo>
                  <a:lnTo>
                    <a:pt x="19558" y="158750"/>
                  </a:lnTo>
                  <a:lnTo>
                    <a:pt x="19558" y="158750"/>
                  </a:lnTo>
                  <a:cubicBezTo>
                    <a:pt x="22733" y="151003"/>
                    <a:pt x="26416" y="143383"/>
                    <a:pt x="30353" y="135890"/>
                  </a:cubicBezTo>
                  <a:lnTo>
                    <a:pt x="34544" y="138176"/>
                  </a:lnTo>
                  <a:lnTo>
                    <a:pt x="30353" y="135890"/>
                  </a:lnTo>
                  <a:cubicBezTo>
                    <a:pt x="34290" y="128524"/>
                    <a:pt x="38608" y="121285"/>
                    <a:pt x="43307" y="114300"/>
                  </a:cubicBezTo>
                  <a:lnTo>
                    <a:pt x="47244" y="116967"/>
                  </a:lnTo>
                  <a:lnTo>
                    <a:pt x="43307" y="114300"/>
                  </a:lnTo>
                  <a:cubicBezTo>
                    <a:pt x="48006" y="107315"/>
                    <a:pt x="52959" y="100584"/>
                    <a:pt x="58293" y="93980"/>
                  </a:cubicBezTo>
                  <a:lnTo>
                    <a:pt x="58293" y="93980"/>
                  </a:lnTo>
                  <a:lnTo>
                    <a:pt x="58293" y="93980"/>
                  </a:lnTo>
                  <a:cubicBezTo>
                    <a:pt x="63627" y="87503"/>
                    <a:pt x="69342" y="81280"/>
                    <a:pt x="75184" y="75311"/>
                  </a:cubicBezTo>
                  <a:lnTo>
                    <a:pt x="75184" y="75311"/>
                  </a:lnTo>
                  <a:lnTo>
                    <a:pt x="75184" y="75311"/>
                  </a:lnTo>
                  <a:cubicBezTo>
                    <a:pt x="81153" y="69342"/>
                    <a:pt x="87376" y="63754"/>
                    <a:pt x="93853" y="58420"/>
                  </a:cubicBezTo>
                  <a:lnTo>
                    <a:pt x="93853" y="58420"/>
                  </a:lnTo>
                  <a:lnTo>
                    <a:pt x="93853" y="58420"/>
                  </a:lnTo>
                  <a:cubicBezTo>
                    <a:pt x="100330" y="53086"/>
                    <a:pt x="107061" y="48133"/>
                    <a:pt x="114173" y="43434"/>
                  </a:cubicBezTo>
                  <a:lnTo>
                    <a:pt x="114173" y="43434"/>
                  </a:lnTo>
                  <a:lnTo>
                    <a:pt x="114173" y="43434"/>
                  </a:lnTo>
                  <a:cubicBezTo>
                    <a:pt x="121158" y="38735"/>
                    <a:pt x="128397" y="34417"/>
                    <a:pt x="135763" y="30480"/>
                  </a:cubicBezTo>
                  <a:lnTo>
                    <a:pt x="138049" y="34671"/>
                  </a:lnTo>
                  <a:lnTo>
                    <a:pt x="135763" y="30480"/>
                  </a:lnTo>
                  <a:cubicBezTo>
                    <a:pt x="143129" y="26543"/>
                    <a:pt x="150749" y="22860"/>
                    <a:pt x="158623" y="19685"/>
                  </a:cubicBezTo>
                  <a:lnTo>
                    <a:pt x="158623" y="19685"/>
                  </a:lnTo>
                  <a:lnTo>
                    <a:pt x="158623" y="19685"/>
                  </a:lnTo>
                  <a:cubicBezTo>
                    <a:pt x="166370" y="16510"/>
                    <a:pt x="174371" y="13589"/>
                    <a:pt x="182372" y="11176"/>
                  </a:cubicBezTo>
                  <a:lnTo>
                    <a:pt x="182372" y="11176"/>
                  </a:lnTo>
                  <a:lnTo>
                    <a:pt x="182372" y="11176"/>
                  </a:lnTo>
                  <a:cubicBezTo>
                    <a:pt x="190500" y="8763"/>
                    <a:pt x="198628" y="6731"/>
                    <a:pt x="206883" y="5080"/>
                  </a:cubicBezTo>
                  <a:lnTo>
                    <a:pt x="207772" y="9779"/>
                  </a:lnTo>
                  <a:lnTo>
                    <a:pt x="206883" y="5080"/>
                  </a:lnTo>
                  <a:cubicBezTo>
                    <a:pt x="215138" y="3429"/>
                    <a:pt x="223520" y="2159"/>
                    <a:pt x="231902" y="1397"/>
                  </a:cubicBezTo>
                  <a:lnTo>
                    <a:pt x="232410" y="6096"/>
                  </a:lnTo>
                  <a:lnTo>
                    <a:pt x="231902" y="1397"/>
                  </a:lnTo>
                  <a:cubicBezTo>
                    <a:pt x="240284" y="508"/>
                    <a:pt x="248666" y="127"/>
                    <a:pt x="257048" y="127"/>
                  </a:cubicBezTo>
                  <a:lnTo>
                    <a:pt x="257048" y="4953"/>
                  </a:lnTo>
                  <a:lnTo>
                    <a:pt x="257048" y="0"/>
                  </a:lnTo>
                  <a:cubicBezTo>
                    <a:pt x="265430" y="0"/>
                    <a:pt x="273812" y="381"/>
                    <a:pt x="282194" y="1270"/>
                  </a:cubicBezTo>
                  <a:lnTo>
                    <a:pt x="281686" y="5969"/>
                  </a:lnTo>
                  <a:lnTo>
                    <a:pt x="282194" y="1270"/>
                  </a:lnTo>
                  <a:cubicBezTo>
                    <a:pt x="290576" y="2032"/>
                    <a:pt x="298958" y="3302"/>
                    <a:pt x="307213" y="4953"/>
                  </a:cubicBezTo>
                  <a:lnTo>
                    <a:pt x="306324" y="9652"/>
                  </a:lnTo>
                  <a:lnTo>
                    <a:pt x="307213" y="4953"/>
                  </a:lnTo>
                  <a:cubicBezTo>
                    <a:pt x="315468" y="6604"/>
                    <a:pt x="323596" y="8636"/>
                    <a:pt x="331724" y="11049"/>
                  </a:cubicBezTo>
                  <a:lnTo>
                    <a:pt x="331724" y="11049"/>
                  </a:lnTo>
                  <a:lnTo>
                    <a:pt x="331724" y="11049"/>
                  </a:lnTo>
                  <a:cubicBezTo>
                    <a:pt x="339725" y="13462"/>
                    <a:pt x="347726" y="16383"/>
                    <a:pt x="355473" y="19558"/>
                  </a:cubicBezTo>
                  <a:lnTo>
                    <a:pt x="355473" y="19558"/>
                  </a:lnTo>
                  <a:lnTo>
                    <a:pt x="355473" y="19558"/>
                  </a:lnTo>
                  <a:cubicBezTo>
                    <a:pt x="363220" y="22733"/>
                    <a:pt x="370840" y="26416"/>
                    <a:pt x="378333" y="30353"/>
                  </a:cubicBezTo>
                  <a:lnTo>
                    <a:pt x="376047" y="34544"/>
                  </a:lnTo>
                  <a:lnTo>
                    <a:pt x="378333" y="30353"/>
                  </a:lnTo>
                  <a:cubicBezTo>
                    <a:pt x="385699" y="34290"/>
                    <a:pt x="392938" y="38608"/>
                    <a:pt x="399923" y="43307"/>
                  </a:cubicBezTo>
                  <a:lnTo>
                    <a:pt x="399923" y="43307"/>
                  </a:lnTo>
                  <a:lnTo>
                    <a:pt x="399923" y="43307"/>
                  </a:lnTo>
                  <a:cubicBezTo>
                    <a:pt x="406908" y="48006"/>
                    <a:pt x="413639" y="52959"/>
                    <a:pt x="420243" y="58293"/>
                  </a:cubicBezTo>
                  <a:lnTo>
                    <a:pt x="420243" y="58293"/>
                  </a:lnTo>
                  <a:lnTo>
                    <a:pt x="420243" y="58293"/>
                  </a:lnTo>
                  <a:cubicBezTo>
                    <a:pt x="426720" y="63627"/>
                    <a:pt x="432943" y="69342"/>
                    <a:pt x="438912" y="75184"/>
                  </a:cubicBezTo>
                  <a:lnTo>
                    <a:pt x="438912" y="75184"/>
                  </a:lnTo>
                  <a:lnTo>
                    <a:pt x="438912" y="75184"/>
                  </a:lnTo>
                  <a:cubicBezTo>
                    <a:pt x="444881" y="81153"/>
                    <a:pt x="450469" y="87376"/>
                    <a:pt x="455803" y="93853"/>
                  </a:cubicBezTo>
                  <a:lnTo>
                    <a:pt x="455803" y="93853"/>
                  </a:lnTo>
                  <a:lnTo>
                    <a:pt x="455803" y="93853"/>
                  </a:lnTo>
                  <a:cubicBezTo>
                    <a:pt x="461137" y="100330"/>
                    <a:pt x="466217" y="107188"/>
                    <a:pt x="470789" y="114173"/>
                  </a:cubicBezTo>
                  <a:lnTo>
                    <a:pt x="466852" y="116840"/>
                  </a:lnTo>
                  <a:lnTo>
                    <a:pt x="470789" y="114173"/>
                  </a:lnTo>
                  <a:cubicBezTo>
                    <a:pt x="475488" y="121158"/>
                    <a:pt x="479806" y="128397"/>
                    <a:pt x="483743" y="135763"/>
                  </a:cubicBezTo>
                  <a:lnTo>
                    <a:pt x="479552" y="138049"/>
                  </a:lnTo>
                  <a:lnTo>
                    <a:pt x="483743" y="135763"/>
                  </a:lnTo>
                  <a:cubicBezTo>
                    <a:pt x="487680" y="143129"/>
                    <a:pt x="491363" y="150749"/>
                    <a:pt x="494538" y="158623"/>
                  </a:cubicBezTo>
                  <a:lnTo>
                    <a:pt x="494538" y="158623"/>
                  </a:lnTo>
                  <a:lnTo>
                    <a:pt x="494538" y="158623"/>
                  </a:lnTo>
                  <a:cubicBezTo>
                    <a:pt x="497713" y="166370"/>
                    <a:pt x="500634" y="174371"/>
                    <a:pt x="503047" y="182372"/>
                  </a:cubicBezTo>
                  <a:lnTo>
                    <a:pt x="498475" y="183769"/>
                  </a:lnTo>
                  <a:lnTo>
                    <a:pt x="503047" y="182372"/>
                  </a:lnTo>
                  <a:cubicBezTo>
                    <a:pt x="505460" y="190373"/>
                    <a:pt x="507492" y="198628"/>
                    <a:pt x="509143" y="206883"/>
                  </a:cubicBezTo>
                  <a:lnTo>
                    <a:pt x="509143" y="206883"/>
                  </a:lnTo>
                  <a:lnTo>
                    <a:pt x="509143" y="206883"/>
                  </a:lnTo>
                  <a:cubicBezTo>
                    <a:pt x="510794" y="215138"/>
                    <a:pt x="512064" y="223520"/>
                    <a:pt x="512826" y="231902"/>
                  </a:cubicBezTo>
                  <a:lnTo>
                    <a:pt x="508127" y="232410"/>
                  </a:lnTo>
                  <a:lnTo>
                    <a:pt x="512826" y="231902"/>
                  </a:lnTo>
                  <a:cubicBezTo>
                    <a:pt x="513715" y="240284"/>
                    <a:pt x="514096" y="248666"/>
                    <a:pt x="514096" y="257048"/>
                  </a:cubicBezTo>
                  <a:lnTo>
                    <a:pt x="509270" y="257048"/>
                  </a:lnTo>
                  <a:lnTo>
                    <a:pt x="514096" y="257048"/>
                  </a:lnTo>
                  <a:moveTo>
                    <a:pt x="504571" y="257048"/>
                  </a:moveTo>
                  <a:cubicBezTo>
                    <a:pt x="504571" y="248920"/>
                    <a:pt x="504190" y="240792"/>
                    <a:pt x="503428" y="232791"/>
                  </a:cubicBezTo>
                  <a:lnTo>
                    <a:pt x="503428" y="232791"/>
                  </a:lnTo>
                  <a:lnTo>
                    <a:pt x="503428" y="232791"/>
                  </a:lnTo>
                  <a:cubicBezTo>
                    <a:pt x="502666" y="224663"/>
                    <a:pt x="501396" y="216662"/>
                    <a:pt x="499872" y="208788"/>
                  </a:cubicBezTo>
                  <a:lnTo>
                    <a:pt x="504571" y="207899"/>
                  </a:lnTo>
                  <a:lnTo>
                    <a:pt x="499872" y="208788"/>
                  </a:lnTo>
                  <a:cubicBezTo>
                    <a:pt x="498348" y="200787"/>
                    <a:pt x="496316" y="193040"/>
                    <a:pt x="493903" y="185166"/>
                  </a:cubicBezTo>
                  <a:lnTo>
                    <a:pt x="493903" y="185166"/>
                  </a:lnTo>
                  <a:lnTo>
                    <a:pt x="493903" y="185166"/>
                  </a:lnTo>
                  <a:cubicBezTo>
                    <a:pt x="491490" y="177419"/>
                    <a:pt x="488823" y="169799"/>
                    <a:pt x="485775" y="162306"/>
                  </a:cubicBezTo>
                  <a:lnTo>
                    <a:pt x="490220" y="160528"/>
                  </a:lnTo>
                  <a:lnTo>
                    <a:pt x="485775" y="162306"/>
                  </a:lnTo>
                  <a:cubicBezTo>
                    <a:pt x="482727" y="154813"/>
                    <a:pt x="479171" y="147447"/>
                    <a:pt x="475361" y="140335"/>
                  </a:cubicBezTo>
                  <a:lnTo>
                    <a:pt x="475361" y="140335"/>
                  </a:lnTo>
                  <a:lnTo>
                    <a:pt x="475361" y="140335"/>
                  </a:lnTo>
                  <a:cubicBezTo>
                    <a:pt x="471551" y="133223"/>
                    <a:pt x="467360" y="126238"/>
                    <a:pt x="462915" y="119507"/>
                  </a:cubicBezTo>
                  <a:lnTo>
                    <a:pt x="462915" y="119507"/>
                  </a:lnTo>
                  <a:lnTo>
                    <a:pt x="462915" y="119507"/>
                  </a:lnTo>
                  <a:cubicBezTo>
                    <a:pt x="458470" y="112776"/>
                    <a:pt x="453644" y="106299"/>
                    <a:pt x="448437" y="99949"/>
                  </a:cubicBezTo>
                  <a:lnTo>
                    <a:pt x="452120" y="96901"/>
                  </a:lnTo>
                  <a:lnTo>
                    <a:pt x="448437" y="99949"/>
                  </a:lnTo>
                  <a:cubicBezTo>
                    <a:pt x="443230" y="93726"/>
                    <a:pt x="437896" y="87630"/>
                    <a:pt x="432054" y="81915"/>
                  </a:cubicBezTo>
                  <a:lnTo>
                    <a:pt x="435483" y="78486"/>
                  </a:lnTo>
                  <a:lnTo>
                    <a:pt x="432181" y="81915"/>
                  </a:lnTo>
                  <a:cubicBezTo>
                    <a:pt x="426466" y="76200"/>
                    <a:pt x="420497" y="70739"/>
                    <a:pt x="414147" y="65532"/>
                  </a:cubicBezTo>
                  <a:lnTo>
                    <a:pt x="417195" y="61849"/>
                  </a:lnTo>
                  <a:lnTo>
                    <a:pt x="414147" y="65532"/>
                  </a:lnTo>
                  <a:cubicBezTo>
                    <a:pt x="407797" y="60452"/>
                    <a:pt x="401320" y="55499"/>
                    <a:pt x="394589" y="51054"/>
                  </a:cubicBezTo>
                  <a:lnTo>
                    <a:pt x="397256" y="47117"/>
                  </a:lnTo>
                  <a:lnTo>
                    <a:pt x="394589" y="51054"/>
                  </a:lnTo>
                  <a:cubicBezTo>
                    <a:pt x="387858" y="46609"/>
                    <a:pt x="380873" y="42418"/>
                    <a:pt x="373761" y="38608"/>
                  </a:cubicBezTo>
                  <a:lnTo>
                    <a:pt x="373761" y="38608"/>
                  </a:lnTo>
                  <a:lnTo>
                    <a:pt x="373761" y="38608"/>
                  </a:lnTo>
                  <a:cubicBezTo>
                    <a:pt x="366649" y="34798"/>
                    <a:pt x="359283" y="31369"/>
                    <a:pt x="351790" y="28194"/>
                  </a:cubicBezTo>
                  <a:lnTo>
                    <a:pt x="353568" y="23749"/>
                  </a:lnTo>
                  <a:lnTo>
                    <a:pt x="351790" y="28194"/>
                  </a:lnTo>
                  <a:cubicBezTo>
                    <a:pt x="344297" y="25146"/>
                    <a:pt x="336677" y="22352"/>
                    <a:pt x="328930" y="20066"/>
                  </a:cubicBezTo>
                  <a:lnTo>
                    <a:pt x="330327" y="15494"/>
                  </a:lnTo>
                  <a:lnTo>
                    <a:pt x="328930" y="20066"/>
                  </a:lnTo>
                  <a:cubicBezTo>
                    <a:pt x="321183" y="17653"/>
                    <a:pt x="313309" y="15748"/>
                    <a:pt x="305308" y="14097"/>
                  </a:cubicBezTo>
                  <a:lnTo>
                    <a:pt x="305308" y="14097"/>
                  </a:lnTo>
                  <a:lnTo>
                    <a:pt x="305308" y="14097"/>
                  </a:lnTo>
                  <a:cubicBezTo>
                    <a:pt x="297307" y="12573"/>
                    <a:pt x="289306" y="11303"/>
                    <a:pt x="281305" y="10541"/>
                  </a:cubicBezTo>
                  <a:lnTo>
                    <a:pt x="281305" y="10541"/>
                  </a:lnTo>
                  <a:lnTo>
                    <a:pt x="281305" y="10541"/>
                  </a:lnTo>
                  <a:cubicBezTo>
                    <a:pt x="273177" y="9779"/>
                    <a:pt x="265176" y="9398"/>
                    <a:pt x="257048" y="9398"/>
                  </a:cubicBezTo>
                  <a:cubicBezTo>
                    <a:pt x="248920" y="9398"/>
                    <a:pt x="240792" y="9779"/>
                    <a:pt x="232791" y="10541"/>
                  </a:cubicBezTo>
                  <a:lnTo>
                    <a:pt x="232791" y="10541"/>
                  </a:lnTo>
                  <a:lnTo>
                    <a:pt x="232791" y="10541"/>
                  </a:lnTo>
                  <a:cubicBezTo>
                    <a:pt x="224663" y="11303"/>
                    <a:pt x="216662" y="12573"/>
                    <a:pt x="208788" y="14097"/>
                  </a:cubicBezTo>
                  <a:lnTo>
                    <a:pt x="208788" y="14097"/>
                  </a:lnTo>
                  <a:lnTo>
                    <a:pt x="208788" y="14097"/>
                  </a:lnTo>
                  <a:cubicBezTo>
                    <a:pt x="200787" y="15621"/>
                    <a:pt x="193040" y="17653"/>
                    <a:pt x="185166" y="20066"/>
                  </a:cubicBezTo>
                  <a:lnTo>
                    <a:pt x="183769" y="15494"/>
                  </a:lnTo>
                  <a:lnTo>
                    <a:pt x="185166" y="20066"/>
                  </a:lnTo>
                  <a:cubicBezTo>
                    <a:pt x="177419" y="22479"/>
                    <a:pt x="169799" y="25146"/>
                    <a:pt x="162306" y="28194"/>
                  </a:cubicBezTo>
                  <a:lnTo>
                    <a:pt x="160528" y="23749"/>
                  </a:lnTo>
                  <a:lnTo>
                    <a:pt x="162306" y="28194"/>
                  </a:lnTo>
                  <a:cubicBezTo>
                    <a:pt x="154813" y="31242"/>
                    <a:pt x="147447" y="34798"/>
                    <a:pt x="140335" y="38608"/>
                  </a:cubicBezTo>
                  <a:cubicBezTo>
                    <a:pt x="133223" y="42418"/>
                    <a:pt x="126238" y="46609"/>
                    <a:pt x="119507" y="51054"/>
                  </a:cubicBezTo>
                  <a:lnTo>
                    <a:pt x="116840" y="47117"/>
                  </a:lnTo>
                  <a:lnTo>
                    <a:pt x="119507" y="51054"/>
                  </a:lnTo>
                  <a:cubicBezTo>
                    <a:pt x="112776" y="55626"/>
                    <a:pt x="106299" y="60452"/>
                    <a:pt x="99949" y="65532"/>
                  </a:cubicBezTo>
                  <a:lnTo>
                    <a:pt x="96901" y="61849"/>
                  </a:lnTo>
                  <a:lnTo>
                    <a:pt x="99949" y="65532"/>
                  </a:lnTo>
                  <a:cubicBezTo>
                    <a:pt x="93726" y="70739"/>
                    <a:pt x="87630" y="76073"/>
                    <a:pt x="81915" y="81915"/>
                  </a:cubicBezTo>
                  <a:lnTo>
                    <a:pt x="78613" y="78486"/>
                  </a:lnTo>
                  <a:lnTo>
                    <a:pt x="82042" y="81915"/>
                  </a:lnTo>
                  <a:cubicBezTo>
                    <a:pt x="76327" y="87630"/>
                    <a:pt x="70866" y="93599"/>
                    <a:pt x="65659" y="99949"/>
                  </a:cubicBezTo>
                  <a:lnTo>
                    <a:pt x="61976" y="96901"/>
                  </a:lnTo>
                  <a:lnTo>
                    <a:pt x="65659" y="99949"/>
                  </a:lnTo>
                  <a:cubicBezTo>
                    <a:pt x="60452" y="106172"/>
                    <a:pt x="55753" y="112776"/>
                    <a:pt x="51181" y="119507"/>
                  </a:cubicBezTo>
                  <a:lnTo>
                    <a:pt x="51181" y="119507"/>
                  </a:lnTo>
                  <a:lnTo>
                    <a:pt x="51181" y="119507"/>
                  </a:lnTo>
                  <a:cubicBezTo>
                    <a:pt x="46736" y="126238"/>
                    <a:pt x="42545" y="133223"/>
                    <a:pt x="38735" y="140335"/>
                  </a:cubicBezTo>
                  <a:lnTo>
                    <a:pt x="38735" y="140335"/>
                  </a:lnTo>
                  <a:lnTo>
                    <a:pt x="38735" y="140335"/>
                  </a:lnTo>
                  <a:cubicBezTo>
                    <a:pt x="34925" y="147447"/>
                    <a:pt x="31496" y="154813"/>
                    <a:pt x="28321" y="162306"/>
                  </a:cubicBezTo>
                  <a:lnTo>
                    <a:pt x="23876" y="160528"/>
                  </a:lnTo>
                  <a:lnTo>
                    <a:pt x="28321" y="162306"/>
                  </a:lnTo>
                  <a:cubicBezTo>
                    <a:pt x="25273" y="169799"/>
                    <a:pt x="22479" y="177419"/>
                    <a:pt x="20193" y="185166"/>
                  </a:cubicBezTo>
                  <a:lnTo>
                    <a:pt x="20193" y="185166"/>
                  </a:lnTo>
                  <a:lnTo>
                    <a:pt x="20193" y="185166"/>
                  </a:lnTo>
                  <a:cubicBezTo>
                    <a:pt x="17780" y="192913"/>
                    <a:pt x="15875" y="200787"/>
                    <a:pt x="14224" y="208788"/>
                  </a:cubicBezTo>
                  <a:lnTo>
                    <a:pt x="9525" y="207899"/>
                  </a:lnTo>
                  <a:lnTo>
                    <a:pt x="14224" y="208788"/>
                  </a:lnTo>
                  <a:cubicBezTo>
                    <a:pt x="12700" y="216789"/>
                    <a:pt x="11430" y="224790"/>
                    <a:pt x="10668" y="232791"/>
                  </a:cubicBezTo>
                  <a:lnTo>
                    <a:pt x="10668" y="232791"/>
                  </a:lnTo>
                  <a:lnTo>
                    <a:pt x="10668" y="232791"/>
                  </a:lnTo>
                  <a:cubicBezTo>
                    <a:pt x="9906" y="240919"/>
                    <a:pt x="9525" y="248920"/>
                    <a:pt x="9525" y="257048"/>
                  </a:cubicBezTo>
                  <a:cubicBezTo>
                    <a:pt x="9525" y="265176"/>
                    <a:pt x="9906" y="273304"/>
                    <a:pt x="10668" y="281305"/>
                  </a:cubicBezTo>
                  <a:lnTo>
                    <a:pt x="10668" y="281305"/>
                  </a:lnTo>
                  <a:lnTo>
                    <a:pt x="10668" y="281305"/>
                  </a:lnTo>
                  <a:cubicBezTo>
                    <a:pt x="11430" y="289433"/>
                    <a:pt x="12700" y="297434"/>
                    <a:pt x="14224" y="305308"/>
                  </a:cubicBezTo>
                  <a:lnTo>
                    <a:pt x="14224" y="305308"/>
                  </a:lnTo>
                  <a:lnTo>
                    <a:pt x="14224" y="305308"/>
                  </a:lnTo>
                  <a:cubicBezTo>
                    <a:pt x="15748" y="313309"/>
                    <a:pt x="17780" y="321183"/>
                    <a:pt x="20066" y="328930"/>
                  </a:cubicBezTo>
                  <a:lnTo>
                    <a:pt x="20066" y="328930"/>
                  </a:lnTo>
                  <a:lnTo>
                    <a:pt x="20066" y="328930"/>
                  </a:lnTo>
                  <a:cubicBezTo>
                    <a:pt x="22479" y="336677"/>
                    <a:pt x="25146" y="344297"/>
                    <a:pt x="28194" y="351790"/>
                  </a:cubicBezTo>
                  <a:lnTo>
                    <a:pt x="23749" y="353568"/>
                  </a:lnTo>
                  <a:lnTo>
                    <a:pt x="28194" y="351790"/>
                  </a:lnTo>
                  <a:cubicBezTo>
                    <a:pt x="31242" y="359283"/>
                    <a:pt x="34798" y="366649"/>
                    <a:pt x="38608" y="373761"/>
                  </a:cubicBezTo>
                  <a:cubicBezTo>
                    <a:pt x="42418" y="380873"/>
                    <a:pt x="46609" y="387858"/>
                    <a:pt x="51054" y="394589"/>
                  </a:cubicBezTo>
                  <a:lnTo>
                    <a:pt x="51054" y="394589"/>
                  </a:lnTo>
                  <a:lnTo>
                    <a:pt x="51054" y="394589"/>
                  </a:lnTo>
                  <a:cubicBezTo>
                    <a:pt x="55499" y="401320"/>
                    <a:pt x="60325" y="407797"/>
                    <a:pt x="65532" y="414147"/>
                  </a:cubicBezTo>
                  <a:lnTo>
                    <a:pt x="61849" y="417195"/>
                  </a:lnTo>
                  <a:lnTo>
                    <a:pt x="65532" y="414147"/>
                  </a:lnTo>
                  <a:cubicBezTo>
                    <a:pt x="70739" y="420370"/>
                    <a:pt x="76073" y="426466"/>
                    <a:pt x="81915" y="432181"/>
                  </a:cubicBezTo>
                  <a:lnTo>
                    <a:pt x="78486" y="435483"/>
                  </a:lnTo>
                  <a:lnTo>
                    <a:pt x="81788" y="432054"/>
                  </a:lnTo>
                  <a:cubicBezTo>
                    <a:pt x="87503" y="437769"/>
                    <a:pt x="93472" y="443230"/>
                    <a:pt x="99822" y="448310"/>
                  </a:cubicBezTo>
                  <a:lnTo>
                    <a:pt x="99822" y="448310"/>
                  </a:lnTo>
                  <a:lnTo>
                    <a:pt x="99822" y="448310"/>
                  </a:lnTo>
                  <a:cubicBezTo>
                    <a:pt x="106045" y="453517"/>
                    <a:pt x="112649" y="458343"/>
                    <a:pt x="119380" y="462788"/>
                  </a:cubicBezTo>
                  <a:lnTo>
                    <a:pt x="119380" y="462788"/>
                  </a:lnTo>
                  <a:lnTo>
                    <a:pt x="119380" y="462788"/>
                  </a:lnTo>
                  <a:cubicBezTo>
                    <a:pt x="126111" y="467233"/>
                    <a:pt x="133096" y="471424"/>
                    <a:pt x="140208" y="475234"/>
                  </a:cubicBezTo>
                  <a:cubicBezTo>
                    <a:pt x="147320" y="479044"/>
                    <a:pt x="154686" y="482473"/>
                    <a:pt x="162179" y="485648"/>
                  </a:cubicBezTo>
                  <a:lnTo>
                    <a:pt x="162179" y="485648"/>
                  </a:lnTo>
                  <a:lnTo>
                    <a:pt x="162179" y="485648"/>
                  </a:lnTo>
                  <a:cubicBezTo>
                    <a:pt x="169672" y="488696"/>
                    <a:pt x="177292" y="491490"/>
                    <a:pt x="185039" y="493776"/>
                  </a:cubicBezTo>
                  <a:lnTo>
                    <a:pt x="183642" y="498348"/>
                  </a:lnTo>
                  <a:lnTo>
                    <a:pt x="185039" y="493776"/>
                  </a:lnTo>
                  <a:cubicBezTo>
                    <a:pt x="192786" y="496189"/>
                    <a:pt x="200660" y="498094"/>
                    <a:pt x="208661" y="499745"/>
                  </a:cubicBezTo>
                  <a:lnTo>
                    <a:pt x="208661" y="499745"/>
                  </a:lnTo>
                  <a:lnTo>
                    <a:pt x="208661" y="499745"/>
                  </a:lnTo>
                  <a:cubicBezTo>
                    <a:pt x="216662" y="501269"/>
                    <a:pt x="224663" y="502539"/>
                    <a:pt x="232664" y="503301"/>
                  </a:cubicBezTo>
                  <a:lnTo>
                    <a:pt x="232156" y="508000"/>
                  </a:lnTo>
                  <a:lnTo>
                    <a:pt x="232664" y="503301"/>
                  </a:lnTo>
                  <a:cubicBezTo>
                    <a:pt x="240792" y="504063"/>
                    <a:pt x="248793" y="504444"/>
                    <a:pt x="256921" y="504444"/>
                  </a:cubicBezTo>
                  <a:cubicBezTo>
                    <a:pt x="265049" y="504444"/>
                    <a:pt x="273177" y="504063"/>
                    <a:pt x="281178" y="503301"/>
                  </a:cubicBezTo>
                  <a:lnTo>
                    <a:pt x="281178" y="503301"/>
                  </a:lnTo>
                  <a:lnTo>
                    <a:pt x="281178" y="503301"/>
                  </a:lnTo>
                  <a:cubicBezTo>
                    <a:pt x="289306" y="502539"/>
                    <a:pt x="297307" y="501269"/>
                    <a:pt x="305181" y="499745"/>
                  </a:cubicBezTo>
                  <a:lnTo>
                    <a:pt x="305181" y="499745"/>
                  </a:lnTo>
                  <a:lnTo>
                    <a:pt x="305181" y="499745"/>
                  </a:lnTo>
                  <a:cubicBezTo>
                    <a:pt x="313182" y="498221"/>
                    <a:pt x="320929" y="496189"/>
                    <a:pt x="328803" y="493776"/>
                  </a:cubicBezTo>
                  <a:lnTo>
                    <a:pt x="330200" y="498348"/>
                  </a:lnTo>
                  <a:lnTo>
                    <a:pt x="328803" y="493776"/>
                  </a:lnTo>
                  <a:cubicBezTo>
                    <a:pt x="336550" y="491363"/>
                    <a:pt x="344170" y="488696"/>
                    <a:pt x="351663" y="485648"/>
                  </a:cubicBezTo>
                  <a:lnTo>
                    <a:pt x="353441" y="490093"/>
                  </a:lnTo>
                  <a:lnTo>
                    <a:pt x="351663" y="485648"/>
                  </a:lnTo>
                  <a:cubicBezTo>
                    <a:pt x="359156" y="482600"/>
                    <a:pt x="366522" y="479044"/>
                    <a:pt x="373634" y="475234"/>
                  </a:cubicBezTo>
                  <a:lnTo>
                    <a:pt x="373634" y="475234"/>
                  </a:lnTo>
                  <a:lnTo>
                    <a:pt x="373634" y="475234"/>
                  </a:lnTo>
                  <a:cubicBezTo>
                    <a:pt x="380746" y="471424"/>
                    <a:pt x="387731" y="467233"/>
                    <a:pt x="394462" y="462788"/>
                  </a:cubicBezTo>
                  <a:lnTo>
                    <a:pt x="394462" y="462788"/>
                  </a:lnTo>
                  <a:lnTo>
                    <a:pt x="394462" y="462788"/>
                  </a:lnTo>
                  <a:cubicBezTo>
                    <a:pt x="401193" y="458343"/>
                    <a:pt x="407670" y="453517"/>
                    <a:pt x="414020" y="448310"/>
                  </a:cubicBezTo>
                  <a:lnTo>
                    <a:pt x="414020" y="448310"/>
                  </a:lnTo>
                  <a:lnTo>
                    <a:pt x="414020" y="448310"/>
                  </a:lnTo>
                  <a:cubicBezTo>
                    <a:pt x="420243" y="443103"/>
                    <a:pt x="426339" y="437769"/>
                    <a:pt x="432054" y="432054"/>
                  </a:cubicBezTo>
                  <a:lnTo>
                    <a:pt x="435356" y="435483"/>
                  </a:lnTo>
                  <a:lnTo>
                    <a:pt x="431927" y="432181"/>
                  </a:lnTo>
                  <a:cubicBezTo>
                    <a:pt x="437642" y="426466"/>
                    <a:pt x="443103" y="420497"/>
                    <a:pt x="448310" y="414147"/>
                  </a:cubicBezTo>
                  <a:lnTo>
                    <a:pt x="451993" y="417195"/>
                  </a:lnTo>
                  <a:lnTo>
                    <a:pt x="448310" y="414147"/>
                  </a:lnTo>
                  <a:cubicBezTo>
                    <a:pt x="453517" y="407924"/>
                    <a:pt x="458343" y="401320"/>
                    <a:pt x="462788" y="394589"/>
                  </a:cubicBezTo>
                  <a:lnTo>
                    <a:pt x="462788" y="394589"/>
                  </a:lnTo>
                  <a:lnTo>
                    <a:pt x="462788" y="394589"/>
                  </a:lnTo>
                  <a:cubicBezTo>
                    <a:pt x="467360" y="387858"/>
                    <a:pt x="471424" y="380873"/>
                    <a:pt x="475234" y="373761"/>
                  </a:cubicBezTo>
                  <a:lnTo>
                    <a:pt x="475234" y="373761"/>
                  </a:lnTo>
                  <a:lnTo>
                    <a:pt x="475234" y="373761"/>
                  </a:lnTo>
                  <a:cubicBezTo>
                    <a:pt x="479044" y="366649"/>
                    <a:pt x="482473" y="359283"/>
                    <a:pt x="485648" y="351790"/>
                  </a:cubicBezTo>
                  <a:lnTo>
                    <a:pt x="490093" y="353568"/>
                  </a:lnTo>
                  <a:lnTo>
                    <a:pt x="485648" y="351790"/>
                  </a:lnTo>
                  <a:cubicBezTo>
                    <a:pt x="488696" y="344297"/>
                    <a:pt x="491490" y="336677"/>
                    <a:pt x="493776" y="328930"/>
                  </a:cubicBezTo>
                  <a:lnTo>
                    <a:pt x="493776" y="328930"/>
                  </a:lnTo>
                  <a:lnTo>
                    <a:pt x="493776" y="328930"/>
                  </a:lnTo>
                  <a:cubicBezTo>
                    <a:pt x="496189" y="321183"/>
                    <a:pt x="498094" y="313309"/>
                    <a:pt x="499618" y="305308"/>
                  </a:cubicBezTo>
                  <a:lnTo>
                    <a:pt x="499618" y="305308"/>
                  </a:lnTo>
                  <a:lnTo>
                    <a:pt x="499618" y="305308"/>
                  </a:lnTo>
                  <a:cubicBezTo>
                    <a:pt x="501142" y="297307"/>
                    <a:pt x="502412" y="289306"/>
                    <a:pt x="503174" y="281305"/>
                  </a:cubicBezTo>
                  <a:lnTo>
                    <a:pt x="503174" y="281305"/>
                  </a:lnTo>
                  <a:lnTo>
                    <a:pt x="503174" y="281305"/>
                  </a:lnTo>
                  <a:cubicBezTo>
                    <a:pt x="503936" y="273177"/>
                    <a:pt x="504317" y="265176"/>
                    <a:pt x="504317" y="257048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96596" y="215646"/>
              <a:ext cx="257302" cy="222250"/>
            </a:xfrm>
            <a:custGeom>
              <a:avLst/>
              <a:gdLst/>
              <a:ahLst/>
              <a:cxnLst/>
              <a:rect r="r" b="b" t="t" l="l"/>
              <a:pathLst>
                <a:path h="222250" w="257302">
                  <a:moveTo>
                    <a:pt x="122809" y="46736"/>
                  </a:moveTo>
                  <a:cubicBezTo>
                    <a:pt x="124333" y="48514"/>
                    <a:pt x="126492" y="49403"/>
                    <a:pt x="128905" y="49403"/>
                  </a:cubicBezTo>
                  <a:cubicBezTo>
                    <a:pt x="131318" y="49403"/>
                    <a:pt x="133350" y="48387"/>
                    <a:pt x="135001" y="46736"/>
                  </a:cubicBezTo>
                  <a:lnTo>
                    <a:pt x="140970" y="40005"/>
                  </a:lnTo>
                  <a:lnTo>
                    <a:pt x="143129" y="37592"/>
                  </a:lnTo>
                  <a:cubicBezTo>
                    <a:pt x="156210" y="22987"/>
                    <a:pt x="175895" y="16129"/>
                    <a:pt x="195326" y="19558"/>
                  </a:cubicBezTo>
                  <a:cubicBezTo>
                    <a:pt x="222123" y="24384"/>
                    <a:pt x="241554" y="47752"/>
                    <a:pt x="241554" y="74930"/>
                  </a:cubicBezTo>
                  <a:lnTo>
                    <a:pt x="241554" y="76708"/>
                  </a:lnTo>
                  <a:cubicBezTo>
                    <a:pt x="241554" y="88646"/>
                    <a:pt x="237871" y="100203"/>
                    <a:pt x="231267" y="109855"/>
                  </a:cubicBezTo>
                  <a:cubicBezTo>
                    <a:pt x="230759" y="109728"/>
                    <a:pt x="230124" y="109601"/>
                    <a:pt x="229489" y="109601"/>
                  </a:cubicBezTo>
                  <a:lnTo>
                    <a:pt x="186944" y="109601"/>
                  </a:lnTo>
                  <a:cubicBezTo>
                    <a:pt x="183896" y="109601"/>
                    <a:pt x="181102" y="107823"/>
                    <a:pt x="179705" y="105156"/>
                  </a:cubicBezTo>
                  <a:lnTo>
                    <a:pt x="168021" y="81915"/>
                  </a:lnTo>
                  <a:cubicBezTo>
                    <a:pt x="166624" y="79248"/>
                    <a:pt x="163957" y="77470"/>
                    <a:pt x="160782" y="77470"/>
                  </a:cubicBezTo>
                  <a:cubicBezTo>
                    <a:pt x="157607" y="77470"/>
                    <a:pt x="154940" y="79121"/>
                    <a:pt x="153543" y="81915"/>
                  </a:cubicBezTo>
                  <a:lnTo>
                    <a:pt x="129032" y="131064"/>
                  </a:lnTo>
                  <a:lnTo>
                    <a:pt x="99822" y="66040"/>
                  </a:lnTo>
                  <a:cubicBezTo>
                    <a:pt x="98552" y="63119"/>
                    <a:pt x="95631" y="61214"/>
                    <a:pt x="92329" y="61341"/>
                  </a:cubicBezTo>
                  <a:cubicBezTo>
                    <a:pt x="89027" y="61468"/>
                    <a:pt x="86233" y="63373"/>
                    <a:pt x="85090" y="66294"/>
                  </a:cubicBezTo>
                  <a:lnTo>
                    <a:pt x="69088" y="104648"/>
                  </a:lnTo>
                  <a:cubicBezTo>
                    <a:pt x="67818" y="107696"/>
                    <a:pt x="64897" y="109601"/>
                    <a:pt x="61722" y="109601"/>
                  </a:cubicBezTo>
                  <a:lnTo>
                    <a:pt x="28321" y="109601"/>
                  </a:lnTo>
                  <a:cubicBezTo>
                    <a:pt x="27686" y="109601"/>
                    <a:pt x="27051" y="109601"/>
                    <a:pt x="26543" y="109855"/>
                  </a:cubicBezTo>
                  <a:cubicBezTo>
                    <a:pt x="19939" y="100203"/>
                    <a:pt x="16256" y="88646"/>
                    <a:pt x="16256" y="76708"/>
                  </a:cubicBezTo>
                  <a:lnTo>
                    <a:pt x="16256" y="74930"/>
                  </a:lnTo>
                  <a:cubicBezTo>
                    <a:pt x="16256" y="47752"/>
                    <a:pt x="35687" y="24384"/>
                    <a:pt x="62484" y="19558"/>
                  </a:cubicBezTo>
                  <a:cubicBezTo>
                    <a:pt x="81788" y="16002"/>
                    <a:pt x="101600" y="22860"/>
                    <a:pt x="114681" y="37592"/>
                  </a:cubicBezTo>
                  <a:lnTo>
                    <a:pt x="116840" y="40005"/>
                  </a:lnTo>
                  <a:lnTo>
                    <a:pt x="122809" y="46736"/>
                  </a:lnTo>
                  <a:close/>
                  <a:moveTo>
                    <a:pt x="216027" y="125857"/>
                  </a:moveTo>
                  <a:lnTo>
                    <a:pt x="239014" y="125857"/>
                  </a:lnTo>
                  <a:lnTo>
                    <a:pt x="239014" y="125857"/>
                  </a:lnTo>
                  <a:cubicBezTo>
                    <a:pt x="250825" y="112395"/>
                    <a:pt x="257302" y="94996"/>
                    <a:pt x="257302" y="76835"/>
                  </a:cubicBezTo>
                  <a:lnTo>
                    <a:pt x="257302" y="75057"/>
                  </a:lnTo>
                  <a:cubicBezTo>
                    <a:pt x="257302" y="40132"/>
                    <a:pt x="232283" y="10160"/>
                    <a:pt x="197866" y="3810"/>
                  </a:cubicBezTo>
                  <a:cubicBezTo>
                    <a:pt x="177292" y="127"/>
                    <a:pt x="156337" y="5461"/>
                    <a:pt x="140208" y="18034"/>
                  </a:cubicBezTo>
                  <a:cubicBezTo>
                    <a:pt x="139319" y="18669"/>
                    <a:pt x="138430" y="19431"/>
                    <a:pt x="137541" y="20320"/>
                  </a:cubicBezTo>
                  <a:cubicBezTo>
                    <a:pt x="135128" y="22352"/>
                    <a:pt x="132969" y="24511"/>
                    <a:pt x="130810" y="26924"/>
                  </a:cubicBezTo>
                  <a:lnTo>
                    <a:pt x="128651" y="29337"/>
                  </a:lnTo>
                  <a:lnTo>
                    <a:pt x="126492" y="26924"/>
                  </a:lnTo>
                  <a:cubicBezTo>
                    <a:pt x="123571" y="23622"/>
                    <a:pt x="120396" y="20701"/>
                    <a:pt x="117094" y="18034"/>
                  </a:cubicBezTo>
                  <a:cubicBezTo>
                    <a:pt x="100965" y="5334"/>
                    <a:pt x="80010" y="0"/>
                    <a:pt x="59436" y="3683"/>
                  </a:cubicBezTo>
                  <a:cubicBezTo>
                    <a:pt x="25019" y="9906"/>
                    <a:pt x="0" y="40005"/>
                    <a:pt x="0" y="74930"/>
                  </a:cubicBezTo>
                  <a:lnTo>
                    <a:pt x="0" y="76708"/>
                  </a:lnTo>
                  <a:cubicBezTo>
                    <a:pt x="0" y="94742"/>
                    <a:pt x="6604" y="112141"/>
                    <a:pt x="18415" y="125730"/>
                  </a:cubicBezTo>
                  <a:lnTo>
                    <a:pt x="18415" y="125730"/>
                  </a:lnTo>
                  <a:lnTo>
                    <a:pt x="41402" y="125730"/>
                  </a:lnTo>
                  <a:lnTo>
                    <a:pt x="61595" y="125730"/>
                  </a:lnTo>
                  <a:cubicBezTo>
                    <a:pt x="71374" y="125730"/>
                    <a:pt x="80137" y="119888"/>
                    <a:pt x="83820" y="110871"/>
                  </a:cubicBezTo>
                  <a:lnTo>
                    <a:pt x="92710" y="89662"/>
                  </a:lnTo>
                  <a:lnTo>
                    <a:pt x="121285" y="153035"/>
                  </a:lnTo>
                  <a:cubicBezTo>
                    <a:pt x="122555" y="155829"/>
                    <a:pt x="125349" y="157734"/>
                    <a:pt x="128524" y="157734"/>
                  </a:cubicBezTo>
                  <a:cubicBezTo>
                    <a:pt x="131699" y="157734"/>
                    <a:pt x="134493" y="156083"/>
                    <a:pt x="135890" y="153289"/>
                  </a:cubicBezTo>
                  <a:lnTo>
                    <a:pt x="160909" y="103378"/>
                  </a:lnTo>
                  <a:lnTo>
                    <a:pt x="165354" y="112268"/>
                  </a:lnTo>
                  <a:cubicBezTo>
                    <a:pt x="169418" y="120396"/>
                    <a:pt x="177800" y="125603"/>
                    <a:pt x="186944" y="125603"/>
                  </a:cubicBezTo>
                  <a:lnTo>
                    <a:pt x="216027" y="125603"/>
                  </a:lnTo>
                  <a:lnTo>
                    <a:pt x="216027" y="125603"/>
                  </a:lnTo>
                  <a:close/>
                  <a:moveTo>
                    <a:pt x="35306" y="141986"/>
                  </a:moveTo>
                  <a:lnTo>
                    <a:pt x="116332" y="217424"/>
                  </a:lnTo>
                  <a:cubicBezTo>
                    <a:pt x="119761" y="220599"/>
                    <a:pt x="124206" y="222250"/>
                    <a:pt x="128778" y="222250"/>
                  </a:cubicBezTo>
                  <a:cubicBezTo>
                    <a:pt x="132842" y="222250"/>
                    <a:pt x="136652" y="220853"/>
                    <a:pt x="139827" y="218440"/>
                  </a:cubicBezTo>
                  <a:cubicBezTo>
                    <a:pt x="140335" y="218059"/>
                    <a:pt x="140716" y="217678"/>
                    <a:pt x="141097" y="217297"/>
                  </a:cubicBezTo>
                  <a:lnTo>
                    <a:pt x="222250" y="141859"/>
                  </a:lnTo>
                  <a:lnTo>
                    <a:pt x="198755" y="141859"/>
                  </a:lnTo>
                  <a:lnTo>
                    <a:pt x="130302" y="205486"/>
                  </a:lnTo>
                  <a:cubicBezTo>
                    <a:pt x="129921" y="205867"/>
                    <a:pt x="129286" y="206121"/>
                    <a:pt x="128778" y="206121"/>
                  </a:cubicBezTo>
                  <a:cubicBezTo>
                    <a:pt x="128270" y="206121"/>
                    <a:pt x="127635" y="205867"/>
                    <a:pt x="127254" y="205486"/>
                  </a:cubicBezTo>
                  <a:lnTo>
                    <a:pt x="58801" y="141859"/>
                  </a:lnTo>
                  <a:lnTo>
                    <a:pt x="35306" y="141859"/>
                  </a:ln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8129546" y="5330925"/>
            <a:ext cx="1024588" cy="1983243"/>
            <a:chOff x="0" y="0"/>
            <a:chExt cx="641350" cy="12414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39776" y="172974"/>
              <a:ext cx="161925" cy="1000125"/>
            </a:xfrm>
            <a:custGeom>
              <a:avLst/>
              <a:gdLst/>
              <a:ahLst/>
              <a:cxnLst/>
              <a:rect r="r" b="b" t="t" l="l"/>
              <a:pathLst>
                <a:path h="1000125" w="161925">
                  <a:moveTo>
                    <a:pt x="0" y="944880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106680" y="0"/>
                  </a:lnTo>
                  <a:cubicBezTo>
                    <a:pt x="110363" y="0"/>
                    <a:pt x="113919" y="381"/>
                    <a:pt x="117475" y="1016"/>
                  </a:cubicBezTo>
                  <a:cubicBezTo>
                    <a:pt x="121031" y="1651"/>
                    <a:pt x="124460" y="2794"/>
                    <a:pt x="127889" y="4191"/>
                  </a:cubicBezTo>
                  <a:cubicBezTo>
                    <a:pt x="131318" y="5588"/>
                    <a:pt x="134366" y="7239"/>
                    <a:pt x="137414" y="9271"/>
                  </a:cubicBezTo>
                  <a:cubicBezTo>
                    <a:pt x="140462" y="11303"/>
                    <a:pt x="143256" y="13589"/>
                    <a:pt x="145796" y="16129"/>
                  </a:cubicBezTo>
                  <a:cubicBezTo>
                    <a:pt x="148336" y="18669"/>
                    <a:pt x="150622" y="21463"/>
                    <a:pt x="152654" y="24511"/>
                  </a:cubicBezTo>
                  <a:cubicBezTo>
                    <a:pt x="154686" y="27559"/>
                    <a:pt x="156337" y="30734"/>
                    <a:pt x="157734" y="34036"/>
                  </a:cubicBezTo>
                  <a:cubicBezTo>
                    <a:pt x="159131" y="37338"/>
                    <a:pt x="160147" y="40894"/>
                    <a:pt x="160909" y="44450"/>
                  </a:cubicBezTo>
                  <a:cubicBezTo>
                    <a:pt x="161671" y="48006"/>
                    <a:pt x="161925" y="51562"/>
                    <a:pt x="161925" y="55245"/>
                  </a:cubicBezTo>
                  <a:lnTo>
                    <a:pt x="161925" y="944880"/>
                  </a:lnTo>
                  <a:cubicBezTo>
                    <a:pt x="161925" y="948563"/>
                    <a:pt x="161544" y="952119"/>
                    <a:pt x="160909" y="955675"/>
                  </a:cubicBezTo>
                  <a:cubicBezTo>
                    <a:pt x="160274" y="959231"/>
                    <a:pt x="159131" y="962660"/>
                    <a:pt x="157734" y="966089"/>
                  </a:cubicBezTo>
                  <a:cubicBezTo>
                    <a:pt x="156337" y="969518"/>
                    <a:pt x="154686" y="972566"/>
                    <a:pt x="152654" y="975614"/>
                  </a:cubicBezTo>
                  <a:cubicBezTo>
                    <a:pt x="150622" y="978662"/>
                    <a:pt x="148336" y="981456"/>
                    <a:pt x="145796" y="983996"/>
                  </a:cubicBezTo>
                  <a:cubicBezTo>
                    <a:pt x="143256" y="986536"/>
                    <a:pt x="140462" y="988822"/>
                    <a:pt x="137414" y="990854"/>
                  </a:cubicBezTo>
                  <a:cubicBezTo>
                    <a:pt x="134366" y="992886"/>
                    <a:pt x="131191" y="994537"/>
                    <a:pt x="127889" y="995934"/>
                  </a:cubicBezTo>
                  <a:cubicBezTo>
                    <a:pt x="124587" y="997331"/>
                    <a:pt x="121031" y="998347"/>
                    <a:pt x="117475" y="999109"/>
                  </a:cubicBezTo>
                  <a:cubicBezTo>
                    <a:pt x="113919" y="999871"/>
                    <a:pt x="110363" y="1000125"/>
                    <a:pt x="106680" y="1000125"/>
                  </a:cubicBezTo>
                  <a:lnTo>
                    <a:pt x="55245" y="1000125"/>
                  </a:lnTo>
                  <a:cubicBezTo>
                    <a:pt x="51562" y="1000125"/>
                    <a:pt x="48006" y="999744"/>
                    <a:pt x="44450" y="999109"/>
                  </a:cubicBezTo>
                  <a:cubicBezTo>
                    <a:pt x="40894" y="998474"/>
                    <a:pt x="37465" y="997331"/>
                    <a:pt x="34036" y="995934"/>
                  </a:cubicBezTo>
                  <a:cubicBezTo>
                    <a:pt x="30607" y="994537"/>
                    <a:pt x="27559" y="992886"/>
                    <a:pt x="24511" y="990854"/>
                  </a:cubicBezTo>
                  <a:cubicBezTo>
                    <a:pt x="21463" y="988822"/>
                    <a:pt x="18669" y="986536"/>
                    <a:pt x="16129" y="983996"/>
                  </a:cubicBezTo>
                  <a:cubicBezTo>
                    <a:pt x="13589" y="981456"/>
                    <a:pt x="11303" y="978662"/>
                    <a:pt x="9271" y="975614"/>
                  </a:cubicBezTo>
                  <a:cubicBezTo>
                    <a:pt x="7239" y="972566"/>
                    <a:pt x="5588" y="969391"/>
                    <a:pt x="4191" y="966089"/>
                  </a:cubicBezTo>
                  <a:cubicBezTo>
                    <a:pt x="2794" y="962787"/>
                    <a:pt x="1778" y="959231"/>
                    <a:pt x="1016" y="955675"/>
                  </a:cubicBezTo>
                  <a:cubicBezTo>
                    <a:pt x="254" y="952119"/>
                    <a:pt x="0" y="948563"/>
                    <a:pt x="0" y="944880"/>
                  </a:cubicBez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34823" y="168021"/>
              <a:ext cx="171958" cy="1009904"/>
            </a:xfrm>
            <a:custGeom>
              <a:avLst/>
              <a:gdLst/>
              <a:ahLst/>
              <a:cxnLst/>
              <a:rect r="r" b="b" t="t" l="l"/>
              <a:pathLst>
                <a:path h="1009904" w="171958">
                  <a:moveTo>
                    <a:pt x="127" y="949833"/>
                  </a:moveTo>
                  <a:lnTo>
                    <a:pt x="127" y="60198"/>
                  </a:lnTo>
                  <a:lnTo>
                    <a:pt x="4953" y="60198"/>
                  </a:lnTo>
                  <a:lnTo>
                    <a:pt x="127" y="60198"/>
                  </a:lnTo>
                  <a:cubicBezTo>
                    <a:pt x="127" y="56261"/>
                    <a:pt x="508" y="52324"/>
                    <a:pt x="1270" y="48514"/>
                  </a:cubicBezTo>
                  <a:lnTo>
                    <a:pt x="5969" y="49403"/>
                  </a:lnTo>
                  <a:lnTo>
                    <a:pt x="1270" y="48514"/>
                  </a:lnTo>
                  <a:cubicBezTo>
                    <a:pt x="2032" y="44577"/>
                    <a:pt x="3175" y="40894"/>
                    <a:pt x="4699" y="37211"/>
                  </a:cubicBezTo>
                  <a:lnTo>
                    <a:pt x="9144" y="38989"/>
                  </a:lnTo>
                  <a:lnTo>
                    <a:pt x="4699" y="37211"/>
                  </a:lnTo>
                  <a:cubicBezTo>
                    <a:pt x="6223" y="33528"/>
                    <a:pt x="8001" y="30099"/>
                    <a:pt x="10287" y="26797"/>
                  </a:cubicBezTo>
                  <a:lnTo>
                    <a:pt x="10287" y="26797"/>
                  </a:lnTo>
                  <a:lnTo>
                    <a:pt x="10287" y="26797"/>
                  </a:lnTo>
                  <a:cubicBezTo>
                    <a:pt x="12446" y="23495"/>
                    <a:pt x="14986" y="20447"/>
                    <a:pt x="17780" y="17653"/>
                  </a:cubicBezTo>
                  <a:lnTo>
                    <a:pt x="21209" y="21082"/>
                  </a:lnTo>
                  <a:lnTo>
                    <a:pt x="17780" y="17653"/>
                  </a:lnTo>
                  <a:cubicBezTo>
                    <a:pt x="20574" y="14859"/>
                    <a:pt x="23622" y="12319"/>
                    <a:pt x="26924" y="10160"/>
                  </a:cubicBezTo>
                  <a:lnTo>
                    <a:pt x="26924" y="10160"/>
                  </a:lnTo>
                  <a:lnTo>
                    <a:pt x="26924" y="10160"/>
                  </a:lnTo>
                  <a:cubicBezTo>
                    <a:pt x="30226" y="8001"/>
                    <a:pt x="33655" y="6096"/>
                    <a:pt x="37338" y="4572"/>
                  </a:cubicBezTo>
                  <a:lnTo>
                    <a:pt x="39116" y="9017"/>
                  </a:lnTo>
                  <a:lnTo>
                    <a:pt x="37338" y="4572"/>
                  </a:lnTo>
                  <a:cubicBezTo>
                    <a:pt x="41021" y="3048"/>
                    <a:pt x="44704" y="1905"/>
                    <a:pt x="48641" y="1143"/>
                  </a:cubicBezTo>
                  <a:lnTo>
                    <a:pt x="49530" y="5842"/>
                  </a:lnTo>
                  <a:lnTo>
                    <a:pt x="48641" y="1143"/>
                  </a:lnTo>
                  <a:cubicBezTo>
                    <a:pt x="52451" y="381"/>
                    <a:pt x="56388" y="0"/>
                    <a:pt x="60325" y="0"/>
                  </a:cubicBezTo>
                  <a:lnTo>
                    <a:pt x="60325" y="4826"/>
                  </a:lnTo>
                  <a:lnTo>
                    <a:pt x="60325" y="0"/>
                  </a:lnTo>
                  <a:lnTo>
                    <a:pt x="111760" y="0"/>
                  </a:lnTo>
                  <a:lnTo>
                    <a:pt x="111760" y="4826"/>
                  </a:lnTo>
                  <a:lnTo>
                    <a:pt x="111760" y="0"/>
                  </a:lnTo>
                  <a:cubicBezTo>
                    <a:pt x="115697" y="0"/>
                    <a:pt x="119634" y="381"/>
                    <a:pt x="123444" y="1143"/>
                  </a:cubicBezTo>
                  <a:lnTo>
                    <a:pt x="122555" y="5842"/>
                  </a:lnTo>
                  <a:lnTo>
                    <a:pt x="123444" y="1143"/>
                  </a:lnTo>
                  <a:cubicBezTo>
                    <a:pt x="127381" y="1905"/>
                    <a:pt x="131064" y="3048"/>
                    <a:pt x="134747" y="4572"/>
                  </a:cubicBezTo>
                  <a:lnTo>
                    <a:pt x="132969" y="9017"/>
                  </a:lnTo>
                  <a:lnTo>
                    <a:pt x="134747" y="4572"/>
                  </a:lnTo>
                  <a:cubicBezTo>
                    <a:pt x="138430" y="6096"/>
                    <a:pt x="141859" y="7874"/>
                    <a:pt x="145161" y="10160"/>
                  </a:cubicBezTo>
                  <a:lnTo>
                    <a:pt x="145161" y="10160"/>
                  </a:lnTo>
                  <a:lnTo>
                    <a:pt x="145161" y="10160"/>
                  </a:lnTo>
                  <a:cubicBezTo>
                    <a:pt x="148463" y="12319"/>
                    <a:pt x="151511" y="14859"/>
                    <a:pt x="154305" y="17653"/>
                  </a:cubicBezTo>
                  <a:lnTo>
                    <a:pt x="150876" y="21082"/>
                  </a:lnTo>
                  <a:lnTo>
                    <a:pt x="154305" y="17653"/>
                  </a:lnTo>
                  <a:cubicBezTo>
                    <a:pt x="157099" y="20447"/>
                    <a:pt x="159639" y="23495"/>
                    <a:pt x="161798" y="26797"/>
                  </a:cubicBezTo>
                  <a:lnTo>
                    <a:pt x="161798" y="26797"/>
                  </a:lnTo>
                  <a:lnTo>
                    <a:pt x="161798" y="26797"/>
                  </a:lnTo>
                  <a:cubicBezTo>
                    <a:pt x="163957" y="30099"/>
                    <a:pt x="165862" y="33528"/>
                    <a:pt x="167386" y="37211"/>
                  </a:cubicBezTo>
                  <a:lnTo>
                    <a:pt x="167386" y="37211"/>
                  </a:lnTo>
                  <a:lnTo>
                    <a:pt x="167386" y="37211"/>
                  </a:lnTo>
                  <a:cubicBezTo>
                    <a:pt x="168910" y="40894"/>
                    <a:pt x="170053" y="44577"/>
                    <a:pt x="170815" y="48514"/>
                  </a:cubicBezTo>
                  <a:lnTo>
                    <a:pt x="166116" y="49403"/>
                  </a:lnTo>
                  <a:lnTo>
                    <a:pt x="170815" y="48514"/>
                  </a:lnTo>
                  <a:cubicBezTo>
                    <a:pt x="171577" y="52324"/>
                    <a:pt x="171958" y="56261"/>
                    <a:pt x="171958" y="60198"/>
                  </a:cubicBezTo>
                  <a:lnTo>
                    <a:pt x="167132" y="60198"/>
                  </a:lnTo>
                  <a:lnTo>
                    <a:pt x="171577" y="60198"/>
                  </a:lnTo>
                  <a:lnTo>
                    <a:pt x="171577" y="949833"/>
                  </a:lnTo>
                  <a:lnTo>
                    <a:pt x="166751" y="949833"/>
                  </a:lnTo>
                  <a:lnTo>
                    <a:pt x="171577" y="949833"/>
                  </a:lnTo>
                  <a:cubicBezTo>
                    <a:pt x="171577" y="953770"/>
                    <a:pt x="171196" y="957707"/>
                    <a:pt x="170434" y="961517"/>
                  </a:cubicBezTo>
                  <a:lnTo>
                    <a:pt x="165735" y="960628"/>
                  </a:lnTo>
                  <a:lnTo>
                    <a:pt x="170434" y="961517"/>
                  </a:lnTo>
                  <a:cubicBezTo>
                    <a:pt x="169672" y="965454"/>
                    <a:pt x="168529" y="969137"/>
                    <a:pt x="167005" y="972820"/>
                  </a:cubicBezTo>
                  <a:lnTo>
                    <a:pt x="167005" y="972820"/>
                  </a:lnTo>
                  <a:lnTo>
                    <a:pt x="167005" y="972820"/>
                  </a:lnTo>
                  <a:cubicBezTo>
                    <a:pt x="165481" y="976503"/>
                    <a:pt x="163703" y="979932"/>
                    <a:pt x="161417" y="983107"/>
                  </a:cubicBezTo>
                  <a:lnTo>
                    <a:pt x="161417" y="983107"/>
                  </a:lnTo>
                  <a:lnTo>
                    <a:pt x="161417" y="983107"/>
                  </a:lnTo>
                  <a:cubicBezTo>
                    <a:pt x="159258" y="986409"/>
                    <a:pt x="156718" y="989457"/>
                    <a:pt x="153924" y="992251"/>
                  </a:cubicBezTo>
                  <a:lnTo>
                    <a:pt x="150495" y="988822"/>
                  </a:lnTo>
                  <a:lnTo>
                    <a:pt x="153924" y="992251"/>
                  </a:lnTo>
                  <a:cubicBezTo>
                    <a:pt x="151130" y="995045"/>
                    <a:pt x="148082" y="997585"/>
                    <a:pt x="144780" y="999744"/>
                  </a:cubicBezTo>
                  <a:lnTo>
                    <a:pt x="144780" y="999744"/>
                  </a:lnTo>
                  <a:lnTo>
                    <a:pt x="144780" y="999744"/>
                  </a:lnTo>
                  <a:cubicBezTo>
                    <a:pt x="141478" y="1001903"/>
                    <a:pt x="138049" y="1003808"/>
                    <a:pt x="134366" y="1005332"/>
                  </a:cubicBezTo>
                  <a:lnTo>
                    <a:pt x="134366" y="1005332"/>
                  </a:lnTo>
                  <a:lnTo>
                    <a:pt x="134366" y="1005332"/>
                  </a:lnTo>
                  <a:cubicBezTo>
                    <a:pt x="130683" y="1006856"/>
                    <a:pt x="127000" y="1007999"/>
                    <a:pt x="123063" y="1008761"/>
                  </a:cubicBezTo>
                  <a:lnTo>
                    <a:pt x="122174" y="1004062"/>
                  </a:lnTo>
                  <a:lnTo>
                    <a:pt x="123063" y="1008761"/>
                  </a:lnTo>
                  <a:cubicBezTo>
                    <a:pt x="119253" y="1009523"/>
                    <a:pt x="115316" y="1009904"/>
                    <a:pt x="111379" y="1009904"/>
                  </a:cubicBezTo>
                  <a:lnTo>
                    <a:pt x="111379" y="1005078"/>
                  </a:lnTo>
                  <a:lnTo>
                    <a:pt x="111379" y="1009904"/>
                  </a:lnTo>
                  <a:lnTo>
                    <a:pt x="60198" y="1009904"/>
                  </a:lnTo>
                  <a:lnTo>
                    <a:pt x="60198" y="1005078"/>
                  </a:lnTo>
                  <a:lnTo>
                    <a:pt x="60198" y="1009904"/>
                  </a:lnTo>
                  <a:cubicBezTo>
                    <a:pt x="56261" y="1009904"/>
                    <a:pt x="52324" y="1009523"/>
                    <a:pt x="48514" y="1008761"/>
                  </a:cubicBezTo>
                  <a:lnTo>
                    <a:pt x="49403" y="1004062"/>
                  </a:lnTo>
                  <a:lnTo>
                    <a:pt x="48514" y="1008761"/>
                  </a:lnTo>
                  <a:cubicBezTo>
                    <a:pt x="44577" y="1007999"/>
                    <a:pt x="40894" y="1006856"/>
                    <a:pt x="37211" y="1005332"/>
                  </a:cubicBezTo>
                  <a:lnTo>
                    <a:pt x="37211" y="1005332"/>
                  </a:lnTo>
                  <a:lnTo>
                    <a:pt x="37211" y="1005332"/>
                  </a:lnTo>
                  <a:cubicBezTo>
                    <a:pt x="33528" y="1003808"/>
                    <a:pt x="30099" y="1002030"/>
                    <a:pt x="26797" y="999744"/>
                  </a:cubicBezTo>
                  <a:lnTo>
                    <a:pt x="26797" y="999744"/>
                  </a:lnTo>
                  <a:lnTo>
                    <a:pt x="26797" y="999744"/>
                  </a:lnTo>
                  <a:cubicBezTo>
                    <a:pt x="23495" y="997585"/>
                    <a:pt x="20447" y="995045"/>
                    <a:pt x="17653" y="992251"/>
                  </a:cubicBezTo>
                  <a:lnTo>
                    <a:pt x="21082" y="988822"/>
                  </a:lnTo>
                  <a:lnTo>
                    <a:pt x="17653" y="992251"/>
                  </a:lnTo>
                  <a:cubicBezTo>
                    <a:pt x="14859" y="989457"/>
                    <a:pt x="12319" y="986409"/>
                    <a:pt x="10160" y="983107"/>
                  </a:cubicBezTo>
                  <a:lnTo>
                    <a:pt x="14097" y="980440"/>
                  </a:lnTo>
                  <a:lnTo>
                    <a:pt x="10160" y="983107"/>
                  </a:lnTo>
                  <a:cubicBezTo>
                    <a:pt x="8001" y="979805"/>
                    <a:pt x="6096" y="976376"/>
                    <a:pt x="4572" y="972693"/>
                  </a:cubicBezTo>
                  <a:lnTo>
                    <a:pt x="9017" y="970915"/>
                  </a:lnTo>
                  <a:lnTo>
                    <a:pt x="4572" y="972693"/>
                  </a:lnTo>
                  <a:cubicBezTo>
                    <a:pt x="3048" y="969010"/>
                    <a:pt x="1905" y="965327"/>
                    <a:pt x="1143" y="961390"/>
                  </a:cubicBezTo>
                  <a:lnTo>
                    <a:pt x="5842" y="960501"/>
                  </a:lnTo>
                  <a:lnTo>
                    <a:pt x="1143" y="961390"/>
                  </a:lnTo>
                  <a:cubicBezTo>
                    <a:pt x="381" y="957580"/>
                    <a:pt x="0" y="953643"/>
                    <a:pt x="0" y="949706"/>
                  </a:cubicBezTo>
                  <a:lnTo>
                    <a:pt x="4826" y="949706"/>
                  </a:lnTo>
                  <a:lnTo>
                    <a:pt x="0" y="949706"/>
                  </a:lnTo>
                  <a:moveTo>
                    <a:pt x="9525" y="949706"/>
                  </a:moveTo>
                  <a:cubicBezTo>
                    <a:pt x="9525" y="953008"/>
                    <a:pt x="9906" y="956310"/>
                    <a:pt x="10541" y="959612"/>
                  </a:cubicBezTo>
                  <a:lnTo>
                    <a:pt x="10541" y="959612"/>
                  </a:lnTo>
                  <a:lnTo>
                    <a:pt x="10541" y="959612"/>
                  </a:lnTo>
                  <a:cubicBezTo>
                    <a:pt x="11176" y="962787"/>
                    <a:pt x="12192" y="965962"/>
                    <a:pt x="13462" y="969137"/>
                  </a:cubicBezTo>
                  <a:lnTo>
                    <a:pt x="13462" y="969137"/>
                  </a:lnTo>
                  <a:lnTo>
                    <a:pt x="13462" y="969137"/>
                  </a:lnTo>
                  <a:cubicBezTo>
                    <a:pt x="14732" y="972185"/>
                    <a:pt x="16256" y="975106"/>
                    <a:pt x="18161" y="977900"/>
                  </a:cubicBezTo>
                  <a:lnTo>
                    <a:pt x="18161" y="977900"/>
                  </a:lnTo>
                  <a:lnTo>
                    <a:pt x="18161" y="977900"/>
                  </a:lnTo>
                  <a:cubicBezTo>
                    <a:pt x="20066" y="980694"/>
                    <a:pt x="22098" y="983234"/>
                    <a:pt x="24384" y="985520"/>
                  </a:cubicBezTo>
                  <a:lnTo>
                    <a:pt x="24384" y="985520"/>
                  </a:lnTo>
                  <a:lnTo>
                    <a:pt x="24384" y="985520"/>
                  </a:lnTo>
                  <a:cubicBezTo>
                    <a:pt x="26670" y="987806"/>
                    <a:pt x="29337" y="989965"/>
                    <a:pt x="32004" y="991743"/>
                  </a:cubicBezTo>
                  <a:lnTo>
                    <a:pt x="29337" y="995680"/>
                  </a:lnTo>
                  <a:lnTo>
                    <a:pt x="32004" y="991743"/>
                  </a:lnTo>
                  <a:cubicBezTo>
                    <a:pt x="34798" y="993521"/>
                    <a:pt x="37719" y="995172"/>
                    <a:pt x="40767" y="996442"/>
                  </a:cubicBezTo>
                  <a:lnTo>
                    <a:pt x="38989" y="1000887"/>
                  </a:lnTo>
                  <a:lnTo>
                    <a:pt x="40767" y="996442"/>
                  </a:lnTo>
                  <a:cubicBezTo>
                    <a:pt x="43815" y="997712"/>
                    <a:pt x="46990" y="998728"/>
                    <a:pt x="50292" y="999363"/>
                  </a:cubicBezTo>
                  <a:lnTo>
                    <a:pt x="50292" y="999363"/>
                  </a:lnTo>
                  <a:lnTo>
                    <a:pt x="50292" y="999363"/>
                  </a:lnTo>
                  <a:cubicBezTo>
                    <a:pt x="53594" y="999998"/>
                    <a:pt x="56769" y="1000379"/>
                    <a:pt x="60198" y="1000379"/>
                  </a:cubicBezTo>
                  <a:lnTo>
                    <a:pt x="111633" y="1000379"/>
                  </a:lnTo>
                  <a:cubicBezTo>
                    <a:pt x="114935" y="1000379"/>
                    <a:pt x="118237" y="999998"/>
                    <a:pt x="121412" y="999363"/>
                  </a:cubicBezTo>
                  <a:lnTo>
                    <a:pt x="121412" y="999363"/>
                  </a:lnTo>
                  <a:lnTo>
                    <a:pt x="121412" y="999363"/>
                  </a:lnTo>
                  <a:cubicBezTo>
                    <a:pt x="124714" y="998728"/>
                    <a:pt x="127762" y="997712"/>
                    <a:pt x="130810" y="996442"/>
                  </a:cubicBezTo>
                  <a:lnTo>
                    <a:pt x="132588" y="1000887"/>
                  </a:lnTo>
                  <a:lnTo>
                    <a:pt x="130810" y="996442"/>
                  </a:lnTo>
                  <a:cubicBezTo>
                    <a:pt x="133858" y="995172"/>
                    <a:pt x="136779" y="993648"/>
                    <a:pt x="139573" y="991743"/>
                  </a:cubicBezTo>
                  <a:lnTo>
                    <a:pt x="142240" y="995680"/>
                  </a:lnTo>
                  <a:lnTo>
                    <a:pt x="139573" y="991743"/>
                  </a:lnTo>
                  <a:cubicBezTo>
                    <a:pt x="142367" y="989838"/>
                    <a:pt x="144907" y="987806"/>
                    <a:pt x="147193" y="985520"/>
                  </a:cubicBezTo>
                  <a:lnTo>
                    <a:pt x="147193" y="985520"/>
                  </a:lnTo>
                  <a:lnTo>
                    <a:pt x="147193" y="985520"/>
                  </a:lnTo>
                  <a:cubicBezTo>
                    <a:pt x="149479" y="983234"/>
                    <a:pt x="151638" y="980567"/>
                    <a:pt x="153416" y="977900"/>
                  </a:cubicBezTo>
                  <a:lnTo>
                    <a:pt x="157353" y="980567"/>
                  </a:lnTo>
                  <a:lnTo>
                    <a:pt x="153416" y="977900"/>
                  </a:lnTo>
                  <a:cubicBezTo>
                    <a:pt x="155194" y="975106"/>
                    <a:pt x="156845" y="972185"/>
                    <a:pt x="158115" y="969137"/>
                  </a:cubicBezTo>
                  <a:lnTo>
                    <a:pt x="162560" y="970915"/>
                  </a:lnTo>
                  <a:lnTo>
                    <a:pt x="158115" y="969137"/>
                  </a:lnTo>
                  <a:cubicBezTo>
                    <a:pt x="159385" y="966089"/>
                    <a:pt x="160401" y="962914"/>
                    <a:pt x="161036" y="959612"/>
                  </a:cubicBezTo>
                  <a:lnTo>
                    <a:pt x="161036" y="959612"/>
                  </a:lnTo>
                  <a:lnTo>
                    <a:pt x="161036" y="959612"/>
                  </a:lnTo>
                  <a:cubicBezTo>
                    <a:pt x="161671" y="956310"/>
                    <a:pt x="162052" y="953135"/>
                    <a:pt x="162052" y="949706"/>
                  </a:cubicBezTo>
                  <a:lnTo>
                    <a:pt x="162052" y="60198"/>
                  </a:lnTo>
                  <a:cubicBezTo>
                    <a:pt x="162052" y="56896"/>
                    <a:pt x="161671" y="53594"/>
                    <a:pt x="161036" y="50292"/>
                  </a:cubicBezTo>
                  <a:lnTo>
                    <a:pt x="161036" y="50292"/>
                  </a:lnTo>
                  <a:lnTo>
                    <a:pt x="161036" y="50292"/>
                  </a:lnTo>
                  <a:cubicBezTo>
                    <a:pt x="160401" y="47117"/>
                    <a:pt x="159385" y="43942"/>
                    <a:pt x="158115" y="40767"/>
                  </a:cubicBezTo>
                  <a:lnTo>
                    <a:pt x="162560" y="38989"/>
                  </a:lnTo>
                  <a:lnTo>
                    <a:pt x="158115" y="40767"/>
                  </a:lnTo>
                  <a:cubicBezTo>
                    <a:pt x="156845" y="37719"/>
                    <a:pt x="155321" y="34798"/>
                    <a:pt x="153416" y="32004"/>
                  </a:cubicBezTo>
                  <a:lnTo>
                    <a:pt x="157353" y="29337"/>
                  </a:lnTo>
                  <a:lnTo>
                    <a:pt x="153416" y="32004"/>
                  </a:lnTo>
                  <a:cubicBezTo>
                    <a:pt x="151511" y="29210"/>
                    <a:pt x="149479" y="26670"/>
                    <a:pt x="147193" y="24384"/>
                  </a:cubicBezTo>
                  <a:lnTo>
                    <a:pt x="147193" y="24384"/>
                  </a:lnTo>
                  <a:lnTo>
                    <a:pt x="147193" y="24384"/>
                  </a:lnTo>
                  <a:cubicBezTo>
                    <a:pt x="144907" y="22098"/>
                    <a:pt x="142240" y="19939"/>
                    <a:pt x="139573" y="18161"/>
                  </a:cubicBezTo>
                  <a:lnTo>
                    <a:pt x="142240" y="14224"/>
                  </a:lnTo>
                  <a:lnTo>
                    <a:pt x="139573" y="18161"/>
                  </a:lnTo>
                  <a:cubicBezTo>
                    <a:pt x="136779" y="16256"/>
                    <a:pt x="133858" y="14732"/>
                    <a:pt x="130810" y="13462"/>
                  </a:cubicBezTo>
                  <a:lnTo>
                    <a:pt x="130810" y="13462"/>
                  </a:lnTo>
                  <a:lnTo>
                    <a:pt x="130810" y="13462"/>
                  </a:lnTo>
                  <a:cubicBezTo>
                    <a:pt x="127762" y="12192"/>
                    <a:pt x="124587" y="11176"/>
                    <a:pt x="121412" y="10541"/>
                  </a:cubicBezTo>
                  <a:lnTo>
                    <a:pt x="121412" y="10541"/>
                  </a:lnTo>
                  <a:lnTo>
                    <a:pt x="121412" y="10541"/>
                  </a:lnTo>
                  <a:cubicBezTo>
                    <a:pt x="118110" y="9906"/>
                    <a:pt x="114935" y="9525"/>
                    <a:pt x="111633" y="9525"/>
                  </a:cubicBezTo>
                  <a:lnTo>
                    <a:pt x="60198" y="9525"/>
                  </a:lnTo>
                  <a:cubicBezTo>
                    <a:pt x="56896" y="9525"/>
                    <a:pt x="53594" y="9906"/>
                    <a:pt x="50292" y="10541"/>
                  </a:cubicBezTo>
                  <a:lnTo>
                    <a:pt x="50292" y="10541"/>
                  </a:lnTo>
                  <a:lnTo>
                    <a:pt x="50292" y="10541"/>
                  </a:lnTo>
                  <a:cubicBezTo>
                    <a:pt x="47117" y="11176"/>
                    <a:pt x="43942" y="12192"/>
                    <a:pt x="40767" y="13462"/>
                  </a:cubicBezTo>
                  <a:lnTo>
                    <a:pt x="40767" y="13462"/>
                  </a:lnTo>
                  <a:lnTo>
                    <a:pt x="40767" y="13462"/>
                  </a:lnTo>
                  <a:cubicBezTo>
                    <a:pt x="37719" y="14732"/>
                    <a:pt x="34798" y="16256"/>
                    <a:pt x="32004" y="18161"/>
                  </a:cubicBezTo>
                  <a:lnTo>
                    <a:pt x="29337" y="14224"/>
                  </a:lnTo>
                  <a:lnTo>
                    <a:pt x="32004" y="18161"/>
                  </a:lnTo>
                  <a:cubicBezTo>
                    <a:pt x="29210" y="20066"/>
                    <a:pt x="26670" y="22098"/>
                    <a:pt x="24384" y="24384"/>
                  </a:cubicBezTo>
                  <a:lnTo>
                    <a:pt x="24384" y="24384"/>
                  </a:lnTo>
                  <a:lnTo>
                    <a:pt x="24384" y="24384"/>
                  </a:lnTo>
                  <a:cubicBezTo>
                    <a:pt x="22098" y="26670"/>
                    <a:pt x="19939" y="29337"/>
                    <a:pt x="18161" y="32004"/>
                  </a:cubicBezTo>
                  <a:lnTo>
                    <a:pt x="14224" y="29337"/>
                  </a:lnTo>
                  <a:lnTo>
                    <a:pt x="18161" y="32004"/>
                  </a:lnTo>
                  <a:cubicBezTo>
                    <a:pt x="16256" y="34798"/>
                    <a:pt x="14732" y="37719"/>
                    <a:pt x="13462" y="40767"/>
                  </a:cubicBezTo>
                  <a:lnTo>
                    <a:pt x="13462" y="40767"/>
                  </a:lnTo>
                  <a:lnTo>
                    <a:pt x="13462" y="40767"/>
                  </a:lnTo>
                  <a:cubicBezTo>
                    <a:pt x="12192" y="43815"/>
                    <a:pt x="11176" y="46990"/>
                    <a:pt x="10541" y="50292"/>
                  </a:cubicBezTo>
                  <a:lnTo>
                    <a:pt x="10541" y="50292"/>
                  </a:lnTo>
                  <a:lnTo>
                    <a:pt x="10541" y="50292"/>
                  </a:lnTo>
                  <a:cubicBezTo>
                    <a:pt x="9906" y="53594"/>
                    <a:pt x="9525" y="56769"/>
                    <a:pt x="9525" y="60198"/>
                  </a:cubicBezTo>
                  <a:lnTo>
                    <a:pt x="9525" y="949833"/>
                  </a:lnTo>
                  <a:close/>
                </a:path>
              </a:pathLst>
            </a:custGeom>
            <a:solidFill>
              <a:srgbClr val="C0C1D7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8072" y="68326"/>
              <a:ext cx="504952" cy="504825"/>
            </a:xfrm>
            <a:custGeom>
              <a:avLst/>
              <a:gdLst/>
              <a:ahLst/>
              <a:cxnLst/>
              <a:rect r="r" b="b" t="t" l="l"/>
              <a:pathLst>
                <a:path h="504825" w="504952">
                  <a:moveTo>
                    <a:pt x="504952" y="252349"/>
                  </a:moveTo>
                  <a:cubicBezTo>
                    <a:pt x="504952" y="260604"/>
                    <a:pt x="504571" y="268859"/>
                    <a:pt x="503682" y="277114"/>
                  </a:cubicBezTo>
                  <a:cubicBezTo>
                    <a:pt x="502793" y="285369"/>
                    <a:pt x="501650" y="293497"/>
                    <a:pt x="499999" y="301625"/>
                  </a:cubicBezTo>
                  <a:cubicBezTo>
                    <a:pt x="498348" y="309753"/>
                    <a:pt x="496316" y="317754"/>
                    <a:pt x="494030" y="325628"/>
                  </a:cubicBezTo>
                  <a:cubicBezTo>
                    <a:pt x="491744" y="333502"/>
                    <a:pt x="488823" y="341376"/>
                    <a:pt x="485648" y="348996"/>
                  </a:cubicBezTo>
                  <a:cubicBezTo>
                    <a:pt x="482473" y="356616"/>
                    <a:pt x="478917" y="364109"/>
                    <a:pt x="475107" y="371348"/>
                  </a:cubicBezTo>
                  <a:cubicBezTo>
                    <a:pt x="471297" y="378587"/>
                    <a:pt x="466979" y="385699"/>
                    <a:pt x="462407" y="392557"/>
                  </a:cubicBezTo>
                  <a:cubicBezTo>
                    <a:pt x="457835" y="399415"/>
                    <a:pt x="452882" y="406019"/>
                    <a:pt x="447675" y="412496"/>
                  </a:cubicBezTo>
                  <a:cubicBezTo>
                    <a:pt x="442468" y="418973"/>
                    <a:pt x="436880" y="424942"/>
                    <a:pt x="431038" y="430911"/>
                  </a:cubicBezTo>
                  <a:cubicBezTo>
                    <a:pt x="425196" y="436880"/>
                    <a:pt x="419100" y="442341"/>
                    <a:pt x="412623" y="447548"/>
                  </a:cubicBezTo>
                  <a:cubicBezTo>
                    <a:pt x="406146" y="452755"/>
                    <a:pt x="399542" y="457708"/>
                    <a:pt x="392684" y="462280"/>
                  </a:cubicBezTo>
                  <a:cubicBezTo>
                    <a:pt x="385826" y="466852"/>
                    <a:pt x="378714" y="471170"/>
                    <a:pt x="371475" y="474980"/>
                  </a:cubicBezTo>
                  <a:cubicBezTo>
                    <a:pt x="364236" y="478790"/>
                    <a:pt x="356743" y="482473"/>
                    <a:pt x="349123" y="485521"/>
                  </a:cubicBezTo>
                  <a:cubicBezTo>
                    <a:pt x="341503" y="488569"/>
                    <a:pt x="333756" y="491490"/>
                    <a:pt x="325755" y="493903"/>
                  </a:cubicBezTo>
                  <a:cubicBezTo>
                    <a:pt x="317754" y="496316"/>
                    <a:pt x="309880" y="498348"/>
                    <a:pt x="301752" y="499872"/>
                  </a:cubicBezTo>
                  <a:cubicBezTo>
                    <a:pt x="293624" y="501396"/>
                    <a:pt x="285496" y="502666"/>
                    <a:pt x="277241" y="503555"/>
                  </a:cubicBezTo>
                  <a:cubicBezTo>
                    <a:pt x="268986" y="504444"/>
                    <a:pt x="260731" y="504825"/>
                    <a:pt x="252476" y="504825"/>
                  </a:cubicBezTo>
                  <a:cubicBezTo>
                    <a:pt x="244221" y="504825"/>
                    <a:pt x="235966" y="504444"/>
                    <a:pt x="227711" y="503555"/>
                  </a:cubicBezTo>
                  <a:cubicBezTo>
                    <a:pt x="219456" y="502666"/>
                    <a:pt x="211328" y="501523"/>
                    <a:pt x="203200" y="499872"/>
                  </a:cubicBezTo>
                  <a:cubicBezTo>
                    <a:pt x="195072" y="498221"/>
                    <a:pt x="187071" y="496189"/>
                    <a:pt x="179197" y="493903"/>
                  </a:cubicBezTo>
                  <a:cubicBezTo>
                    <a:pt x="171323" y="491617"/>
                    <a:pt x="163576" y="488696"/>
                    <a:pt x="155829" y="485521"/>
                  </a:cubicBezTo>
                  <a:cubicBezTo>
                    <a:pt x="148082" y="482346"/>
                    <a:pt x="140716" y="478790"/>
                    <a:pt x="133477" y="474980"/>
                  </a:cubicBezTo>
                  <a:cubicBezTo>
                    <a:pt x="126238" y="471170"/>
                    <a:pt x="119126" y="466852"/>
                    <a:pt x="112268" y="462280"/>
                  </a:cubicBezTo>
                  <a:cubicBezTo>
                    <a:pt x="105410" y="457708"/>
                    <a:pt x="98806" y="452755"/>
                    <a:pt x="92329" y="447548"/>
                  </a:cubicBezTo>
                  <a:cubicBezTo>
                    <a:pt x="85852" y="442341"/>
                    <a:pt x="79883" y="436753"/>
                    <a:pt x="73914" y="430911"/>
                  </a:cubicBezTo>
                  <a:cubicBezTo>
                    <a:pt x="67945" y="425069"/>
                    <a:pt x="62484" y="418973"/>
                    <a:pt x="57277" y="412496"/>
                  </a:cubicBezTo>
                  <a:cubicBezTo>
                    <a:pt x="52070" y="406019"/>
                    <a:pt x="47117" y="399415"/>
                    <a:pt x="42545" y="392557"/>
                  </a:cubicBezTo>
                  <a:cubicBezTo>
                    <a:pt x="37973" y="385699"/>
                    <a:pt x="33655" y="378587"/>
                    <a:pt x="29845" y="371348"/>
                  </a:cubicBezTo>
                  <a:cubicBezTo>
                    <a:pt x="26035" y="364109"/>
                    <a:pt x="22479" y="356616"/>
                    <a:pt x="19304" y="348996"/>
                  </a:cubicBezTo>
                  <a:cubicBezTo>
                    <a:pt x="16129" y="341376"/>
                    <a:pt x="13335" y="333629"/>
                    <a:pt x="10922" y="325628"/>
                  </a:cubicBezTo>
                  <a:cubicBezTo>
                    <a:pt x="8509" y="317627"/>
                    <a:pt x="6477" y="309753"/>
                    <a:pt x="4953" y="301625"/>
                  </a:cubicBezTo>
                  <a:cubicBezTo>
                    <a:pt x="3429" y="293497"/>
                    <a:pt x="2159" y="285369"/>
                    <a:pt x="1270" y="277114"/>
                  </a:cubicBezTo>
                  <a:cubicBezTo>
                    <a:pt x="381" y="268859"/>
                    <a:pt x="0" y="260604"/>
                    <a:pt x="0" y="252349"/>
                  </a:cubicBezTo>
                  <a:cubicBezTo>
                    <a:pt x="0" y="244094"/>
                    <a:pt x="381" y="235839"/>
                    <a:pt x="1270" y="227584"/>
                  </a:cubicBezTo>
                  <a:cubicBezTo>
                    <a:pt x="2159" y="219329"/>
                    <a:pt x="3302" y="211201"/>
                    <a:pt x="4953" y="203073"/>
                  </a:cubicBezTo>
                  <a:cubicBezTo>
                    <a:pt x="6604" y="194945"/>
                    <a:pt x="8509" y="186944"/>
                    <a:pt x="10922" y="179070"/>
                  </a:cubicBezTo>
                  <a:cubicBezTo>
                    <a:pt x="13335" y="171196"/>
                    <a:pt x="16129" y="163322"/>
                    <a:pt x="19304" y="155702"/>
                  </a:cubicBezTo>
                  <a:cubicBezTo>
                    <a:pt x="22479" y="148082"/>
                    <a:pt x="26035" y="140589"/>
                    <a:pt x="29845" y="133350"/>
                  </a:cubicBezTo>
                  <a:cubicBezTo>
                    <a:pt x="33655" y="126111"/>
                    <a:pt x="37973" y="118999"/>
                    <a:pt x="42545" y="112141"/>
                  </a:cubicBezTo>
                  <a:cubicBezTo>
                    <a:pt x="47117" y="105283"/>
                    <a:pt x="52070" y="98679"/>
                    <a:pt x="57277" y="92202"/>
                  </a:cubicBezTo>
                  <a:cubicBezTo>
                    <a:pt x="62484" y="85725"/>
                    <a:pt x="68072" y="79756"/>
                    <a:pt x="73914" y="73914"/>
                  </a:cubicBezTo>
                  <a:cubicBezTo>
                    <a:pt x="79756" y="68072"/>
                    <a:pt x="85852" y="62484"/>
                    <a:pt x="92329" y="57277"/>
                  </a:cubicBezTo>
                  <a:cubicBezTo>
                    <a:pt x="98806" y="52070"/>
                    <a:pt x="105410" y="47117"/>
                    <a:pt x="112268" y="42545"/>
                  </a:cubicBezTo>
                  <a:cubicBezTo>
                    <a:pt x="119126" y="37973"/>
                    <a:pt x="126238" y="33782"/>
                    <a:pt x="133477" y="29845"/>
                  </a:cubicBezTo>
                  <a:cubicBezTo>
                    <a:pt x="140716" y="25908"/>
                    <a:pt x="148209" y="22352"/>
                    <a:pt x="155829" y="19304"/>
                  </a:cubicBezTo>
                  <a:cubicBezTo>
                    <a:pt x="163449" y="16256"/>
                    <a:pt x="171196" y="13335"/>
                    <a:pt x="179197" y="10922"/>
                  </a:cubicBezTo>
                  <a:cubicBezTo>
                    <a:pt x="187198" y="8509"/>
                    <a:pt x="195072" y="6477"/>
                    <a:pt x="203200" y="4953"/>
                  </a:cubicBezTo>
                  <a:cubicBezTo>
                    <a:pt x="211328" y="3429"/>
                    <a:pt x="219456" y="2159"/>
                    <a:pt x="227711" y="1270"/>
                  </a:cubicBezTo>
                  <a:cubicBezTo>
                    <a:pt x="235966" y="381"/>
                    <a:pt x="244221" y="0"/>
                    <a:pt x="252476" y="0"/>
                  </a:cubicBezTo>
                  <a:cubicBezTo>
                    <a:pt x="260731" y="0"/>
                    <a:pt x="268986" y="381"/>
                    <a:pt x="277241" y="1270"/>
                  </a:cubicBezTo>
                  <a:cubicBezTo>
                    <a:pt x="285496" y="2159"/>
                    <a:pt x="293624" y="3302"/>
                    <a:pt x="301752" y="4953"/>
                  </a:cubicBezTo>
                  <a:cubicBezTo>
                    <a:pt x="309880" y="6604"/>
                    <a:pt x="317881" y="8509"/>
                    <a:pt x="325755" y="10922"/>
                  </a:cubicBezTo>
                  <a:cubicBezTo>
                    <a:pt x="333629" y="13335"/>
                    <a:pt x="341376" y="16129"/>
                    <a:pt x="349123" y="19304"/>
                  </a:cubicBezTo>
                  <a:cubicBezTo>
                    <a:pt x="356870" y="22479"/>
                    <a:pt x="364236" y="26035"/>
                    <a:pt x="371475" y="29845"/>
                  </a:cubicBezTo>
                  <a:cubicBezTo>
                    <a:pt x="378714" y="33655"/>
                    <a:pt x="385826" y="37973"/>
                    <a:pt x="392684" y="42545"/>
                  </a:cubicBezTo>
                  <a:cubicBezTo>
                    <a:pt x="399542" y="47117"/>
                    <a:pt x="406146" y="52070"/>
                    <a:pt x="412623" y="57277"/>
                  </a:cubicBezTo>
                  <a:cubicBezTo>
                    <a:pt x="419100" y="62484"/>
                    <a:pt x="425069" y="68072"/>
                    <a:pt x="431038" y="73914"/>
                  </a:cubicBezTo>
                  <a:cubicBezTo>
                    <a:pt x="437007" y="79756"/>
                    <a:pt x="442468" y="85852"/>
                    <a:pt x="447675" y="92202"/>
                  </a:cubicBezTo>
                  <a:cubicBezTo>
                    <a:pt x="452882" y="98552"/>
                    <a:pt x="457835" y="105283"/>
                    <a:pt x="462407" y="112141"/>
                  </a:cubicBezTo>
                  <a:cubicBezTo>
                    <a:pt x="466979" y="118999"/>
                    <a:pt x="471297" y="126111"/>
                    <a:pt x="475107" y="133350"/>
                  </a:cubicBezTo>
                  <a:cubicBezTo>
                    <a:pt x="478917" y="140589"/>
                    <a:pt x="482600" y="148082"/>
                    <a:pt x="485648" y="155702"/>
                  </a:cubicBezTo>
                  <a:cubicBezTo>
                    <a:pt x="488696" y="163322"/>
                    <a:pt x="491617" y="171069"/>
                    <a:pt x="494030" y="179070"/>
                  </a:cubicBezTo>
                  <a:cubicBezTo>
                    <a:pt x="496443" y="187071"/>
                    <a:pt x="498475" y="194945"/>
                    <a:pt x="499999" y="203073"/>
                  </a:cubicBezTo>
                  <a:cubicBezTo>
                    <a:pt x="501523" y="211201"/>
                    <a:pt x="502793" y="219329"/>
                    <a:pt x="503682" y="227584"/>
                  </a:cubicBezTo>
                  <a:cubicBezTo>
                    <a:pt x="504571" y="235839"/>
                    <a:pt x="504952" y="244094"/>
                    <a:pt x="504952" y="252349"/>
                  </a:cubicBez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3500" y="63500"/>
              <a:ext cx="514350" cy="514223"/>
            </a:xfrm>
            <a:custGeom>
              <a:avLst/>
              <a:gdLst/>
              <a:ahLst/>
              <a:cxnLst/>
              <a:rect r="r" b="b" t="t" l="l"/>
              <a:pathLst>
                <a:path h="514223" w="514350">
                  <a:moveTo>
                    <a:pt x="514350" y="257175"/>
                  </a:moveTo>
                  <a:cubicBezTo>
                    <a:pt x="514350" y="265557"/>
                    <a:pt x="513969" y="273939"/>
                    <a:pt x="513080" y="282321"/>
                  </a:cubicBezTo>
                  <a:lnTo>
                    <a:pt x="508381" y="281813"/>
                  </a:lnTo>
                  <a:lnTo>
                    <a:pt x="513080" y="282321"/>
                  </a:lnTo>
                  <a:cubicBezTo>
                    <a:pt x="512318" y="290703"/>
                    <a:pt x="511048" y="299085"/>
                    <a:pt x="509397" y="307340"/>
                  </a:cubicBezTo>
                  <a:lnTo>
                    <a:pt x="504698" y="306451"/>
                  </a:lnTo>
                  <a:lnTo>
                    <a:pt x="509397" y="307340"/>
                  </a:lnTo>
                  <a:cubicBezTo>
                    <a:pt x="507746" y="315595"/>
                    <a:pt x="505714" y="323723"/>
                    <a:pt x="503301" y="331851"/>
                  </a:cubicBezTo>
                  <a:lnTo>
                    <a:pt x="498729" y="330454"/>
                  </a:lnTo>
                  <a:lnTo>
                    <a:pt x="503301" y="331851"/>
                  </a:lnTo>
                  <a:cubicBezTo>
                    <a:pt x="500888" y="339852"/>
                    <a:pt x="497967" y="347853"/>
                    <a:pt x="494792" y="355600"/>
                  </a:cubicBezTo>
                  <a:lnTo>
                    <a:pt x="494792" y="355600"/>
                  </a:lnTo>
                  <a:lnTo>
                    <a:pt x="494792" y="355600"/>
                  </a:lnTo>
                  <a:cubicBezTo>
                    <a:pt x="491617" y="363347"/>
                    <a:pt x="487934" y="370967"/>
                    <a:pt x="483997" y="378460"/>
                  </a:cubicBezTo>
                  <a:lnTo>
                    <a:pt x="479806" y="376174"/>
                  </a:lnTo>
                  <a:lnTo>
                    <a:pt x="483997" y="378460"/>
                  </a:lnTo>
                  <a:cubicBezTo>
                    <a:pt x="480060" y="385826"/>
                    <a:pt x="475742" y="393065"/>
                    <a:pt x="471043" y="400050"/>
                  </a:cubicBezTo>
                  <a:lnTo>
                    <a:pt x="467106" y="397383"/>
                  </a:lnTo>
                  <a:lnTo>
                    <a:pt x="471043" y="400050"/>
                  </a:lnTo>
                  <a:cubicBezTo>
                    <a:pt x="466344" y="407035"/>
                    <a:pt x="461391" y="413766"/>
                    <a:pt x="456057" y="420370"/>
                  </a:cubicBezTo>
                  <a:lnTo>
                    <a:pt x="456057" y="420370"/>
                  </a:lnTo>
                  <a:lnTo>
                    <a:pt x="456057" y="420370"/>
                  </a:lnTo>
                  <a:cubicBezTo>
                    <a:pt x="450723" y="426847"/>
                    <a:pt x="445008" y="433070"/>
                    <a:pt x="439166" y="439039"/>
                  </a:cubicBezTo>
                  <a:lnTo>
                    <a:pt x="439166" y="439039"/>
                  </a:lnTo>
                  <a:lnTo>
                    <a:pt x="439166" y="439039"/>
                  </a:lnTo>
                  <a:cubicBezTo>
                    <a:pt x="433197" y="445008"/>
                    <a:pt x="426974" y="450596"/>
                    <a:pt x="420497" y="455930"/>
                  </a:cubicBezTo>
                  <a:lnTo>
                    <a:pt x="417449" y="452247"/>
                  </a:lnTo>
                  <a:lnTo>
                    <a:pt x="420497" y="455930"/>
                  </a:lnTo>
                  <a:cubicBezTo>
                    <a:pt x="414020" y="461264"/>
                    <a:pt x="407162" y="466344"/>
                    <a:pt x="400177" y="470916"/>
                  </a:cubicBezTo>
                  <a:lnTo>
                    <a:pt x="397510" y="466979"/>
                  </a:lnTo>
                  <a:lnTo>
                    <a:pt x="400177" y="470916"/>
                  </a:lnTo>
                  <a:cubicBezTo>
                    <a:pt x="393192" y="475615"/>
                    <a:pt x="385953" y="479933"/>
                    <a:pt x="378587" y="483870"/>
                  </a:cubicBezTo>
                  <a:lnTo>
                    <a:pt x="376301" y="479679"/>
                  </a:lnTo>
                  <a:lnTo>
                    <a:pt x="378587" y="483870"/>
                  </a:lnTo>
                  <a:cubicBezTo>
                    <a:pt x="371221" y="487807"/>
                    <a:pt x="363601" y="491490"/>
                    <a:pt x="355727" y="494665"/>
                  </a:cubicBezTo>
                  <a:lnTo>
                    <a:pt x="355727" y="494665"/>
                  </a:lnTo>
                  <a:lnTo>
                    <a:pt x="355727" y="494665"/>
                  </a:lnTo>
                  <a:cubicBezTo>
                    <a:pt x="347980" y="497840"/>
                    <a:pt x="339979" y="500761"/>
                    <a:pt x="331978" y="503174"/>
                  </a:cubicBezTo>
                  <a:lnTo>
                    <a:pt x="331978" y="503174"/>
                  </a:lnTo>
                  <a:lnTo>
                    <a:pt x="331978" y="503174"/>
                  </a:lnTo>
                  <a:cubicBezTo>
                    <a:pt x="323977" y="505587"/>
                    <a:pt x="315722" y="507619"/>
                    <a:pt x="307467" y="509270"/>
                  </a:cubicBezTo>
                  <a:lnTo>
                    <a:pt x="306578" y="504571"/>
                  </a:lnTo>
                  <a:lnTo>
                    <a:pt x="307467" y="509270"/>
                  </a:lnTo>
                  <a:cubicBezTo>
                    <a:pt x="299212" y="510921"/>
                    <a:pt x="290830" y="512191"/>
                    <a:pt x="282448" y="512953"/>
                  </a:cubicBezTo>
                  <a:lnTo>
                    <a:pt x="282448" y="512953"/>
                  </a:lnTo>
                  <a:lnTo>
                    <a:pt x="282448" y="512953"/>
                  </a:lnTo>
                  <a:cubicBezTo>
                    <a:pt x="274066" y="513842"/>
                    <a:pt x="265684" y="514223"/>
                    <a:pt x="257302" y="514223"/>
                  </a:cubicBezTo>
                  <a:lnTo>
                    <a:pt x="257302" y="509397"/>
                  </a:lnTo>
                  <a:lnTo>
                    <a:pt x="257302" y="514223"/>
                  </a:lnTo>
                  <a:cubicBezTo>
                    <a:pt x="248920" y="514223"/>
                    <a:pt x="240538" y="513842"/>
                    <a:pt x="232156" y="512953"/>
                  </a:cubicBezTo>
                  <a:lnTo>
                    <a:pt x="232156" y="512953"/>
                  </a:lnTo>
                  <a:lnTo>
                    <a:pt x="232156" y="512953"/>
                  </a:lnTo>
                  <a:cubicBezTo>
                    <a:pt x="223774" y="512064"/>
                    <a:pt x="215392" y="510921"/>
                    <a:pt x="207137" y="509270"/>
                  </a:cubicBezTo>
                  <a:lnTo>
                    <a:pt x="208026" y="504571"/>
                  </a:lnTo>
                  <a:lnTo>
                    <a:pt x="207137" y="509270"/>
                  </a:lnTo>
                  <a:cubicBezTo>
                    <a:pt x="198882" y="507619"/>
                    <a:pt x="190754" y="505587"/>
                    <a:pt x="182626" y="503174"/>
                  </a:cubicBezTo>
                  <a:lnTo>
                    <a:pt x="182626" y="503174"/>
                  </a:lnTo>
                  <a:lnTo>
                    <a:pt x="182626" y="503174"/>
                  </a:lnTo>
                  <a:cubicBezTo>
                    <a:pt x="174625" y="500761"/>
                    <a:pt x="166624" y="497840"/>
                    <a:pt x="158877" y="494665"/>
                  </a:cubicBezTo>
                  <a:lnTo>
                    <a:pt x="158877" y="494665"/>
                  </a:lnTo>
                  <a:lnTo>
                    <a:pt x="158877" y="494665"/>
                  </a:lnTo>
                  <a:cubicBezTo>
                    <a:pt x="151130" y="491490"/>
                    <a:pt x="143510" y="487807"/>
                    <a:pt x="136017" y="483870"/>
                  </a:cubicBezTo>
                  <a:lnTo>
                    <a:pt x="138303" y="479679"/>
                  </a:lnTo>
                  <a:lnTo>
                    <a:pt x="136017" y="483870"/>
                  </a:lnTo>
                  <a:cubicBezTo>
                    <a:pt x="128651" y="479933"/>
                    <a:pt x="121412" y="475615"/>
                    <a:pt x="114427" y="470916"/>
                  </a:cubicBezTo>
                  <a:lnTo>
                    <a:pt x="117094" y="466979"/>
                  </a:lnTo>
                  <a:lnTo>
                    <a:pt x="114427" y="470916"/>
                  </a:lnTo>
                  <a:cubicBezTo>
                    <a:pt x="107442" y="466217"/>
                    <a:pt x="100711" y="461264"/>
                    <a:pt x="94107" y="455930"/>
                  </a:cubicBezTo>
                  <a:lnTo>
                    <a:pt x="97155" y="452247"/>
                  </a:lnTo>
                  <a:lnTo>
                    <a:pt x="94107" y="455930"/>
                  </a:lnTo>
                  <a:cubicBezTo>
                    <a:pt x="87630" y="450596"/>
                    <a:pt x="81407" y="445008"/>
                    <a:pt x="75438" y="439039"/>
                  </a:cubicBezTo>
                  <a:lnTo>
                    <a:pt x="75438" y="439039"/>
                  </a:lnTo>
                  <a:lnTo>
                    <a:pt x="75438" y="439039"/>
                  </a:lnTo>
                  <a:cubicBezTo>
                    <a:pt x="69469" y="433070"/>
                    <a:pt x="63881" y="426847"/>
                    <a:pt x="58547" y="420370"/>
                  </a:cubicBezTo>
                  <a:lnTo>
                    <a:pt x="58547" y="420370"/>
                  </a:lnTo>
                  <a:lnTo>
                    <a:pt x="58547" y="420370"/>
                  </a:lnTo>
                  <a:cubicBezTo>
                    <a:pt x="53213" y="413893"/>
                    <a:pt x="48260" y="407035"/>
                    <a:pt x="43561" y="400050"/>
                  </a:cubicBezTo>
                  <a:lnTo>
                    <a:pt x="47498" y="397383"/>
                  </a:lnTo>
                  <a:lnTo>
                    <a:pt x="43561" y="400050"/>
                  </a:lnTo>
                  <a:cubicBezTo>
                    <a:pt x="38862" y="393065"/>
                    <a:pt x="34544" y="385826"/>
                    <a:pt x="30607" y="378460"/>
                  </a:cubicBezTo>
                  <a:lnTo>
                    <a:pt x="34798" y="376174"/>
                  </a:lnTo>
                  <a:lnTo>
                    <a:pt x="30607" y="378460"/>
                  </a:lnTo>
                  <a:cubicBezTo>
                    <a:pt x="26670" y="371094"/>
                    <a:pt x="22987" y="363474"/>
                    <a:pt x="19812" y="355600"/>
                  </a:cubicBezTo>
                  <a:lnTo>
                    <a:pt x="19812" y="355600"/>
                  </a:lnTo>
                  <a:lnTo>
                    <a:pt x="19812" y="355600"/>
                  </a:lnTo>
                  <a:cubicBezTo>
                    <a:pt x="16637" y="347853"/>
                    <a:pt x="13716" y="339852"/>
                    <a:pt x="11303" y="331851"/>
                  </a:cubicBezTo>
                  <a:lnTo>
                    <a:pt x="15875" y="330454"/>
                  </a:lnTo>
                  <a:lnTo>
                    <a:pt x="11303" y="331851"/>
                  </a:lnTo>
                  <a:cubicBezTo>
                    <a:pt x="8890" y="323850"/>
                    <a:pt x="6858" y="315595"/>
                    <a:pt x="5207" y="307340"/>
                  </a:cubicBezTo>
                  <a:lnTo>
                    <a:pt x="9906" y="306451"/>
                  </a:lnTo>
                  <a:lnTo>
                    <a:pt x="5207" y="307340"/>
                  </a:lnTo>
                  <a:cubicBezTo>
                    <a:pt x="3556" y="299085"/>
                    <a:pt x="2286" y="290703"/>
                    <a:pt x="1524" y="282321"/>
                  </a:cubicBezTo>
                  <a:lnTo>
                    <a:pt x="6223" y="281813"/>
                  </a:lnTo>
                  <a:lnTo>
                    <a:pt x="1524" y="282321"/>
                  </a:lnTo>
                  <a:cubicBezTo>
                    <a:pt x="635" y="273939"/>
                    <a:pt x="254" y="265557"/>
                    <a:pt x="254" y="257175"/>
                  </a:cubicBezTo>
                  <a:lnTo>
                    <a:pt x="5080" y="257175"/>
                  </a:lnTo>
                  <a:lnTo>
                    <a:pt x="0" y="257175"/>
                  </a:lnTo>
                  <a:cubicBezTo>
                    <a:pt x="0" y="248793"/>
                    <a:pt x="381" y="240411"/>
                    <a:pt x="1270" y="232029"/>
                  </a:cubicBezTo>
                  <a:lnTo>
                    <a:pt x="5969" y="232537"/>
                  </a:lnTo>
                  <a:lnTo>
                    <a:pt x="1270" y="232029"/>
                  </a:lnTo>
                  <a:cubicBezTo>
                    <a:pt x="2032" y="223647"/>
                    <a:pt x="3302" y="215265"/>
                    <a:pt x="4953" y="207010"/>
                  </a:cubicBezTo>
                  <a:lnTo>
                    <a:pt x="4953" y="207010"/>
                  </a:lnTo>
                  <a:lnTo>
                    <a:pt x="4953" y="207010"/>
                  </a:lnTo>
                  <a:cubicBezTo>
                    <a:pt x="6604" y="198755"/>
                    <a:pt x="8636" y="190627"/>
                    <a:pt x="11049" y="182499"/>
                  </a:cubicBezTo>
                  <a:lnTo>
                    <a:pt x="15621" y="183896"/>
                  </a:lnTo>
                  <a:lnTo>
                    <a:pt x="11049" y="182499"/>
                  </a:lnTo>
                  <a:cubicBezTo>
                    <a:pt x="13462" y="174371"/>
                    <a:pt x="16383" y="166497"/>
                    <a:pt x="19558" y="158750"/>
                  </a:cubicBezTo>
                  <a:lnTo>
                    <a:pt x="19558" y="158750"/>
                  </a:lnTo>
                  <a:lnTo>
                    <a:pt x="19558" y="158750"/>
                  </a:lnTo>
                  <a:cubicBezTo>
                    <a:pt x="22733" y="151003"/>
                    <a:pt x="26416" y="143383"/>
                    <a:pt x="30353" y="135890"/>
                  </a:cubicBezTo>
                  <a:lnTo>
                    <a:pt x="30353" y="135890"/>
                  </a:lnTo>
                  <a:lnTo>
                    <a:pt x="30353" y="135890"/>
                  </a:lnTo>
                  <a:cubicBezTo>
                    <a:pt x="34290" y="128524"/>
                    <a:pt x="38608" y="121285"/>
                    <a:pt x="43307" y="114300"/>
                  </a:cubicBezTo>
                  <a:lnTo>
                    <a:pt x="47244" y="116967"/>
                  </a:lnTo>
                  <a:lnTo>
                    <a:pt x="43307" y="114300"/>
                  </a:lnTo>
                  <a:cubicBezTo>
                    <a:pt x="48006" y="107315"/>
                    <a:pt x="52959" y="100584"/>
                    <a:pt x="58293" y="93980"/>
                  </a:cubicBezTo>
                  <a:lnTo>
                    <a:pt x="58293" y="93980"/>
                  </a:lnTo>
                  <a:lnTo>
                    <a:pt x="58293" y="93980"/>
                  </a:lnTo>
                  <a:cubicBezTo>
                    <a:pt x="63627" y="87503"/>
                    <a:pt x="69342" y="81280"/>
                    <a:pt x="75184" y="75311"/>
                  </a:cubicBezTo>
                  <a:lnTo>
                    <a:pt x="75184" y="75311"/>
                  </a:lnTo>
                  <a:lnTo>
                    <a:pt x="75184" y="75311"/>
                  </a:lnTo>
                  <a:cubicBezTo>
                    <a:pt x="81153" y="69342"/>
                    <a:pt x="87376" y="63754"/>
                    <a:pt x="93853" y="58420"/>
                  </a:cubicBezTo>
                  <a:lnTo>
                    <a:pt x="93853" y="58420"/>
                  </a:lnTo>
                  <a:lnTo>
                    <a:pt x="93853" y="58420"/>
                  </a:lnTo>
                  <a:cubicBezTo>
                    <a:pt x="100330" y="53086"/>
                    <a:pt x="107061" y="48133"/>
                    <a:pt x="114173" y="43434"/>
                  </a:cubicBezTo>
                  <a:lnTo>
                    <a:pt x="114173" y="43434"/>
                  </a:lnTo>
                  <a:lnTo>
                    <a:pt x="114173" y="43434"/>
                  </a:lnTo>
                  <a:cubicBezTo>
                    <a:pt x="121158" y="38735"/>
                    <a:pt x="128397" y="34417"/>
                    <a:pt x="135763" y="30480"/>
                  </a:cubicBezTo>
                  <a:lnTo>
                    <a:pt x="138049" y="34671"/>
                  </a:lnTo>
                  <a:lnTo>
                    <a:pt x="135763" y="30480"/>
                  </a:lnTo>
                  <a:cubicBezTo>
                    <a:pt x="143129" y="26543"/>
                    <a:pt x="150749" y="22860"/>
                    <a:pt x="158623" y="19685"/>
                  </a:cubicBezTo>
                  <a:lnTo>
                    <a:pt x="158623" y="19685"/>
                  </a:lnTo>
                  <a:lnTo>
                    <a:pt x="158623" y="19685"/>
                  </a:lnTo>
                  <a:cubicBezTo>
                    <a:pt x="166370" y="16510"/>
                    <a:pt x="174371" y="13589"/>
                    <a:pt x="182372" y="11176"/>
                  </a:cubicBezTo>
                  <a:lnTo>
                    <a:pt x="182372" y="11176"/>
                  </a:lnTo>
                  <a:lnTo>
                    <a:pt x="182372" y="11176"/>
                  </a:lnTo>
                  <a:cubicBezTo>
                    <a:pt x="190500" y="8763"/>
                    <a:pt x="198628" y="6731"/>
                    <a:pt x="206883" y="5080"/>
                  </a:cubicBezTo>
                  <a:lnTo>
                    <a:pt x="207772" y="9779"/>
                  </a:lnTo>
                  <a:lnTo>
                    <a:pt x="206883" y="5080"/>
                  </a:lnTo>
                  <a:cubicBezTo>
                    <a:pt x="215138" y="3429"/>
                    <a:pt x="223520" y="2159"/>
                    <a:pt x="231902" y="1397"/>
                  </a:cubicBezTo>
                  <a:lnTo>
                    <a:pt x="232410" y="6096"/>
                  </a:lnTo>
                  <a:lnTo>
                    <a:pt x="231902" y="1397"/>
                  </a:lnTo>
                  <a:cubicBezTo>
                    <a:pt x="240284" y="508"/>
                    <a:pt x="248666" y="127"/>
                    <a:pt x="257048" y="127"/>
                  </a:cubicBezTo>
                  <a:lnTo>
                    <a:pt x="257048" y="4953"/>
                  </a:lnTo>
                  <a:lnTo>
                    <a:pt x="257048" y="0"/>
                  </a:lnTo>
                  <a:cubicBezTo>
                    <a:pt x="265430" y="0"/>
                    <a:pt x="273812" y="381"/>
                    <a:pt x="282194" y="1270"/>
                  </a:cubicBezTo>
                  <a:lnTo>
                    <a:pt x="281686" y="5969"/>
                  </a:lnTo>
                  <a:lnTo>
                    <a:pt x="282194" y="1270"/>
                  </a:lnTo>
                  <a:cubicBezTo>
                    <a:pt x="290576" y="2032"/>
                    <a:pt x="298958" y="3302"/>
                    <a:pt x="307213" y="4953"/>
                  </a:cubicBezTo>
                  <a:lnTo>
                    <a:pt x="306324" y="9652"/>
                  </a:lnTo>
                  <a:lnTo>
                    <a:pt x="307213" y="4953"/>
                  </a:lnTo>
                  <a:cubicBezTo>
                    <a:pt x="315468" y="6604"/>
                    <a:pt x="323596" y="8636"/>
                    <a:pt x="331724" y="11049"/>
                  </a:cubicBezTo>
                  <a:lnTo>
                    <a:pt x="330327" y="15621"/>
                  </a:lnTo>
                  <a:lnTo>
                    <a:pt x="331724" y="11049"/>
                  </a:lnTo>
                  <a:cubicBezTo>
                    <a:pt x="339725" y="13462"/>
                    <a:pt x="347726" y="16383"/>
                    <a:pt x="355473" y="19558"/>
                  </a:cubicBezTo>
                  <a:lnTo>
                    <a:pt x="355473" y="19558"/>
                  </a:lnTo>
                  <a:lnTo>
                    <a:pt x="355473" y="19558"/>
                  </a:lnTo>
                  <a:cubicBezTo>
                    <a:pt x="363220" y="22733"/>
                    <a:pt x="370840" y="26416"/>
                    <a:pt x="378333" y="30353"/>
                  </a:cubicBezTo>
                  <a:lnTo>
                    <a:pt x="376047" y="34544"/>
                  </a:lnTo>
                  <a:lnTo>
                    <a:pt x="378333" y="30353"/>
                  </a:lnTo>
                  <a:cubicBezTo>
                    <a:pt x="385699" y="34290"/>
                    <a:pt x="392938" y="38608"/>
                    <a:pt x="399923" y="43307"/>
                  </a:cubicBezTo>
                  <a:lnTo>
                    <a:pt x="399923" y="43307"/>
                  </a:lnTo>
                  <a:lnTo>
                    <a:pt x="399923" y="43307"/>
                  </a:lnTo>
                  <a:cubicBezTo>
                    <a:pt x="406908" y="48006"/>
                    <a:pt x="413639" y="52959"/>
                    <a:pt x="420243" y="58293"/>
                  </a:cubicBezTo>
                  <a:lnTo>
                    <a:pt x="420243" y="58293"/>
                  </a:lnTo>
                  <a:lnTo>
                    <a:pt x="420243" y="58293"/>
                  </a:lnTo>
                  <a:cubicBezTo>
                    <a:pt x="426720" y="63627"/>
                    <a:pt x="432943" y="69342"/>
                    <a:pt x="438912" y="75184"/>
                  </a:cubicBezTo>
                  <a:lnTo>
                    <a:pt x="438912" y="75184"/>
                  </a:lnTo>
                  <a:lnTo>
                    <a:pt x="438912" y="75184"/>
                  </a:lnTo>
                  <a:cubicBezTo>
                    <a:pt x="444881" y="81153"/>
                    <a:pt x="450469" y="87376"/>
                    <a:pt x="455803" y="93853"/>
                  </a:cubicBezTo>
                  <a:lnTo>
                    <a:pt x="455803" y="93853"/>
                  </a:lnTo>
                  <a:lnTo>
                    <a:pt x="455803" y="93853"/>
                  </a:lnTo>
                  <a:cubicBezTo>
                    <a:pt x="461137" y="100330"/>
                    <a:pt x="466217" y="107188"/>
                    <a:pt x="470789" y="114173"/>
                  </a:cubicBezTo>
                  <a:lnTo>
                    <a:pt x="466852" y="116840"/>
                  </a:lnTo>
                  <a:lnTo>
                    <a:pt x="470789" y="114173"/>
                  </a:lnTo>
                  <a:cubicBezTo>
                    <a:pt x="475488" y="121158"/>
                    <a:pt x="479806" y="128397"/>
                    <a:pt x="483743" y="135763"/>
                  </a:cubicBezTo>
                  <a:lnTo>
                    <a:pt x="479552" y="138049"/>
                  </a:lnTo>
                  <a:lnTo>
                    <a:pt x="483743" y="135763"/>
                  </a:lnTo>
                  <a:cubicBezTo>
                    <a:pt x="487680" y="143129"/>
                    <a:pt x="491363" y="150749"/>
                    <a:pt x="494538" y="158623"/>
                  </a:cubicBezTo>
                  <a:lnTo>
                    <a:pt x="494538" y="158623"/>
                  </a:lnTo>
                  <a:lnTo>
                    <a:pt x="494538" y="158623"/>
                  </a:lnTo>
                  <a:cubicBezTo>
                    <a:pt x="497713" y="166370"/>
                    <a:pt x="500634" y="174371"/>
                    <a:pt x="503047" y="182372"/>
                  </a:cubicBezTo>
                  <a:lnTo>
                    <a:pt x="498475" y="183769"/>
                  </a:lnTo>
                  <a:lnTo>
                    <a:pt x="503047" y="182372"/>
                  </a:lnTo>
                  <a:cubicBezTo>
                    <a:pt x="505460" y="190373"/>
                    <a:pt x="507492" y="198628"/>
                    <a:pt x="509143" y="206883"/>
                  </a:cubicBezTo>
                  <a:lnTo>
                    <a:pt x="509143" y="206883"/>
                  </a:lnTo>
                  <a:lnTo>
                    <a:pt x="509143" y="206883"/>
                  </a:lnTo>
                  <a:cubicBezTo>
                    <a:pt x="510794" y="215138"/>
                    <a:pt x="512064" y="223520"/>
                    <a:pt x="512826" y="231902"/>
                  </a:cubicBezTo>
                  <a:lnTo>
                    <a:pt x="508127" y="232410"/>
                  </a:lnTo>
                  <a:lnTo>
                    <a:pt x="512826" y="231902"/>
                  </a:lnTo>
                  <a:cubicBezTo>
                    <a:pt x="513715" y="240284"/>
                    <a:pt x="514096" y="248666"/>
                    <a:pt x="514096" y="257048"/>
                  </a:cubicBezTo>
                  <a:lnTo>
                    <a:pt x="509270" y="257048"/>
                  </a:lnTo>
                  <a:lnTo>
                    <a:pt x="514096" y="257048"/>
                  </a:lnTo>
                  <a:moveTo>
                    <a:pt x="504571" y="257048"/>
                  </a:moveTo>
                  <a:cubicBezTo>
                    <a:pt x="504571" y="248920"/>
                    <a:pt x="504190" y="240792"/>
                    <a:pt x="503428" y="232791"/>
                  </a:cubicBezTo>
                  <a:lnTo>
                    <a:pt x="503428" y="232791"/>
                  </a:lnTo>
                  <a:lnTo>
                    <a:pt x="503428" y="232791"/>
                  </a:lnTo>
                  <a:cubicBezTo>
                    <a:pt x="502666" y="224663"/>
                    <a:pt x="501396" y="216662"/>
                    <a:pt x="499872" y="208788"/>
                  </a:cubicBezTo>
                  <a:lnTo>
                    <a:pt x="504571" y="207899"/>
                  </a:lnTo>
                  <a:lnTo>
                    <a:pt x="499872" y="208788"/>
                  </a:lnTo>
                  <a:cubicBezTo>
                    <a:pt x="498348" y="200787"/>
                    <a:pt x="496316" y="193040"/>
                    <a:pt x="493903" y="185166"/>
                  </a:cubicBezTo>
                  <a:lnTo>
                    <a:pt x="493903" y="185166"/>
                  </a:lnTo>
                  <a:lnTo>
                    <a:pt x="493903" y="185166"/>
                  </a:lnTo>
                  <a:cubicBezTo>
                    <a:pt x="491490" y="177419"/>
                    <a:pt x="488823" y="169799"/>
                    <a:pt x="485775" y="162306"/>
                  </a:cubicBezTo>
                  <a:lnTo>
                    <a:pt x="490220" y="160528"/>
                  </a:lnTo>
                  <a:lnTo>
                    <a:pt x="485775" y="162306"/>
                  </a:lnTo>
                  <a:cubicBezTo>
                    <a:pt x="482727" y="154813"/>
                    <a:pt x="479171" y="147447"/>
                    <a:pt x="475361" y="140335"/>
                  </a:cubicBezTo>
                  <a:lnTo>
                    <a:pt x="475361" y="140335"/>
                  </a:lnTo>
                  <a:lnTo>
                    <a:pt x="475361" y="140335"/>
                  </a:lnTo>
                  <a:cubicBezTo>
                    <a:pt x="471551" y="133223"/>
                    <a:pt x="467360" y="126238"/>
                    <a:pt x="462915" y="119507"/>
                  </a:cubicBezTo>
                  <a:lnTo>
                    <a:pt x="462915" y="119507"/>
                  </a:lnTo>
                  <a:lnTo>
                    <a:pt x="462915" y="119507"/>
                  </a:lnTo>
                  <a:cubicBezTo>
                    <a:pt x="458470" y="112776"/>
                    <a:pt x="453644" y="106299"/>
                    <a:pt x="448437" y="99949"/>
                  </a:cubicBezTo>
                  <a:lnTo>
                    <a:pt x="452120" y="96901"/>
                  </a:lnTo>
                  <a:lnTo>
                    <a:pt x="448437" y="99949"/>
                  </a:lnTo>
                  <a:cubicBezTo>
                    <a:pt x="443230" y="93726"/>
                    <a:pt x="437896" y="87630"/>
                    <a:pt x="432054" y="81915"/>
                  </a:cubicBezTo>
                  <a:lnTo>
                    <a:pt x="435483" y="78486"/>
                  </a:lnTo>
                  <a:lnTo>
                    <a:pt x="432181" y="81915"/>
                  </a:lnTo>
                  <a:cubicBezTo>
                    <a:pt x="426466" y="76200"/>
                    <a:pt x="420497" y="70739"/>
                    <a:pt x="414147" y="65532"/>
                  </a:cubicBezTo>
                  <a:lnTo>
                    <a:pt x="417195" y="61849"/>
                  </a:lnTo>
                  <a:lnTo>
                    <a:pt x="414147" y="65532"/>
                  </a:lnTo>
                  <a:cubicBezTo>
                    <a:pt x="407797" y="60452"/>
                    <a:pt x="401320" y="55499"/>
                    <a:pt x="394589" y="51054"/>
                  </a:cubicBezTo>
                  <a:lnTo>
                    <a:pt x="397256" y="47117"/>
                  </a:lnTo>
                  <a:lnTo>
                    <a:pt x="394589" y="51054"/>
                  </a:lnTo>
                  <a:cubicBezTo>
                    <a:pt x="387858" y="46609"/>
                    <a:pt x="380873" y="42418"/>
                    <a:pt x="373761" y="38608"/>
                  </a:cubicBezTo>
                  <a:lnTo>
                    <a:pt x="373761" y="38608"/>
                  </a:lnTo>
                  <a:lnTo>
                    <a:pt x="373761" y="38608"/>
                  </a:lnTo>
                  <a:cubicBezTo>
                    <a:pt x="366649" y="34798"/>
                    <a:pt x="359283" y="31369"/>
                    <a:pt x="351790" y="28194"/>
                  </a:cubicBezTo>
                  <a:lnTo>
                    <a:pt x="353568" y="23749"/>
                  </a:lnTo>
                  <a:lnTo>
                    <a:pt x="351790" y="28194"/>
                  </a:lnTo>
                  <a:cubicBezTo>
                    <a:pt x="344297" y="25146"/>
                    <a:pt x="336677" y="22352"/>
                    <a:pt x="328930" y="20066"/>
                  </a:cubicBezTo>
                  <a:lnTo>
                    <a:pt x="328930" y="20066"/>
                  </a:lnTo>
                  <a:lnTo>
                    <a:pt x="328930" y="20066"/>
                  </a:lnTo>
                  <a:cubicBezTo>
                    <a:pt x="321183" y="17653"/>
                    <a:pt x="313309" y="15748"/>
                    <a:pt x="305308" y="14097"/>
                  </a:cubicBezTo>
                  <a:lnTo>
                    <a:pt x="305308" y="14097"/>
                  </a:lnTo>
                  <a:lnTo>
                    <a:pt x="305308" y="14097"/>
                  </a:lnTo>
                  <a:cubicBezTo>
                    <a:pt x="297307" y="12573"/>
                    <a:pt x="289306" y="11303"/>
                    <a:pt x="281305" y="10541"/>
                  </a:cubicBezTo>
                  <a:lnTo>
                    <a:pt x="281305" y="10541"/>
                  </a:lnTo>
                  <a:lnTo>
                    <a:pt x="281305" y="10541"/>
                  </a:lnTo>
                  <a:cubicBezTo>
                    <a:pt x="273177" y="9779"/>
                    <a:pt x="265176" y="9398"/>
                    <a:pt x="257048" y="9398"/>
                  </a:cubicBezTo>
                  <a:cubicBezTo>
                    <a:pt x="248920" y="9398"/>
                    <a:pt x="240792" y="9779"/>
                    <a:pt x="232791" y="10541"/>
                  </a:cubicBezTo>
                  <a:lnTo>
                    <a:pt x="232791" y="10541"/>
                  </a:lnTo>
                  <a:lnTo>
                    <a:pt x="232791" y="10541"/>
                  </a:lnTo>
                  <a:cubicBezTo>
                    <a:pt x="224663" y="11303"/>
                    <a:pt x="216662" y="12573"/>
                    <a:pt x="208788" y="14097"/>
                  </a:cubicBezTo>
                  <a:lnTo>
                    <a:pt x="208788" y="14097"/>
                  </a:lnTo>
                  <a:lnTo>
                    <a:pt x="208788" y="14097"/>
                  </a:lnTo>
                  <a:cubicBezTo>
                    <a:pt x="200787" y="15621"/>
                    <a:pt x="193040" y="17653"/>
                    <a:pt x="185166" y="20066"/>
                  </a:cubicBezTo>
                  <a:lnTo>
                    <a:pt x="183769" y="15494"/>
                  </a:lnTo>
                  <a:lnTo>
                    <a:pt x="185166" y="20066"/>
                  </a:lnTo>
                  <a:cubicBezTo>
                    <a:pt x="177419" y="22479"/>
                    <a:pt x="169799" y="25146"/>
                    <a:pt x="162306" y="28194"/>
                  </a:cubicBezTo>
                  <a:lnTo>
                    <a:pt x="160528" y="23749"/>
                  </a:lnTo>
                  <a:lnTo>
                    <a:pt x="162306" y="28194"/>
                  </a:lnTo>
                  <a:cubicBezTo>
                    <a:pt x="154813" y="31242"/>
                    <a:pt x="147447" y="34798"/>
                    <a:pt x="140335" y="38608"/>
                  </a:cubicBezTo>
                  <a:lnTo>
                    <a:pt x="140335" y="38608"/>
                  </a:lnTo>
                  <a:lnTo>
                    <a:pt x="140335" y="38608"/>
                  </a:lnTo>
                  <a:cubicBezTo>
                    <a:pt x="133223" y="42418"/>
                    <a:pt x="126238" y="46609"/>
                    <a:pt x="119507" y="51054"/>
                  </a:cubicBezTo>
                  <a:lnTo>
                    <a:pt x="116840" y="47117"/>
                  </a:lnTo>
                  <a:lnTo>
                    <a:pt x="119507" y="51054"/>
                  </a:lnTo>
                  <a:cubicBezTo>
                    <a:pt x="112776" y="55626"/>
                    <a:pt x="106299" y="60452"/>
                    <a:pt x="99949" y="65532"/>
                  </a:cubicBezTo>
                  <a:lnTo>
                    <a:pt x="96901" y="61849"/>
                  </a:lnTo>
                  <a:lnTo>
                    <a:pt x="99949" y="65532"/>
                  </a:lnTo>
                  <a:cubicBezTo>
                    <a:pt x="93726" y="70739"/>
                    <a:pt x="87630" y="76073"/>
                    <a:pt x="81915" y="81915"/>
                  </a:cubicBezTo>
                  <a:lnTo>
                    <a:pt x="78613" y="78486"/>
                  </a:lnTo>
                  <a:lnTo>
                    <a:pt x="82042" y="81915"/>
                  </a:lnTo>
                  <a:cubicBezTo>
                    <a:pt x="76327" y="87630"/>
                    <a:pt x="70866" y="93599"/>
                    <a:pt x="65659" y="99949"/>
                  </a:cubicBezTo>
                  <a:lnTo>
                    <a:pt x="61976" y="96901"/>
                  </a:lnTo>
                  <a:lnTo>
                    <a:pt x="65659" y="99949"/>
                  </a:lnTo>
                  <a:cubicBezTo>
                    <a:pt x="60452" y="106172"/>
                    <a:pt x="55753" y="112776"/>
                    <a:pt x="51181" y="119507"/>
                  </a:cubicBezTo>
                  <a:lnTo>
                    <a:pt x="51181" y="119507"/>
                  </a:lnTo>
                  <a:lnTo>
                    <a:pt x="51181" y="119507"/>
                  </a:lnTo>
                  <a:cubicBezTo>
                    <a:pt x="46736" y="126238"/>
                    <a:pt x="42545" y="133223"/>
                    <a:pt x="38735" y="140335"/>
                  </a:cubicBezTo>
                  <a:lnTo>
                    <a:pt x="34544" y="138049"/>
                  </a:lnTo>
                  <a:lnTo>
                    <a:pt x="38735" y="140335"/>
                  </a:lnTo>
                  <a:cubicBezTo>
                    <a:pt x="34925" y="147447"/>
                    <a:pt x="31496" y="154813"/>
                    <a:pt x="28321" y="162306"/>
                  </a:cubicBezTo>
                  <a:lnTo>
                    <a:pt x="23876" y="160528"/>
                  </a:lnTo>
                  <a:lnTo>
                    <a:pt x="28321" y="162306"/>
                  </a:lnTo>
                  <a:cubicBezTo>
                    <a:pt x="25273" y="169799"/>
                    <a:pt x="22479" y="177419"/>
                    <a:pt x="20193" y="185166"/>
                  </a:cubicBezTo>
                  <a:lnTo>
                    <a:pt x="20193" y="185166"/>
                  </a:lnTo>
                  <a:lnTo>
                    <a:pt x="20193" y="185166"/>
                  </a:lnTo>
                  <a:cubicBezTo>
                    <a:pt x="17780" y="192913"/>
                    <a:pt x="15875" y="200787"/>
                    <a:pt x="14224" y="208788"/>
                  </a:cubicBezTo>
                  <a:lnTo>
                    <a:pt x="9525" y="207899"/>
                  </a:lnTo>
                  <a:lnTo>
                    <a:pt x="14224" y="208788"/>
                  </a:lnTo>
                  <a:cubicBezTo>
                    <a:pt x="12700" y="216789"/>
                    <a:pt x="11430" y="224790"/>
                    <a:pt x="10668" y="232791"/>
                  </a:cubicBezTo>
                  <a:lnTo>
                    <a:pt x="10668" y="232791"/>
                  </a:lnTo>
                  <a:lnTo>
                    <a:pt x="10668" y="232791"/>
                  </a:lnTo>
                  <a:cubicBezTo>
                    <a:pt x="9906" y="240919"/>
                    <a:pt x="9525" y="248920"/>
                    <a:pt x="9525" y="257048"/>
                  </a:cubicBezTo>
                  <a:cubicBezTo>
                    <a:pt x="9525" y="265176"/>
                    <a:pt x="9906" y="273304"/>
                    <a:pt x="10668" y="281305"/>
                  </a:cubicBezTo>
                  <a:lnTo>
                    <a:pt x="10668" y="281305"/>
                  </a:lnTo>
                  <a:lnTo>
                    <a:pt x="10668" y="281305"/>
                  </a:lnTo>
                  <a:cubicBezTo>
                    <a:pt x="11430" y="289433"/>
                    <a:pt x="12700" y="297434"/>
                    <a:pt x="14224" y="305308"/>
                  </a:cubicBezTo>
                  <a:lnTo>
                    <a:pt x="14224" y="305308"/>
                  </a:lnTo>
                  <a:lnTo>
                    <a:pt x="14224" y="305308"/>
                  </a:lnTo>
                  <a:cubicBezTo>
                    <a:pt x="15748" y="313309"/>
                    <a:pt x="17780" y="321183"/>
                    <a:pt x="20066" y="328930"/>
                  </a:cubicBezTo>
                  <a:lnTo>
                    <a:pt x="20066" y="328930"/>
                  </a:lnTo>
                  <a:lnTo>
                    <a:pt x="20066" y="328930"/>
                  </a:lnTo>
                  <a:cubicBezTo>
                    <a:pt x="22479" y="336677"/>
                    <a:pt x="25146" y="344297"/>
                    <a:pt x="28194" y="351790"/>
                  </a:cubicBezTo>
                  <a:lnTo>
                    <a:pt x="23749" y="353568"/>
                  </a:lnTo>
                  <a:lnTo>
                    <a:pt x="28194" y="351790"/>
                  </a:lnTo>
                  <a:cubicBezTo>
                    <a:pt x="31242" y="359283"/>
                    <a:pt x="34798" y="366649"/>
                    <a:pt x="38608" y="373761"/>
                  </a:cubicBezTo>
                  <a:lnTo>
                    <a:pt x="38608" y="373761"/>
                  </a:lnTo>
                  <a:lnTo>
                    <a:pt x="38608" y="373761"/>
                  </a:lnTo>
                  <a:cubicBezTo>
                    <a:pt x="42418" y="380873"/>
                    <a:pt x="46609" y="387858"/>
                    <a:pt x="51054" y="394589"/>
                  </a:cubicBezTo>
                  <a:lnTo>
                    <a:pt x="51054" y="394589"/>
                  </a:lnTo>
                  <a:lnTo>
                    <a:pt x="51054" y="394589"/>
                  </a:lnTo>
                  <a:cubicBezTo>
                    <a:pt x="55499" y="401320"/>
                    <a:pt x="60325" y="407797"/>
                    <a:pt x="65532" y="414147"/>
                  </a:cubicBezTo>
                  <a:lnTo>
                    <a:pt x="61849" y="417195"/>
                  </a:lnTo>
                  <a:lnTo>
                    <a:pt x="65532" y="414147"/>
                  </a:lnTo>
                  <a:cubicBezTo>
                    <a:pt x="70739" y="420370"/>
                    <a:pt x="76073" y="426466"/>
                    <a:pt x="81915" y="432181"/>
                  </a:cubicBezTo>
                  <a:lnTo>
                    <a:pt x="78486" y="435483"/>
                  </a:lnTo>
                  <a:lnTo>
                    <a:pt x="81788" y="432054"/>
                  </a:lnTo>
                  <a:cubicBezTo>
                    <a:pt x="87503" y="437769"/>
                    <a:pt x="93472" y="443230"/>
                    <a:pt x="99822" y="448310"/>
                  </a:cubicBezTo>
                  <a:lnTo>
                    <a:pt x="99822" y="448310"/>
                  </a:lnTo>
                  <a:lnTo>
                    <a:pt x="99822" y="448310"/>
                  </a:lnTo>
                  <a:cubicBezTo>
                    <a:pt x="106045" y="453517"/>
                    <a:pt x="112649" y="458343"/>
                    <a:pt x="119380" y="462788"/>
                  </a:cubicBezTo>
                  <a:lnTo>
                    <a:pt x="119380" y="462788"/>
                  </a:lnTo>
                  <a:lnTo>
                    <a:pt x="119380" y="462788"/>
                  </a:lnTo>
                  <a:cubicBezTo>
                    <a:pt x="126111" y="467360"/>
                    <a:pt x="133096" y="471424"/>
                    <a:pt x="140208" y="475234"/>
                  </a:cubicBezTo>
                  <a:lnTo>
                    <a:pt x="140208" y="475234"/>
                  </a:lnTo>
                  <a:lnTo>
                    <a:pt x="140208" y="475234"/>
                  </a:lnTo>
                  <a:cubicBezTo>
                    <a:pt x="147320" y="479044"/>
                    <a:pt x="154686" y="482473"/>
                    <a:pt x="162179" y="485648"/>
                  </a:cubicBezTo>
                  <a:lnTo>
                    <a:pt x="160401" y="490093"/>
                  </a:lnTo>
                  <a:lnTo>
                    <a:pt x="162179" y="485648"/>
                  </a:lnTo>
                  <a:cubicBezTo>
                    <a:pt x="169672" y="488696"/>
                    <a:pt x="177292" y="491490"/>
                    <a:pt x="185039" y="493776"/>
                  </a:cubicBezTo>
                  <a:lnTo>
                    <a:pt x="183642" y="498348"/>
                  </a:lnTo>
                  <a:lnTo>
                    <a:pt x="185039" y="493776"/>
                  </a:lnTo>
                  <a:cubicBezTo>
                    <a:pt x="192786" y="496189"/>
                    <a:pt x="200660" y="498094"/>
                    <a:pt x="208661" y="499745"/>
                  </a:cubicBezTo>
                  <a:lnTo>
                    <a:pt x="208661" y="499745"/>
                  </a:lnTo>
                  <a:lnTo>
                    <a:pt x="208661" y="499745"/>
                  </a:lnTo>
                  <a:cubicBezTo>
                    <a:pt x="216662" y="501269"/>
                    <a:pt x="224663" y="502539"/>
                    <a:pt x="232664" y="503301"/>
                  </a:cubicBezTo>
                  <a:lnTo>
                    <a:pt x="232156" y="508000"/>
                  </a:lnTo>
                  <a:lnTo>
                    <a:pt x="232664" y="503301"/>
                  </a:lnTo>
                  <a:cubicBezTo>
                    <a:pt x="240792" y="504063"/>
                    <a:pt x="248793" y="504444"/>
                    <a:pt x="256921" y="504444"/>
                  </a:cubicBezTo>
                  <a:cubicBezTo>
                    <a:pt x="265049" y="504444"/>
                    <a:pt x="273177" y="504063"/>
                    <a:pt x="281178" y="503301"/>
                  </a:cubicBezTo>
                  <a:lnTo>
                    <a:pt x="281686" y="508000"/>
                  </a:lnTo>
                  <a:lnTo>
                    <a:pt x="281178" y="503301"/>
                  </a:lnTo>
                  <a:cubicBezTo>
                    <a:pt x="289306" y="502539"/>
                    <a:pt x="297307" y="501269"/>
                    <a:pt x="305181" y="499745"/>
                  </a:cubicBezTo>
                  <a:lnTo>
                    <a:pt x="305181" y="499745"/>
                  </a:lnTo>
                  <a:lnTo>
                    <a:pt x="305181" y="499745"/>
                  </a:lnTo>
                  <a:cubicBezTo>
                    <a:pt x="313182" y="498221"/>
                    <a:pt x="320929" y="496189"/>
                    <a:pt x="328803" y="493776"/>
                  </a:cubicBezTo>
                  <a:lnTo>
                    <a:pt x="330200" y="498348"/>
                  </a:lnTo>
                  <a:lnTo>
                    <a:pt x="328803" y="493776"/>
                  </a:lnTo>
                  <a:cubicBezTo>
                    <a:pt x="336550" y="491363"/>
                    <a:pt x="344170" y="488696"/>
                    <a:pt x="351663" y="485648"/>
                  </a:cubicBezTo>
                  <a:lnTo>
                    <a:pt x="353441" y="490093"/>
                  </a:lnTo>
                  <a:lnTo>
                    <a:pt x="351663" y="485648"/>
                  </a:lnTo>
                  <a:cubicBezTo>
                    <a:pt x="359156" y="482600"/>
                    <a:pt x="366522" y="479044"/>
                    <a:pt x="373634" y="475234"/>
                  </a:cubicBezTo>
                  <a:lnTo>
                    <a:pt x="373634" y="475234"/>
                  </a:lnTo>
                  <a:lnTo>
                    <a:pt x="373634" y="475234"/>
                  </a:lnTo>
                  <a:cubicBezTo>
                    <a:pt x="380746" y="471424"/>
                    <a:pt x="387731" y="467233"/>
                    <a:pt x="394462" y="462788"/>
                  </a:cubicBezTo>
                  <a:lnTo>
                    <a:pt x="394462" y="462788"/>
                  </a:lnTo>
                  <a:lnTo>
                    <a:pt x="394462" y="462788"/>
                  </a:lnTo>
                  <a:cubicBezTo>
                    <a:pt x="401193" y="458343"/>
                    <a:pt x="407670" y="453517"/>
                    <a:pt x="414020" y="448310"/>
                  </a:cubicBezTo>
                  <a:lnTo>
                    <a:pt x="414020" y="448310"/>
                  </a:lnTo>
                  <a:lnTo>
                    <a:pt x="414020" y="448310"/>
                  </a:lnTo>
                  <a:cubicBezTo>
                    <a:pt x="420243" y="443103"/>
                    <a:pt x="426339" y="437769"/>
                    <a:pt x="432054" y="432054"/>
                  </a:cubicBezTo>
                  <a:lnTo>
                    <a:pt x="435356" y="435483"/>
                  </a:lnTo>
                  <a:lnTo>
                    <a:pt x="431927" y="432181"/>
                  </a:lnTo>
                  <a:cubicBezTo>
                    <a:pt x="437642" y="426466"/>
                    <a:pt x="443103" y="420497"/>
                    <a:pt x="448310" y="414147"/>
                  </a:cubicBezTo>
                  <a:lnTo>
                    <a:pt x="451993" y="417195"/>
                  </a:lnTo>
                  <a:lnTo>
                    <a:pt x="448310" y="414147"/>
                  </a:lnTo>
                  <a:cubicBezTo>
                    <a:pt x="453517" y="407924"/>
                    <a:pt x="458343" y="401320"/>
                    <a:pt x="462788" y="394589"/>
                  </a:cubicBezTo>
                  <a:lnTo>
                    <a:pt x="462788" y="394589"/>
                  </a:lnTo>
                  <a:lnTo>
                    <a:pt x="462788" y="394589"/>
                  </a:lnTo>
                  <a:cubicBezTo>
                    <a:pt x="467360" y="387858"/>
                    <a:pt x="471424" y="380873"/>
                    <a:pt x="475234" y="373761"/>
                  </a:cubicBezTo>
                  <a:lnTo>
                    <a:pt x="475234" y="373761"/>
                  </a:lnTo>
                  <a:lnTo>
                    <a:pt x="475234" y="373761"/>
                  </a:lnTo>
                  <a:cubicBezTo>
                    <a:pt x="479044" y="366649"/>
                    <a:pt x="482473" y="359283"/>
                    <a:pt x="485648" y="351790"/>
                  </a:cubicBezTo>
                  <a:lnTo>
                    <a:pt x="490093" y="353568"/>
                  </a:lnTo>
                  <a:lnTo>
                    <a:pt x="485648" y="351790"/>
                  </a:lnTo>
                  <a:cubicBezTo>
                    <a:pt x="488696" y="344297"/>
                    <a:pt x="491490" y="336677"/>
                    <a:pt x="493776" y="328930"/>
                  </a:cubicBezTo>
                  <a:lnTo>
                    <a:pt x="493776" y="328930"/>
                  </a:lnTo>
                  <a:lnTo>
                    <a:pt x="493776" y="328930"/>
                  </a:lnTo>
                  <a:cubicBezTo>
                    <a:pt x="496189" y="321183"/>
                    <a:pt x="498094" y="313309"/>
                    <a:pt x="499618" y="305308"/>
                  </a:cubicBezTo>
                  <a:lnTo>
                    <a:pt x="499618" y="305308"/>
                  </a:lnTo>
                  <a:lnTo>
                    <a:pt x="499618" y="305308"/>
                  </a:lnTo>
                  <a:cubicBezTo>
                    <a:pt x="501142" y="297307"/>
                    <a:pt x="502412" y="289306"/>
                    <a:pt x="503174" y="281305"/>
                  </a:cubicBezTo>
                  <a:lnTo>
                    <a:pt x="503174" y="281305"/>
                  </a:lnTo>
                  <a:lnTo>
                    <a:pt x="503174" y="281305"/>
                  </a:lnTo>
                  <a:cubicBezTo>
                    <a:pt x="503936" y="273177"/>
                    <a:pt x="504317" y="265176"/>
                    <a:pt x="504317" y="257048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196088" y="203327"/>
              <a:ext cx="257810" cy="225044"/>
            </a:xfrm>
            <a:custGeom>
              <a:avLst/>
              <a:gdLst/>
              <a:ahLst/>
              <a:cxnLst/>
              <a:rect r="r" b="b" t="t" l="l"/>
              <a:pathLst>
                <a:path h="225044" w="257810">
                  <a:moveTo>
                    <a:pt x="129286" y="16129"/>
                  </a:moveTo>
                  <a:cubicBezTo>
                    <a:pt x="63881" y="16129"/>
                    <a:pt x="16764" y="58674"/>
                    <a:pt x="16764" y="104521"/>
                  </a:cubicBezTo>
                  <a:cubicBezTo>
                    <a:pt x="16764" y="123190"/>
                    <a:pt x="24511" y="139954"/>
                    <a:pt x="36830" y="154813"/>
                  </a:cubicBezTo>
                  <a:cubicBezTo>
                    <a:pt x="39370" y="157988"/>
                    <a:pt x="41021" y="162306"/>
                    <a:pt x="40513" y="166878"/>
                  </a:cubicBezTo>
                  <a:cubicBezTo>
                    <a:pt x="38989" y="180467"/>
                    <a:pt x="34798" y="193294"/>
                    <a:pt x="27559" y="205232"/>
                  </a:cubicBezTo>
                  <a:cubicBezTo>
                    <a:pt x="27305" y="205740"/>
                    <a:pt x="27051" y="206121"/>
                    <a:pt x="26797" y="206502"/>
                  </a:cubicBezTo>
                  <a:cubicBezTo>
                    <a:pt x="32385" y="205105"/>
                    <a:pt x="37973" y="202946"/>
                    <a:pt x="43180" y="200660"/>
                  </a:cubicBezTo>
                  <a:lnTo>
                    <a:pt x="46355" y="208026"/>
                  </a:lnTo>
                  <a:lnTo>
                    <a:pt x="43180" y="200660"/>
                  </a:lnTo>
                  <a:cubicBezTo>
                    <a:pt x="51689" y="196977"/>
                    <a:pt x="59690" y="192278"/>
                    <a:pt x="67437" y="186944"/>
                  </a:cubicBezTo>
                  <a:cubicBezTo>
                    <a:pt x="71755" y="184023"/>
                    <a:pt x="77216" y="183134"/>
                    <a:pt x="82042" y="184785"/>
                  </a:cubicBezTo>
                  <a:cubicBezTo>
                    <a:pt x="97409" y="189992"/>
                    <a:pt x="113030" y="193040"/>
                    <a:pt x="129032" y="193040"/>
                  </a:cubicBezTo>
                  <a:cubicBezTo>
                    <a:pt x="194437" y="193040"/>
                    <a:pt x="241554" y="150495"/>
                    <a:pt x="241554" y="104648"/>
                  </a:cubicBezTo>
                  <a:cubicBezTo>
                    <a:pt x="241554" y="58801"/>
                    <a:pt x="194437" y="16256"/>
                    <a:pt x="129032" y="16256"/>
                  </a:cubicBezTo>
                  <a:close/>
                  <a:moveTo>
                    <a:pt x="762" y="104521"/>
                  </a:moveTo>
                  <a:cubicBezTo>
                    <a:pt x="762" y="46863"/>
                    <a:pt x="58293" y="0"/>
                    <a:pt x="129286" y="0"/>
                  </a:cubicBezTo>
                  <a:cubicBezTo>
                    <a:pt x="200279" y="0"/>
                    <a:pt x="257810" y="46863"/>
                    <a:pt x="257810" y="104521"/>
                  </a:cubicBezTo>
                  <a:cubicBezTo>
                    <a:pt x="257810" y="162179"/>
                    <a:pt x="200279" y="209042"/>
                    <a:pt x="129286" y="209042"/>
                  </a:cubicBezTo>
                  <a:cubicBezTo>
                    <a:pt x="111252" y="209042"/>
                    <a:pt x="93853" y="205740"/>
                    <a:pt x="77216" y="200025"/>
                  </a:cubicBezTo>
                  <a:cubicBezTo>
                    <a:pt x="77089" y="200025"/>
                    <a:pt x="76962" y="200025"/>
                    <a:pt x="76835" y="200025"/>
                  </a:cubicBezTo>
                  <a:cubicBezTo>
                    <a:pt x="68326" y="205867"/>
                    <a:pt x="59436" y="211074"/>
                    <a:pt x="49784" y="215392"/>
                  </a:cubicBezTo>
                  <a:cubicBezTo>
                    <a:pt x="37719" y="220599"/>
                    <a:pt x="23241" y="225044"/>
                    <a:pt x="8763" y="225044"/>
                  </a:cubicBezTo>
                  <a:cubicBezTo>
                    <a:pt x="5461" y="225044"/>
                    <a:pt x="2540" y="223139"/>
                    <a:pt x="1270" y="220091"/>
                  </a:cubicBezTo>
                  <a:cubicBezTo>
                    <a:pt x="0" y="217043"/>
                    <a:pt x="762" y="213614"/>
                    <a:pt x="2921" y="211328"/>
                  </a:cubicBezTo>
                  <a:cubicBezTo>
                    <a:pt x="6985" y="207264"/>
                    <a:pt x="10541" y="202184"/>
                    <a:pt x="13843" y="196723"/>
                  </a:cubicBezTo>
                  <a:cubicBezTo>
                    <a:pt x="19685" y="186817"/>
                    <a:pt x="23241" y="176403"/>
                    <a:pt x="24511" y="165100"/>
                  </a:cubicBezTo>
                  <a:cubicBezTo>
                    <a:pt x="24511" y="165100"/>
                    <a:pt x="24511" y="165100"/>
                    <a:pt x="24511" y="164973"/>
                  </a:cubicBezTo>
                  <a:cubicBezTo>
                    <a:pt x="10541" y="148209"/>
                    <a:pt x="635" y="127889"/>
                    <a:pt x="635" y="104394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8540398" y="7613435"/>
            <a:ext cx="1024588" cy="1998459"/>
            <a:chOff x="0" y="0"/>
            <a:chExt cx="641350" cy="12509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239776" y="182499"/>
              <a:ext cx="161925" cy="1000252"/>
            </a:xfrm>
            <a:custGeom>
              <a:avLst/>
              <a:gdLst/>
              <a:ahLst/>
              <a:cxnLst/>
              <a:rect r="r" b="b" t="t" l="l"/>
              <a:pathLst>
                <a:path h="1000252" w="161925">
                  <a:moveTo>
                    <a:pt x="0" y="945007"/>
                  </a:moveTo>
                  <a:lnTo>
                    <a:pt x="0" y="55245"/>
                  </a:lnTo>
                  <a:cubicBezTo>
                    <a:pt x="0" y="51562"/>
                    <a:pt x="381" y="48006"/>
                    <a:pt x="1016" y="44450"/>
                  </a:cubicBezTo>
                  <a:cubicBezTo>
                    <a:pt x="1651" y="40894"/>
                    <a:pt x="2794" y="37465"/>
                    <a:pt x="4191" y="34036"/>
                  </a:cubicBezTo>
                  <a:cubicBezTo>
                    <a:pt x="5588" y="30607"/>
                    <a:pt x="7239" y="27559"/>
                    <a:pt x="9271" y="24511"/>
                  </a:cubicBezTo>
                  <a:cubicBezTo>
                    <a:pt x="11303" y="21463"/>
                    <a:pt x="13589" y="18669"/>
                    <a:pt x="16129" y="16129"/>
                  </a:cubicBezTo>
                  <a:cubicBezTo>
                    <a:pt x="18669" y="13589"/>
                    <a:pt x="21463" y="11303"/>
                    <a:pt x="24511" y="9271"/>
                  </a:cubicBezTo>
                  <a:cubicBezTo>
                    <a:pt x="27559" y="7239"/>
                    <a:pt x="30734" y="5588"/>
                    <a:pt x="34036" y="4191"/>
                  </a:cubicBezTo>
                  <a:cubicBezTo>
                    <a:pt x="37338" y="2794"/>
                    <a:pt x="40894" y="1778"/>
                    <a:pt x="44450" y="1016"/>
                  </a:cubicBezTo>
                  <a:cubicBezTo>
                    <a:pt x="48006" y="254"/>
                    <a:pt x="51562" y="0"/>
                    <a:pt x="55245" y="0"/>
                  </a:cubicBezTo>
                  <a:lnTo>
                    <a:pt x="106680" y="0"/>
                  </a:lnTo>
                  <a:cubicBezTo>
                    <a:pt x="110363" y="0"/>
                    <a:pt x="113919" y="381"/>
                    <a:pt x="117475" y="1016"/>
                  </a:cubicBezTo>
                  <a:cubicBezTo>
                    <a:pt x="121031" y="1651"/>
                    <a:pt x="124460" y="2794"/>
                    <a:pt x="127889" y="4191"/>
                  </a:cubicBezTo>
                  <a:cubicBezTo>
                    <a:pt x="131318" y="5588"/>
                    <a:pt x="134366" y="7239"/>
                    <a:pt x="137414" y="9271"/>
                  </a:cubicBezTo>
                  <a:cubicBezTo>
                    <a:pt x="140462" y="11303"/>
                    <a:pt x="143256" y="13589"/>
                    <a:pt x="145796" y="16129"/>
                  </a:cubicBezTo>
                  <a:cubicBezTo>
                    <a:pt x="148336" y="18669"/>
                    <a:pt x="150622" y="21463"/>
                    <a:pt x="152654" y="24511"/>
                  </a:cubicBezTo>
                  <a:cubicBezTo>
                    <a:pt x="154686" y="27559"/>
                    <a:pt x="156337" y="30734"/>
                    <a:pt x="157734" y="34036"/>
                  </a:cubicBezTo>
                  <a:cubicBezTo>
                    <a:pt x="159131" y="37338"/>
                    <a:pt x="160147" y="40894"/>
                    <a:pt x="160909" y="44450"/>
                  </a:cubicBezTo>
                  <a:cubicBezTo>
                    <a:pt x="161671" y="48006"/>
                    <a:pt x="161925" y="51562"/>
                    <a:pt x="161925" y="55245"/>
                  </a:cubicBezTo>
                  <a:lnTo>
                    <a:pt x="161925" y="945007"/>
                  </a:lnTo>
                  <a:cubicBezTo>
                    <a:pt x="161925" y="948690"/>
                    <a:pt x="161544" y="952246"/>
                    <a:pt x="160909" y="955802"/>
                  </a:cubicBezTo>
                  <a:cubicBezTo>
                    <a:pt x="160274" y="959358"/>
                    <a:pt x="159131" y="962787"/>
                    <a:pt x="157734" y="966216"/>
                  </a:cubicBezTo>
                  <a:cubicBezTo>
                    <a:pt x="156337" y="969645"/>
                    <a:pt x="154686" y="972693"/>
                    <a:pt x="152654" y="975741"/>
                  </a:cubicBezTo>
                  <a:cubicBezTo>
                    <a:pt x="150622" y="978789"/>
                    <a:pt x="148336" y="981583"/>
                    <a:pt x="145796" y="984123"/>
                  </a:cubicBezTo>
                  <a:cubicBezTo>
                    <a:pt x="143256" y="986663"/>
                    <a:pt x="140462" y="988949"/>
                    <a:pt x="137414" y="990981"/>
                  </a:cubicBezTo>
                  <a:cubicBezTo>
                    <a:pt x="134366" y="993013"/>
                    <a:pt x="131191" y="994664"/>
                    <a:pt x="127889" y="996061"/>
                  </a:cubicBezTo>
                  <a:cubicBezTo>
                    <a:pt x="124587" y="997458"/>
                    <a:pt x="121031" y="998474"/>
                    <a:pt x="117475" y="999236"/>
                  </a:cubicBezTo>
                  <a:cubicBezTo>
                    <a:pt x="113919" y="999998"/>
                    <a:pt x="110363" y="1000252"/>
                    <a:pt x="106680" y="1000252"/>
                  </a:cubicBezTo>
                  <a:lnTo>
                    <a:pt x="55245" y="1000252"/>
                  </a:lnTo>
                  <a:cubicBezTo>
                    <a:pt x="51562" y="1000252"/>
                    <a:pt x="48006" y="999871"/>
                    <a:pt x="44450" y="999236"/>
                  </a:cubicBezTo>
                  <a:cubicBezTo>
                    <a:pt x="40894" y="998601"/>
                    <a:pt x="37465" y="997458"/>
                    <a:pt x="34036" y="996061"/>
                  </a:cubicBezTo>
                  <a:cubicBezTo>
                    <a:pt x="30607" y="994664"/>
                    <a:pt x="27559" y="993013"/>
                    <a:pt x="24511" y="990981"/>
                  </a:cubicBezTo>
                  <a:cubicBezTo>
                    <a:pt x="21463" y="988949"/>
                    <a:pt x="18669" y="986663"/>
                    <a:pt x="16129" y="984123"/>
                  </a:cubicBezTo>
                  <a:cubicBezTo>
                    <a:pt x="13589" y="981583"/>
                    <a:pt x="11303" y="978789"/>
                    <a:pt x="9271" y="975741"/>
                  </a:cubicBezTo>
                  <a:cubicBezTo>
                    <a:pt x="7239" y="972693"/>
                    <a:pt x="5588" y="969518"/>
                    <a:pt x="4191" y="966216"/>
                  </a:cubicBezTo>
                  <a:cubicBezTo>
                    <a:pt x="2794" y="962914"/>
                    <a:pt x="1778" y="959358"/>
                    <a:pt x="1016" y="955802"/>
                  </a:cubicBezTo>
                  <a:cubicBezTo>
                    <a:pt x="254" y="952246"/>
                    <a:pt x="0" y="948690"/>
                    <a:pt x="0" y="945007"/>
                  </a:cubicBez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34569" y="177546"/>
              <a:ext cx="172212" cy="1010158"/>
            </a:xfrm>
            <a:custGeom>
              <a:avLst/>
              <a:gdLst/>
              <a:ahLst/>
              <a:cxnLst/>
              <a:rect r="r" b="b" t="t" l="l"/>
              <a:pathLst>
                <a:path h="1010158" w="172212">
                  <a:moveTo>
                    <a:pt x="381" y="949960"/>
                  </a:moveTo>
                  <a:lnTo>
                    <a:pt x="381" y="60198"/>
                  </a:lnTo>
                  <a:lnTo>
                    <a:pt x="5207" y="60198"/>
                  </a:lnTo>
                  <a:lnTo>
                    <a:pt x="381" y="60198"/>
                  </a:lnTo>
                  <a:cubicBezTo>
                    <a:pt x="381" y="56261"/>
                    <a:pt x="762" y="52324"/>
                    <a:pt x="1524" y="48514"/>
                  </a:cubicBezTo>
                  <a:lnTo>
                    <a:pt x="6223" y="49403"/>
                  </a:lnTo>
                  <a:lnTo>
                    <a:pt x="1524" y="48514"/>
                  </a:lnTo>
                  <a:cubicBezTo>
                    <a:pt x="2286" y="44577"/>
                    <a:pt x="3429" y="40894"/>
                    <a:pt x="4953" y="37211"/>
                  </a:cubicBezTo>
                  <a:lnTo>
                    <a:pt x="9398" y="38989"/>
                  </a:lnTo>
                  <a:lnTo>
                    <a:pt x="4953" y="37211"/>
                  </a:lnTo>
                  <a:cubicBezTo>
                    <a:pt x="6477" y="33528"/>
                    <a:pt x="8255" y="30099"/>
                    <a:pt x="10541" y="26797"/>
                  </a:cubicBezTo>
                  <a:lnTo>
                    <a:pt x="10541" y="26797"/>
                  </a:lnTo>
                  <a:lnTo>
                    <a:pt x="10541" y="26797"/>
                  </a:lnTo>
                  <a:cubicBezTo>
                    <a:pt x="12700" y="23495"/>
                    <a:pt x="15240" y="20447"/>
                    <a:pt x="18034" y="17653"/>
                  </a:cubicBezTo>
                  <a:lnTo>
                    <a:pt x="21463" y="21082"/>
                  </a:lnTo>
                  <a:lnTo>
                    <a:pt x="18034" y="17653"/>
                  </a:lnTo>
                  <a:cubicBezTo>
                    <a:pt x="20828" y="14859"/>
                    <a:pt x="23876" y="12319"/>
                    <a:pt x="27178" y="10160"/>
                  </a:cubicBezTo>
                  <a:lnTo>
                    <a:pt x="27178" y="10160"/>
                  </a:lnTo>
                  <a:lnTo>
                    <a:pt x="27178" y="10160"/>
                  </a:lnTo>
                  <a:cubicBezTo>
                    <a:pt x="30480" y="8001"/>
                    <a:pt x="33909" y="6096"/>
                    <a:pt x="37592" y="4572"/>
                  </a:cubicBezTo>
                  <a:lnTo>
                    <a:pt x="39370" y="9017"/>
                  </a:lnTo>
                  <a:lnTo>
                    <a:pt x="37592" y="4572"/>
                  </a:lnTo>
                  <a:cubicBezTo>
                    <a:pt x="41275" y="3048"/>
                    <a:pt x="44958" y="1905"/>
                    <a:pt x="48895" y="1143"/>
                  </a:cubicBezTo>
                  <a:lnTo>
                    <a:pt x="49784" y="5842"/>
                  </a:lnTo>
                  <a:lnTo>
                    <a:pt x="48895" y="1143"/>
                  </a:lnTo>
                  <a:cubicBezTo>
                    <a:pt x="52705" y="381"/>
                    <a:pt x="56642" y="0"/>
                    <a:pt x="60579" y="0"/>
                  </a:cubicBezTo>
                  <a:lnTo>
                    <a:pt x="60579" y="4826"/>
                  </a:lnTo>
                  <a:lnTo>
                    <a:pt x="60579" y="254"/>
                  </a:lnTo>
                  <a:lnTo>
                    <a:pt x="112014" y="254"/>
                  </a:lnTo>
                  <a:lnTo>
                    <a:pt x="112014" y="5080"/>
                  </a:lnTo>
                  <a:lnTo>
                    <a:pt x="112014" y="254"/>
                  </a:lnTo>
                  <a:cubicBezTo>
                    <a:pt x="115951" y="254"/>
                    <a:pt x="119888" y="635"/>
                    <a:pt x="123698" y="1397"/>
                  </a:cubicBezTo>
                  <a:lnTo>
                    <a:pt x="122809" y="6096"/>
                  </a:lnTo>
                  <a:lnTo>
                    <a:pt x="123698" y="1397"/>
                  </a:lnTo>
                  <a:cubicBezTo>
                    <a:pt x="127635" y="2159"/>
                    <a:pt x="131318" y="3302"/>
                    <a:pt x="135001" y="4826"/>
                  </a:cubicBezTo>
                  <a:lnTo>
                    <a:pt x="133223" y="9271"/>
                  </a:lnTo>
                  <a:lnTo>
                    <a:pt x="135001" y="4826"/>
                  </a:lnTo>
                  <a:cubicBezTo>
                    <a:pt x="138684" y="6350"/>
                    <a:pt x="142113" y="8128"/>
                    <a:pt x="145415" y="10414"/>
                  </a:cubicBezTo>
                  <a:lnTo>
                    <a:pt x="145415" y="10414"/>
                  </a:lnTo>
                  <a:lnTo>
                    <a:pt x="145415" y="10414"/>
                  </a:lnTo>
                  <a:cubicBezTo>
                    <a:pt x="148717" y="12573"/>
                    <a:pt x="151765" y="15113"/>
                    <a:pt x="154559" y="17907"/>
                  </a:cubicBezTo>
                  <a:lnTo>
                    <a:pt x="151130" y="21336"/>
                  </a:lnTo>
                  <a:lnTo>
                    <a:pt x="154559" y="17907"/>
                  </a:lnTo>
                  <a:cubicBezTo>
                    <a:pt x="157353" y="20701"/>
                    <a:pt x="159893" y="23749"/>
                    <a:pt x="162052" y="27051"/>
                  </a:cubicBezTo>
                  <a:lnTo>
                    <a:pt x="162052" y="27051"/>
                  </a:lnTo>
                  <a:lnTo>
                    <a:pt x="162052" y="27051"/>
                  </a:lnTo>
                  <a:cubicBezTo>
                    <a:pt x="164211" y="30353"/>
                    <a:pt x="166116" y="33782"/>
                    <a:pt x="167640" y="37465"/>
                  </a:cubicBezTo>
                  <a:lnTo>
                    <a:pt x="163195" y="39243"/>
                  </a:lnTo>
                  <a:lnTo>
                    <a:pt x="167640" y="37465"/>
                  </a:lnTo>
                  <a:cubicBezTo>
                    <a:pt x="169164" y="41148"/>
                    <a:pt x="170307" y="44831"/>
                    <a:pt x="171069" y="48768"/>
                  </a:cubicBezTo>
                  <a:lnTo>
                    <a:pt x="166370" y="49657"/>
                  </a:lnTo>
                  <a:lnTo>
                    <a:pt x="171069" y="48768"/>
                  </a:lnTo>
                  <a:cubicBezTo>
                    <a:pt x="171831" y="52578"/>
                    <a:pt x="172212" y="56515"/>
                    <a:pt x="172212" y="60452"/>
                  </a:cubicBezTo>
                  <a:lnTo>
                    <a:pt x="167386" y="60452"/>
                  </a:lnTo>
                  <a:lnTo>
                    <a:pt x="171831" y="60452"/>
                  </a:lnTo>
                  <a:lnTo>
                    <a:pt x="171831" y="949960"/>
                  </a:lnTo>
                  <a:lnTo>
                    <a:pt x="167005" y="949960"/>
                  </a:lnTo>
                  <a:lnTo>
                    <a:pt x="171831" y="949960"/>
                  </a:lnTo>
                  <a:cubicBezTo>
                    <a:pt x="171831" y="953897"/>
                    <a:pt x="171450" y="957834"/>
                    <a:pt x="170688" y="961644"/>
                  </a:cubicBezTo>
                  <a:lnTo>
                    <a:pt x="165989" y="960755"/>
                  </a:lnTo>
                  <a:lnTo>
                    <a:pt x="170688" y="961644"/>
                  </a:lnTo>
                  <a:cubicBezTo>
                    <a:pt x="169926" y="965581"/>
                    <a:pt x="168783" y="969264"/>
                    <a:pt x="167259" y="972947"/>
                  </a:cubicBezTo>
                  <a:lnTo>
                    <a:pt x="162814" y="971169"/>
                  </a:lnTo>
                  <a:lnTo>
                    <a:pt x="167259" y="972947"/>
                  </a:lnTo>
                  <a:cubicBezTo>
                    <a:pt x="165735" y="976630"/>
                    <a:pt x="163957" y="980059"/>
                    <a:pt x="161671" y="983361"/>
                  </a:cubicBezTo>
                  <a:lnTo>
                    <a:pt x="157734" y="980694"/>
                  </a:lnTo>
                  <a:lnTo>
                    <a:pt x="161671" y="983361"/>
                  </a:lnTo>
                  <a:cubicBezTo>
                    <a:pt x="159512" y="986663"/>
                    <a:pt x="156972" y="989711"/>
                    <a:pt x="154178" y="992505"/>
                  </a:cubicBezTo>
                  <a:lnTo>
                    <a:pt x="154178" y="992505"/>
                  </a:lnTo>
                  <a:lnTo>
                    <a:pt x="154178" y="992505"/>
                  </a:lnTo>
                  <a:cubicBezTo>
                    <a:pt x="151384" y="995299"/>
                    <a:pt x="148336" y="997839"/>
                    <a:pt x="145034" y="999998"/>
                  </a:cubicBezTo>
                  <a:lnTo>
                    <a:pt x="145034" y="999998"/>
                  </a:lnTo>
                  <a:lnTo>
                    <a:pt x="145034" y="999998"/>
                  </a:lnTo>
                  <a:cubicBezTo>
                    <a:pt x="141732" y="1002157"/>
                    <a:pt x="138303" y="1004062"/>
                    <a:pt x="134620" y="1005586"/>
                  </a:cubicBezTo>
                  <a:lnTo>
                    <a:pt x="132842" y="1001141"/>
                  </a:lnTo>
                  <a:lnTo>
                    <a:pt x="134620" y="1005586"/>
                  </a:lnTo>
                  <a:cubicBezTo>
                    <a:pt x="130937" y="1007110"/>
                    <a:pt x="127254" y="1008253"/>
                    <a:pt x="123317" y="1009015"/>
                  </a:cubicBezTo>
                  <a:lnTo>
                    <a:pt x="123317" y="1009015"/>
                  </a:lnTo>
                  <a:lnTo>
                    <a:pt x="123317" y="1009015"/>
                  </a:lnTo>
                  <a:cubicBezTo>
                    <a:pt x="119507" y="1009777"/>
                    <a:pt x="115570" y="1010158"/>
                    <a:pt x="111633" y="1010158"/>
                  </a:cubicBezTo>
                  <a:lnTo>
                    <a:pt x="111633" y="1010158"/>
                  </a:lnTo>
                  <a:lnTo>
                    <a:pt x="111633" y="1010158"/>
                  </a:lnTo>
                  <a:lnTo>
                    <a:pt x="60198" y="1010158"/>
                  </a:lnTo>
                  <a:lnTo>
                    <a:pt x="60198" y="1010158"/>
                  </a:lnTo>
                  <a:lnTo>
                    <a:pt x="60198" y="1010158"/>
                  </a:lnTo>
                  <a:cubicBezTo>
                    <a:pt x="56261" y="1010158"/>
                    <a:pt x="52324" y="1009777"/>
                    <a:pt x="48514" y="1009015"/>
                  </a:cubicBezTo>
                  <a:lnTo>
                    <a:pt x="48514" y="1009015"/>
                  </a:lnTo>
                  <a:lnTo>
                    <a:pt x="48514" y="1009015"/>
                  </a:lnTo>
                  <a:cubicBezTo>
                    <a:pt x="44704" y="1008253"/>
                    <a:pt x="40894" y="1007110"/>
                    <a:pt x="37211" y="1005586"/>
                  </a:cubicBezTo>
                  <a:lnTo>
                    <a:pt x="37211" y="1005586"/>
                  </a:lnTo>
                  <a:lnTo>
                    <a:pt x="37211" y="1005586"/>
                  </a:lnTo>
                  <a:cubicBezTo>
                    <a:pt x="33528" y="1004062"/>
                    <a:pt x="30099" y="1002284"/>
                    <a:pt x="26797" y="999998"/>
                  </a:cubicBezTo>
                  <a:lnTo>
                    <a:pt x="26797" y="999998"/>
                  </a:lnTo>
                  <a:lnTo>
                    <a:pt x="26797" y="999998"/>
                  </a:lnTo>
                  <a:cubicBezTo>
                    <a:pt x="23495" y="997839"/>
                    <a:pt x="20447" y="995299"/>
                    <a:pt x="17653" y="992505"/>
                  </a:cubicBezTo>
                  <a:lnTo>
                    <a:pt x="17653" y="992505"/>
                  </a:lnTo>
                  <a:lnTo>
                    <a:pt x="17653" y="992505"/>
                  </a:lnTo>
                  <a:cubicBezTo>
                    <a:pt x="14859" y="989711"/>
                    <a:pt x="12319" y="986663"/>
                    <a:pt x="10160" y="983361"/>
                  </a:cubicBezTo>
                  <a:lnTo>
                    <a:pt x="10160" y="983361"/>
                  </a:lnTo>
                  <a:lnTo>
                    <a:pt x="10160" y="983361"/>
                  </a:lnTo>
                  <a:cubicBezTo>
                    <a:pt x="8001" y="980059"/>
                    <a:pt x="6096" y="976630"/>
                    <a:pt x="4572" y="972947"/>
                  </a:cubicBezTo>
                  <a:lnTo>
                    <a:pt x="9017" y="971169"/>
                  </a:lnTo>
                  <a:lnTo>
                    <a:pt x="4572" y="972947"/>
                  </a:lnTo>
                  <a:cubicBezTo>
                    <a:pt x="3048" y="969264"/>
                    <a:pt x="1905" y="965581"/>
                    <a:pt x="1143" y="961644"/>
                  </a:cubicBezTo>
                  <a:lnTo>
                    <a:pt x="5842" y="960755"/>
                  </a:lnTo>
                  <a:lnTo>
                    <a:pt x="1143" y="961644"/>
                  </a:lnTo>
                  <a:cubicBezTo>
                    <a:pt x="381" y="957834"/>
                    <a:pt x="0" y="953897"/>
                    <a:pt x="0" y="949960"/>
                  </a:cubicBezTo>
                  <a:lnTo>
                    <a:pt x="4826" y="949960"/>
                  </a:lnTo>
                  <a:lnTo>
                    <a:pt x="0" y="949960"/>
                  </a:lnTo>
                  <a:moveTo>
                    <a:pt x="9525" y="949960"/>
                  </a:moveTo>
                  <a:cubicBezTo>
                    <a:pt x="9525" y="953262"/>
                    <a:pt x="9906" y="956564"/>
                    <a:pt x="10541" y="959739"/>
                  </a:cubicBezTo>
                  <a:lnTo>
                    <a:pt x="10541" y="959739"/>
                  </a:lnTo>
                  <a:lnTo>
                    <a:pt x="10541" y="959739"/>
                  </a:lnTo>
                  <a:cubicBezTo>
                    <a:pt x="11176" y="963041"/>
                    <a:pt x="12192" y="966089"/>
                    <a:pt x="13462" y="969137"/>
                  </a:cubicBezTo>
                  <a:lnTo>
                    <a:pt x="13462" y="969137"/>
                  </a:lnTo>
                  <a:lnTo>
                    <a:pt x="13462" y="969137"/>
                  </a:lnTo>
                  <a:cubicBezTo>
                    <a:pt x="14732" y="972185"/>
                    <a:pt x="16256" y="975106"/>
                    <a:pt x="18161" y="977900"/>
                  </a:cubicBezTo>
                  <a:lnTo>
                    <a:pt x="14224" y="980567"/>
                  </a:lnTo>
                  <a:lnTo>
                    <a:pt x="18161" y="977900"/>
                  </a:lnTo>
                  <a:cubicBezTo>
                    <a:pt x="20066" y="980694"/>
                    <a:pt x="22098" y="983234"/>
                    <a:pt x="24384" y="985520"/>
                  </a:cubicBezTo>
                  <a:lnTo>
                    <a:pt x="20955" y="988949"/>
                  </a:lnTo>
                  <a:lnTo>
                    <a:pt x="24384" y="985520"/>
                  </a:lnTo>
                  <a:cubicBezTo>
                    <a:pt x="26670" y="987806"/>
                    <a:pt x="29337" y="989965"/>
                    <a:pt x="32004" y="991743"/>
                  </a:cubicBezTo>
                  <a:lnTo>
                    <a:pt x="29337" y="995680"/>
                  </a:lnTo>
                  <a:lnTo>
                    <a:pt x="32004" y="991743"/>
                  </a:lnTo>
                  <a:cubicBezTo>
                    <a:pt x="34798" y="993648"/>
                    <a:pt x="37719" y="995172"/>
                    <a:pt x="40767" y="996442"/>
                  </a:cubicBezTo>
                  <a:lnTo>
                    <a:pt x="38989" y="1000887"/>
                  </a:lnTo>
                  <a:lnTo>
                    <a:pt x="40767" y="996442"/>
                  </a:lnTo>
                  <a:cubicBezTo>
                    <a:pt x="43815" y="997712"/>
                    <a:pt x="46990" y="998728"/>
                    <a:pt x="50292" y="999363"/>
                  </a:cubicBezTo>
                  <a:lnTo>
                    <a:pt x="49403" y="1004062"/>
                  </a:lnTo>
                  <a:lnTo>
                    <a:pt x="50292" y="999363"/>
                  </a:lnTo>
                  <a:cubicBezTo>
                    <a:pt x="53594" y="999998"/>
                    <a:pt x="56769" y="1000379"/>
                    <a:pt x="60198" y="1000379"/>
                  </a:cubicBezTo>
                  <a:lnTo>
                    <a:pt x="60198" y="1005078"/>
                  </a:lnTo>
                  <a:lnTo>
                    <a:pt x="60198" y="1000252"/>
                  </a:lnTo>
                  <a:lnTo>
                    <a:pt x="111633" y="1000252"/>
                  </a:lnTo>
                  <a:lnTo>
                    <a:pt x="111633" y="1005078"/>
                  </a:lnTo>
                  <a:lnTo>
                    <a:pt x="111633" y="1000379"/>
                  </a:lnTo>
                  <a:cubicBezTo>
                    <a:pt x="114935" y="1000379"/>
                    <a:pt x="118237" y="999998"/>
                    <a:pt x="121539" y="999363"/>
                  </a:cubicBezTo>
                  <a:lnTo>
                    <a:pt x="122428" y="1004062"/>
                  </a:lnTo>
                  <a:lnTo>
                    <a:pt x="121539" y="999363"/>
                  </a:lnTo>
                  <a:cubicBezTo>
                    <a:pt x="124841" y="998728"/>
                    <a:pt x="128016" y="997712"/>
                    <a:pt x="131064" y="996442"/>
                  </a:cubicBezTo>
                  <a:lnTo>
                    <a:pt x="131064" y="996442"/>
                  </a:lnTo>
                  <a:lnTo>
                    <a:pt x="131064" y="996442"/>
                  </a:lnTo>
                  <a:cubicBezTo>
                    <a:pt x="134112" y="995172"/>
                    <a:pt x="137033" y="993648"/>
                    <a:pt x="139827" y="991743"/>
                  </a:cubicBezTo>
                  <a:lnTo>
                    <a:pt x="142494" y="995680"/>
                  </a:lnTo>
                  <a:lnTo>
                    <a:pt x="139827" y="991743"/>
                  </a:lnTo>
                  <a:cubicBezTo>
                    <a:pt x="142621" y="989838"/>
                    <a:pt x="145161" y="987806"/>
                    <a:pt x="147447" y="985520"/>
                  </a:cubicBezTo>
                  <a:lnTo>
                    <a:pt x="150876" y="988949"/>
                  </a:lnTo>
                  <a:lnTo>
                    <a:pt x="147447" y="985520"/>
                  </a:lnTo>
                  <a:cubicBezTo>
                    <a:pt x="149733" y="983234"/>
                    <a:pt x="151892" y="980567"/>
                    <a:pt x="153670" y="977900"/>
                  </a:cubicBezTo>
                  <a:cubicBezTo>
                    <a:pt x="155448" y="975233"/>
                    <a:pt x="157099" y="972185"/>
                    <a:pt x="158369" y="969137"/>
                  </a:cubicBezTo>
                  <a:lnTo>
                    <a:pt x="158369" y="969137"/>
                  </a:lnTo>
                  <a:lnTo>
                    <a:pt x="158369" y="969137"/>
                  </a:lnTo>
                  <a:cubicBezTo>
                    <a:pt x="159639" y="966089"/>
                    <a:pt x="160655" y="962914"/>
                    <a:pt x="161290" y="959612"/>
                  </a:cubicBezTo>
                  <a:lnTo>
                    <a:pt x="161290" y="959612"/>
                  </a:lnTo>
                  <a:lnTo>
                    <a:pt x="161290" y="959612"/>
                  </a:lnTo>
                  <a:cubicBezTo>
                    <a:pt x="161925" y="956310"/>
                    <a:pt x="162306" y="953135"/>
                    <a:pt x="162306" y="949833"/>
                  </a:cubicBezTo>
                  <a:lnTo>
                    <a:pt x="162306" y="60198"/>
                  </a:lnTo>
                  <a:cubicBezTo>
                    <a:pt x="162306" y="56896"/>
                    <a:pt x="161925" y="53594"/>
                    <a:pt x="161290" y="50292"/>
                  </a:cubicBezTo>
                  <a:lnTo>
                    <a:pt x="161290" y="50292"/>
                  </a:lnTo>
                  <a:lnTo>
                    <a:pt x="161290" y="50292"/>
                  </a:lnTo>
                  <a:cubicBezTo>
                    <a:pt x="160655" y="47117"/>
                    <a:pt x="159639" y="43942"/>
                    <a:pt x="158369" y="40767"/>
                  </a:cubicBezTo>
                  <a:cubicBezTo>
                    <a:pt x="157099" y="37592"/>
                    <a:pt x="155575" y="34798"/>
                    <a:pt x="153670" y="32004"/>
                  </a:cubicBezTo>
                  <a:lnTo>
                    <a:pt x="157607" y="29337"/>
                  </a:lnTo>
                  <a:lnTo>
                    <a:pt x="153670" y="32004"/>
                  </a:lnTo>
                  <a:cubicBezTo>
                    <a:pt x="151765" y="29210"/>
                    <a:pt x="149733" y="26670"/>
                    <a:pt x="147447" y="24384"/>
                  </a:cubicBezTo>
                  <a:lnTo>
                    <a:pt x="147447" y="24384"/>
                  </a:lnTo>
                  <a:lnTo>
                    <a:pt x="147447" y="24384"/>
                  </a:lnTo>
                  <a:cubicBezTo>
                    <a:pt x="145161" y="22098"/>
                    <a:pt x="142494" y="19939"/>
                    <a:pt x="139827" y="18161"/>
                  </a:cubicBezTo>
                  <a:lnTo>
                    <a:pt x="142494" y="14224"/>
                  </a:lnTo>
                  <a:lnTo>
                    <a:pt x="139827" y="18161"/>
                  </a:lnTo>
                  <a:cubicBezTo>
                    <a:pt x="137033" y="16256"/>
                    <a:pt x="134112" y="14732"/>
                    <a:pt x="131064" y="13462"/>
                  </a:cubicBezTo>
                  <a:lnTo>
                    <a:pt x="131064" y="13462"/>
                  </a:lnTo>
                  <a:lnTo>
                    <a:pt x="131064" y="13462"/>
                  </a:lnTo>
                  <a:cubicBezTo>
                    <a:pt x="128016" y="12192"/>
                    <a:pt x="124841" y="11176"/>
                    <a:pt x="121539" y="10541"/>
                  </a:cubicBezTo>
                  <a:lnTo>
                    <a:pt x="121539" y="10541"/>
                  </a:lnTo>
                  <a:lnTo>
                    <a:pt x="121539" y="10541"/>
                  </a:lnTo>
                  <a:cubicBezTo>
                    <a:pt x="118237" y="9906"/>
                    <a:pt x="115062" y="9525"/>
                    <a:pt x="111760" y="9525"/>
                  </a:cubicBezTo>
                  <a:lnTo>
                    <a:pt x="60452" y="9525"/>
                  </a:lnTo>
                  <a:cubicBezTo>
                    <a:pt x="57150" y="9525"/>
                    <a:pt x="53848" y="9906"/>
                    <a:pt x="50546" y="10541"/>
                  </a:cubicBezTo>
                  <a:lnTo>
                    <a:pt x="50546" y="10541"/>
                  </a:lnTo>
                  <a:lnTo>
                    <a:pt x="50546" y="10541"/>
                  </a:lnTo>
                  <a:cubicBezTo>
                    <a:pt x="47371" y="11176"/>
                    <a:pt x="44196" y="12192"/>
                    <a:pt x="41021" y="13462"/>
                  </a:cubicBezTo>
                  <a:lnTo>
                    <a:pt x="41021" y="13462"/>
                  </a:lnTo>
                  <a:lnTo>
                    <a:pt x="41021" y="13462"/>
                  </a:lnTo>
                  <a:cubicBezTo>
                    <a:pt x="37973" y="14732"/>
                    <a:pt x="35052" y="16256"/>
                    <a:pt x="32258" y="18161"/>
                  </a:cubicBezTo>
                  <a:lnTo>
                    <a:pt x="29591" y="14224"/>
                  </a:lnTo>
                  <a:lnTo>
                    <a:pt x="32258" y="18161"/>
                  </a:lnTo>
                  <a:cubicBezTo>
                    <a:pt x="29464" y="20066"/>
                    <a:pt x="26924" y="22098"/>
                    <a:pt x="24638" y="24384"/>
                  </a:cubicBezTo>
                  <a:lnTo>
                    <a:pt x="24638" y="24384"/>
                  </a:lnTo>
                  <a:lnTo>
                    <a:pt x="24638" y="24384"/>
                  </a:lnTo>
                  <a:cubicBezTo>
                    <a:pt x="22352" y="26670"/>
                    <a:pt x="20193" y="29337"/>
                    <a:pt x="18415" y="32004"/>
                  </a:cubicBezTo>
                  <a:lnTo>
                    <a:pt x="14478" y="29337"/>
                  </a:lnTo>
                  <a:lnTo>
                    <a:pt x="18415" y="32004"/>
                  </a:lnTo>
                  <a:cubicBezTo>
                    <a:pt x="16510" y="34798"/>
                    <a:pt x="14986" y="37719"/>
                    <a:pt x="13716" y="40767"/>
                  </a:cubicBezTo>
                  <a:lnTo>
                    <a:pt x="13716" y="40767"/>
                  </a:lnTo>
                  <a:lnTo>
                    <a:pt x="13716" y="40767"/>
                  </a:lnTo>
                  <a:cubicBezTo>
                    <a:pt x="12446" y="43815"/>
                    <a:pt x="11430" y="46990"/>
                    <a:pt x="10795" y="50292"/>
                  </a:cubicBezTo>
                  <a:lnTo>
                    <a:pt x="10795" y="50292"/>
                  </a:lnTo>
                  <a:lnTo>
                    <a:pt x="10795" y="50292"/>
                  </a:lnTo>
                  <a:cubicBezTo>
                    <a:pt x="10160" y="53594"/>
                    <a:pt x="9779" y="56769"/>
                    <a:pt x="9779" y="60198"/>
                  </a:cubicBezTo>
                  <a:lnTo>
                    <a:pt x="9779" y="949960"/>
                  </a:lnTo>
                  <a:close/>
                </a:path>
              </a:pathLst>
            </a:custGeom>
            <a:solidFill>
              <a:srgbClr val="C0C1D7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68072" y="68326"/>
              <a:ext cx="504952" cy="504698"/>
            </a:xfrm>
            <a:custGeom>
              <a:avLst/>
              <a:gdLst/>
              <a:ahLst/>
              <a:cxnLst/>
              <a:rect r="r" b="b" t="t" l="l"/>
              <a:pathLst>
                <a:path h="504698" w="504952">
                  <a:moveTo>
                    <a:pt x="504952" y="252349"/>
                  </a:moveTo>
                  <a:cubicBezTo>
                    <a:pt x="504952" y="260604"/>
                    <a:pt x="504571" y="268859"/>
                    <a:pt x="503682" y="277114"/>
                  </a:cubicBezTo>
                  <a:cubicBezTo>
                    <a:pt x="502793" y="285369"/>
                    <a:pt x="501650" y="293497"/>
                    <a:pt x="499999" y="301625"/>
                  </a:cubicBezTo>
                  <a:cubicBezTo>
                    <a:pt x="498348" y="309753"/>
                    <a:pt x="496316" y="317754"/>
                    <a:pt x="494030" y="325628"/>
                  </a:cubicBezTo>
                  <a:cubicBezTo>
                    <a:pt x="491744" y="333502"/>
                    <a:pt x="488823" y="341376"/>
                    <a:pt x="485648" y="348996"/>
                  </a:cubicBezTo>
                  <a:cubicBezTo>
                    <a:pt x="482473" y="356616"/>
                    <a:pt x="478917" y="364109"/>
                    <a:pt x="475107" y="371348"/>
                  </a:cubicBezTo>
                  <a:cubicBezTo>
                    <a:pt x="471297" y="378587"/>
                    <a:pt x="466979" y="385699"/>
                    <a:pt x="462407" y="392557"/>
                  </a:cubicBezTo>
                  <a:cubicBezTo>
                    <a:pt x="457835" y="399415"/>
                    <a:pt x="452882" y="406019"/>
                    <a:pt x="447675" y="412496"/>
                  </a:cubicBezTo>
                  <a:cubicBezTo>
                    <a:pt x="442468" y="418973"/>
                    <a:pt x="436880" y="424942"/>
                    <a:pt x="431038" y="430784"/>
                  </a:cubicBezTo>
                  <a:cubicBezTo>
                    <a:pt x="425196" y="436626"/>
                    <a:pt x="419100" y="442214"/>
                    <a:pt x="412623" y="447421"/>
                  </a:cubicBezTo>
                  <a:cubicBezTo>
                    <a:pt x="406146" y="452628"/>
                    <a:pt x="399542" y="457581"/>
                    <a:pt x="392684" y="462153"/>
                  </a:cubicBezTo>
                  <a:cubicBezTo>
                    <a:pt x="385826" y="466725"/>
                    <a:pt x="378714" y="471043"/>
                    <a:pt x="371475" y="474853"/>
                  </a:cubicBezTo>
                  <a:cubicBezTo>
                    <a:pt x="364236" y="478663"/>
                    <a:pt x="356743" y="482219"/>
                    <a:pt x="349123" y="485394"/>
                  </a:cubicBezTo>
                  <a:cubicBezTo>
                    <a:pt x="341503" y="488569"/>
                    <a:pt x="333756" y="491363"/>
                    <a:pt x="325755" y="493776"/>
                  </a:cubicBezTo>
                  <a:cubicBezTo>
                    <a:pt x="317754" y="496189"/>
                    <a:pt x="309880" y="498221"/>
                    <a:pt x="301752" y="499745"/>
                  </a:cubicBezTo>
                  <a:cubicBezTo>
                    <a:pt x="293624" y="501269"/>
                    <a:pt x="285496" y="502539"/>
                    <a:pt x="277241" y="503428"/>
                  </a:cubicBezTo>
                  <a:cubicBezTo>
                    <a:pt x="268986" y="504317"/>
                    <a:pt x="260731" y="504698"/>
                    <a:pt x="252476" y="504698"/>
                  </a:cubicBezTo>
                  <a:cubicBezTo>
                    <a:pt x="244221" y="504698"/>
                    <a:pt x="235966" y="504317"/>
                    <a:pt x="227711" y="503428"/>
                  </a:cubicBezTo>
                  <a:cubicBezTo>
                    <a:pt x="219456" y="502539"/>
                    <a:pt x="211328" y="501396"/>
                    <a:pt x="203200" y="499745"/>
                  </a:cubicBezTo>
                  <a:cubicBezTo>
                    <a:pt x="195072" y="498094"/>
                    <a:pt x="187071" y="496062"/>
                    <a:pt x="179197" y="493776"/>
                  </a:cubicBezTo>
                  <a:cubicBezTo>
                    <a:pt x="171323" y="491490"/>
                    <a:pt x="163576" y="488569"/>
                    <a:pt x="155829" y="485394"/>
                  </a:cubicBezTo>
                  <a:cubicBezTo>
                    <a:pt x="148082" y="482219"/>
                    <a:pt x="140716" y="478663"/>
                    <a:pt x="133477" y="474853"/>
                  </a:cubicBezTo>
                  <a:cubicBezTo>
                    <a:pt x="126238" y="471043"/>
                    <a:pt x="119126" y="466725"/>
                    <a:pt x="112268" y="462153"/>
                  </a:cubicBezTo>
                  <a:cubicBezTo>
                    <a:pt x="105410" y="457581"/>
                    <a:pt x="98806" y="452628"/>
                    <a:pt x="92329" y="447421"/>
                  </a:cubicBezTo>
                  <a:cubicBezTo>
                    <a:pt x="85852" y="442214"/>
                    <a:pt x="79883" y="436626"/>
                    <a:pt x="73914" y="430784"/>
                  </a:cubicBezTo>
                  <a:cubicBezTo>
                    <a:pt x="67945" y="424942"/>
                    <a:pt x="62484" y="418846"/>
                    <a:pt x="57277" y="412496"/>
                  </a:cubicBezTo>
                  <a:cubicBezTo>
                    <a:pt x="52070" y="406146"/>
                    <a:pt x="47117" y="399415"/>
                    <a:pt x="42545" y="392557"/>
                  </a:cubicBezTo>
                  <a:cubicBezTo>
                    <a:pt x="37973" y="385699"/>
                    <a:pt x="33655" y="378587"/>
                    <a:pt x="29845" y="371348"/>
                  </a:cubicBezTo>
                  <a:cubicBezTo>
                    <a:pt x="26035" y="364109"/>
                    <a:pt x="22479" y="356616"/>
                    <a:pt x="19304" y="348996"/>
                  </a:cubicBezTo>
                  <a:cubicBezTo>
                    <a:pt x="16129" y="341376"/>
                    <a:pt x="13335" y="333629"/>
                    <a:pt x="10922" y="325628"/>
                  </a:cubicBezTo>
                  <a:cubicBezTo>
                    <a:pt x="8509" y="317627"/>
                    <a:pt x="6477" y="309753"/>
                    <a:pt x="4953" y="301625"/>
                  </a:cubicBezTo>
                  <a:cubicBezTo>
                    <a:pt x="3429" y="293497"/>
                    <a:pt x="2159" y="285369"/>
                    <a:pt x="1270" y="277114"/>
                  </a:cubicBezTo>
                  <a:cubicBezTo>
                    <a:pt x="381" y="268859"/>
                    <a:pt x="0" y="260604"/>
                    <a:pt x="0" y="252349"/>
                  </a:cubicBezTo>
                  <a:cubicBezTo>
                    <a:pt x="0" y="244094"/>
                    <a:pt x="381" y="235839"/>
                    <a:pt x="1270" y="227584"/>
                  </a:cubicBezTo>
                  <a:cubicBezTo>
                    <a:pt x="2159" y="219329"/>
                    <a:pt x="3302" y="211201"/>
                    <a:pt x="4953" y="203073"/>
                  </a:cubicBezTo>
                  <a:cubicBezTo>
                    <a:pt x="6604" y="194945"/>
                    <a:pt x="8636" y="186944"/>
                    <a:pt x="10922" y="179070"/>
                  </a:cubicBezTo>
                  <a:cubicBezTo>
                    <a:pt x="13208" y="171196"/>
                    <a:pt x="16129" y="163322"/>
                    <a:pt x="19304" y="155702"/>
                  </a:cubicBezTo>
                  <a:cubicBezTo>
                    <a:pt x="22479" y="148082"/>
                    <a:pt x="26035" y="140589"/>
                    <a:pt x="29845" y="133350"/>
                  </a:cubicBezTo>
                  <a:cubicBezTo>
                    <a:pt x="33655" y="126111"/>
                    <a:pt x="37973" y="118999"/>
                    <a:pt x="42545" y="112141"/>
                  </a:cubicBezTo>
                  <a:cubicBezTo>
                    <a:pt x="47117" y="105283"/>
                    <a:pt x="52070" y="98679"/>
                    <a:pt x="57277" y="92202"/>
                  </a:cubicBezTo>
                  <a:cubicBezTo>
                    <a:pt x="62484" y="85725"/>
                    <a:pt x="68072" y="79629"/>
                    <a:pt x="73914" y="73914"/>
                  </a:cubicBezTo>
                  <a:cubicBezTo>
                    <a:pt x="79756" y="68199"/>
                    <a:pt x="85852" y="62484"/>
                    <a:pt x="92329" y="57277"/>
                  </a:cubicBezTo>
                  <a:cubicBezTo>
                    <a:pt x="98806" y="52070"/>
                    <a:pt x="105410" y="47117"/>
                    <a:pt x="112268" y="42545"/>
                  </a:cubicBezTo>
                  <a:cubicBezTo>
                    <a:pt x="119126" y="37973"/>
                    <a:pt x="126238" y="33655"/>
                    <a:pt x="133477" y="29845"/>
                  </a:cubicBezTo>
                  <a:cubicBezTo>
                    <a:pt x="140716" y="26035"/>
                    <a:pt x="148209" y="22479"/>
                    <a:pt x="155829" y="19304"/>
                  </a:cubicBezTo>
                  <a:cubicBezTo>
                    <a:pt x="163449" y="16129"/>
                    <a:pt x="171196" y="13335"/>
                    <a:pt x="179197" y="10922"/>
                  </a:cubicBezTo>
                  <a:cubicBezTo>
                    <a:pt x="187198" y="8509"/>
                    <a:pt x="195072" y="6477"/>
                    <a:pt x="203200" y="4953"/>
                  </a:cubicBezTo>
                  <a:cubicBezTo>
                    <a:pt x="211328" y="3429"/>
                    <a:pt x="219456" y="2159"/>
                    <a:pt x="227711" y="1270"/>
                  </a:cubicBezTo>
                  <a:cubicBezTo>
                    <a:pt x="235966" y="381"/>
                    <a:pt x="244221" y="0"/>
                    <a:pt x="252476" y="0"/>
                  </a:cubicBezTo>
                  <a:cubicBezTo>
                    <a:pt x="260731" y="0"/>
                    <a:pt x="268986" y="381"/>
                    <a:pt x="277241" y="1270"/>
                  </a:cubicBezTo>
                  <a:cubicBezTo>
                    <a:pt x="285496" y="2159"/>
                    <a:pt x="293624" y="3302"/>
                    <a:pt x="301752" y="4953"/>
                  </a:cubicBezTo>
                  <a:cubicBezTo>
                    <a:pt x="309880" y="6604"/>
                    <a:pt x="317881" y="8509"/>
                    <a:pt x="325755" y="10922"/>
                  </a:cubicBezTo>
                  <a:cubicBezTo>
                    <a:pt x="333629" y="13335"/>
                    <a:pt x="341376" y="16129"/>
                    <a:pt x="349123" y="19304"/>
                  </a:cubicBezTo>
                  <a:cubicBezTo>
                    <a:pt x="356870" y="22479"/>
                    <a:pt x="364236" y="26035"/>
                    <a:pt x="371475" y="29845"/>
                  </a:cubicBezTo>
                  <a:cubicBezTo>
                    <a:pt x="378714" y="33655"/>
                    <a:pt x="385826" y="37973"/>
                    <a:pt x="392684" y="42545"/>
                  </a:cubicBezTo>
                  <a:cubicBezTo>
                    <a:pt x="399542" y="47117"/>
                    <a:pt x="406146" y="52070"/>
                    <a:pt x="412623" y="57277"/>
                  </a:cubicBezTo>
                  <a:cubicBezTo>
                    <a:pt x="419100" y="62484"/>
                    <a:pt x="425069" y="68072"/>
                    <a:pt x="431038" y="73914"/>
                  </a:cubicBezTo>
                  <a:cubicBezTo>
                    <a:pt x="437007" y="79756"/>
                    <a:pt x="442468" y="85852"/>
                    <a:pt x="447675" y="92202"/>
                  </a:cubicBezTo>
                  <a:cubicBezTo>
                    <a:pt x="452882" y="98552"/>
                    <a:pt x="457835" y="105283"/>
                    <a:pt x="462407" y="112141"/>
                  </a:cubicBezTo>
                  <a:cubicBezTo>
                    <a:pt x="466979" y="118999"/>
                    <a:pt x="471297" y="126111"/>
                    <a:pt x="475107" y="133350"/>
                  </a:cubicBezTo>
                  <a:cubicBezTo>
                    <a:pt x="478917" y="140589"/>
                    <a:pt x="482600" y="148082"/>
                    <a:pt x="485648" y="155702"/>
                  </a:cubicBezTo>
                  <a:cubicBezTo>
                    <a:pt x="488696" y="163322"/>
                    <a:pt x="491617" y="171069"/>
                    <a:pt x="494030" y="179070"/>
                  </a:cubicBezTo>
                  <a:cubicBezTo>
                    <a:pt x="496443" y="187071"/>
                    <a:pt x="498475" y="194945"/>
                    <a:pt x="499999" y="203073"/>
                  </a:cubicBezTo>
                  <a:cubicBezTo>
                    <a:pt x="501523" y="211201"/>
                    <a:pt x="502793" y="219329"/>
                    <a:pt x="503682" y="227584"/>
                  </a:cubicBezTo>
                  <a:cubicBezTo>
                    <a:pt x="504571" y="235839"/>
                    <a:pt x="504952" y="244094"/>
                    <a:pt x="504952" y="252349"/>
                  </a:cubicBezTo>
                </a:path>
              </a:pathLst>
            </a:custGeom>
            <a:solidFill>
              <a:srgbClr val="DADBF1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63500" y="63500"/>
              <a:ext cx="514350" cy="514223"/>
            </a:xfrm>
            <a:custGeom>
              <a:avLst/>
              <a:gdLst/>
              <a:ahLst/>
              <a:cxnLst/>
              <a:rect r="r" b="b" t="t" l="l"/>
              <a:pathLst>
                <a:path h="514223" w="514350">
                  <a:moveTo>
                    <a:pt x="514350" y="257175"/>
                  </a:moveTo>
                  <a:cubicBezTo>
                    <a:pt x="514350" y="265557"/>
                    <a:pt x="513969" y="273939"/>
                    <a:pt x="513080" y="282321"/>
                  </a:cubicBezTo>
                  <a:lnTo>
                    <a:pt x="508381" y="281813"/>
                  </a:lnTo>
                  <a:lnTo>
                    <a:pt x="513080" y="282321"/>
                  </a:lnTo>
                  <a:cubicBezTo>
                    <a:pt x="512318" y="290703"/>
                    <a:pt x="511048" y="299085"/>
                    <a:pt x="509397" y="307340"/>
                  </a:cubicBezTo>
                  <a:lnTo>
                    <a:pt x="504698" y="306451"/>
                  </a:lnTo>
                  <a:lnTo>
                    <a:pt x="509397" y="307340"/>
                  </a:lnTo>
                  <a:cubicBezTo>
                    <a:pt x="507746" y="315595"/>
                    <a:pt x="505714" y="323723"/>
                    <a:pt x="503301" y="331851"/>
                  </a:cubicBezTo>
                  <a:lnTo>
                    <a:pt x="498729" y="330454"/>
                  </a:lnTo>
                  <a:lnTo>
                    <a:pt x="503301" y="331851"/>
                  </a:lnTo>
                  <a:cubicBezTo>
                    <a:pt x="500888" y="339852"/>
                    <a:pt x="497967" y="347853"/>
                    <a:pt x="494792" y="355600"/>
                  </a:cubicBezTo>
                  <a:lnTo>
                    <a:pt x="490347" y="353822"/>
                  </a:lnTo>
                  <a:lnTo>
                    <a:pt x="494792" y="355600"/>
                  </a:lnTo>
                  <a:cubicBezTo>
                    <a:pt x="491617" y="363347"/>
                    <a:pt x="487934" y="370967"/>
                    <a:pt x="483997" y="378460"/>
                  </a:cubicBezTo>
                  <a:lnTo>
                    <a:pt x="479806" y="376174"/>
                  </a:lnTo>
                  <a:lnTo>
                    <a:pt x="483997" y="378460"/>
                  </a:lnTo>
                  <a:cubicBezTo>
                    <a:pt x="480060" y="385826"/>
                    <a:pt x="475742" y="393065"/>
                    <a:pt x="471043" y="400050"/>
                  </a:cubicBezTo>
                  <a:lnTo>
                    <a:pt x="467106" y="397383"/>
                  </a:lnTo>
                  <a:lnTo>
                    <a:pt x="471043" y="400050"/>
                  </a:lnTo>
                  <a:cubicBezTo>
                    <a:pt x="466344" y="407035"/>
                    <a:pt x="461391" y="413766"/>
                    <a:pt x="456057" y="420370"/>
                  </a:cubicBezTo>
                  <a:lnTo>
                    <a:pt x="456057" y="420370"/>
                  </a:lnTo>
                  <a:lnTo>
                    <a:pt x="456057" y="420370"/>
                  </a:lnTo>
                  <a:cubicBezTo>
                    <a:pt x="450723" y="426847"/>
                    <a:pt x="445008" y="433070"/>
                    <a:pt x="439166" y="439039"/>
                  </a:cubicBezTo>
                  <a:lnTo>
                    <a:pt x="439166" y="439039"/>
                  </a:lnTo>
                  <a:lnTo>
                    <a:pt x="439166" y="439039"/>
                  </a:lnTo>
                  <a:cubicBezTo>
                    <a:pt x="433197" y="445008"/>
                    <a:pt x="426974" y="450596"/>
                    <a:pt x="420497" y="455930"/>
                  </a:cubicBezTo>
                  <a:lnTo>
                    <a:pt x="420497" y="455930"/>
                  </a:lnTo>
                  <a:lnTo>
                    <a:pt x="420497" y="455930"/>
                  </a:lnTo>
                  <a:cubicBezTo>
                    <a:pt x="414020" y="461264"/>
                    <a:pt x="407289" y="466344"/>
                    <a:pt x="400177" y="470916"/>
                  </a:cubicBezTo>
                  <a:lnTo>
                    <a:pt x="400177" y="470916"/>
                  </a:lnTo>
                  <a:lnTo>
                    <a:pt x="400177" y="470916"/>
                  </a:lnTo>
                  <a:cubicBezTo>
                    <a:pt x="393192" y="475615"/>
                    <a:pt x="385953" y="479933"/>
                    <a:pt x="378587" y="483870"/>
                  </a:cubicBezTo>
                  <a:lnTo>
                    <a:pt x="378587" y="483870"/>
                  </a:lnTo>
                  <a:lnTo>
                    <a:pt x="378587" y="483870"/>
                  </a:lnTo>
                  <a:cubicBezTo>
                    <a:pt x="371221" y="487807"/>
                    <a:pt x="363601" y="491490"/>
                    <a:pt x="355727" y="494665"/>
                  </a:cubicBezTo>
                  <a:lnTo>
                    <a:pt x="355727" y="494665"/>
                  </a:lnTo>
                  <a:lnTo>
                    <a:pt x="355727" y="494665"/>
                  </a:lnTo>
                  <a:cubicBezTo>
                    <a:pt x="347980" y="497840"/>
                    <a:pt x="339979" y="500761"/>
                    <a:pt x="331978" y="503174"/>
                  </a:cubicBezTo>
                  <a:lnTo>
                    <a:pt x="331978" y="503174"/>
                  </a:lnTo>
                  <a:lnTo>
                    <a:pt x="331978" y="503174"/>
                  </a:lnTo>
                  <a:cubicBezTo>
                    <a:pt x="323977" y="505587"/>
                    <a:pt x="315722" y="507619"/>
                    <a:pt x="307467" y="509270"/>
                  </a:cubicBezTo>
                  <a:lnTo>
                    <a:pt x="306578" y="504571"/>
                  </a:lnTo>
                  <a:lnTo>
                    <a:pt x="307467" y="509270"/>
                  </a:lnTo>
                  <a:cubicBezTo>
                    <a:pt x="299212" y="510921"/>
                    <a:pt x="290830" y="512191"/>
                    <a:pt x="282448" y="512953"/>
                  </a:cubicBezTo>
                  <a:lnTo>
                    <a:pt x="282448" y="512953"/>
                  </a:lnTo>
                  <a:lnTo>
                    <a:pt x="282448" y="512953"/>
                  </a:lnTo>
                  <a:cubicBezTo>
                    <a:pt x="274066" y="513715"/>
                    <a:pt x="265684" y="514223"/>
                    <a:pt x="257302" y="514223"/>
                  </a:cubicBezTo>
                  <a:lnTo>
                    <a:pt x="257302" y="509397"/>
                  </a:lnTo>
                  <a:lnTo>
                    <a:pt x="257302" y="514223"/>
                  </a:lnTo>
                  <a:cubicBezTo>
                    <a:pt x="248920" y="514223"/>
                    <a:pt x="240538" y="513842"/>
                    <a:pt x="232156" y="512953"/>
                  </a:cubicBezTo>
                  <a:lnTo>
                    <a:pt x="232156" y="512953"/>
                  </a:lnTo>
                  <a:lnTo>
                    <a:pt x="232156" y="512953"/>
                  </a:lnTo>
                  <a:cubicBezTo>
                    <a:pt x="223774" y="512064"/>
                    <a:pt x="215392" y="510921"/>
                    <a:pt x="207137" y="509270"/>
                  </a:cubicBezTo>
                  <a:lnTo>
                    <a:pt x="208026" y="504571"/>
                  </a:lnTo>
                  <a:lnTo>
                    <a:pt x="207137" y="509270"/>
                  </a:lnTo>
                  <a:cubicBezTo>
                    <a:pt x="198882" y="507619"/>
                    <a:pt x="190754" y="505587"/>
                    <a:pt x="182626" y="503174"/>
                  </a:cubicBezTo>
                  <a:lnTo>
                    <a:pt x="182626" y="503174"/>
                  </a:lnTo>
                  <a:lnTo>
                    <a:pt x="182626" y="503174"/>
                  </a:lnTo>
                  <a:cubicBezTo>
                    <a:pt x="174625" y="500761"/>
                    <a:pt x="166624" y="497840"/>
                    <a:pt x="158877" y="494665"/>
                  </a:cubicBezTo>
                  <a:lnTo>
                    <a:pt x="160655" y="490220"/>
                  </a:lnTo>
                  <a:lnTo>
                    <a:pt x="158877" y="494665"/>
                  </a:lnTo>
                  <a:cubicBezTo>
                    <a:pt x="151130" y="491490"/>
                    <a:pt x="143510" y="487807"/>
                    <a:pt x="136017" y="483870"/>
                  </a:cubicBezTo>
                  <a:lnTo>
                    <a:pt x="136017" y="483870"/>
                  </a:lnTo>
                  <a:lnTo>
                    <a:pt x="136017" y="483870"/>
                  </a:lnTo>
                  <a:cubicBezTo>
                    <a:pt x="128651" y="479933"/>
                    <a:pt x="121412" y="475615"/>
                    <a:pt x="114427" y="470916"/>
                  </a:cubicBezTo>
                  <a:lnTo>
                    <a:pt x="114427" y="470916"/>
                  </a:lnTo>
                  <a:lnTo>
                    <a:pt x="114427" y="470916"/>
                  </a:lnTo>
                  <a:cubicBezTo>
                    <a:pt x="107442" y="466217"/>
                    <a:pt x="100711" y="461264"/>
                    <a:pt x="94107" y="455930"/>
                  </a:cubicBezTo>
                  <a:lnTo>
                    <a:pt x="94107" y="455930"/>
                  </a:lnTo>
                  <a:lnTo>
                    <a:pt x="94107" y="455930"/>
                  </a:lnTo>
                  <a:cubicBezTo>
                    <a:pt x="87630" y="450596"/>
                    <a:pt x="81407" y="444881"/>
                    <a:pt x="75438" y="439039"/>
                  </a:cubicBezTo>
                  <a:lnTo>
                    <a:pt x="75438" y="439039"/>
                  </a:lnTo>
                  <a:lnTo>
                    <a:pt x="75438" y="439039"/>
                  </a:lnTo>
                  <a:cubicBezTo>
                    <a:pt x="69469" y="433070"/>
                    <a:pt x="63881" y="426847"/>
                    <a:pt x="58547" y="420370"/>
                  </a:cubicBezTo>
                  <a:lnTo>
                    <a:pt x="58547" y="420370"/>
                  </a:lnTo>
                  <a:lnTo>
                    <a:pt x="58547" y="420370"/>
                  </a:lnTo>
                  <a:cubicBezTo>
                    <a:pt x="53213" y="413893"/>
                    <a:pt x="48133" y="407162"/>
                    <a:pt x="43561" y="400050"/>
                  </a:cubicBezTo>
                  <a:lnTo>
                    <a:pt x="47498" y="397383"/>
                  </a:lnTo>
                  <a:lnTo>
                    <a:pt x="43561" y="400050"/>
                  </a:lnTo>
                  <a:cubicBezTo>
                    <a:pt x="38862" y="393065"/>
                    <a:pt x="34544" y="385826"/>
                    <a:pt x="30607" y="378460"/>
                  </a:cubicBezTo>
                  <a:lnTo>
                    <a:pt x="34798" y="376174"/>
                  </a:lnTo>
                  <a:lnTo>
                    <a:pt x="30607" y="378460"/>
                  </a:lnTo>
                  <a:cubicBezTo>
                    <a:pt x="26670" y="371094"/>
                    <a:pt x="22987" y="363474"/>
                    <a:pt x="19812" y="355600"/>
                  </a:cubicBezTo>
                  <a:lnTo>
                    <a:pt x="24257" y="353822"/>
                  </a:lnTo>
                  <a:lnTo>
                    <a:pt x="19812" y="355600"/>
                  </a:lnTo>
                  <a:cubicBezTo>
                    <a:pt x="16637" y="347853"/>
                    <a:pt x="13716" y="339852"/>
                    <a:pt x="11303" y="331851"/>
                  </a:cubicBezTo>
                  <a:lnTo>
                    <a:pt x="15875" y="330454"/>
                  </a:lnTo>
                  <a:lnTo>
                    <a:pt x="11303" y="331851"/>
                  </a:lnTo>
                  <a:cubicBezTo>
                    <a:pt x="8890" y="323850"/>
                    <a:pt x="6858" y="315595"/>
                    <a:pt x="5207" y="307340"/>
                  </a:cubicBezTo>
                  <a:lnTo>
                    <a:pt x="9906" y="306451"/>
                  </a:lnTo>
                  <a:lnTo>
                    <a:pt x="5207" y="307340"/>
                  </a:lnTo>
                  <a:cubicBezTo>
                    <a:pt x="3556" y="299085"/>
                    <a:pt x="2286" y="290703"/>
                    <a:pt x="1524" y="282321"/>
                  </a:cubicBezTo>
                  <a:lnTo>
                    <a:pt x="6223" y="281813"/>
                  </a:lnTo>
                  <a:lnTo>
                    <a:pt x="1524" y="282321"/>
                  </a:lnTo>
                  <a:cubicBezTo>
                    <a:pt x="635" y="273939"/>
                    <a:pt x="254" y="265557"/>
                    <a:pt x="254" y="257175"/>
                  </a:cubicBezTo>
                  <a:lnTo>
                    <a:pt x="5080" y="257175"/>
                  </a:lnTo>
                  <a:lnTo>
                    <a:pt x="0" y="257175"/>
                  </a:lnTo>
                  <a:cubicBezTo>
                    <a:pt x="0" y="248793"/>
                    <a:pt x="381" y="240411"/>
                    <a:pt x="1270" y="232029"/>
                  </a:cubicBezTo>
                  <a:lnTo>
                    <a:pt x="5969" y="232537"/>
                  </a:lnTo>
                  <a:lnTo>
                    <a:pt x="1270" y="232029"/>
                  </a:lnTo>
                  <a:cubicBezTo>
                    <a:pt x="2032" y="223647"/>
                    <a:pt x="3302" y="215265"/>
                    <a:pt x="4953" y="207010"/>
                  </a:cubicBezTo>
                  <a:lnTo>
                    <a:pt x="4953" y="207010"/>
                  </a:lnTo>
                  <a:lnTo>
                    <a:pt x="4953" y="207010"/>
                  </a:lnTo>
                  <a:cubicBezTo>
                    <a:pt x="6604" y="198755"/>
                    <a:pt x="8636" y="190627"/>
                    <a:pt x="11049" y="182499"/>
                  </a:cubicBezTo>
                  <a:lnTo>
                    <a:pt x="15621" y="183896"/>
                  </a:lnTo>
                  <a:lnTo>
                    <a:pt x="11049" y="182499"/>
                  </a:lnTo>
                  <a:cubicBezTo>
                    <a:pt x="13462" y="174371"/>
                    <a:pt x="16383" y="166497"/>
                    <a:pt x="19558" y="158750"/>
                  </a:cubicBezTo>
                  <a:lnTo>
                    <a:pt x="19558" y="158750"/>
                  </a:lnTo>
                  <a:lnTo>
                    <a:pt x="19558" y="158750"/>
                  </a:lnTo>
                  <a:cubicBezTo>
                    <a:pt x="22733" y="151003"/>
                    <a:pt x="26416" y="143383"/>
                    <a:pt x="30353" y="135890"/>
                  </a:cubicBezTo>
                  <a:lnTo>
                    <a:pt x="30353" y="135890"/>
                  </a:lnTo>
                  <a:lnTo>
                    <a:pt x="30353" y="135890"/>
                  </a:lnTo>
                  <a:cubicBezTo>
                    <a:pt x="34290" y="128524"/>
                    <a:pt x="38608" y="121285"/>
                    <a:pt x="43307" y="114300"/>
                  </a:cubicBezTo>
                  <a:lnTo>
                    <a:pt x="47244" y="116967"/>
                  </a:lnTo>
                  <a:lnTo>
                    <a:pt x="43307" y="114300"/>
                  </a:lnTo>
                  <a:cubicBezTo>
                    <a:pt x="48006" y="107315"/>
                    <a:pt x="52959" y="100584"/>
                    <a:pt x="58293" y="93980"/>
                  </a:cubicBezTo>
                  <a:lnTo>
                    <a:pt x="58293" y="93980"/>
                  </a:lnTo>
                  <a:lnTo>
                    <a:pt x="58293" y="93980"/>
                  </a:lnTo>
                  <a:cubicBezTo>
                    <a:pt x="63627" y="87503"/>
                    <a:pt x="69342" y="81280"/>
                    <a:pt x="75184" y="75311"/>
                  </a:cubicBezTo>
                  <a:lnTo>
                    <a:pt x="75184" y="75311"/>
                  </a:lnTo>
                  <a:lnTo>
                    <a:pt x="75184" y="75311"/>
                  </a:lnTo>
                  <a:cubicBezTo>
                    <a:pt x="81153" y="69342"/>
                    <a:pt x="87376" y="63754"/>
                    <a:pt x="93853" y="58420"/>
                  </a:cubicBezTo>
                  <a:lnTo>
                    <a:pt x="93853" y="58420"/>
                  </a:lnTo>
                  <a:lnTo>
                    <a:pt x="93853" y="58420"/>
                  </a:lnTo>
                  <a:cubicBezTo>
                    <a:pt x="100330" y="53086"/>
                    <a:pt x="107061" y="48133"/>
                    <a:pt x="114173" y="43434"/>
                  </a:cubicBezTo>
                  <a:lnTo>
                    <a:pt x="114173" y="43434"/>
                  </a:lnTo>
                  <a:lnTo>
                    <a:pt x="114173" y="43434"/>
                  </a:lnTo>
                  <a:cubicBezTo>
                    <a:pt x="121158" y="38735"/>
                    <a:pt x="128397" y="34417"/>
                    <a:pt x="135763" y="30480"/>
                  </a:cubicBezTo>
                  <a:lnTo>
                    <a:pt x="138049" y="34671"/>
                  </a:lnTo>
                  <a:lnTo>
                    <a:pt x="135763" y="30480"/>
                  </a:lnTo>
                  <a:cubicBezTo>
                    <a:pt x="143129" y="26543"/>
                    <a:pt x="150749" y="22860"/>
                    <a:pt x="158623" y="19685"/>
                  </a:cubicBezTo>
                  <a:lnTo>
                    <a:pt x="160401" y="24130"/>
                  </a:lnTo>
                  <a:lnTo>
                    <a:pt x="158623" y="19685"/>
                  </a:lnTo>
                  <a:cubicBezTo>
                    <a:pt x="166370" y="16510"/>
                    <a:pt x="174371" y="13589"/>
                    <a:pt x="182372" y="11176"/>
                  </a:cubicBezTo>
                  <a:lnTo>
                    <a:pt x="182372" y="11176"/>
                  </a:lnTo>
                  <a:lnTo>
                    <a:pt x="182372" y="11176"/>
                  </a:lnTo>
                  <a:cubicBezTo>
                    <a:pt x="190500" y="8763"/>
                    <a:pt x="198628" y="6731"/>
                    <a:pt x="206883" y="5080"/>
                  </a:cubicBezTo>
                  <a:lnTo>
                    <a:pt x="207772" y="9779"/>
                  </a:lnTo>
                  <a:lnTo>
                    <a:pt x="206883" y="5080"/>
                  </a:lnTo>
                  <a:cubicBezTo>
                    <a:pt x="215138" y="3429"/>
                    <a:pt x="223520" y="2159"/>
                    <a:pt x="231902" y="1397"/>
                  </a:cubicBezTo>
                  <a:lnTo>
                    <a:pt x="232410" y="6096"/>
                  </a:lnTo>
                  <a:lnTo>
                    <a:pt x="231902" y="1397"/>
                  </a:lnTo>
                  <a:cubicBezTo>
                    <a:pt x="240284" y="508"/>
                    <a:pt x="248666" y="127"/>
                    <a:pt x="257048" y="127"/>
                  </a:cubicBezTo>
                  <a:lnTo>
                    <a:pt x="257048" y="4953"/>
                  </a:lnTo>
                  <a:lnTo>
                    <a:pt x="257048" y="0"/>
                  </a:lnTo>
                  <a:cubicBezTo>
                    <a:pt x="265430" y="0"/>
                    <a:pt x="273812" y="381"/>
                    <a:pt x="282194" y="1270"/>
                  </a:cubicBezTo>
                  <a:lnTo>
                    <a:pt x="281686" y="5969"/>
                  </a:lnTo>
                  <a:lnTo>
                    <a:pt x="282194" y="1270"/>
                  </a:lnTo>
                  <a:cubicBezTo>
                    <a:pt x="290576" y="2032"/>
                    <a:pt x="298958" y="3302"/>
                    <a:pt x="307213" y="4953"/>
                  </a:cubicBezTo>
                  <a:lnTo>
                    <a:pt x="306324" y="9652"/>
                  </a:lnTo>
                  <a:lnTo>
                    <a:pt x="307213" y="4953"/>
                  </a:lnTo>
                  <a:cubicBezTo>
                    <a:pt x="315468" y="6604"/>
                    <a:pt x="323596" y="8636"/>
                    <a:pt x="331724" y="11049"/>
                  </a:cubicBezTo>
                  <a:lnTo>
                    <a:pt x="331724" y="11049"/>
                  </a:lnTo>
                  <a:lnTo>
                    <a:pt x="331724" y="11049"/>
                  </a:lnTo>
                  <a:cubicBezTo>
                    <a:pt x="339725" y="13462"/>
                    <a:pt x="347726" y="16383"/>
                    <a:pt x="355473" y="19558"/>
                  </a:cubicBezTo>
                  <a:lnTo>
                    <a:pt x="355473" y="19558"/>
                  </a:lnTo>
                  <a:lnTo>
                    <a:pt x="355473" y="19558"/>
                  </a:lnTo>
                  <a:cubicBezTo>
                    <a:pt x="363220" y="22733"/>
                    <a:pt x="370840" y="26416"/>
                    <a:pt x="378333" y="30353"/>
                  </a:cubicBezTo>
                  <a:lnTo>
                    <a:pt x="376047" y="34544"/>
                  </a:lnTo>
                  <a:lnTo>
                    <a:pt x="378333" y="30353"/>
                  </a:lnTo>
                  <a:cubicBezTo>
                    <a:pt x="385699" y="34290"/>
                    <a:pt x="392938" y="38608"/>
                    <a:pt x="399923" y="43307"/>
                  </a:cubicBezTo>
                  <a:lnTo>
                    <a:pt x="399923" y="43307"/>
                  </a:lnTo>
                  <a:lnTo>
                    <a:pt x="399923" y="43307"/>
                  </a:lnTo>
                  <a:cubicBezTo>
                    <a:pt x="406908" y="48006"/>
                    <a:pt x="413639" y="52959"/>
                    <a:pt x="420243" y="58293"/>
                  </a:cubicBezTo>
                  <a:lnTo>
                    <a:pt x="420243" y="58293"/>
                  </a:lnTo>
                  <a:lnTo>
                    <a:pt x="420243" y="58293"/>
                  </a:lnTo>
                  <a:cubicBezTo>
                    <a:pt x="426720" y="63627"/>
                    <a:pt x="432943" y="69342"/>
                    <a:pt x="438912" y="75184"/>
                  </a:cubicBezTo>
                  <a:lnTo>
                    <a:pt x="438912" y="75184"/>
                  </a:lnTo>
                  <a:lnTo>
                    <a:pt x="438912" y="75184"/>
                  </a:lnTo>
                  <a:cubicBezTo>
                    <a:pt x="444881" y="81153"/>
                    <a:pt x="450469" y="87376"/>
                    <a:pt x="455803" y="93853"/>
                  </a:cubicBezTo>
                  <a:lnTo>
                    <a:pt x="455803" y="93853"/>
                  </a:lnTo>
                  <a:lnTo>
                    <a:pt x="455803" y="93853"/>
                  </a:lnTo>
                  <a:cubicBezTo>
                    <a:pt x="461137" y="100330"/>
                    <a:pt x="466217" y="107188"/>
                    <a:pt x="470789" y="114173"/>
                  </a:cubicBezTo>
                  <a:lnTo>
                    <a:pt x="466852" y="116840"/>
                  </a:lnTo>
                  <a:lnTo>
                    <a:pt x="470789" y="114173"/>
                  </a:lnTo>
                  <a:cubicBezTo>
                    <a:pt x="475488" y="121158"/>
                    <a:pt x="479806" y="128397"/>
                    <a:pt x="483743" y="135763"/>
                  </a:cubicBezTo>
                  <a:lnTo>
                    <a:pt x="479552" y="138049"/>
                  </a:lnTo>
                  <a:lnTo>
                    <a:pt x="483743" y="135763"/>
                  </a:lnTo>
                  <a:cubicBezTo>
                    <a:pt x="487680" y="143129"/>
                    <a:pt x="491363" y="150749"/>
                    <a:pt x="494538" y="158623"/>
                  </a:cubicBezTo>
                  <a:lnTo>
                    <a:pt x="494538" y="158623"/>
                  </a:lnTo>
                  <a:lnTo>
                    <a:pt x="494538" y="158623"/>
                  </a:lnTo>
                  <a:cubicBezTo>
                    <a:pt x="497713" y="166370"/>
                    <a:pt x="500634" y="174371"/>
                    <a:pt x="503047" y="182372"/>
                  </a:cubicBezTo>
                  <a:lnTo>
                    <a:pt x="498475" y="183769"/>
                  </a:lnTo>
                  <a:lnTo>
                    <a:pt x="503047" y="182372"/>
                  </a:lnTo>
                  <a:cubicBezTo>
                    <a:pt x="505460" y="190373"/>
                    <a:pt x="507492" y="198628"/>
                    <a:pt x="509143" y="206883"/>
                  </a:cubicBezTo>
                  <a:lnTo>
                    <a:pt x="509143" y="206883"/>
                  </a:lnTo>
                  <a:lnTo>
                    <a:pt x="509143" y="206883"/>
                  </a:lnTo>
                  <a:cubicBezTo>
                    <a:pt x="510794" y="215138"/>
                    <a:pt x="512064" y="223520"/>
                    <a:pt x="512826" y="231902"/>
                  </a:cubicBezTo>
                  <a:lnTo>
                    <a:pt x="508127" y="232410"/>
                  </a:lnTo>
                  <a:lnTo>
                    <a:pt x="512826" y="231902"/>
                  </a:lnTo>
                  <a:cubicBezTo>
                    <a:pt x="513715" y="240284"/>
                    <a:pt x="514096" y="248666"/>
                    <a:pt x="514096" y="257048"/>
                  </a:cubicBezTo>
                  <a:lnTo>
                    <a:pt x="509270" y="257048"/>
                  </a:lnTo>
                  <a:lnTo>
                    <a:pt x="514096" y="257048"/>
                  </a:lnTo>
                  <a:moveTo>
                    <a:pt x="504571" y="257048"/>
                  </a:moveTo>
                  <a:cubicBezTo>
                    <a:pt x="504571" y="248920"/>
                    <a:pt x="504190" y="240792"/>
                    <a:pt x="503428" y="232791"/>
                  </a:cubicBezTo>
                  <a:lnTo>
                    <a:pt x="503428" y="232791"/>
                  </a:lnTo>
                  <a:lnTo>
                    <a:pt x="503428" y="232791"/>
                  </a:lnTo>
                  <a:cubicBezTo>
                    <a:pt x="502666" y="224663"/>
                    <a:pt x="501396" y="216662"/>
                    <a:pt x="499872" y="208788"/>
                  </a:cubicBezTo>
                  <a:lnTo>
                    <a:pt x="504571" y="207899"/>
                  </a:lnTo>
                  <a:lnTo>
                    <a:pt x="499872" y="208788"/>
                  </a:lnTo>
                  <a:cubicBezTo>
                    <a:pt x="498348" y="200787"/>
                    <a:pt x="496316" y="192913"/>
                    <a:pt x="493903" y="185166"/>
                  </a:cubicBezTo>
                  <a:lnTo>
                    <a:pt x="493903" y="185166"/>
                  </a:lnTo>
                  <a:lnTo>
                    <a:pt x="493903" y="185166"/>
                  </a:lnTo>
                  <a:cubicBezTo>
                    <a:pt x="491490" y="177419"/>
                    <a:pt x="488823" y="169799"/>
                    <a:pt x="485775" y="162306"/>
                  </a:cubicBezTo>
                  <a:lnTo>
                    <a:pt x="490220" y="160528"/>
                  </a:lnTo>
                  <a:lnTo>
                    <a:pt x="485775" y="162306"/>
                  </a:lnTo>
                  <a:cubicBezTo>
                    <a:pt x="482727" y="154813"/>
                    <a:pt x="479171" y="147447"/>
                    <a:pt x="475361" y="140335"/>
                  </a:cubicBezTo>
                  <a:lnTo>
                    <a:pt x="475361" y="140335"/>
                  </a:lnTo>
                  <a:lnTo>
                    <a:pt x="475361" y="140335"/>
                  </a:lnTo>
                  <a:cubicBezTo>
                    <a:pt x="471551" y="133223"/>
                    <a:pt x="467360" y="126238"/>
                    <a:pt x="462915" y="119507"/>
                  </a:cubicBezTo>
                  <a:lnTo>
                    <a:pt x="462915" y="119507"/>
                  </a:lnTo>
                  <a:lnTo>
                    <a:pt x="462915" y="119507"/>
                  </a:lnTo>
                  <a:cubicBezTo>
                    <a:pt x="458470" y="112776"/>
                    <a:pt x="453644" y="106299"/>
                    <a:pt x="448437" y="99949"/>
                  </a:cubicBezTo>
                  <a:lnTo>
                    <a:pt x="452120" y="96901"/>
                  </a:lnTo>
                  <a:lnTo>
                    <a:pt x="448437" y="99949"/>
                  </a:lnTo>
                  <a:cubicBezTo>
                    <a:pt x="443230" y="93726"/>
                    <a:pt x="437896" y="87630"/>
                    <a:pt x="432054" y="81915"/>
                  </a:cubicBezTo>
                  <a:lnTo>
                    <a:pt x="435483" y="78486"/>
                  </a:lnTo>
                  <a:lnTo>
                    <a:pt x="432181" y="81915"/>
                  </a:lnTo>
                  <a:cubicBezTo>
                    <a:pt x="426466" y="76200"/>
                    <a:pt x="420497" y="70739"/>
                    <a:pt x="414147" y="65532"/>
                  </a:cubicBezTo>
                  <a:lnTo>
                    <a:pt x="417195" y="61849"/>
                  </a:lnTo>
                  <a:lnTo>
                    <a:pt x="414147" y="65532"/>
                  </a:lnTo>
                  <a:cubicBezTo>
                    <a:pt x="407797" y="60452"/>
                    <a:pt x="401320" y="55499"/>
                    <a:pt x="394589" y="51054"/>
                  </a:cubicBezTo>
                  <a:lnTo>
                    <a:pt x="397256" y="47117"/>
                  </a:lnTo>
                  <a:lnTo>
                    <a:pt x="394589" y="51054"/>
                  </a:lnTo>
                  <a:cubicBezTo>
                    <a:pt x="387858" y="46609"/>
                    <a:pt x="380873" y="42418"/>
                    <a:pt x="373761" y="38608"/>
                  </a:cubicBezTo>
                  <a:lnTo>
                    <a:pt x="373761" y="38608"/>
                  </a:lnTo>
                  <a:lnTo>
                    <a:pt x="373761" y="38608"/>
                  </a:lnTo>
                  <a:cubicBezTo>
                    <a:pt x="366649" y="34798"/>
                    <a:pt x="359283" y="31369"/>
                    <a:pt x="351790" y="28194"/>
                  </a:cubicBezTo>
                  <a:lnTo>
                    <a:pt x="353568" y="23749"/>
                  </a:lnTo>
                  <a:lnTo>
                    <a:pt x="351790" y="28194"/>
                  </a:lnTo>
                  <a:cubicBezTo>
                    <a:pt x="344297" y="25146"/>
                    <a:pt x="336677" y="22352"/>
                    <a:pt x="328930" y="20066"/>
                  </a:cubicBezTo>
                  <a:lnTo>
                    <a:pt x="330327" y="15494"/>
                  </a:lnTo>
                  <a:lnTo>
                    <a:pt x="328930" y="20066"/>
                  </a:lnTo>
                  <a:cubicBezTo>
                    <a:pt x="321183" y="17653"/>
                    <a:pt x="313309" y="15748"/>
                    <a:pt x="305308" y="14097"/>
                  </a:cubicBezTo>
                  <a:lnTo>
                    <a:pt x="305308" y="14097"/>
                  </a:lnTo>
                  <a:lnTo>
                    <a:pt x="305308" y="14097"/>
                  </a:lnTo>
                  <a:cubicBezTo>
                    <a:pt x="297307" y="12573"/>
                    <a:pt x="289306" y="11303"/>
                    <a:pt x="281305" y="10541"/>
                  </a:cubicBezTo>
                  <a:lnTo>
                    <a:pt x="281305" y="10541"/>
                  </a:lnTo>
                  <a:lnTo>
                    <a:pt x="281305" y="10541"/>
                  </a:lnTo>
                  <a:cubicBezTo>
                    <a:pt x="273177" y="9779"/>
                    <a:pt x="265176" y="9398"/>
                    <a:pt x="257048" y="9398"/>
                  </a:cubicBezTo>
                  <a:cubicBezTo>
                    <a:pt x="248920" y="9398"/>
                    <a:pt x="240792" y="9779"/>
                    <a:pt x="232791" y="10541"/>
                  </a:cubicBezTo>
                  <a:lnTo>
                    <a:pt x="232791" y="10541"/>
                  </a:lnTo>
                  <a:lnTo>
                    <a:pt x="232791" y="10541"/>
                  </a:lnTo>
                  <a:cubicBezTo>
                    <a:pt x="224663" y="11303"/>
                    <a:pt x="216662" y="12573"/>
                    <a:pt x="208788" y="14097"/>
                  </a:cubicBezTo>
                  <a:lnTo>
                    <a:pt x="208788" y="14097"/>
                  </a:lnTo>
                  <a:lnTo>
                    <a:pt x="208788" y="14097"/>
                  </a:lnTo>
                  <a:cubicBezTo>
                    <a:pt x="200787" y="15621"/>
                    <a:pt x="193040" y="17653"/>
                    <a:pt x="185166" y="20066"/>
                  </a:cubicBezTo>
                  <a:lnTo>
                    <a:pt x="183769" y="15494"/>
                  </a:lnTo>
                  <a:lnTo>
                    <a:pt x="185166" y="20066"/>
                  </a:lnTo>
                  <a:cubicBezTo>
                    <a:pt x="177419" y="22479"/>
                    <a:pt x="169799" y="25146"/>
                    <a:pt x="162306" y="28194"/>
                  </a:cubicBezTo>
                  <a:lnTo>
                    <a:pt x="162306" y="28194"/>
                  </a:lnTo>
                  <a:lnTo>
                    <a:pt x="162306" y="28194"/>
                  </a:lnTo>
                  <a:cubicBezTo>
                    <a:pt x="154813" y="31242"/>
                    <a:pt x="147447" y="34798"/>
                    <a:pt x="140335" y="38608"/>
                  </a:cubicBezTo>
                  <a:lnTo>
                    <a:pt x="140335" y="38608"/>
                  </a:lnTo>
                  <a:lnTo>
                    <a:pt x="140335" y="38608"/>
                  </a:lnTo>
                  <a:cubicBezTo>
                    <a:pt x="133223" y="42418"/>
                    <a:pt x="126238" y="46609"/>
                    <a:pt x="119507" y="51054"/>
                  </a:cubicBezTo>
                  <a:lnTo>
                    <a:pt x="116840" y="47117"/>
                  </a:lnTo>
                  <a:lnTo>
                    <a:pt x="119507" y="51054"/>
                  </a:lnTo>
                  <a:cubicBezTo>
                    <a:pt x="112776" y="55626"/>
                    <a:pt x="106299" y="60452"/>
                    <a:pt x="99949" y="65532"/>
                  </a:cubicBezTo>
                  <a:lnTo>
                    <a:pt x="96901" y="61849"/>
                  </a:lnTo>
                  <a:lnTo>
                    <a:pt x="99949" y="65532"/>
                  </a:lnTo>
                  <a:cubicBezTo>
                    <a:pt x="93726" y="70739"/>
                    <a:pt x="87630" y="76073"/>
                    <a:pt x="81915" y="81915"/>
                  </a:cubicBezTo>
                  <a:lnTo>
                    <a:pt x="78613" y="78486"/>
                  </a:lnTo>
                  <a:lnTo>
                    <a:pt x="82042" y="81915"/>
                  </a:lnTo>
                  <a:cubicBezTo>
                    <a:pt x="76327" y="87630"/>
                    <a:pt x="70866" y="93599"/>
                    <a:pt x="65659" y="99949"/>
                  </a:cubicBezTo>
                  <a:lnTo>
                    <a:pt x="61976" y="96901"/>
                  </a:lnTo>
                  <a:lnTo>
                    <a:pt x="65659" y="99949"/>
                  </a:lnTo>
                  <a:cubicBezTo>
                    <a:pt x="60452" y="106172"/>
                    <a:pt x="55753" y="112776"/>
                    <a:pt x="51181" y="119507"/>
                  </a:cubicBezTo>
                  <a:lnTo>
                    <a:pt x="51181" y="119507"/>
                  </a:lnTo>
                  <a:lnTo>
                    <a:pt x="51181" y="119507"/>
                  </a:lnTo>
                  <a:cubicBezTo>
                    <a:pt x="46736" y="126238"/>
                    <a:pt x="42545" y="133223"/>
                    <a:pt x="38735" y="140335"/>
                  </a:cubicBezTo>
                  <a:lnTo>
                    <a:pt x="34544" y="138049"/>
                  </a:lnTo>
                  <a:lnTo>
                    <a:pt x="38735" y="140335"/>
                  </a:lnTo>
                  <a:cubicBezTo>
                    <a:pt x="34925" y="147447"/>
                    <a:pt x="31496" y="154813"/>
                    <a:pt x="28321" y="162306"/>
                  </a:cubicBezTo>
                  <a:lnTo>
                    <a:pt x="23876" y="160528"/>
                  </a:lnTo>
                  <a:lnTo>
                    <a:pt x="28321" y="162306"/>
                  </a:lnTo>
                  <a:cubicBezTo>
                    <a:pt x="25273" y="169799"/>
                    <a:pt x="22479" y="177419"/>
                    <a:pt x="20193" y="185166"/>
                  </a:cubicBezTo>
                  <a:lnTo>
                    <a:pt x="20193" y="185166"/>
                  </a:lnTo>
                  <a:lnTo>
                    <a:pt x="20193" y="185166"/>
                  </a:lnTo>
                  <a:cubicBezTo>
                    <a:pt x="17780" y="192913"/>
                    <a:pt x="15875" y="200787"/>
                    <a:pt x="14224" y="208788"/>
                  </a:cubicBezTo>
                  <a:lnTo>
                    <a:pt x="9525" y="207899"/>
                  </a:lnTo>
                  <a:lnTo>
                    <a:pt x="14224" y="208788"/>
                  </a:lnTo>
                  <a:cubicBezTo>
                    <a:pt x="12700" y="216789"/>
                    <a:pt x="11430" y="224790"/>
                    <a:pt x="10668" y="232791"/>
                  </a:cubicBezTo>
                  <a:lnTo>
                    <a:pt x="10668" y="232791"/>
                  </a:lnTo>
                  <a:lnTo>
                    <a:pt x="10668" y="232791"/>
                  </a:lnTo>
                  <a:cubicBezTo>
                    <a:pt x="9906" y="240919"/>
                    <a:pt x="9525" y="248920"/>
                    <a:pt x="9525" y="257048"/>
                  </a:cubicBezTo>
                  <a:cubicBezTo>
                    <a:pt x="9525" y="265176"/>
                    <a:pt x="9906" y="273304"/>
                    <a:pt x="10668" y="281305"/>
                  </a:cubicBezTo>
                  <a:lnTo>
                    <a:pt x="10668" y="281305"/>
                  </a:lnTo>
                  <a:lnTo>
                    <a:pt x="10668" y="281305"/>
                  </a:lnTo>
                  <a:cubicBezTo>
                    <a:pt x="11430" y="289433"/>
                    <a:pt x="12700" y="297434"/>
                    <a:pt x="14224" y="305308"/>
                  </a:cubicBezTo>
                  <a:lnTo>
                    <a:pt x="14224" y="305308"/>
                  </a:lnTo>
                  <a:lnTo>
                    <a:pt x="14224" y="305308"/>
                  </a:lnTo>
                  <a:cubicBezTo>
                    <a:pt x="15748" y="313309"/>
                    <a:pt x="17780" y="321183"/>
                    <a:pt x="20193" y="328930"/>
                  </a:cubicBezTo>
                  <a:lnTo>
                    <a:pt x="20193" y="328930"/>
                  </a:lnTo>
                  <a:lnTo>
                    <a:pt x="20193" y="328930"/>
                  </a:lnTo>
                  <a:cubicBezTo>
                    <a:pt x="22606" y="336677"/>
                    <a:pt x="25273" y="344297"/>
                    <a:pt x="28321" y="351790"/>
                  </a:cubicBezTo>
                  <a:lnTo>
                    <a:pt x="28321" y="351790"/>
                  </a:lnTo>
                  <a:lnTo>
                    <a:pt x="28321" y="351790"/>
                  </a:lnTo>
                  <a:cubicBezTo>
                    <a:pt x="31369" y="359283"/>
                    <a:pt x="34925" y="366649"/>
                    <a:pt x="38735" y="373761"/>
                  </a:cubicBezTo>
                  <a:lnTo>
                    <a:pt x="38735" y="373761"/>
                  </a:lnTo>
                  <a:lnTo>
                    <a:pt x="38735" y="373761"/>
                  </a:lnTo>
                  <a:cubicBezTo>
                    <a:pt x="42545" y="380873"/>
                    <a:pt x="46736" y="387858"/>
                    <a:pt x="51181" y="394589"/>
                  </a:cubicBezTo>
                  <a:lnTo>
                    <a:pt x="51181" y="394589"/>
                  </a:lnTo>
                  <a:lnTo>
                    <a:pt x="51181" y="394589"/>
                  </a:lnTo>
                  <a:cubicBezTo>
                    <a:pt x="55626" y="401320"/>
                    <a:pt x="60452" y="407797"/>
                    <a:pt x="65659" y="414147"/>
                  </a:cubicBezTo>
                  <a:lnTo>
                    <a:pt x="61976" y="417195"/>
                  </a:lnTo>
                  <a:lnTo>
                    <a:pt x="65659" y="414147"/>
                  </a:lnTo>
                  <a:cubicBezTo>
                    <a:pt x="70866" y="420370"/>
                    <a:pt x="76200" y="426466"/>
                    <a:pt x="82042" y="432181"/>
                  </a:cubicBezTo>
                  <a:lnTo>
                    <a:pt x="78613" y="435610"/>
                  </a:lnTo>
                  <a:lnTo>
                    <a:pt x="81915" y="432181"/>
                  </a:lnTo>
                  <a:cubicBezTo>
                    <a:pt x="87630" y="437896"/>
                    <a:pt x="93599" y="443357"/>
                    <a:pt x="99949" y="448564"/>
                  </a:cubicBezTo>
                  <a:lnTo>
                    <a:pt x="96901" y="452247"/>
                  </a:lnTo>
                  <a:lnTo>
                    <a:pt x="99949" y="448564"/>
                  </a:lnTo>
                  <a:cubicBezTo>
                    <a:pt x="106172" y="453771"/>
                    <a:pt x="112776" y="458597"/>
                    <a:pt x="119507" y="463042"/>
                  </a:cubicBezTo>
                  <a:lnTo>
                    <a:pt x="116840" y="466979"/>
                  </a:lnTo>
                  <a:lnTo>
                    <a:pt x="119507" y="463042"/>
                  </a:lnTo>
                  <a:cubicBezTo>
                    <a:pt x="126238" y="467487"/>
                    <a:pt x="133223" y="471678"/>
                    <a:pt x="140335" y="475488"/>
                  </a:cubicBezTo>
                  <a:lnTo>
                    <a:pt x="138049" y="479679"/>
                  </a:lnTo>
                  <a:lnTo>
                    <a:pt x="140335" y="475488"/>
                  </a:lnTo>
                  <a:cubicBezTo>
                    <a:pt x="147447" y="479298"/>
                    <a:pt x="154813" y="482727"/>
                    <a:pt x="162306" y="485902"/>
                  </a:cubicBezTo>
                  <a:lnTo>
                    <a:pt x="162306" y="485902"/>
                  </a:lnTo>
                  <a:lnTo>
                    <a:pt x="162306" y="485902"/>
                  </a:lnTo>
                  <a:cubicBezTo>
                    <a:pt x="169799" y="488950"/>
                    <a:pt x="177419" y="491744"/>
                    <a:pt x="185166" y="494157"/>
                  </a:cubicBezTo>
                  <a:lnTo>
                    <a:pt x="183769" y="498729"/>
                  </a:lnTo>
                  <a:lnTo>
                    <a:pt x="185166" y="494157"/>
                  </a:lnTo>
                  <a:cubicBezTo>
                    <a:pt x="192913" y="496570"/>
                    <a:pt x="200787" y="498475"/>
                    <a:pt x="208788" y="499999"/>
                  </a:cubicBezTo>
                  <a:lnTo>
                    <a:pt x="208788" y="499999"/>
                  </a:lnTo>
                  <a:lnTo>
                    <a:pt x="208788" y="499999"/>
                  </a:lnTo>
                  <a:cubicBezTo>
                    <a:pt x="216789" y="501523"/>
                    <a:pt x="224790" y="502793"/>
                    <a:pt x="232791" y="503555"/>
                  </a:cubicBezTo>
                  <a:lnTo>
                    <a:pt x="232283" y="508254"/>
                  </a:lnTo>
                  <a:lnTo>
                    <a:pt x="232791" y="503555"/>
                  </a:lnTo>
                  <a:cubicBezTo>
                    <a:pt x="240919" y="504317"/>
                    <a:pt x="248920" y="504698"/>
                    <a:pt x="257048" y="504698"/>
                  </a:cubicBezTo>
                  <a:cubicBezTo>
                    <a:pt x="265176" y="504698"/>
                    <a:pt x="273304" y="504317"/>
                    <a:pt x="281305" y="503555"/>
                  </a:cubicBezTo>
                  <a:lnTo>
                    <a:pt x="281813" y="508254"/>
                  </a:lnTo>
                  <a:lnTo>
                    <a:pt x="281305" y="503555"/>
                  </a:lnTo>
                  <a:cubicBezTo>
                    <a:pt x="289433" y="502793"/>
                    <a:pt x="297434" y="501523"/>
                    <a:pt x="305308" y="499999"/>
                  </a:cubicBezTo>
                  <a:lnTo>
                    <a:pt x="305308" y="499999"/>
                  </a:lnTo>
                  <a:lnTo>
                    <a:pt x="305308" y="499999"/>
                  </a:lnTo>
                  <a:cubicBezTo>
                    <a:pt x="313309" y="498475"/>
                    <a:pt x="321056" y="496443"/>
                    <a:pt x="328930" y="494157"/>
                  </a:cubicBezTo>
                  <a:lnTo>
                    <a:pt x="330327" y="498729"/>
                  </a:lnTo>
                  <a:lnTo>
                    <a:pt x="328930" y="494157"/>
                  </a:lnTo>
                  <a:cubicBezTo>
                    <a:pt x="336677" y="491744"/>
                    <a:pt x="344297" y="489077"/>
                    <a:pt x="351790" y="485902"/>
                  </a:cubicBezTo>
                  <a:lnTo>
                    <a:pt x="353568" y="490347"/>
                  </a:lnTo>
                  <a:lnTo>
                    <a:pt x="351790" y="485902"/>
                  </a:lnTo>
                  <a:cubicBezTo>
                    <a:pt x="359283" y="482854"/>
                    <a:pt x="366649" y="479298"/>
                    <a:pt x="373761" y="475488"/>
                  </a:cubicBezTo>
                  <a:lnTo>
                    <a:pt x="376047" y="479679"/>
                  </a:lnTo>
                  <a:lnTo>
                    <a:pt x="373761" y="475488"/>
                  </a:lnTo>
                  <a:cubicBezTo>
                    <a:pt x="380873" y="471678"/>
                    <a:pt x="387858" y="467487"/>
                    <a:pt x="394589" y="463042"/>
                  </a:cubicBezTo>
                  <a:lnTo>
                    <a:pt x="397256" y="466979"/>
                  </a:lnTo>
                  <a:lnTo>
                    <a:pt x="394589" y="463042"/>
                  </a:lnTo>
                  <a:cubicBezTo>
                    <a:pt x="401320" y="458597"/>
                    <a:pt x="407797" y="453644"/>
                    <a:pt x="414147" y="448564"/>
                  </a:cubicBezTo>
                  <a:lnTo>
                    <a:pt x="417195" y="452247"/>
                  </a:lnTo>
                  <a:lnTo>
                    <a:pt x="414147" y="448564"/>
                  </a:lnTo>
                  <a:cubicBezTo>
                    <a:pt x="420370" y="443484"/>
                    <a:pt x="426466" y="438023"/>
                    <a:pt x="432181" y="432181"/>
                  </a:cubicBezTo>
                  <a:lnTo>
                    <a:pt x="435483" y="435610"/>
                  </a:lnTo>
                  <a:lnTo>
                    <a:pt x="432054" y="432181"/>
                  </a:lnTo>
                  <a:cubicBezTo>
                    <a:pt x="437769" y="426466"/>
                    <a:pt x="443230" y="420497"/>
                    <a:pt x="448437" y="414147"/>
                  </a:cubicBezTo>
                  <a:lnTo>
                    <a:pt x="452120" y="417195"/>
                  </a:lnTo>
                  <a:lnTo>
                    <a:pt x="448437" y="414147"/>
                  </a:lnTo>
                  <a:cubicBezTo>
                    <a:pt x="453644" y="407924"/>
                    <a:pt x="458343" y="401320"/>
                    <a:pt x="462915" y="394589"/>
                  </a:cubicBezTo>
                  <a:lnTo>
                    <a:pt x="462915" y="394589"/>
                  </a:lnTo>
                  <a:lnTo>
                    <a:pt x="462915" y="394589"/>
                  </a:lnTo>
                  <a:cubicBezTo>
                    <a:pt x="467487" y="387858"/>
                    <a:pt x="471551" y="380873"/>
                    <a:pt x="475361" y="373761"/>
                  </a:cubicBezTo>
                  <a:lnTo>
                    <a:pt x="475361" y="373761"/>
                  </a:lnTo>
                  <a:lnTo>
                    <a:pt x="475361" y="373761"/>
                  </a:lnTo>
                  <a:cubicBezTo>
                    <a:pt x="479171" y="366649"/>
                    <a:pt x="482600" y="359283"/>
                    <a:pt x="485775" y="351790"/>
                  </a:cubicBezTo>
                  <a:lnTo>
                    <a:pt x="485775" y="351790"/>
                  </a:lnTo>
                  <a:lnTo>
                    <a:pt x="485775" y="351790"/>
                  </a:lnTo>
                  <a:cubicBezTo>
                    <a:pt x="488823" y="344297"/>
                    <a:pt x="491617" y="336677"/>
                    <a:pt x="493903" y="328930"/>
                  </a:cubicBezTo>
                  <a:lnTo>
                    <a:pt x="493903" y="328930"/>
                  </a:lnTo>
                  <a:lnTo>
                    <a:pt x="493903" y="328930"/>
                  </a:lnTo>
                  <a:cubicBezTo>
                    <a:pt x="496316" y="321183"/>
                    <a:pt x="498221" y="313309"/>
                    <a:pt x="499745" y="305308"/>
                  </a:cubicBezTo>
                  <a:lnTo>
                    <a:pt x="499745" y="305308"/>
                  </a:lnTo>
                  <a:lnTo>
                    <a:pt x="499745" y="305308"/>
                  </a:lnTo>
                  <a:cubicBezTo>
                    <a:pt x="501269" y="297307"/>
                    <a:pt x="502539" y="289306"/>
                    <a:pt x="503301" y="281305"/>
                  </a:cubicBezTo>
                  <a:lnTo>
                    <a:pt x="503301" y="281305"/>
                  </a:lnTo>
                  <a:lnTo>
                    <a:pt x="503301" y="281305"/>
                  </a:lnTo>
                  <a:cubicBezTo>
                    <a:pt x="504063" y="273177"/>
                    <a:pt x="504444" y="265176"/>
                    <a:pt x="504444" y="257048"/>
                  </a:cubicBezTo>
                  <a:close/>
                </a:path>
              </a:pathLst>
            </a:custGeom>
            <a:solidFill>
              <a:srgbClr val="C0C1D7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96850" y="213106"/>
              <a:ext cx="257175" cy="224790"/>
            </a:xfrm>
            <a:custGeom>
              <a:avLst/>
              <a:gdLst/>
              <a:ahLst/>
              <a:cxnLst/>
              <a:rect r="r" b="b" t="t" l="l"/>
              <a:pathLst>
                <a:path h="224790" w="257175">
                  <a:moveTo>
                    <a:pt x="257175" y="216789"/>
                  </a:moveTo>
                  <a:cubicBezTo>
                    <a:pt x="257175" y="212344"/>
                    <a:pt x="253492" y="208788"/>
                    <a:pt x="249174" y="208788"/>
                  </a:cubicBezTo>
                  <a:lnTo>
                    <a:pt x="8001" y="208788"/>
                  </a:lnTo>
                  <a:cubicBezTo>
                    <a:pt x="3556" y="208788"/>
                    <a:pt x="0" y="212344"/>
                    <a:pt x="0" y="216789"/>
                  </a:cubicBezTo>
                  <a:cubicBezTo>
                    <a:pt x="0" y="221234"/>
                    <a:pt x="3683" y="224790"/>
                    <a:pt x="8001" y="224790"/>
                  </a:cubicBezTo>
                  <a:lnTo>
                    <a:pt x="249174" y="224790"/>
                  </a:lnTo>
                  <a:cubicBezTo>
                    <a:pt x="253619" y="224790"/>
                    <a:pt x="257175" y="221234"/>
                    <a:pt x="257175" y="216789"/>
                  </a:cubicBezTo>
                  <a:close/>
                  <a:moveTo>
                    <a:pt x="72390" y="144526"/>
                  </a:moveTo>
                  <a:cubicBezTo>
                    <a:pt x="67945" y="144526"/>
                    <a:pt x="64389" y="140970"/>
                    <a:pt x="64389" y="136525"/>
                  </a:cubicBezTo>
                  <a:lnTo>
                    <a:pt x="64389" y="88265"/>
                  </a:lnTo>
                  <a:cubicBezTo>
                    <a:pt x="64389" y="83820"/>
                    <a:pt x="67945" y="80264"/>
                    <a:pt x="72390" y="80264"/>
                  </a:cubicBezTo>
                  <a:lnTo>
                    <a:pt x="184912" y="80264"/>
                  </a:lnTo>
                  <a:cubicBezTo>
                    <a:pt x="189357" y="80264"/>
                    <a:pt x="192913" y="83820"/>
                    <a:pt x="192913" y="88265"/>
                  </a:cubicBezTo>
                  <a:lnTo>
                    <a:pt x="192913" y="136525"/>
                  </a:lnTo>
                  <a:cubicBezTo>
                    <a:pt x="192913" y="140970"/>
                    <a:pt x="189230" y="144526"/>
                    <a:pt x="184912" y="144526"/>
                  </a:cubicBezTo>
                  <a:lnTo>
                    <a:pt x="72390" y="144526"/>
                  </a:lnTo>
                  <a:close/>
                  <a:moveTo>
                    <a:pt x="184912" y="160655"/>
                  </a:moveTo>
                  <a:cubicBezTo>
                    <a:pt x="198247" y="160655"/>
                    <a:pt x="209042" y="149860"/>
                    <a:pt x="209042" y="136525"/>
                  </a:cubicBezTo>
                  <a:lnTo>
                    <a:pt x="209042" y="88265"/>
                  </a:lnTo>
                  <a:cubicBezTo>
                    <a:pt x="209042" y="74930"/>
                    <a:pt x="198247" y="64135"/>
                    <a:pt x="184912" y="64135"/>
                  </a:cubicBezTo>
                  <a:lnTo>
                    <a:pt x="72390" y="64135"/>
                  </a:lnTo>
                  <a:cubicBezTo>
                    <a:pt x="59055" y="64135"/>
                    <a:pt x="48260" y="74930"/>
                    <a:pt x="48260" y="88265"/>
                  </a:cubicBezTo>
                  <a:lnTo>
                    <a:pt x="48260" y="136525"/>
                  </a:lnTo>
                  <a:cubicBezTo>
                    <a:pt x="48260" y="149860"/>
                    <a:pt x="59055" y="160655"/>
                    <a:pt x="72390" y="160655"/>
                  </a:cubicBezTo>
                  <a:lnTo>
                    <a:pt x="184912" y="160655"/>
                  </a:lnTo>
                  <a:close/>
                  <a:moveTo>
                    <a:pt x="249174" y="16002"/>
                  </a:moveTo>
                  <a:cubicBezTo>
                    <a:pt x="253619" y="16002"/>
                    <a:pt x="257175" y="12446"/>
                    <a:pt x="257175" y="8001"/>
                  </a:cubicBezTo>
                  <a:cubicBezTo>
                    <a:pt x="257175" y="3556"/>
                    <a:pt x="253492" y="0"/>
                    <a:pt x="249174" y="0"/>
                  </a:cubicBezTo>
                  <a:lnTo>
                    <a:pt x="8001" y="0"/>
                  </a:lnTo>
                  <a:cubicBezTo>
                    <a:pt x="3556" y="0"/>
                    <a:pt x="0" y="3556"/>
                    <a:pt x="0" y="8001"/>
                  </a:cubicBezTo>
                  <a:cubicBezTo>
                    <a:pt x="0" y="12446"/>
                    <a:pt x="3683" y="16002"/>
                    <a:pt x="8001" y="16002"/>
                  </a:cubicBezTo>
                  <a:lnTo>
                    <a:pt x="249174" y="16002"/>
                  </a:lnTo>
                </a:path>
              </a:pathLst>
            </a:custGeom>
            <a:solidFill>
              <a:srgbClr val="272525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7820144" y="800708"/>
            <a:ext cx="9307438" cy="1738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1"/>
              </a:lnSpc>
            </a:pPr>
            <a:r>
              <a:rPr lang="en-US" b="true" sz="539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Mecanismos de Tolerância a Falhas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915749" y="3054512"/>
            <a:ext cx="2239507" cy="567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1"/>
              </a:lnSpc>
            </a:pP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Heart beat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956558" y="3645396"/>
            <a:ext cx="78503" cy="519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737453" y="7739525"/>
            <a:ext cx="7119971" cy="1447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4"/>
              </a:lnSpc>
            </a:pP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Redistribuição</a:t>
            </a:r>
          </a:p>
          <a:p>
            <a:pPr algn="l">
              <a:lnSpc>
                <a:spcPts val="3474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Tarefas inacabadas são reatribuídas a outros nós ativos quando um worker falha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326601" y="5337023"/>
            <a:ext cx="3226830" cy="573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1"/>
              </a:lnSpc>
            </a:pPr>
            <a:r>
              <a:rPr lang="en-US" b="true" sz="2695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Failover Automático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983732" y="5927906"/>
            <a:ext cx="78503" cy="519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915749" y="3750171"/>
            <a:ext cx="7629991" cy="415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4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Workersenviam sinais periódicos confirmando atividade ao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915749" y="4191456"/>
            <a:ext cx="2810364" cy="415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4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orquestrador principal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326601" y="6032681"/>
            <a:ext cx="7704446" cy="415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4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Orquestrador backupassume controle automaticamente em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326601" y="6473966"/>
            <a:ext cx="3264248" cy="415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4"/>
              </a:lnSpc>
            </a:pPr>
            <a:r>
              <a:rPr lang="en-US" sz="2156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caso de falha do principal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2085" y="-100466"/>
            <a:ext cx="18283816" cy="10478031"/>
            <a:chOff x="0" y="0"/>
            <a:chExt cx="11557000" cy="66230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11430000" cy="6496050"/>
            </a:xfrm>
            <a:custGeom>
              <a:avLst/>
              <a:gdLst/>
              <a:ahLst/>
              <a:cxnLst/>
              <a:rect r="r" b="b" t="t" l="l"/>
              <a:pathLst>
                <a:path h="6496050" w="11430000">
                  <a:moveTo>
                    <a:pt x="0" y="6496050"/>
                  </a:moveTo>
                  <a:lnTo>
                    <a:pt x="11430000" y="649605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F5F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754"/>
              <a:ext cx="11430000" cy="6495796"/>
            </a:xfrm>
            <a:custGeom>
              <a:avLst/>
              <a:gdLst/>
              <a:ahLst/>
              <a:cxnLst/>
              <a:rect r="r" b="b" t="t" l="l"/>
              <a:pathLst>
                <a:path h="6495796" w="11430000">
                  <a:moveTo>
                    <a:pt x="0" y="0"/>
                  </a:moveTo>
                  <a:lnTo>
                    <a:pt x="0" y="6495796"/>
                  </a:lnTo>
                  <a:lnTo>
                    <a:pt x="11430000" y="6495796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6F4F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11430000" cy="6496050"/>
            </a:xfrm>
            <a:custGeom>
              <a:avLst/>
              <a:gdLst/>
              <a:ahLst/>
              <a:cxnLst/>
              <a:rect r="r" b="b" t="t" l="l"/>
              <a:pathLst>
                <a:path h="6496050" w="11430000">
                  <a:moveTo>
                    <a:pt x="0" y="6496050"/>
                  </a:moveTo>
                  <a:lnTo>
                    <a:pt x="11430000" y="649605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6F4F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754"/>
              <a:ext cx="11430000" cy="6495796"/>
            </a:xfrm>
            <a:custGeom>
              <a:avLst/>
              <a:gdLst/>
              <a:ahLst/>
              <a:cxnLst/>
              <a:rect r="r" b="b" t="t" l="l"/>
              <a:pathLst>
                <a:path h="6495796" w="11430000">
                  <a:moveTo>
                    <a:pt x="0" y="0"/>
                  </a:moveTo>
                  <a:lnTo>
                    <a:pt x="0" y="6495796"/>
                  </a:lnTo>
                  <a:lnTo>
                    <a:pt x="11430000" y="6495796"/>
                  </a:lnTo>
                  <a:lnTo>
                    <a:pt x="1143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51902" y="2305570"/>
            <a:ext cx="6916709" cy="6916709"/>
            <a:chOff x="0" y="0"/>
            <a:chExt cx="5829300" cy="58293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829300" cy="5829300"/>
            </a:xfrm>
            <a:custGeom>
              <a:avLst/>
              <a:gdLst/>
              <a:ahLst/>
              <a:cxnLst/>
              <a:rect r="r" b="b" t="t" l="l"/>
              <a:pathLst>
                <a:path h="5829300" w="5829300">
                  <a:moveTo>
                    <a:pt x="79883" y="0"/>
                  </a:moveTo>
                  <a:cubicBezTo>
                    <a:pt x="69342" y="0"/>
                    <a:pt x="59182" y="2032"/>
                    <a:pt x="49403" y="6096"/>
                  </a:cubicBezTo>
                  <a:cubicBezTo>
                    <a:pt x="39624" y="10160"/>
                    <a:pt x="30988" y="15875"/>
                    <a:pt x="23495" y="23495"/>
                  </a:cubicBezTo>
                  <a:cubicBezTo>
                    <a:pt x="16002" y="31115"/>
                    <a:pt x="10160" y="39624"/>
                    <a:pt x="6096" y="49403"/>
                  </a:cubicBezTo>
                  <a:cubicBezTo>
                    <a:pt x="2032" y="59182"/>
                    <a:pt x="0" y="69469"/>
                    <a:pt x="0" y="80010"/>
                  </a:cubicBezTo>
                  <a:lnTo>
                    <a:pt x="0" y="5749290"/>
                  </a:lnTo>
                  <a:cubicBezTo>
                    <a:pt x="0" y="5759958"/>
                    <a:pt x="2032" y="5770118"/>
                    <a:pt x="6096" y="5779897"/>
                  </a:cubicBezTo>
                  <a:cubicBezTo>
                    <a:pt x="10160" y="5789676"/>
                    <a:pt x="15875" y="5798312"/>
                    <a:pt x="23495" y="5805805"/>
                  </a:cubicBezTo>
                  <a:cubicBezTo>
                    <a:pt x="31115" y="5813298"/>
                    <a:pt x="39624" y="5819140"/>
                    <a:pt x="49403" y="5823204"/>
                  </a:cubicBezTo>
                  <a:cubicBezTo>
                    <a:pt x="59055" y="5827141"/>
                    <a:pt x="69088" y="5829173"/>
                    <a:pt x="79502" y="5829300"/>
                  </a:cubicBezTo>
                  <a:lnTo>
                    <a:pt x="5749798" y="5829300"/>
                  </a:lnTo>
                  <a:cubicBezTo>
                    <a:pt x="5760212" y="5829173"/>
                    <a:pt x="5770245" y="5827141"/>
                    <a:pt x="5779897" y="5823204"/>
                  </a:cubicBezTo>
                  <a:cubicBezTo>
                    <a:pt x="5789676" y="5819140"/>
                    <a:pt x="5798312" y="5813425"/>
                    <a:pt x="5805805" y="5805805"/>
                  </a:cubicBezTo>
                  <a:cubicBezTo>
                    <a:pt x="5813298" y="5798185"/>
                    <a:pt x="5819140" y="5789676"/>
                    <a:pt x="5823204" y="5779897"/>
                  </a:cubicBezTo>
                  <a:cubicBezTo>
                    <a:pt x="5827268" y="5770118"/>
                    <a:pt x="5829300" y="5759831"/>
                    <a:pt x="5829300" y="5749290"/>
                  </a:cubicBezTo>
                  <a:lnTo>
                    <a:pt x="5829300" y="80010"/>
                  </a:lnTo>
                  <a:cubicBezTo>
                    <a:pt x="5829300" y="69469"/>
                    <a:pt x="5827268" y="59182"/>
                    <a:pt x="5823204" y="49403"/>
                  </a:cubicBezTo>
                  <a:cubicBezTo>
                    <a:pt x="5819140" y="39624"/>
                    <a:pt x="5813425" y="30988"/>
                    <a:pt x="5805805" y="23495"/>
                  </a:cubicBezTo>
                  <a:cubicBezTo>
                    <a:pt x="5798185" y="16002"/>
                    <a:pt x="5789676" y="10160"/>
                    <a:pt x="5779897" y="6096"/>
                  </a:cubicBezTo>
                  <a:cubicBezTo>
                    <a:pt x="5770118" y="2032"/>
                    <a:pt x="5760085" y="0"/>
                    <a:pt x="574941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8706997" y="4264551"/>
            <a:ext cx="90414" cy="90414"/>
            <a:chOff x="0" y="0"/>
            <a:chExt cx="57150" cy="571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8706997" y="4791968"/>
            <a:ext cx="90414" cy="90414"/>
            <a:chOff x="0" y="0"/>
            <a:chExt cx="57150" cy="571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209"/>
                    <a:pt x="2159" y="17653"/>
                  </a:cubicBezTo>
                  <a:cubicBezTo>
                    <a:pt x="3556" y="14097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8706997" y="5319386"/>
            <a:ext cx="90414" cy="90414"/>
            <a:chOff x="0" y="0"/>
            <a:chExt cx="57150" cy="571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272525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8546255" y="5776477"/>
            <a:ext cx="8805363" cy="2220173"/>
            <a:chOff x="0" y="0"/>
            <a:chExt cx="5565775" cy="14033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63373" y="63500"/>
              <a:ext cx="5439156" cy="1276731"/>
            </a:xfrm>
            <a:custGeom>
              <a:avLst/>
              <a:gdLst/>
              <a:ahLst/>
              <a:cxnLst/>
              <a:rect r="r" b="b" t="t" l="l"/>
              <a:pathLst>
                <a:path h="1276731" w="5439156">
                  <a:moveTo>
                    <a:pt x="127" y="1216406"/>
                  </a:moveTo>
                  <a:lnTo>
                    <a:pt x="127" y="60071"/>
                  </a:lnTo>
                  <a:cubicBezTo>
                    <a:pt x="127" y="56134"/>
                    <a:pt x="508" y="52197"/>
                    <a:pt x="1270" y="48387"/>
                  </a:cubicBezTo>
                  <a:cubicBezTo>
                    <a:pt x="2032" y="44577"/>
                    <a:pt x="3175" y="40767"/>
                    <a:pt x="4699" y="37084"/>
                  </a:cubicBezTo>
                  <a:cubicBezTo>
                    <a:pt x="6223" y="33401"/>
                    <a:pt x="8001" y="29972"/>
                    <a:pt x="10287" y="26670"/>
                  </a:cubicBezTo>
                  <a:cubicBezTo>
                    <a:pt x="12573" y="23368"/>
                    <a:pt x="14986" y="20320"/>
                    <a:pt x="17780" y="17526"/>
                  </a:cubicBezTo>
                  <a:cubicBezTo>
                    <a:pt x="20574" y="14732"/>
                    <a:pt x="23622" y="12192"/>
                    <a:pt x="26924" y="10033"/>
                  </a:cubicBezTo>
                  <a:cubicBezTo>
                    <a:pt x="30226" y="7874"/>
                    <a:pt x="33655" y="5969"/>
                    <a:pt x="37338" y="4445"/>
                  </a:cubicBezTo>
                  <a:cubicBezTo>
                    <a:pt x="41021" y="2921"/>
                    <a:pt x="44704" y="1778"/>
                    <a:pt x="48641" y="1016"/>
                  </a:cubicBezTo>
                  <a:cubicBezTo>
                    <a:pt x="52578" y="254"/>
                    <a:pt x="56261" y="0"/>
                    <a:pt x="60198" y="0"/>
                  </a:cubicBezTo>
                  <a:lnTo>
                    <a:pt x="5378958" y="0"/>
                  </a:lnTo>
                  <a:cubicBezTo>
                    <a:pt x="5382895" y="0"/>
                    <a:pt x="5386832" y="381"/>
                    <a:pt x="5390642" y="1143"/>
                  </a:cubicBezTo>
                  <a:cubicBezTo>
                    <a:pt x="5394452" y="1905"/>
                    <a:pt x="5398262" y="3048"/>
                    <a:pt x="5401945" y="4572"/>
                  </a:cubicBezTo>
                  <a:cubicBezTo>
                    <a:pt x="5405628" y="6096"/>
                    <a:pt x="5409057" y="8001"/>
                    <a:pt x="5412359" y="10160"/>
                  </a:cubicBezTo>
                  <a:cubicBezTo>
                    <a:pt x="5415662" y="12319"/>
                    <a:pt x="5418709" y="14859"/>
                    <a:pt x="5421503" y="17653"/>
                  </a:cubicBezTo>
                  <a:cubicBezTo>
                    <a:pt x="5424297" y="20447"/>
                    <a:pt x="5426710" y="23495"/>
                    <a:pt x="5428996" y="26797"/>
                  </a:cubicBezTo>
                  <a:cubicBezTo>
                    <a:pt x="5431282" y="30099"/>
                    <a:pt x="5433060" y="33528"/>
                    <a:pt x="5434584" y="37211"/>
                  </a:cubicBezTo>
                  <a:cubicBezTo>
                    <a:pt x="5436108" y="40894"/>
                    <a:pt x="5437251" y="44577"/>
                    <a:pt x="5438013" y="48514"/>
                  </a:cubicBezTo>
                  <a:cubicBezTo>
                    <a:pt x="5438775" y="52451"/>
                    <a:pt x="5439156" y="56261"/>
                    <a:pt x="5439156" y="60198"/>
                  </a:cubicBezTo>
                  <a:lnTo>
                    <a:pt x="5439156" y="1216533"/>
                  </a:lnTo>
                  <a:cubicBezTo>
                    <a:pt x="5439156" y="1220470"/>
                    <a:pt x="5438775" y="1224407"/>
                    <a:pt x="5438013" y="1228217"/>
                  </a:cubicBezTo>
                  <a:cubicBezTo>
                    <a:pt x="5437251" y="1232027"/>
                    <a:pt x="5436108" y="1235837"/>
                    <a:pt x="5434584" y="1239520"/>
                  </a:cubicBezTo>
                  <a:cubicBezTo>
                    <a:pt x="5433060" y="1243203"/>
                    <a:pt x="5431282" y="1246632"/>
                    <a:pt x="5428996" y="1249934"/>
                  </a:cubicBezTo>
                  <a:cubicBezTo>
                    <a:pt x="5426710" y="1253236"/>
                    <a:pt x="5424297" y="1256284"/>
                    <a:pt x="5421503" y="1259078"/>
                  </a:cubicBezTo>
                  <a:cubicBezTo>
                    <a:pt x="5418709" y="1261872"/>
                    <a:pt x="5415662" y="1264412"/>
                    <a:pt x="5412359" y="1266571"/>
                  </a:cubicBezTo>
                  <a:cubicBezTo>
                    <a:pt x="5409057" y="1268730"/>
                    <a:pt x="5405628" y="1270635"/>
                    <a:pt x="5401945" y="1272159"/>
                  </a:cubicBezTo>
                  <a:cubicBezTo>
                    <a:pt x="5398262" y="1273683"/>
                    <a:pt x="5394580" y="1274826"/>
                    <a:pt x="5390642" y="1275588"/>
                  </a:cubicBezTo>
                  <a:cubicBezTo>
                    <a:pt x="5386705" y="1276350"/>
                    <a:pt x="5382895" y="1276731"/>
                    <a:pt x="5378958" y="1276731"/>
                  </a:cubicBezTo>
                  <a:lnTo>
                    <a:pt x="60198" y="1276731"/>
                  </a:lnTo>
                  <a:cubicBezTo>
                    <a:pt x="56261" y="1276731"/>
                    <a:pt x="52324" y="1276350"/>
                    <a:pt x="48514" y="1275588"/>
                  </a:cubicBezTo>
                  <a:cubicBezTo>
                    <a:pt x="44704" y="1274826"/>
                    <a:pt x="40894" y="1273683"/>
                    <a:pt x="37211" y="1272159"/>
                  </a:cubicBezTo>
                  <a:cubicBezTo>
                    <a:pt x="33528" y="1270635"/>
                    <a:pt x="30099" y="1268857"/>
                    <a:pt x="26797" y="1266571"/>
                  </a:cubicBezTo>
                  <a:cubicBezTo>
                    <a:pt x="23495" y="1264285"/>
                    <a:pt x="20447" y="1261872"/>
                    <a:pt x="17653" y="1259078"/>
                  </a:cubicBezTo>
                  <a:cubicBezTo>
                    <a:pt x="14859" y="1256284"/>
                    <a:pt x="12319" y="1253236"/>
                    <a:pt x="10160" y="1249934"/>
                  </a:cubicBezTo>
                  <a:cubicBezTo>
                    <a:pt x="8001" y="1246632"/>
                    <a:pt x="6096" y="1243203"/>
                    <a:pt x="4572" y="1239520"/>
                  </a:cubicBezTo>
                  <a:cubicBezTo>
                    <a:pt x="3048" y="1235837"/>
                    <a:pt x="1905" y="1232154"/>
                    <a:pt x="1143" y="1228217"/>
                  </a:cubicBezTo>
                  <a:cubicBezTo>
                    <a:pt x="381" y="1224280"/>
                    <a:pt x="0" y="1220470"/>
                    <a:pt x="0" y="1216533"/>
                  </a:cubicBezTo>
                </a:path>
              </a:pathLst>
            </a:custGeom>
            <a:solidFill>
              <a:srgbClr val="B6D6FC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56413" y="320675"/>
              <a:ext cx="171450" cy="171450"/>
            </a:xfrm>
            <a:custGeom>
              <a:avLst/>
              <a:gdLst/>
              <a:ahLst/>
              <a:cxnLst/>
              <a:rect r="r" b="b" t="t" l="l"/>
              <a:pathLst>
                <a:path h="171450" w="171450">
                  <a:moveTo>
                    <a:pt x="85725" y="16129"/>
                  </a:moveTo>
                  <a:cubicBezTo>
                    <a:pt x="90297" y="16129"/>
                    <a:pt x="94869" y="16637"/>
                    <a:pt x="99314" y="17526"/>
                  </a:cubicBezTo>
                  <a:cubicBezTo>
                    <a:pt x="103759" y="18415"/>
                    <a:pt x="108204" y="19685"/>
                    <a:pt x="112395" y="21463"/>
                  </a:cubicBezTo>
                  <a:cubicBezTo>
                    <a:pt x="116586" y="23241"/>
                    <a:pt x="120650" y="25400"/>
                    <a:pt x="124460" y="27940"/>
                  </a:cubicBezTo>
                  <a:cubicBezTo>
                    <a:pt x="128270" y="30480"/>
                    <a:pt x="131826" y="33401"/>
                    <a:pt x="135001" y="36576"/>
                  </a:cubicBezTo>
                  <a:cubicBezTo>
                    <a:pt x="138176" y="39751"/>
                    <a:pt x="141097" y="43307"/>
                    <a:pt x="143637" y="47117"/>
                  </a:cubicBezTo>
                  <a:cubicBezTo>
                    <a:pt x="146177" y="50927"/>
                    <a:pt x="148336" y="54991"/>
                    <a:pt x="150114" y="59182"/>
                  </a:cubicBezTo>
                  <a:cubicBezTo>
                    <a:pt x="151892" y="63373"/>
                    <a:pt x="153162" y="67818"/>
                    <a:pt x="154051" y="72263"/>
                  </a:cubicBezTo>
                  <a:cubicBezTo>
                    <a:pt x="154940" y="76708"/>
                    <a:pt x="155448" y="81280"/>
                    <a:pt x="155448" y="85852"/>
                  </a:cubicBezTo>
                  <a:cubicBezTo>
                    <a:pt x="155448" y="90424"/>
                    <a:pt x="154940" y="94996"/>
                    <a:pt x="154051" y="99441"/>
                  </a:cubicBezTo>
                  <a:cubicBezTo>
                    <a:pt x="153162" y="103886"/>
                    <a:pt x="151892" y="108331"/>
                    <a:pt x="150114" y="112522"/>
                  </a:cubicBezTo>
                  <a:cubicBezTo>
                    <a:pt x="148336" y="116713"/>
                    <a:pt x="146177" y="120777"/>
                    <a:pt x="143637" y="124587"/>
                  </a:cubicBezTo>
                  <a:cubicBezTo>
                    <a:pt x="141097" y="128397"/>
                    <a:pt x="138176" y="131953"/>
                    <a:pt x="135001" y="135128"/>
                  </a:cubicBezTo>
                  <a:cubicBezTo>
                    <a:pt x="131826" y="138303"/>
                    <a:pt x="128270" y="141224"/>
                    <a:pt x="124460" y="143764"/>
                  </a:cubicBezTo>
                  <a:cubicBezTo>
                    <a:pt x="120650" y="146304"/>
                    <a:pt x="116713" y="148463"/>
                    <a:pt x="112395" y="150241"/>
                  </a:cubicBezTo>
                  <a:cubicBezTo>
                    <a:pt x="108077" y="152019"/>
                    <a:pt x="103886" y="153289"/>
                    <a:pt x="99314" y="154178"/>
                  </a:cubicBezTo>
                  <a:cubicBezTo>
                    <a:pt x="94742" y="155067"/>
                    <a:pt x="90297" y="155448"/>
                    <a:pt x="85725" y="155448"/>
                  </a:cubicBezTo>
                  <a:cubicBezTo>
                    <a:pt x="81153" y="155448"/>
                    <a:pt x="76581" y="155067"/>
                    <a:pt x="72136" y="154178"/>
                  </a:cubicBezTo>
                  <a:cubicBezTo>
                    <a:pt x="67691" y="153289"/>
                    <a:pt x="63246" y="152019"/>
                    <a:pt x="59055" y="150241"/>
                  </a:cubicBezTo>
                  <a:cubicBezTo>
                    <a:pt x="54864" y="148463"/>
                    <a:pt x="50800" y="146304"/>
                    <a:pt x="46990" y="143764"/>
                  </a:cubicBezTo>
                  <a:cubicBezTo>
                    <a:pt x="43180" y="141224"/>
                    <a:pt x="39624" y="138303"/>
                    <a:pt x="36449" y="135128"/>
                  </a:cubicBezTo>
                  <a:cubicBezTo>
                    <a:pt x="33274" y="131953"/>
                    <a:pt x="30353" y="128397"/>
                    <a:pt x="27813" y="124587"/>
                  </a:cubicBezTo>
                  <a:cubicBezTo>
                    <a:pt x="25273" y="120777"/>
                    <a:pt x="23114" y="116713"/>
                    <a:pt x="21336" y="112522"/>
                  </a:cubicBezTo>
                  <a:cubicBezTo>
                    <a:pt x="19558" y="108331"/>
                    <a:pt x="18288" y="103886"/>
                    <a:pt x="17399" y="99441"/>
                  </a:cubicBezTo>
                  <a:cubicBezTo>
                    <a:pt x="16510" y="94996"/>
                    <a:pt x="16002" y="90424"/>
                    <a:pt x="16002" y="85852"/>
                  </a:cubicBezTo>
                  <a:cubicBezTo>
                    <a:pt x="16002" y="81280"/>
                    <a:pt x="16510" y="76708"/>
                    <a:pt x="17399" y="72263"/>
                  </a:cubicBezTo>
                  <a:cubicBezTo>
                    <a:pt x="18288" y="67818"/>
                    <a:pt x="19558" y="63373"/>
                    <a:pt x="21336" y="59182"/>
                  </a:cubicBezTo>
                  <a:cubicBezTo>
                    <a:pt x="23114" y="54991"/>
                    <a:pt x="25273" y="50927"/>
                    <a:pt x="27813" y="47117"/>
                  </a:cubicBezTo>
                  <a:cubicBezTo>
                    <a:pt x="30353" y="43307"/>
                    <a:pt x="33274" y="39751"/>
                    <a:pt x="36449" y="36576"/>
                  </a:cubicBezTo>
                  <a:cubicBezTo>
                    <a:pt x="39624" y="33401"/>
                    <a:pt x="43180" y="30480"/>
                    <a:pt x="46990" y="27940"/>
                  </a:cubicBezTo>
                  <a:cubicBezTo>
                    <a:pt x="50800" y="25400"/>
                    <a:pt x="54737" y="23241"/>
                    <a:pt x="59055" y="21463"/>
                  </a:cubicBezTo>
                  <a:cubicBezTo>
                    <a:pt x="63373" y="19685"/>
                    <a:pt x="67564" y="18415"/>
                    <a:pt x="72136" y="17526"/>
                  </a:cubicBezTo>
                  <a:cubicBezTo>
                    <a:pt x="76708" y="16637"/>
                    <a:pt x="81153" y="16129"/>
                    <a:pt x="85725" y="16129"/>
                  </a:cubicBezTo>
                  <a:close/>
                  <a:moveTo>
                    <a:pt x="85725" y="171450"/>
                  </a:moveTo>
                  <a:cubicBezTo>
                    <a:pt x="91313" y="171450"/>
                    <a:pt x="96901" y="170942"/>
                    <a:pt x="102489" y="169799"/>
                  </a:cubicBezTo>
                  <a:cubicBezTo>
                    <a:pt x="108077" y="168656"/>
                    <a:pt x="113411" y="167132"/>
                    <a:pt x="118618" y="164973"/>
                  </a:cubicBezTo>
                  <a:cubicBezTo>
                    <a:pt x="123825" y="162814"/>
                    <a:pt x="128778" y="160147"/>
                    <a:pt x="133477" y="157099"/>
                  </a:cubicBezTo>
                  <a:cubicBezTo>
                    <a:pt x="138176" y="154051"/>
                    <a:pt x="142494" y="150368"/>
                    <a:pt x="146431" y="146431"/>
                  </a:cubicBezTo>
                  <a:cubicBezTo>
                    <a:pt x="150368" y="142494"/>
                    <a:pt x="153924" y="138176"/>
                    <a:pt x="157099" y="133477"/>
                  </a:cubicBezTo>
                  <a:cubicBezTo>
                    <a:pt x="160274" y="128778"/>
                    <a:pt x="162814" y="123825"/>
                    <a:pt x="164973" y="118618"/>
                  </a:cubicBezTo>
                  <a:cubicBezTo>
                    <a:pt x="167132" y="113411"/>
                    <a:pt x="168783" y="108077"/>
                    <a:pt x="169799" y="102489"/>
                  </a:cubicBezTo>
                  <a:cubicBezTo>
                    <a:pt x="170815" y="96901"/>
                    <a:pt x="171450" y="91440"/>
                    <a:pt x="171450" y="85725"/>
                  </a:cubicBezTo>
                  <a:cubicBezTo>
                    <a:pt x="171450" y="80010"/>
                    <a:pt x="170942" y="74549"/>
                    <a:pt x="169799" y="68961"/>
                  </a:cubicBezTo>
                  <a:cubicBezTo>
                    <a:pt x="168656" y="63373"/>
                    <a:pt x="167132" y="58039"/>
                    <a:pt x="164973" y="52832"/>
                  </a:cubicBezTo>
                  <a:cubicBezTo>
                    <a:pt x="162814" y="47625"/>
                    <a:pt x="160147" y="42672"/>
                    <a:pt x="157099" y="37973"/>
                  </a:cubicBezTo>
                  <a:cubicBezTo>
                    <a:pt x="154051" y="33274"/>
                    <a:pt x="150368" y="28956"/>
                    <a:pt x="146431" y="25019"/>
                  </a:cubicBezTo>
                  <a:cubicBezTo>
                    <a:pt x="142494" y="21082"/>
                    <a:pt x="138176" y="17526"/>
                    <a:pt x="133477" y="14351"/>
                  </a:cubicBezTo>
                  <a:cubicBezTo>
                    <a:pt x="128778" y="11176"/>
                    <a:pt x="123825" y="8509"/>
                    <a:pt x="118618" y="6477"/>
                  </a:cubicBezTo>
                  <a:cubicBezTo>
                    <a:pt x="113411" y="4445"/>
                    <a:pt x="108077" y="2667"/>
                    <a:pt x="102489" y="1651"/>
                  </a:cubicBezTo>
                  <a:cubicBezTo>
                    <a:pt x="96901" y="635"/>
                    <a:pt x="91440" y="0"/>
                    <a:pt x="85725" y="0"/>
                  </a:cubicBezTo>
                  <a:cubicBezTo>
                    <a:pt x="80010" y="0"/>
                    <a:pt x="74549" y="508"/>
                    <a:pt x="68961" y="1651"/>
                  </a:cubicBezTo>
                  <a:cubicBezTo>
                    <a:pt x="63373" y="2794"/>
                    <a:pt x="58039" y="4318"/>
                    <a:pt x="52832" y="6477"/>
                  </a:cubicBezTo>
                  <a:cubicBezTo>
                    <a:pt x="47625" y="8636"/>
                    <a:pt x="42672" y="11303"/>
                    <a:pt x="37973" y="14351"/>
                  </a:cubicBezTo>
                  <a:cubicBezTo>
                    <a:pt x="33274" y="17399"/>
                    <a:pt x="28956" y="21082"/>
                    <a:pt x="25019" y="25019"/>
                  </a:cubicBezTo>
                  <a:cubicBezTo>
                    <a:pt x="21082" y="28956"/>
                    <a:pt x="17526" y="33274"/>
                    <a:pt x="14351" y="37973"/>
                  </a:cubicBezTo>
                  <a:cubicBezTo>
                    <a:pt x="11176" y="42672"/>
                    <a:pt x="8636" y="47625"/>
                    <a:pt x="6477" y="52832"/>
                  </a:cubicBezTo>
                  <a:cubicBezTo>
                    <a:pt x="4318" y="58039"/>
                    <a:pt x="2667" y="63373"/>
                    <a:pt x="1651" y="68961"/>
                  </a:cubicBezTo>
                  <a:cubicBezTo>
                    <a:pt x="635" y="74549"/>
                    <a:pt x="0" y="80010"/>
                    <a:pt x="0" y="85725"/>
                  </a:cubicBezTo>
                  <a:cubicBezTo>
                    <a:pt x="0" y="91440"/>
                    <a:pt x="508" y="96901"/>
                    <a:pt x="1651" y="102489"/>
                  </a:cubicBezTo>
                  <a:cubicBezTo>
                    <a:pt x="2794" y="108077"/>
                    <a:pt x="4318" y="113411"/>
                    <a:pt x="6477" y="118618"/>
                  </a:cubicBezTo>
                  <a:cubicBezTo>
                    <a:pt x="8636" y="123825"/>
                    <a:pt x="11303" y="128778"/>
                    <a:pt x="14351" y="133477"/>
                  </a:cubicBezTo>
                  <a:cubicBezTo>
                    <a:pt x="17399" y="138176"/>
                    <a:pt x="21082" y="142494"/>
                    <a:pt x="25019" y="146431"/>
                  </a:cubicBezTo>
                  <a:cubicBezTo>
                    <a:pt x="28956" y="150368"/>
                    <a:pt x="33274" y="153924"/>
                    <a:pt x="37973" y="157099"/>
                  </a:cubicBezTo>
                  <a:cubicBezTo>
                    <a:pt x="42672" y="160274"/>
                    <a:pt x="47625" y="162814"/>
                    <a:pt x="52832" y="164973"/>
                  </a:cubicBezTo>
                  <a:cubicBezTo>
                    <a:pt x="58039" y="167132"/>
                    <a:pt x="63373" y="168783"/>
                    <a:pt x="68961" y="169799"/>
                  </a:cubicBezTo>
                  <a:cubicBezTo>
                    <a:pt x="74549" y="170815"/>
                    <a:pt x="80010" y="171450"/>
                    <a:pt x="85725" y="171450"/>
                  </a:cubicBezTo>
                  <a:close/>
                  <a:moveTo>
                    <a:pt x="72390" y="112522"/>
                  </a:moveTo>
                  <a:cubicBezTo>
                    <a:pt x="67945" y="112522"/>
                    <a:pt x="64389" y="116078"/>
                    <a:pt x="64389" y="120523"/>
                  </a:cubicBezTo>
                  <a:cubicBezTo>
                    <a:pt x="64389" y="124968"/>
                    <a:pt x="67945" y="128524"/>
                    <a:pt x="72390" y="128524"/>
                  </a:cubicBezTo>
                  <a:lnTo>
                    <a:pt x="99187" y="128524"/>
                  </a:lnTo>
                  <a:cubicBezTo>
                    <a:pt x="103632" y="128524"/>
                    <a:pt x="107188" y="124968"/>
                    <a:pt x="107188" y="120523"/>
                  </a:cubicBezTo>
                  <a:cubicBezTo>
                    <a:pt x="107188" y="116078"/>
                    <a:pt x="103632" y="112522"/>
                    <a:pt x="99187" y="112522"/>
                  </a:cubicBezTo>
                  <a:lnTo>
                    <a:pt x="96520" y="112522"/>
                  </a:lnTo>
                  <a:lnTo>
                    <a:pt x="96520" y="83058"/>
                  </a:lnTo>
                  <a:cubicBezTo>
                    <a:pt x="96520" y="78613"/>
                    <a:pt x="92964" y="75057"/>
                    <a:pt x="88519" y="75057"/>
                  </a:cubicBezTo>
                  <a:lnTo>
                    <a:pt x="72263" y="75057"/>
                  </a:lnTo>
                  <a:cubicBezTo>
                    <a:pt x="67818" y="75057"/>
                    <a:pt x="64262" y="78613"/>
                    <a:pt x="64262" y="83058"/>
                  </a:cubicBezTo>
                  <a:cubicBezTo>
                    <a:pt x="64262" y="87503"/>
                    <a:pt x="67818" y="91059"/>
                    <a:pt x="72263" y="91059"/>
                  </a:cubicBezTo>
                  <a:lnTo>
                    <a:pt x="80264" y="91059"/>
                  </a:lnTo>
                  <a:lnTo>
                    <a:pt x="80264" y="112522"/>
                  </a:lnTo>
                  <a:lnTo>
                    <a:pt x="72263" y="112522"/>
                  </a:lnTo>
                  <a:close/>
                  <a:moveTo>
                    <a:pt x="85725" y="64262"/>
                  </a:moveTo>
                  <a:cubicBezTo>
                    <a:pt x="88646" y="64262"/>
                    <a:pt x="91186" y="63246"/>
                    <a:pt x="93345" y="61087"/>
                  </a:cubicBezTo>
                  <a:cubicBezTo>
                    <a:pt x="95504" y="58928"/>
                    <a:pt x="96520" y="56515"/>
                    <a:pt x="96520" y="53467"/>
                  </a:cubicBezTo>
                  <a:cubicBezTo>
                    <a:pt x="96520" y="50419"/>
                    <a:pt x="95504" y="48006"/>
                    <a:pt x="93345" y="45847"/>
                  </a:cubicBezTo>
                  <a:cubicBezTo>
                    <a:pt x="91186" y="43688"/>
                    <a:pt x="88773" y="42672"/>
                    <a:pt x="85725" y="42672"/>
                  </a:cubicBezTo>
                  <a:cubicBezTo>
                    <a:pt x="82677" y="42672"/>
                    <a:pt x="80264" y="43688"/>
                    <a:pt x="78105" y="45847"/>
                  </a:cubicBezTo>
                  <a:cubicBezTo>
                    <a:pt x="75946" y="48006"/>
                    <a:pt x="74930" y="50419"/>
                    <a:pt x="74930" y="53467"/>
                  </a:cubicBezTo>
                  <a:cubicBezTo>
                    <a:pt x="74930" y="56515"/>
                    <a:pt x="75946" y="58928"/>
                    <a:pt x="78105" y="61087"/>
                  </a:cubicBezTo>
                  <a:cubicBezTo>
                    <a:pt x="80264" y="63246"/>
                    <a:pt x="82677" y="64262"/>
                    <a:pt x="85725" y="64262"/>
                  </a:cubicBezTo>
                </a:path>
              </a:pathLst>
            </a:custGeom>
            <a:solidFill>
              <a:srgbClr val="006ED6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051902" y="1177457"/>
            <a:ext cx="9196104" cy="462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9"/>
              </a:lnSpc>
            </a:pPr>
            <a:r>
              <a:rPr lang="en-US" b="true" sz="533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Relógios Lógicos de Lamport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037220" y="2040136"/>
            <a:ext cx="77741" cy="592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9"/>
              </a:lnSpc>
            </a:pPr>
            <a:r>
              <a:rPr lang="en-US" sz="213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081132" y="3992864"/>
            <a:ext cx="6354195" cy="153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51"/>
              </a:lnSpc>
            </a:pPr>
            <a:r>
              <a:rPr lang="en-US" sz="213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Ordenação de submissões de tarefas Sincronização de atualizações de estado Garantia de consistência em operações de failover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528970" y="6003304"/>
            <a:ext cx="7454600" cy="1466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9"/>
              </a:lnSpc>
            </a:pPr>
            <a:r>
              <a:rPr lang="en-US" sz="213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Os timestamps lógicos asseguram relação causal entre </a:t>
            </a:r>
          </a:p>
          <a:p>
            <a:pPr algn="l">
              <a:lnSpc>
                <a:spcPts val="1542"/>
              </a:lnSpc>
            </a:pPr>
            <a:r>
              <a:rPr lang="en-US" sz="213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eventos, prevenindo inconsistências durante redistribuição </a:t>
            </a:r>
          </a:p>
          <a:p>
            <a:pPr algn="l">
              <a:lnSpc>
                <a:spcPts val="5339"/>
              </a:lnSpc>
            </a:pPr>
            <a:r>
              <a:rPr lang="en-US" sz="213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 failover.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647429" y="1925726"/>
            <a:ext cx="8361457" cy="818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0"/>
              </a:lnSpc>
            </a:pPr>
            <a:r>
              <a:rPr lang="en-US" sz="213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Em sistemas distribuídos, a ausência de relógio global consistente exige mecanismos especiais de ordenação temporal.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706997" y="2959111"/>
            <a:ext cx="6670269" cy="885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40"/>
              </a:lnSpc>
            </a:pPr>
          </a:p>
          <a:p>
            <a:pPr algn="l">
              <a:lnSpc>
                <a:spcPts val="3737"/>
              </a:lnSpc>
            </a:pPr>
            <a:r>
              <a:rPr lang="en-US" b="true" sz="266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Aplicação no Projeto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98627" y="0"/>
            <a:ext cx="5563882" cy="10287000"/>
          </a:xfrm>
          <a:custGeom>
            <a:avLst/>
            <a:gdLst/>
            <a:ahLst/>
            <a:cxnLst/>
            <a:rect r="r" b="b" t="t" l="l"/>
            <a:pathLst>
              <a:path h="10287000" w="5563882">
                <a:moveTo>
                  <a:pt x="0" y="0"/>
                </a:moveTo>
                <a:lnTo>
                  <a:pt x="5563883" y="0"/>
                </a:lnTo>
                <a:lnTo>
                  <a:pt x="556388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" t="0" r="-75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2539214" y="2093718"/>
            <a:ext cx="556388" cy="445111"/>
            <a:chOff x="0" y="0"/>
            <a:chExt cx="428625" cy="3429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8625" cy="342900"/>
            </a:xfrm>
            <a:custGeom>
              <a:avLst/>
              <a:gdLst/>
              <a:ahLst/>
              <a:cxnLst/>
              <a:rect r="r" b="b" t="t" l="l"/>
              <a:pathLst>
                <a:path h="342900" w="428625">
                  <a:moveTo>
                    <a:pt x="0" y="21463"/>
                  </a:moveTo>
                  <a:cubicBezTo>
                    <a:pt x="0" y="9525"/>
                    <a:pt x="9525" y="0"/>
                    <a:pt x="21463" y="0"/>
                  </a:cubicBezTo>
                  <a:lnTo>
                    <a:pt x="407162" y="0"/>
                  </a:lnTo>
                  <a:cubicBezTo>
                    <a:pt x="418973" y="0"/>
                    <a:pt x="428625" y="9525"/>
                    <a:pt x="428625" y="21463"/>
                  </a:cubicBezTo>
                  <a:lnTo>
                    <a:pt x="428625" y="64262"/>
                  </a:lnTo>
                  <a:cubicBezTo>
                    <a:pt x="428625" y="76073"/>
                    <a:pt x="419100" y="85725"/>
                    <a:pt x="407162" y="85725"/>
                  </a:cubicBezTo>
                  <a:lnTo>
                    <a:pt x="407162" y="321437"/>
                  </a:lnTo>
                  <a:cubicBezTo>
                    <a:pt x="407162" y="333248"/>
                    <a:pt x="397637" y="342900"/>
                    <a:pt x="385699" y="342900"/>
                  </a:cubicBezTo>
                  <a:lnTo>
                    <a:pt x="342900" y="342900"/>
                  </a:lnTo>
                  <a:cubicBezTo>
                    <a:pt x="331089" y="342900"/>
                    <a:pt x="321437" y="333375"/>
                    <a:pt x="321437" y="321437"/>
                  </a:cubicBezTo>
                  <a:lnTo>
                    <a:pt x="321437" y="235712"/>
                  </a:lnTo>
                  <a:cubicBezTo>
                    <a:pt x="321437" y="176530"/>
                    <a:pt x="273431" y="128524"/>
                    <a:pt x="214249" y="128524"/>
                  </a:cubicBezTo>
                  <a:cubicBezTo>
                    <a:pt x="155067" y="128524"/>
                    <a:pt x="107188" y="176530"/>
                    <a:pt x="107188" y="235712"/>
                  </a:cubicBezTo>
                  <a:lnTo>
                    <a:pt x="107188" y="321437"/>
                  </a:lnTo>
                  <a:cubicBezTo>
                    <a:pt x="107188" y="333248"/>
                    <a:pt x="97663" y="342900"/>
                    <a:pt x="85725" y="342900"/>
                  </a:cubicBezTo>
                  <a:lnTo>
                    <a:pt x="42926" y="342900"/>
                  </a:lnTo>
                  <a:cubicBezTo>
                    <a:pt x="31115" y="342900"/>
                    <a:pt x="21463" y="333375"/>
                    <a:pt x="21463" y="321437"/>
                  </a:cubicBezTo>
                  <a:lnTo>
                    <a:pt x="21463" y="85725"/>
                  </a:lnTo>
                  <a:cubicBezTo>
                    <a:pt x="9525" y="85725"/>
                    <a:pt x="0" y="76200"/>
                    <a:pt x="0" y="64262"/>
                  </a:cubicBezTo>
                  <a:lnTo>
                    <a:pt x="0" y="21463"/>
                  </a:lnTo>
                  <a:close/>
                  <a:moveTo>
                    <a:pt x="42926" y="85725"/>
                  </a:moveTo>
                  <a:lnTo>
                    <a:pt x="42926" y="321437"/>
                  </a:lnTo>
                  <a:lnTo>
                    <a:pt x="85725" y="321437"/>
                  </a:lnTo>
                  <a:lnTo>
                    <a:pt x="85725" y="235712"/>
                  </a:lnTo>
                  <a:cubicBezTo>
                    <a:pt x="85725" y="164719"/>
                    <a:pt x="143383" y="107188"/>
                    <a:pt x="214249" y="107188"/>
                  </a:cubicBezTo>
                  <a:cubicBezTo>
                    <a:pt x="285115" y="107188"/>
                    <a:pt x="342900" y="164719"/>
                    <a:pt x="342900" y="235712"/>
                  </a:cubicBezTo>
                  <a:lnTo>
                    <a:pt x="342900" y="321437"/>
                  </a:lnTo>
                  <a:lnTo>
                    <a:pt x="385826" y="321437"/>
                  </a:lnTo>
                  <a:lnTo>
                    <a:pt x="385826" y="85725"/>
                  </a:lnTo>
                  <a:lnTo>
                    <a:pt x="42926" y="85725"/>
                  </a:lnTo>
                  <a:close/>
                  <a:moveTo>
                    <a:pt x="407162" y="21463"/>
                  </a:moveTo>
                  <a:lnTo>
                    <a:pt x="21463" y="21463"/>
                  </a:lnTo>
                  <a:lnTo>
                    <a:pt x="21463" y="64262"/>
                  </a:lnTo>
                  <a:lnTo>
                    <a:pt x="407162" y="64262"/>
                  </a:lnTo>
                  <a:lnTo>
                    <a:pt x="407162" y="21463"/>
                  </a:lnTo>
                  <a:close/>
                  <a:moveTo>
                    <a:pt x="198755" y="192532"/>
                  </a:moveTo>
                  <a:cubicBezTo>
                    <a:pt x="189357" y="201295"/>
                    <a:pt x="179451" y="212090"/>
                    <a:pt x="171704" y="223774"/>
                  </a:cubicBezTo>
                  <a:cubicBezTo>
                    <a:pt x="162941" y="236855"/>
                    <a:pt x="157480" y="250190"/>
                    <a:pt x="157480" y="262636"/>
                  </a:cubicBezTo>
                  <a:cubicBezTo>
                    <a:pt x="157480" y="275844"/>
                    <a:pt x="161798" y="287909"/>
                    <a:pt x="169291" y="297561"/>
                  </a:cubicBezTo>
                  <a:cubicBezTo>
                    <a:pt x="169291" y="296926"/>
                    <a:pt x="169164" y="296291"/>
                    <a:pt x="169164" y="295656"/>
                  </a:cubicBezTo>
                  <a:cubicBezTo>
                    <a:pt x="169164" y="268732"/>
                    <a:pt x="199009" y="243840"/>
                    <a:pt x="210058" y="235585"/>
                  </a:cubicBezTo>
                  <a:cubicBezTo>
                    <a:pt x="212471" y="233807"/>
                    <a:pt x="215773" y="233807"/>
                    <a:pt x="218186" y="235585"/>
                  </a:cubicBezTo>
                  <a:cubicBezTo>
                    <a:pt x="229235" y="243840"/>
                    <a:pt x="259080" y="268859"/>
                    <a:pt x="259080" y="295656"/>
                  </a:cubicBezTo>
                  <a:cubicBezTo>
                    <a:pt x="259080" y="296291"/>
                    <a:pt x="259080" y="296926"/>
                    <a:pt x="258953" y="297434"/>
                  </a:cubicBezTo>
                  <a:cubicBezTo>
                    <a:pt x="266446" y="287909"/>
                    <a:pt x="270764" y="275844"/>
                    <a:pt x="270764" y="262636"/>
                  </a:cubicBezTo>
                  <a:cubicBezTo>
                    <a:pt x="270764" y="252857"/>
                    <a:pt x="266954" y="241427"/>
                    <a:pt x="260731" y="230124"/>
                  </a:cubicBezTo>
                  <a:cubicBezTo>
                    <a:pt x="255397" y="220599"/>
                    <a:pt x="248666" y="211709"/>
                    <a:pt x="241808" y="204724"/>
                  </a:cubicBezTo>
                  <a:lnTo>
                    <a:pt x="234188" y="213233"/>
                  </a:lnTo>
                  <a:cubicBezTo>
                    <a:pt x="232156" y="215392"/>
                    <a:pt x="229362" y="216789"/>
                    <a:pt x="226314" y="216916"/>
                  </a:cubicBezTo>
                  <a:cubicBezTo>
                    <a:pt x="223266" y="217043"/>
                    <a:pt x="220472" y="215773"/>
                    <a:pt x="218313" y="213614"/>
                  </a:cubicBezTo>
                  <a:lnTo>
                    <a:pt x="198247" y="192532"/>
                  </a:lnTo>
                  <a:lnTo>
                    <a:pt x="198374" y="192532"/>
                  </a:lnTo>
                  <a:close/>
                  <a:moveTo>
                    <a:pt x="187579" y="173609"/>
                  </a:moveTo>
                  <a:cubicBezTo>
                    <a:pt x="194056" y="167767"/>
                    <a:pt x="203962" y="167767"/>
                    <a:pt x="210312" y="173609"/>
                  </a:cubicBezTo>
                  <a:cubicBezTo>
                    <a:pt x="210566" y="173863"/>
                    <a:pt x="210693" y="173990"/>
                    <a:pt x="210820" y="174117"/>
                  </a:cubicBezTo>
                  <a:lnTo>
                    <a:pt x="226187" y="190246"/>
                  </a:lnTo>
                  <a:lnTo>
                    <a:pt x="229616" y="186309"/>
                  </a:lnTo>
                  <a:cubicBezTo>
                    <a:pt x="229870" y="186055"/>
                    <a:pt x="230124" y="185801"/>
                    <a:pt x="230378" y="185547"/>
                  </a:cubicBezTo>
                  <a:cubicBezTo>
                    <a:pt x="236855" y="179578"/>
                    <a:pt x="246888" y="179578"/>
                    <a:pt x="253365" y="185674"/>
                  </a:cubicBezTo>
                  <a:cubicBezTo>
                    <a:pt x="262890" y="194437"/>
                    <a:pt x="272415" y="206375"/>
                    <a:pt x="279781" y="219583"/>
                  </a:cubicBezTo>
                  <a:cubicBezTo>
                    <a:pt x="287147" y="232791"/>
                    <a:pt x="292481" y="247650"/>
                    <a:pt x="292481" y="262509"/>
                  </a:cubicBezTo>
                  <a:cubicBezTo>
                    <a:pt x="292481" y="305816"/>
                    <a:pt x="257556" y="340614"/>
                    <a:pt x="214249" y="340614"/>
                  </a:cubicBezTo>
                  <a:cubicBezTo>
                    <a:pt x="170434" y="340614"/>
                    <a:pt x="136017" y="305689"/>
                    <a:pt x="136017" y="262509"/>
                  </a:cubicBezTo>
                  <a:cubicBezTo>
                    <a:pt x="136017" y="244094"/>
                    <a:pt x="143891" y="226568"/>
                    <a:pt x="153797" y="211709"/>
                  </a:cubicBezTo>
                  <a:cubicBezTo>
                    <a:pt x="163703" y="196850"/>
                    <a:pt x="176403" y="183515"/>
                    <a:pt x="187579" y="173482"/>
                  </a:cubicBezTo>
                  <a:lnTo>
                    <a:pt x="187706" y="173609"/>
                  </a:lnTo>
                  <a:close/>
                  <a:moveTo>
                    <a:pt x="214249" y="316103"/>
                  </a:moveTo>
                  <a:cubicBezTo>
                    <a:pt x="228727" y="316103"/>
                    <a:pt x="237871" y="305562"/>
                    <a:pt x="237871" y="295529"/>
                  </a:cubicBezTo>
                  <a:cubicBezTo>
                    <a:pt x="237871" y="289687"/>
                    <a:pt x="234315" y="281559"/>
                    <a:pt x="226441" y="272161"/>
                  </a:cubicBezTo>
                  <a:cubicBezTo>
                    <a:pt x="222504" y="267462"/>
                    <a:pt x="218186" y="263144"/>
                    <a:pt x="214249" y="259715"/>
                  </a:cubicBezTo>
                  <a:cubicBezTo>
                    <a:pt x="210312" y="263144"/>
                    <a:pt x="205994" y="267462"/>
                    <a:pt x="202057" y="272161"/>
                  </a:cubicBezTo>
                  <a:cubicBezTo>
                    <a:pt x="194310" y="281432"/>
                    <a:pt x="190627" y="289560"/>
                    <a:pt x="190627" y="295529"/>
                  </a:cubicBezTo>
                  <a:cubicBezTo>
                    <a:pt x="190627" y="305562"/>
                    <a:pt x="199771" y="316103"/>
                    <a:pt x="214249" y="316103"/>
                  </a:cubicBezTo>
                </a:path>
              </a:pathLst>
            </a:custGeom>
            <a:solidFill>
              <a:srgbClr val="4950BC"/>
            </a:solid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539214" y="3986293"/>
            <a:ext cx="556351" cy="445111"/>
            <a:chOff x="0" y="0"/>
            <a:chExt cx="428600" cy="3429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016" y="-1016"/>
              <a:ext cx="430657" cy="344170"/>
            </a:xfrm>
            <a:custGeom>
              <a:avLst/>
              <a:gdLst/>
              <a:ahLst/>
              <a:cxnLst/>
              <a:rect r="r" b="b" t="t" l="l"/>
              <a:pathLst>
                <a:path h="344170" w="430657">
                  <a:moveTo>
                    <a:pt x="233553" y="19304"/>
                  </a:moveTo>
                  <a:cubicBezTo>
                    <a:pt x="237744" y="15113"/>
                    <a:pt x="237744" y="8382"/>
                    <a:pt x="233553" y="4191"/>
                  </a:cubicBezTo>
                  <a:cubicBezTo>
                    <a:pt x="229362" y="0"/>
                    <a:pt x="222631" y="0"/>
                    <a:pt x="218440" y="4191"/>
                  </a:cubicBezTo>
                  <a:lnTo>
                    <a:pt x="4191" y="218440"/>
                  </a:lnTo>
                  <a:cubicBezTo>
                    <a:pt x="0" y="222631"/>
                    <a:pt x="0" y="229362"/>
                    <a:pt x="4191" y="233553"/>
                  </a:cubicBezTo>
                  <a:cubicBezTo>
                    <a:pt x="8382" y="237744"/>
                    <a:pt x="15113" y="237744"/>
                    <a:pt x="19304" y="233553"/>
                  </a:cubicBezTo>
                  <a:lnTo>
                    <a:pt x="233553" y="19304"/>
                  </a:lnTo>
                  <a:close/>
                  <a:moveTo>
                    <a:pt x="426466" y="19304"/>
                  </a:moveTo>
                  <a:cubicBezTo>
                    <a:pt x="430657" y="15113"/>
                    <a:pt x="430657" y="8382"/>
                    <a:pt x="426466" y="4191"/>
                  </a:cubicBezTo>
                  <a:cubicBezTo>
                    <a:pt x="422275" y="0"/>
                    <a:pt x="415544" y="0"/>
                    <a:pt x="411353" y="4191"/>
                  </a:cubicBezTo>
                  <a:lnTo>
                    <a:pt x="304038" y="111506"/>
                  </a:lnTo>
                  <a:cubicBezTo>
                    <a:pt x="268351" y="81026"/>
                    <a:pt x="229616" y="81534"/>
                    <a:pt x="202184" y="98806"/>
                  </a:cubicBezTo>
                  <a:cubicBezTo>
                    <a:pt x="195580" y="102870"/>
                    <a:pt x="193802" y="111252"/>
                    <a:pt x="193802" y="118999"/>
                  </a:cubicBezTo>
                  <a:cubicBezTo>
                    <a:pt x="193802" y="142621"/>
                    <a:pt x="174625" y="161925"/>
                    <a:pt x="150876" y="161925"/>
                  </a:cubicBezTo>
                  <a:cubicBezTo>
                    <a:pt x="147447" y="161925"/>
                    <a:pt x="144018" y="161544"/>
                    <a:pt x="140716" y="160655"/>
                  </a:cubicBezTo>
                  <a:cubicBezTo>
                    <a:pt x="131318" y="158369"/>
                    <a:pt x="120523" y="157988"/>
                    <a:pt x="114046" y="165100"/>
                  </a:cubicBezTo>
                  <a:cubicBezTo>
                    <a:pt x="96901" y="184150"/>
                    <a:pt x="86487" y="209296"/>
                    <a:pt x="86487" y="236855"/>
                  </a:cubicBezTo>
                  <a:cubicBezTo>
                    <a:pt x="86487" y="251841"/>
                    <a:pt x="89535" y="266065"/>
                    <a:pt x="95123" y="279146"/>
                  </a:cubicBezTo>
                  <a:lnTo>
                    <a:pt x="94234" y="279781"/>
                  </a:lnTo>
                  <a:cubicBezTo>
                    <a:pt x="89408" y="282702"/>
                    <a:pt x="86487" y="287909"/>
                    <a:pt x="86487" y="293624"/>
                  </a:cubicBezTo>
                  <a:cubicBezTo>
                    <a:pt x="86487" y="297942"/>
                    <a:pt x="88265" y="302006"/>
                    <a:pt x="91186" y="305054"/>
                  </a:cubicBezTo>
                  <a:lnTo>
                    <a:pt x="125476" y="339344"/>
                  </a:lnTo>
                  <a:cubicBezTo>
                    <a:pt x="128524" y="342392"/>
                    <a:pt x="132588" y="344170"/>
                    <a:pt x="136906" y="344170"/>
                  </a:cubicBezTo>
                  <a:cubicBezTo>
                    <a:pt x="142494" y="344170"/>
                    <a:pt x="147701" y="341249"/>
                    <a:pt x="150749" y="336423"/>
                  </a:cubicBezTo>
                  <a:lnTo>
                    <a:pt x="151384" y="335534"/>
                  </a:lnTo>
                  <a:cubicBezTo>
                    <a:pt x="164338" y="341122"/>
                    <a:pt x="178689" y="344170"/>
                    <a:pt x="193675" y="344170"/>
                  </a:cubicBezTo>
                  <a:cubicBezTo>
                    <a:pt x="221234" y="344170"/>
                    <a:pt x="246380" y="333756"/>
                    <a:pt x="265303" y="316611"/>
                  </a:cubicBezTo>
                  <a:cubicBezTo>
                    <a:pt x="272415" y="310134"/>
                    <a:pt x="272034" y="299339"/>
                    <a:pt x="269748" y="289941"/>
                  </a:cubicBezTo>
                  <a:cubicBezTo>
                    <a:pt x="268986" y="286766"/>
                    <a:pt x="268605" y="283337"/>
                    <a:pt x="268605" y="279781"/>
                  </a:cubicBezTo>
                  <a:cubicBezTo>
                    <a:pt x="268605" y="256159"/>
                    <a:pt x="287782" y="236855"/>
                    <a:pt x="311531" y="236855"/>
                  </a:cubicBezTo>
                  <a:cubicBezTo>
                    <a:pt x="319278" y="236855"/>
                    <a:pt x="327660" y="235077"/>
                    <a:pt x="331724" y="228600"/>
                  </a:cubicBezTo>
                  <a:cubicBezTo>
                    <a:pt x="348996" y="201168"/>
                    <a:pt x="349504" y="162560"/>
                    <a:pt x="319024" y="126746"/>
                  </a:cubicBezTo>
                  <a:lnTo>
                    <a:pt x="426466" y="19304"/>
                  </a:lnTo>
                  <a:close/>
                  <a:moveTo>
                    <a:pt x="288798" y="126619"/>
                  </a:moveTo>
                  <a:lnTo>
                    <a:pt x="218440" y="196977"/>
                  </a:lnTo>
                  <a:cubicBezTo>
                    <a:pt x="214249" y="201168"/>
                    <a:pt x="214249" y="207899"/>
                    <a:pt x="218440" y="212090"/>
                  </a:cubicBezTo>
                  <a:cubicBezTo>
                    <a:pt x="222631" y="216281"/>
                    <a:pt x="229362" y="216281"/>
                    <a:pt x="233553" y="212090"/>
                  </a:cubicBezTo>
                  <a:lnTo>
                    <a:pt x="303911" y="141732"/>
                  </a:lnTo>
                  <a:cubicBezTo>
                    <a:pt x="326771" y="169418"/>
                    <a:pt x="325501" y="196469"/>
                    <a:pt x="314833" y="215011"/>
                  </a:cubicBezTo>
                  <a:lnTo>
                    <a:pt x="314579" y="215138"/>
                  </a:lnTo>
                  <a:cubicBezTo>
                    <a:pt x="313817" y="215265"/>
                    <a:pt x="312801" y="215392"/>
                    <a:pt x="311658" y="215392"/>
                  </a:cubicBezTo>
                  <a:cubicBezTo>
                    <a:pt x="276098" y="215392"/>
                    <a:pt x="247396" y="244221"/>
                    <a:pt x="247396" y="279654"/>
                  </a:cubicBezTo>
                  <a:cubicBezTo>
                    <a:pt x="247396" y="284861"/>
                    <a:pt x="248031" y="289941"/>
                    <a:pt x="249174" y="294767"/>
                  </a:cubicBezTo>
                  <a:cubicBezTo>
                    <a:pt x="249555" y="296418"/>
                    <a:pt x="249809" y="297815"/>
                    <a:pt x="249936" y="299085"/>
                  </a:cubicBezTo>
                  <a:cubicBezTo>
                    <a:pt x="250063" y="300101"/>
                    <a:pt x="250063" y="300863"/>
                    <a:pt x="250063" y="301498"/>
                  </a:cubicBezTo>
                  <a:cubicBezTo>
                    <a:pt x="234950" y="314579"/>
                    <a:pt x="215265" y="322453"/>
                    <a:pt x="193802" y="322453"/>
                  </a:cubicBezTo>
                  <a:cubicBezTo>
                    <a:pt x="182880" y="322453"/>
                    <a:pt x="172466" y="320421"/>
                    <a:pt x="162941" y="316738"/>
                  </a:cubicBezTo>
                  <a:lnTo>
                    <a:pt x="189992" y="272669"/>
                  </a:lnTo>
                  <a:cubicBezTo>
                    <a:pt x="193929" y="266319"/>
                    <a:pt x="192913" y="258191"/>
                    <a:pt x="187706" y="252984"/>
                  </a:cubicBezTo>
                  <a:lnTo>
                    <a:pt x="177546" y="242824"/>
                  </a:lnTo>
                  <a:cubicBezTo>
                    <a:pt x="172212" y="237490"/>
                    <a:pt x="164084" y="236601"/>
                    <a:pt x="157734" y="240538"/>
                  </a:cubicBezTo>
                  <a:lnTo>
                    <a:pt x="113792" y="267589"/>
                  </a:lnTo>
                  <a:cubicBezTo>
                    <a:pt x="110109" y="258064"/>
                    <a:pt x="108077" y="247650"/>
                    <a:pt x="108077" y="236728"/>
                  </a:cubicBezTo>
                  <a:cubicBezTo>
                    <a:pt x="108077" y="215265"/>
                    <a:pt x="115951" y="195580"/>
                    <a:pt x="129159" y="180594"/>
                  </a:cubicBezTo>
                  <a:cubicBezTo>
                    <a:pt x="129667" y="180594"/>
                    <a:pt x="130556" y="180594"/>
                    <a:pt x="131572" y="180721"/>
                  </a:cubicBezTo>
                  <a:cubicBezTo>
                    <a:pt x="132842" y="180848"/>
                    <a:pt x="134366" y="181102"/>
                    <a:pt x="135890" y="181483"/>
                  </a:cubicBezTo>
                  <a:cubicBezTo>
                    <a:pt x="140843" y="182753"/>
                    <a:pt x="145796" y="183261"/>
                    <a:pt x="151003" y="183261"/>
                  </a:cubicBezTo>
                  <a:cubicBezTo>
                    <a:pt x="186436" y="183261"/>
                    <a:pt x="215265" y="154432"/>
                    <a:pt x="215265" y="118999"/>
                  </a:cubicBezTo>
                  <a:cubicBezTo>
                    <a:pt x="215265" y="117856"/>
                    <a:pt x="215392" y="116840"/>
                    <a:pt x="215519" y="116078"/>
                  </a:cubicBezTo>
                  <a:lnTo>
                    <a:pt x="215646" y="115824"/>
                  </a:lnTo>
                  <a:cubicBezTo>
                    <a:pt x="234188" y="105283"/>
                    <a:pt x="261239" y="103886"/>
                    <a:pt x="288925" y="126746"/>
                  </a:cubicBezTo>
                  <a:lnTo>
                    <a:pt x="288798" y="126619"/>
                  </a:lnTo>
                  <a:close/>
                  <a:moveTo>
                    <a:pt x="333121" y="49149"/>
                  </a:moveTo>
                  <a:cubicBezTo>
                    <a:pt x="333121" y="46990"/>
                    <a:pt x="332740" y="44958"/>
                    <a:pt x="331851" y="43053"/>
                  </a:cubicBezTo>
                  <a:cubicBezTo>
                    <a:pt x="330962" y="41148"/>
                    <a:pt x="329819" y="39370"/>
                    <a:pt x="328422" y="37846"/>
                  </a:cubicBezTo>
                  <a:cubicBezTo>
                    <a:pt x="327025" y="36322"/>
                    <a:pt x="325120" y="35179"/>
                    <a:pt x="323215" y="34417"/>
                  </a:cubicBezTo>
                  <a:cubicBezTo>
                    <a:pt x="321310" y="33655"/>
                    <a:pt x="319151" y="33147"/>
                    <a:pt x="317119" y="33147"/>
                  </a:cubicBezTo>
                  <a:cubicBezTo>
                    <a:pt x="315087" y="33147"/>
                    <a:pt x="312928" y="33528"/>
                    <a:pt x="311023" y="34417"/>
                  </a:cubicBezTo>
                  <a:cubicBezTo>
                    <a:pt x="309118" y="35306"/>
                    <a:pt x="307340" y="36322"/>
                    <a:pt x="305816" y="37846"/>
                  </a:cubicBezTo>
                  <a:cubicBezTo>
                    <a:pt x="304292" y="39370"/>
                    <a:pt x="303149" y="41148"/>
                    <a:pt x="302387" y="43053"/>
                  </a:cubicBezTo>
                  <a:cubicBezTo>
                    <a:pt x="301625" y="44958"/>
                    <a:pt x="301117" y="47117"/>
                    <a:pt x="301117" y="49149"/>
                  </a:cubicBezTo>
                  <a:cubicBezTo>
                    <a:pt x="301117" y="51181"/>
                    <a:pt x="301498" y="53340"/>
                    <a:pt x="302387" y="55245"/>
                  </a:cubicBezTo>
                  <a:cubicBezTo>
                    <a:pt x="303276" y="57150"/>
                    <a:pt x="304419" y="58928"/>
                    <a:pt x="305816" y="60452"/>
                  </a:cubicBezTo>
                  <a:cubicBezTo>
                    <a:pt x="307213" y="61976"/>
                    <a:pt x="309118" y="63119"/>
                    <a:pt x="311023" y="63881"/>
                  </a:cubicBezTo>
                  <a:cubicBezTo>
                    <a:pt x="312928" y="64643"/>
                    <a:pt x="315087" y="65151"/>
                    <a:pt x="317119" y="65151"/>
                  </a:cubicBezTo>
                  <a:cubicBezTo>
                    <a:pt x="319151" y="65151"/>
                    <a:pt x="321310" y="64770"/>
                    <a:pt x="323215" y="63881"/>
                  </a:cubicBezTo>
                  <a:cubicBezTo>
                    <a:pt x="325120" y="62992"/>
                    <a:pt x="326898" y="61976"/>
                    <a:pt x="328422" y="60452"/>
                  </a:cubicBezTo>
                  <a:cubicBezTo>
                    <a:pt x="329946" y="58928"/>
                    <a:pt x="331089" y="57150"/>
                    <a:pt x="331851" y="55245"/>
                  </a:cubicBezTo>
                  <a:cubicBezTo>
                    <a:pt x="332613" y="53340"/>
                    <a:pt x="333121" y="51181"/>
                    <a:pt x="333121" y="49149"/>
                  </a:cubicBezTo>
                  <a:close/>
                  <a:moveTo>
                    <a:pt x="381381" y="129540"/>
                  </a:moveTo>
                  <a:cubicBezTo>
                    <a:pt x="383540" y="129540"/>
                    <a:pt x="385572" y="129159"/>
                    <a:pt x="387477" y="128270"/>
                  </a:cubicBezTo>
                  <a:cubicBezTo>
                    <a:pt x="389382" y="127381"/>
                    <a:pt x="391160" y="126238"/>
                    <a:pt x="392684" y="124841"/>
                  </a:cubicBezTo>
                  <a:cubicBezTo>
                    <a:pt x="394208" y="123444"/>
                    <a:pt x="395351" y="121539"/>
                    <a:pt x="396113" y="119634"/>
                  </a:cubicBezTo>
                  <a:cubicBezTo>
                    <a:pt x="396875" y="117729"/>
                    <a:pt x="397383" y="115570"/>
                    <a:pt x="397383" y="113538"/>
                  </a:cubicBezTo>
                  <a:cubicBezTo>
                    <a:pt x="397383" y="111506"/>
                    <a:pt x="397002" y="109347"/>
                    <a:pt x="396113" y="107442"/>
                  </a:cubicBezTo>
                  <a:cubicBezTo>
                    <a:pt x="395224" y="105537"/>
                    <a:pt x="394081" y="103759"/>
                    <a:pt x="392684" y="102235"/>
                  </a:cubicBezTo>
                  <a:cubicBezTo>
                    <a:pt x="391287" y="100711"/>
                    <a:pt x="389382" y="99568"/>
                    <a:pt x="387477" y="98806"/>
                  </a:cubicBezTo>
                  <a:cubicBezTo>
                    <a:pt x="385572" y="98044"/>
                    <a:pt x="383413" y="97536"/>
                    <a:pt x="381381" y="97536"/>
                  </a:cubicBezTo>
                  <a:cubicBezTo>
                    <a:pt x="379349" y="97536"/>
                    <a:pt x="377190" y="97917"/>
                    <a:pt x="375285" y="98806"/>
                  </a:cubicBezTo>
                  <a:cubicBezTo>
                    <a:pt x="373380" y="99695"/>
                    <a:pt x="371602" y="100838"/>
                    <a:pt x="370078" y="102235"/>
                  </a:cubicBezTo>
                  <a:cubicBezTo>
                    <a:pt x="368554" y="103632"/>
                    <a:pt x="367411" y="105537"/>
                    <a:pt x="366649" y="107442"/>
                  </a:cubicBezTo>
                  <a:cubicBezTo>
                    <a:pt x="365887" y="109347"/>
                    <a:pt x="365379" y="111506"/>
                    <a:pt x="365379" y="113538"/>
                  </a:cubicBezTo>
                  <a:cubicBezTo>
                    <a:pt x="365379" y="115570"/>
                    <a:pt x="365760" y="117729"/>
                    <a:pt x="366649" y="119634"/>
                  </a:cubicBezTo>
                  <a:cubicBezTo>
                    <a:pt x="367538" y="121539"/>
                    <a:pt x="368681" y="123317"/>
                    <a:pt x="370078" y="124841"/>
                  </a:cubicBezTo>
                  <a:cubicBezTo>
                    <a:pt x="371475" y="126365"/>
                    <a:pt x="373380" y="127508"/>
                    <a:pt x="375285" y="128270"/>
                  </a:cubicBezTo>
                  <a:cubicBezTo>
                    <a:pt x="377190" y="129032"/>
                    <a:pt x="379349" y="129540"/>
                    <a:pt x="381381" y="129540"/>
                  </a:cubicBezTo>
                  <a:close/>
                  <a:moveTo>
                    <a:pt x="365379" y="17145"/>
                  </a:moveTo>
                  <a:cubicBezTo>
                    <a:pt x="365379" y="14986"/>
                    <a:pt x="364998" y="12954"/>
                    <a:pt x="364109" y="11049"/>
                  </a:cubicBezTo>
                  <a:cubicBezTo>
                    <a:pt x="363220" y="9144"/>
                    <a:pt x="362077" y="7366"/>
                    <a:pt x="360680" y="5842"/>
                  </a:cubicBezTo>
                  <a:cubicBezTo>
                    <a:pt x="359283" y="4318"/>
                    <a:pt x="357378" y="3048"/>
                    <a:pt x="355346" y="2286"/>
                  </a:cubicBezTo>
                  <a:cubicBezTo>
                    <a:pt x="353314" y="1524"/>
                    <a:pt x="351282" y="1016"/>
                    <a:pt x="349250" y="1016"/>
                  </a:cubicBezTo>
                  <a:cubicBezTo>
                    <a:pt x="347218" y="1016"/>
                    <a:pt x="345059" y="1397"/>
                    <a:pt x="343154" y="2286"/>
                  </a:cubicBezTo>
                  <a:cubicBezTo>
                    <a:pt x="341249" y="3175"/>
                    <a:pt x="339471" y="4318"/>
                    <a:pt x="337947" y="5842"/>
                  </a:cubicBezTo>
                  <a:cubicBezTo>
                    <a:pt x="336423" y="7366"/>
                    <a:pt x="335280" y="9144"/>
                    <a:pt x="334518" y="11049"/>
                  </a:cubicBezTo>
                  <a:cubicBezTo>
                    <a:pt x="333756" y="12954"/>
                    <a:pt x="333248" y="15113"/>
                    <a:pt x="333248" y="17145"/>
                  </a:cubicBezTo>
                  <a:cubicBezTo>
                    <a:pt x="333248" y="19177"/>
                    <a:pt x="333629" y="21336"/>
                    <a:pt x="334518" y="23241"/>
                  </a:cubicBezTo>
                  <a:cubicBezTo>
                    <a:pt x="335407" y="25146"/>
                    <a:pt x="336550" y="26924"/>
                    <a:pt x="337947" y="28448"/>
                  </a:cubicBezTo>
                  <a:cubicBezTo>
                    <a:pt x="339344" y="29972"/>
                    <a:pt x="341249" y="31115"/>
                    <a:pt x="343154" y="31877"/>
                  </a:cubicBezTo>
                  <a:cubicBezTo>
                    <a:pt x="345059" y="32639"/>
                    <a:pt x="347218" y="33147"/>
                    <a:pt x="349250" y="33147"/>
                  </a:cubicBezTo>
                  <a:cubicBezTo>
                    <a:pt x="351282" y="33147"/>
                    <a:pt x="353441" y="32766"/>
                    <a:pt x="355346" y="31877"/>
                  </a:cubicBezTo>
                  <a:cubicBezTo>
                    <a:pt x="357251" y="30988"/>
                    <a:pt x="359029" y="29845"/>
                    <a:pt x="360553" y="28448"/>
                  </a:cubicBezTo>
                  <a:cubicBezTo>
                    <a:pt x="362077" y="27051"/>
                    <a:pt x="363220" y="25146"/>
                    <a:pt x="363982" y="23241"/>
                  </a:cubicBezTo>
                  <a:cubicBezTo>
                    <a:pt x="364744" y="21336"/>
                    <a:pt x="365252" y="19177"/>
                    <a:pt x="365252" y="17145"/>
                  </a:cubicBezTo>
                  <a:close/>
                  <a:moveTo>
                    <a:pt x="413639" y="97536"/>
                  </a:moveTo>
                  <a:cubicBezTo>
                    <a:pt x="415798" y="97536"/>
                    <a:pt x="417830" y="97155"/>
                    <a:pt x="419735" y="96266"/>
                  </a:cubicBezTo>
                  <a:cubicBezTo>
                    <a:pt x="421640" y="95377"/>
                    <a:pt x="423418" y="94361"/>
                    <a:pt x="424942" y="92837"/>
                  </a:cubicBezTo>
                  <a:cubicBezTo>
                    <a:pt x="426466" y="91313"/>
                    <a:pt x="427609" y="89535"/>
                    <a:pt x="428371" y="87630"/>
                  </a:cubicBezTo>
                  <a:cubicBezTo>
                    <a:pt x="429133" y="85725"/>
                    <a:pt x="429641" y="83566"/>
                    <a:pt x="429641" y="81534"/>
                  </a:cubicBezTo>
                  <a:cubicBezTo>
                    <a:pt x="429641" y="79502"/>
                    <a:pt x="429260" y="77343"/>
                    <a:pt x="428371" y="75438"/>
                  </a:cubicBezTo>
                  <a:cubicBezTo>
                    <a:pt x="427482" y="73533"/>
                    <a:pt x="426339" y="71755"/>
                    <a:pt x="424942" y="70231"/>
                  </a:cubicBezTo>
                  <a:cubicBezTo>
                    <a:pt x="423545" y="68707"/>
                    <a:pt x="421640" y="67564"/>
                    <a:pt x="419735" y="66802"/>
                  </a:cubicBezTo>
                  <a:cubicBezTo>
                    <a:pt x="417830" y="66040"/>
                    <a:pt x="415671" y="65532"/>
                    <a:pt x="413639" y="65532"/>
                  </a:cubicBezTo>
                  <a:cubicBezTo>
                    <a:pt x="411607" y="65532"/>
                    <a:pt x="409448" y="65913"/>
                    <a:pt x="407543" y="66802"/>
                  </a:cubicBezTo>
                  <a:cubicBezTo>
                    <a:pt x="405638" y="67691"/>
                    <a:pt x="403860" y="68707"/>
                    <a:pt x="402336" y="70231"/>
                  </a:cubicBezTo>
                  <a:cubicBezTo>
                    <a:pt x="400812" y="71755"/>
                    <a:pt x="399669" y="73533"/>
                    <a:pt x="398907" y="75438"/>
                  </a:cubicBezTo>
                  <a:cubicBezTo>
                    <a:pt x="398145" y="77343"/>
                    <a:pt x="397637" y="79502"/>
                    <a:pt x="397637" y="81534"/>
                  </a:cubicBezTo>
                  <a:cubicBezTo>
                    <a:pt x="397637" y="83566"/>
                    <a:pt x="398018" y="85725"/>
                    <a:pt x="398907" y="87630"/>
                  </a:cubicBezTo>
                  <a:cubicBezTo>
                    <a:pt x="399796" y="89535"/>
                    <a:pt x="400939" y="91313"/>
                    <a:pt x="402336" y="92837"/>
                  </a:cubicBezTo>
                  <a:cubicBezTo>
                    <a:pt x="403733" y="94361"/>
                    <a:pt x="405638" y="95504"/>
                    <a:pt x="407543" y="96266"/>
                  </a:cubicBezTo>
                  <a:cubicBezTo>
                    <a:pt x="409448" y="97028"/>
                    <a:pt x="411607" y="97536"/>
                    <a:pt x="413639" y="97536"/>
                  </a:cubicBezTo>
                  <a:close/>
                  <a:moveTo>
                    <a:pt x="165481" y="260985"/>
                  </a:moveTo>
                  <a:lnTo>
                    <a:pt x="169545" y="265049"/>
                  </a:lnTo>
                  <a:lnTo>
                    <a:pt x="136144" y="319278"/>
                  </a:lnTo>
                  <a:lnTo>
                    <a:pt x="111125" y="294259"/>
                  </a:lnTo>
                  <a:lnTo>
                    <a:pt x="165354" y="260858"/>
                  </a:lnTo>
                  <a:lnTo>
                    <a:pt x="165481" y="260985"/>
                  </a:lnTo>
                </a:path>
              </a:pathLst>
            </a:custGeom>
            <a:solidFill>
              <a:srgbClr val="4950BC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2539214" y="5885351"/>
            <a:ext cx="486840" cy="556388"/>
            <a:chOff x="0" y="0"/>
            <a:chExt cx="375044" cy="42862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5031" cy="428625"/>
            </a:xfrm>
            <a:custGeom>
              <a:avLst/>
              <a:gdLst/>
              <a:ahLst/>
              <a:cxnLst/>
              <a:rect r="r" b="b" t="t" l="l"/>
              <a:pathLst>
                <a:path h="428625" w="375031">
                  <a:moveTo>
                    <a:pt x="160782" y="26797"/>
                  </a:moveTo>
                  <a:lnTo>
                    <a:pt x="214376" y="26797"/>
                  </a:lnTo>
                  <a:cubicBezTo>
                    <a:pt x="221742" y="26797"/>
                    <a:pt x="227711" y="32893"/>
                    <a:pt x="227711" y="40132"/>
                  </a:cubicBezTo>
                  <a:lnTo>
                    <a:pt x="227711" y="53594"/>
                  </a:lnTo>
                  <a:lnTo>
                    <a:pt x="147320" y="53594"/>
                  </a:lnTo>
                  <a:lnTo>
                    <a:pt x="147320" y="40132"/>
                  </a:lnTo>
                  <a:cubicBezTo>
                    <a:pt x="147320" y="32766"/>
                    <a:pt x="153289" y="26797"/>
                    <a:pt x="160655" y="26797"/>
                  </a:cubicBezTo>
                  <a:close/>
                  <a:moveTo>
                    <a:pt x="120523" y="40132"/>
                  </a:moveTo>
                  <a:lnTo>
                    <a:pt x="120523" y="53594"/>
                  </a:lnTo>
                  <a:lnTo>
                    <a:pt x="107188" y="53594"/>
                  </a:lnTo>
                  <a:cubicBezTo>
                    <a:pt x="48006" y="53594"/>
                    <a:pt x="0" y="101600"/>
                    <a:pt x="0" y="160782"/>
                  </a:cubicBezTo>
                  <a:lnTo>
                    <a:pt x="0" y="375031"/>
                  </a:lnTo>
                  <a:cubicBezTo>
                    <a:pt x="0" y="404622"/>
                    <a:pt x="24003" y="428625"/>
                    <a:pt x="53594" y="428625"/>
                  </a:cubicBezTo>
                  <a:lnTo>
                    <a:pt x="321437" y="428625"/>
                  </a:lnTo>
                  <a:cubicBezTo>
                    <a:pt x="351028" y="428625"/>
                    <a:pt x="375031" y="404622"/>
                    <a:pt x="375031" y="375031"/>
                  </a:cubicBezTo>
                  <a:lnTo>
                    <a:pt x="375031" y="160782"/>
                  </a:lnTo>
                  <a:cubicBezTo>
                    <a:pt x="375031" y="101600"/>
                    <a:pt x="327025" y="53594"/>
                    <a:pt x="267843" y="53594"/>
                  </a:cubicBezTo>
                  <a:lnTo>
                    <a:pt x="254508" y="53594"/>
                  </a:lnTo>
                  <a:lnTo>
                    <a:pt x="254508" y="40132"/>
                  </a:lnTo>
                  <a:cubicBezTo>
                    <a:pt x="254508" y="18034"/>
                    <a:pt x="236474" y="0"/>
                    <a:pt x="214249" y="0"/>
                  </a:cubicBezTo>
                  <a:lnTo>
                    <a:pt x="160782" y="0"/>
                  </a:lnTo>
                  <a:cubicBezTo>
                    <a:pt x="138557" y="0"/>
                    <a:pt x="120523" y="18034"/>
                    <a:pt x="120523" y="40132"/>
                  </a:cubicBezTo>
                  <a:close/>
                  <a:moveTo>
                    <a:pt x="133858" y="80264"/>
                  </a:moveTo>
                  <a:lnTo>
                    <a:pt x="267843" y="80264"/>
                  </a:lnTo>
                  <a:cubicBezTo>
                    <a:pt x="312166" y="80264"/>
                    <a:pt x="348234" y="116205"/>
                    <a:pt x="348234" y="160655"/>
                  </a:cubicBezTo>
                  <a:lnTo>
                    <a:pt x="348234" y="375031"/>
                  </a:lnTo>
                  <a:cubicBezTo>
                    <a:pt x="348234" y="389890"/>
                    <a:pt x="336296" y="401828"/>
                    <a:pt x="321437" y="401828"/>
                  </a:cubicBezTo>
                  <a:lnTo>
                    <a:pt x="308102" y="401828"/>
                  </a:lnTo>
                  <a:lnTo>
                    <a:pt x="308102" y="308102"/>
                  </a:lnTo>
                  <a:lnTo>
                    <a:pt x="308102" y="267843"/>
                  </a:lnTo>
                  <a:cubicBezTo>
                    <a:pt x="308102" y="238252"/>
                    <a:pt x="284099" y="214249"/>
                    <a:pt x="254508" y="214249"/>
                  </a:cubicBezTo>
                  <a:lnTo>
                    <a:pt x="120523" y="214249"/>
                  </a:lnTo>
                  <a:cubicBezTo>
                    <a:pt x="90932" y="214249"/>
                    <a:pt x="66929" y="238252"/>
                    <a:pt x="66929" y="267843"/>
                  </a:cubicBezTo>
                  <a:lnTo>
                    <a:pt x="66929" y="307975"/>
                  </a:lnTo>
                  <a:lnTo>
                    <a:pt x="66929" y="401701"/>
                  </a:lnTo>
                  <a:lnTo>
                    <a:pt x="53594" y="401701"/>
                  </a:lnTo>
                  <a:cubicBezTo>
                    <a:pt x="38735" y="401701"/>
                    <a:pt x="26797" y="389763"/>
                    <a:pt x="26797" y="374904"/>
                  </a:cubicBezTo>
                  <a:lnTo>
                    <a:pt x="26797" y="160782"/>
                  </a:lnTo>
                  <a:cubicBezTo>
                    <a:pt x="26797" y="116459"/>
                    <a:pt x="62738" y="80391"/>
                    <a:pt x="107188" y="80391"/>
                  </a:cubicBezTo>
                  <a:lnTo>
                    <a:pt x="133985" y="80391"/>
                  </a:lnTo>
                  <a:close/>
                  <a:moveTo>
                    <a:pt x="93726" y="401828"/>
                  </a:moveTo>
                  <a:lnTo>
                    <a:pt x="93726" y="321437"/>
                  </a:lnTo>
                  <a:lnTo>
                    <a:pt x="281305" y="321437"/>
                  </a:lnTo>
                  <a:lnTo>
                    <a:pt x="281305" y="401828"/>
                  </a:lnTo>
                  <a:lnTo>
                    <a:pt x="93726" y="401828"/>
                  </a:lnTo>
                  <a:close/>
                  <a:moveTo>
                    <a:pt x="120523" y="133985"/>
                  </a:moveTo>
                  <a:cubicBezTo>
                    <a:pt x="113157" y="133985"/>
                    <a:pt x="107188" y="139954"/>
                    <a:pt x="107188" y="147447"/>
                  </a:cubicBezTo>
                  <a:cubicBezTo>
                    <a:pt x="107188" y="154940"/>
                    <a:pt x="113157" y="160782"/>
                    <a:pt x="120523" y="160782"/>
                  </a:cubicBezTo>
                  <a:lnTo>
                    <a:pt x="254508" y="160782"/>
                  </a:lnTo>
                  <a:cubicBezTo>
                    <a:pt x="261874" y="160782"/>
                    <a:pt x="267843" y="154813"/>
                    <a:pt x="267843" y="147447"/>
                  </a:cubicBezTo>
                  <a:cubicBezTo>
                    <a:pt x="267843" y="140081"/>
                    <a:pt x="261874" y="133985"/>
                    <a:pt x="254508" y="133985"/>
                  </a:cubicBezTo>
                  <a:lnTo>
                    <a:pt x="120523" y="133985"/>
                  </a:lnTo>
                  <a:close/>
                  <a:moveTo>
                    <a:pt x="281305" y="294640"/>
                  </a:moveTo>
                  <a:lnTo>
                    <a:pt x="93726" y="294640"/>
                  </a:lnTo>
                  <a:lnTo>
                    <a:pt x="93726" y="267843"/>
                  </a:lnTo>
                  <a:cubicBezTo>
                    <a:pt x="93726" y="252984"/>
                    <a:pt x="105664" y="241046"/>
                    <a:pt x="120523" y="241046"/>
                  </a:cubicBezTo>
                  <a:lnTo>
                    <a:pt x="254508" y="241046"/>
                  </a:lnTo>
                  <a:cubicBezTo>
                    <a:pt x="269367" y="241046"/>
                    <a:pt x="281305" y="252984"/>
                    <a:pt x="281305" y="267843"/>
                  </a:cubicBezTo>
                  <a:lnTo>
                    <a:pt x="281305" y="294640"/>
                  </a:lnTo>
                </a:path>
              </a:pathLst>
            </a:custGeom>
            <a:solidFill>
              <a:srgbClr val="4950BC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2539214" y="7999626"/>
            <a:ext cx="486840" cy="556388"/>
            <a:chOff x="0" y="0"/>
            <a:chExt cx="375044" cy="42862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75158" cy="428625"/>
            </a:xfrm>
            <a:custGeom>
              <a:avLst/>
              <a:gdLst/>
              <a:ahLst/>
              <a:cxnLst/>
              <a:rect r="r" b="b" t="t" l="l"/>
              <a:pathLst>
                <a:path h="428625" w="375158">
                  <a:moveTo>
                    <a:pt x="147320" y="50927"/>
                  </a:moveTo>
                  <a:cubicBezTo>
                    <a:pt x="123317" y="64770"/>
                    <a:pt x="107188" y="90678"/>
                    <a:pt x="107188" y="120523"/>
                  </a:cubicBezTo>
                  <a:lnTo>
                    <a:pt x="267843" y="120523"/>
                  </a:lnTo>
                  <a:cubicBezTo>
                    <a:pt x="267843" y="90805"/>
                    <a:pt x="251714" y="64770"/>
                    <a:pt x="227711" y="50927"/>
                  </a:cubicBezTo>
                  <a:lnTo>
                    <a:pt x="227711" y="66929"/>
                  </a:lnTo>
                  <a:cubicBezTo>
                    <a:pt x="227711" y="74295"/>
                    <a:pt x="221742" y="80391"/>
                    <a:pt x="214376" y="80391"/>
                  </a:cubicBezTo>
                  <a:cubicBezTo>
                    <a:pt x="207010" y="80391"/>
                    <a:pt x="201041" y="74422"/>
                    <a:pt x="201041" y="66929"/>
                  </a:cubicBezTo>
                  <a:lnTo>
                    <a:pt x="201041" y="26797"/>
                  </a:lnTo>
                  <a:lnTo>
                    <a:pt x="174117" y="26797"/>
                  </a:lnTo>
                  <a:lnTo>
                    <a:pt x="174117" y="66929"/>
                  </a:lnTo>
                  <a:cubicBezTo>
                    <a:pt x="174117" y="74295"/>
                    <a:pt x="168148" y="80391"/>
                    <a:pt x="160782" y="80391"/>
                  </a:cubicBezTo>
                  <a:cubicBezTo>
                    <a:pt x="153416" y="80391"/>
                    <a:pt x="147320" y="74295"/>
                    <a:pt x="147320" y="66929"/>
                  </a:cubicBezTo>
                  <a:lnTo>
                    <a:pt x="147320" y="50927"/>
                  </a:lnTo>
                  <a:close/>
                  <a:moveTo>
                    <a:pt x="227076" y="20955"/>
                  </a:moveTo>
                  <a:cubicBezTo>
                    <a:pt x="266700" y="36703"/>
                    <a:pt x="294767" y="75311"/>
                    <a:pt x="294767" y="120523"/>
                  </a:cubicBezTo>
                  <a:lnTo>
                    <a:pt x="308102" y="120523"/>
                  </a:lnTo>
                  <a:cubicBezTo>
                    <a:pt x="315468" y="120523"/>
                    <a:pt x="321437" y="126492"/>
                    <a:pt x="321437" y="133858"/>
                  </a:cubicBezTo>
                  <a:cubicBezTo>
                    <a:pt x="321437" y="141224"/>
                    <a:pt x="315468" y="147320"/>
                    <a:pt x="308102" y="147320"/>
                  </a:cubicBezTo>
                  <a:lnTo>
                    <a:pt x="66929" y="147320"/>
                  </a:lnTo>
                  <a:cubicBezTo>
                    <a:pt x="59563" y="147320"/>
                    <a:pt x="53594" y="141351"/>
                    <a:pt x="53594" y="133858"/>
                  </a:cubicBezTo>
                  <a:cubicBezTo>
                    <a:pt x="53594" y="126365"/>
                    <a:pt x="59563" y="120523"/>
                    <a:pt x="66929" y="120523"/>
                  </a:cubicBezTo>
                  <a:lnTo>
                    <a:pt x="80391" y="120523"/>
                  </a:lnTo>
                  <a:cubicBezTo>
                    <a:pt x="80391" y="75311"/>
                    <a:pt x="108458" y="36576"/>
                    <a:pt x="148082" y="20955"/>
                  </a:cubicBezTo>
                  <a:cubicBezTo>
                    <a:pt x="150749" y="9017"/>
                    <a:pt x="161290" y="0"/>
                    <a:pt x="174117" y="0"/>
                  </a:cubicBezTo>
                  <a:lnTo>
                    <a:pt x="200914" y="0"/>
                  </a:lnTo>
                  <a:cubicBezTo>
                    <a:pt x="213741" y="0"/>
                    <a:pt x="224409" y="9017"/>
                    <a:pt x="227076" y="20955"/>
                  </a:cubicBezTo>
                  <a:close/>
                  <a:moveTo>
                    <a:pt x="187579" y="267843"/>
                  </a:moveTo>
                  <a:cubicBezTo>
                    <a:pt x="132969" y="267843"/>
                    <a:pt x="87884" y="226949"/>
                    <a:pt x="81280" y="174117"/>
                  </a:cubicBezTo>
                  <a:lnTo>
                    <a:pt x="108204" y="174117"/>
                  </a:lnTo>
                  <a:cubicBezTo>
                    <a:pt x="114554" y="212090"/>
                    <a:pt x="147574" y="241046"/>
                    <a:pt x="187452" y="241046"/>
                  </a:cubicBezTo>
                  <a:cubicBezTo>
                    <a:pt x="227330" y="241046"/>
                    <a:pt x="260350" y="212090"/>
                    <a:pt x="266700" y="174117"/>
                  </a:cubicBezTo>
                  <a:lnTo>
                    <a:pt x="293751" y="174117"/>
                  </a:lnTo>
                  <a:cubicBezTo>
                    <a:pt x="287147" y="226949"/>
                    <a:pt x="242062" y="267843"/>
                    <a:pt x="187452" y="267843"/>
                  </a:cubicBezTo>
                  <a:close/>
                  <a:moveTo>
                    <a:pt x="348107" y="401828"/>
                  </a:moveTo>
                  <a:cubicBezTo>
                    <a:pt x="345313" y="356997"/>
                    <a:pt x="308102" y="321437"/>
                    <a:pt x="262509" y="321437"/>
                  </a:cubicBezTo>
                  <a:lnTo>
                    <a:pt x="112522" y="321437"/>
                  </a:lnTo>
                  <a:cubicBezTo>
                    <a:pt x="66929" y="321437"/>
                    <a:pt x="29718" y="356870"/>
                    <a:pt x="26924" y="401828"/>
                  </a:cubicBezTo>
                  <a:lnTo>
                    <a:pt x="348107" y="401828"/>
                  </a:lnTo>
                  <a:close/>
                  <a:moveTo>
                    <a:pt x="0" y="407162"/>
                  </a:moveTo>
                  <a:cubicBezTo>
                    <a:pt x="0" y="345059"/>
                    <a:pt x="50419" y="294640"/>
                    <a:pt x="112522" y="294640"/>
                  </a:cubicBezTo>
                  <a:lnTo>
                    <a:pt x="187579" y="294640"/>
                  </a:lnTo>
                  <a:lnTo>
                    <a:pt x="262636" y="294640"/>
                  </a:lnTo>
                  <a:cubicBezTo>
                    <a:pt x="324739" y="294640"/>
                    <a:pt x="375158" y="345059"/>
                    <a:pt x="375158" y="407162"/>
                  </a:cubicBezTo>
                  <a:cubicBezTo>
                    <a:pt x="375158" y="418973"/>
                    <a:pt x="365506" y="428625"/>
                    <a:pt x="353695" y="428625"/>
                  </a:cubicBezTo>
                  <a:lnTo>
                    <a:pt x="21463" y="428625"/>
                  </a:lnTo>
                  <a:cubicBezTo>
                    <a:pt x="9652" y="428625"/>
                    <a:pt x="0" y="418973"/>
                    <a:pt x="0" y="407162"/>
                  </a:cubicBezTo>
                </a:path>
              </a:pathLst>
            </a:custGeom>
            <a:solidFill>
              <a:srgbClr val="4950BC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432604" y="563234"/>
            <a:ext cx="6711396" cy="1208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33"/>
              </a:lnSpc>
            </a:pPr>
            <a:r>
              <a:rPr lang="en-US" b="true" sz="438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Arquitetura do Sistema</a:t>
            </a:r>
          </a:p>
          <a:p>
            <a:pPr algn="l">
              <a:lnSpc>
                <a:spcPts val="3925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3409022" y="2855974"/>
            <a:ext cx="63787" cy="429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8"/>
              </a:lnSpc>
            </a:pPr>
            <a:r>
              <a:rPr lang="en-US" sz="175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04434" y="8733566"/>
            <a:ext cx="1124955" cy="45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5"/>
              </a:lnSpc>
            </a:pPr>
            <a:r>
              <a:rPr lang="en-US" b="true" sz="219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Workers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01407" y="9198800"/>
            <a:ext cx="63787" cy="429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8"/>
              </a:lnSpc>
            </a:pPr>
            <a:r>
              <a:rPr lang="en-US" sz="175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04434" y="6619291"/>
            <a:ext cx="2812963" cy="45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5"/>
              </a:lnSpc>
            </a:pPr>
            <a:r>
              <a:rPr lang="en-US" b="true" sz="219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Orquestrador Backup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30571" y="7084525"/>
            <a:ext cx="63787" cy="429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8"/>
              </a:lnSpc>
            </a:pPr>
            <a:r>
              <a:rPr lang="en-US" sz="175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04434" y="4500726"/>
            <a:ext cx="2969320" cy="45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5"/>
              </a:lnSpc>
            </a:pPr>
            <a:r>
              <a:rPr lang="en-US" b="true" sz="219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Orquestrador Principal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500863" y="4970249"/>
            <a:ext cx="63787" cy="429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8"/>
              </a:lnSpc>
            </a:pPr>
            <a:r>
              <a:rPr lang="en-US" sz="175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04434" y="5094074"/>
            <a:ext cx="6464991" cy="302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3"/>
              </a:lnSpc>
            </a:pPr>
            <a:r>
              <a:rPr lang="en-US" sz="175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Coordena o sistema,balanceia carga e monitora workers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04434" y="9322625"/>
            <a:ext cx="6464991" cy="302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3"/>
              </a:lnSpc>
            </a:pPr>
            <a:r>
              <a:rPr lang="en-US" sz="175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Executam tarefas atribuídas e enviam heart beats periódicos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504434" y="7208350"/>
            <a:ext cx="7505222" cy="302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3"/>
              </a:lnSpc>
            </a:pPr>
            <a:r>
              <a:rPr lang="en-US" sz="175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Mantém cópia do estadoviaUDP multicast, assume controle em falhas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504434" y="2979799"/>
            <a:ext cx="7399160" cy="305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3"/>
              </a:lnSpc>
            </a:pPr>
            <a:r>
              <a:rPr lang="en-US" sz="175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Submetetarefas e consulta status via TCP com o orquestrador principal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539214" y="2574913"/>
            <a:ext cx="974066" cy="365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1"/>
              </a:lnSpc>
              <a:spcBef>
                <a:spcPct val="0"/>
              </a:spcBef>
            </a:pPr>
            <a:r>
              <a:rPr lang="en-US" b="true" sz="219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Cliente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75932" y="882372"/>
            <a:ext cx="4852124" cy="8065017"/>
          </a:xfrm>
          <a:custGeom>
            <a:avLst/>
            <a:gdLst/>
            <a:ahLst/>
            <a:cxnLst/>
            <a:rect r="r" b="b" t="t" l="l"/>
            <a:pathLst>
              <a:path h="8065017" w="4852124">
                <a:moveTo>
                  <a:pt x="0" y="0"/>
                </a:moveTo>
                <a:lnTo>
                  <a:pt x="4852124" y="0"/>
                </a:lnTo>
                <a:lnTo>
                  <a:pt x="4852124" y="8065017"/>
                </a:lnTo>
                <a:lnTo>
                  <a:pt x="0" y="80650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28278" y="553983"/>
            <a:ext cx="6615722" cy="119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5"/>
              </a:lnSpc>
            </a:pPr>
            <a:r>
              <a:rPr lang="en-US" b="true" sz="4318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Arquitetura do Sistema</a:t>
            </a:r>
          </a:p>
          <a:p>
            <a:pPr algn="l">
              <a:lnSpc>
                <a:spcPts val="386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087361" y="2849971"/>
            <a:ext cx="3401384" cy="443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6"/>
              </a:lnSpc>
            </a:pPr>
            <a:r>
              <a:rPr lang="en-US" b="true" sz="263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Estrutura do Projeto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06012" y="3860471"/>
            <a:ext cx="6042165" cy="4859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47"/>
              </a:lnSpc>
              <a:spcBef>
                <a:spcPct val="0"/>
              </a:spcBef>
            </a:pP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Organizada em pacotes q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separa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 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nsabilidades:</a:t>
            </a:r>
          </a:p>
          <a:p>
            <a:pPr algn="just">
              <a:lnSpc>
                <a:spcPts val="2447"/>
              </a:lnSpc>
              <a:spcBef>
                <a:spcPct val="0"/>
              </a:spcBef>
            </a:pPr>
          </a:p>
          <a:p>
            <a:pPr algn="just" marL="377515" indent="-188758" lvl="1">
              <a:lnSpc>
                <a:spcPts val="2447"/>
              </a:lnSpc>
              <a:buFont typeface="Arial"/>
              <a:buChar char="•"/>
            </a:pPr>
            <a:r>
              <a:rPr lang="en-US" b="true" sz="1748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cliente – 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interação com o usuário</a:t>
            </a:r>
          </a:p>
          <a:p>
            <a:pPr algn="just">
              <a:lnSpc>
                <a:spcPts val="2447"/>
              </a:lnSpc>
            </a:pPr>
          </a:p>
          <a:p>
            <a:pPr algn="just" marL="377515" indent="-188758" lvl="1">
              <a:lnSpc>
                <a:spcPts val="244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748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modelo –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tidades e estad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sistema</a:t>
            </a:r>
          </a:p>
          <a:p>
            <a:pPr algn="just">
              <a:lnSpc>
                <a:spcPts val="2447"/>
              </a:lnSpc>
              <a:spcBef>
                <a:spcPct val="0"/>
              </a:spcBef>
            </a:pPr>
          </a:p>
          <a:p>
            <a:pPr algn="just" marL="377515" indent="-188758" lvl="1">
              <a:lnSpc>
                <a:spcPts val="244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748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orquestrador –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coordenação da execução dis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ribuída</a:t>
            </a:r>
          </a:p>
          <a:p>
            <a:pPr algn="just">
              <a:lnSpc>
                <a:spcPts val="2447"/>
              </a:lnSpc>
              <a:spcBef>
                <a:spcPct val="0"/>
              </a:spcBef>
            </a:pPr>
          </a:p>
          <a:p>
            <a:pPr algn="just" marL="377515" indent="-188758" lvl="1">
              <a:lnSpc>
                <a:spcPts val="244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748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worker –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ecução das tarefas</a:t>
            </a:r>
          </a:p>
          <a:p>
            <a:pPr algn="just">
              <a:lnSpc>
                <a:spcPts val="2447"/>
              </a:lnSpc>
              <a:spcBef>
                <a:spcPct val="0"/>
              </a:spcBef>
            </a:pPr>
          </a:p>
          <a:p>
            <a:pPr algn="just" marL="377515" indent="-188758" lvl="1">
              <a:lnSpc>
                <a:spcPts val="244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748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util –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funções auxiliares</a:t>
            </a:r>
          </a:p>
          <a:p>
            <a:pPr algn="just">
              <a:lnSpc>
                <a:spcPts val="2447"/>
              </a:lnSpc>
              <a:spcBef>
                <a:spcPct val="0"/>
              </a:spcBef>
            </a:pPr>
          </a:p>
          <a:p>
            <a:pPr algn="just" marL="377515" indent="-188758" lvl="1">
              <a:lnSpc>
                <a:spcPts val="2447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748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scripts –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au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mação de compilação e execução</a:t>
            </a:r>
          </a:p>
          <a:p>
            <a:pPr algn="just" marL="0" indent="0" lvl="0">
              <a:lnSpc>
                <a:spcPts val="2447"/>
              </a:lnSpc>
              <a:spcBef>
                <a:spcPct val="0"/>
              </a:spcBef>
            </a:pP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Tudo foi pensado para manter clareza, modularidade e</a:t>
            </a:r>
          </a:p>
          <a:p>
            <a:pPr algn="just" marL="0" indent="0" lvl="0">
              <a:lnSpc>
                <a:spcPts val="2447"/>
              </a:lnSpc>
              <a:spcBef>
                <a:spcPct val="0"/>
              </a:spcBef>
            </a:pPr>
            <a:r>
              <a:rPr lang="en-US" sz="1748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facilitar a manutenção.</a:t>
            </a:r>
          </a:p>
          <a:p>
            <a:pPr algn="just" marL="0" indent="0" lvl="0">
              <a:lnSpc>
                <a:spcPts val="244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DAGzAI0wUyQ</dc:identifier>
  <dcterms:modified xsi:type="dcterms:W3CDTF">2011-08-01T06:04:30Z</dcterms:modified>
  <cp:revision>1</cp:revision>
  <dc:title>05 Resultados e Análise Evidências de funcionamento e avaliação crítica</dc:title>
</cp:coreProperties>
</file>