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3"/>
  </p:notesMasterIdLst>
  <p:handoutMasterIdLst>
    <p:handoutMasterId r:id="rId14"/>
  </p:handoutMasterIdLst>
  <p:sldIdLst>
    <p:sldId id="256" r:id="rId2"/>
    <p:sldId id="257" r:id="rId3"/>
    <p:sldId id="267" r:id="rId4"/>
    <p:sldId id="258" r:id="rId5"/>
    <p:sldId id="260" r:id="rId6"/>
    <p:sldId id="263" r:id="rId7"/>
    <p:sldId id="268" r:id="rId8"/>
    <p:sldId id="270" r:id="rId9"/>
    <p:sldId id="275" r:id="rId10"/>
    <p:sldId id="276" r:id="rId11"/>
    <p:sldId id="265" r:id="rId12"/>
  </p:sldIdLst>
  <p:sldSz cx="9145588"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28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86385" autoAdjust="0"/>
  </p:normalViewPr>
  <p:slideViewPr>
    <p:cSldViewPr snapToGrid="0">
      <p:cViewPr varScale="1">
        <p:scale>
          <a:sx n="100" d="100"/>
          <a:sy n="100" d="100"/>
        </p:scale>
        <p:origin x="876" y="48"/>
      </p:cViewPr>
      <p:guideLst>
        <p:guide orient="horz" pos="2155"/>
        <p:guide pos="288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a:extLst>
              <a:ext uri="{FF2B5EF4-FFF2-40B4-BE49-F238E27FC236}">
                <a16:creationId xmlns:a16="http://schemas.microsoft.com/office/drawing/2014/main" id="{EC0BE305-0BA1-4883-A042-73B41FAE65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6CF63D-91A8-4CC0-91D5-C87D8F1DFC29}" type="datetimeFigureOut">
              <a:rPr lang="ru-RU" smtClean="0"/>
              <a:pPr/>
              <a:t>06.04.2023</a:t>
            </a:fld>
            <a:endParaRPr lang="ru-RU"/>
          </a:p>
        </p:txBody>
      </p:sp>
      <p:sp>
        <p:nvSpPr>
          <p:cNvPr id="4" name="Нижний колонтитул 3">
            <a:extLst>
              <a:ext uri="{FF2B5EF4-FFF2-40B4-BE49-F238E27FC236}">
                <a16:creationId xmlns:a16="http://schemas.microsoft.com/office/drawing/2014/main" id="{5844A594-E8CB-4B0A-BC1D-ED4BD84F90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6846D6AB-06B2-4C1C-B08D-E9FAFD5C1F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ABD56-B648-46B5-83BC-B7951B734C05}" type="slidenum">
              <a:rPr lang="ru-RU" smtClean="0"/>
              <a:pPr/>
              <a:t>‹#›</a:t>
            </a:fld>
            <a:endParaRPr lang="ru-RU"/>
          </a:p>
        </p:txBody>
      </p:sp>
    </p:spTree>
    <p:extLst>
      <p:ext uri="{BB962C8B-B14F-4D97-AF65-F5344CB8AC3E}">
        <p14:creationId xmlns:p14="http://schemas.microsoft.com/office/powerpoint/2010/main" val="196629302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13:29:00.8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5T13:29:29.72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46160-79D7-494A-95F5-9EAD0A48793D}" type="datetimeFigureOut">
              <a:rPr lang="ru-RU" smtClean="0"/>
              <a:pPr/>
              <a:t>06.04.2023</a:t>
            </a:fld>
            <a:endParaRPr lang="ru-RU"/>
          </a:p>
        </p:txBody>
      </p:sp>
      <p:sp>
        <p:nvSpPr>
          <p:cNvPr id="4" name="Образ слайда 3"/>
          <p:cNvSpPr>
            <a:spLocks noGrp="1" noRot="1" noChangeAspect="1"/>
          </p:cNvSpPr>
          <p:nvPr>
            <p:ph type="sldImg" idx="2"/>
          </p:nvPr>
        </p:nvSpPr>
        <p:spPr>
          <a:xfrm>
            <a:off x="1365250" y="1143000"/>
            <a:ext cx="41275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31EDB-FA27-422B-95D0-0B4F0FEEB438}" type="slidenum">
              <a:rPr lang="ru-RU" smtClean="0"/>
              <a:pPr/>
              <a:t>‹#›</a:t>
            </a:fld>
            <a:endParaRPr lang="ru-RU"/>
          </a:p>
        </p:txBody>
      </p:sp>
    </p:spTree>
    <p:extLst>
      <p:ext uri="{BB962C8B-B14F-4D97-AF65-F5344CB8AC3E}">
        <p14:creationId xmlns:p14="http://schemas.microsoft.com/office/powerpoint/2010/main" val="2903603867"/>
      </p:ext>
    </p:extLst>
  </p:cSld>
  <p:clrMap bg1="lt1" tx1="dk1" bg2="lt2" tx2="dk2" accent1="accent1" accent2="accent2" accent3="accent3" accent4="accent4" accent5="accent5" accent6="accent6" hlink="hlink" folHlink="folHlink"/>
  <p:notesStyle>
    <a:lvl1pPr marL="0" algn="l" defTabSz="767273" rtl="0" eaLnBrk="1" latinLnBrk="0" hangingPunct="1">
      <a:defRPr sz="1000" kern="1200">
        <a:solidFill>
          <a:schemeClr val="tx1"/>
        </a:solidFill>
        <a:latin typeface="+mn-lt"/>
        <a:ea typeface="+mn-ea"/>
        <a:cs typeface="+mn-cs"/>
      </a:defRPr>
    </a:lvl1pPr>
    <a:lvl2pPr marL="383637" algn="l" defTabSz="767273" rtl="0" eaLnBrk="1" latinLnBrk="0" hangingPunct="1">
      <a:defRPr sz="1000" kern="1200">
        <a:solidFill>
          <a:schemeClr val="tx1"/>
        </a:solidFill>
        <a:latin typeface="+mn-lt"/>
        <a:ea typeface="+mn-ea"/>
        <a:cs typeface="+mn-cs"/>
      </a:defRPr>
    </a:lvl2pPr>
    <a:lvl3pPr marL="767273" algn="l" defTabSz="767273" rtl="0" eaLnBrk="1" latinLnBrk="0" hangingPunct="1">
      <a:defRPr sz="1000" kern="1200">
        <a:solidFill>
          <a:schemeClr val="tx1"/>
        </a:solidFill>
        <a:latin typeface="+mn-lt"/>
        <a:ea typeface="+mn-ea"/>
        <a:cs typeface="+mn-cs"/>
      </a:defRPr>
    </a:lvl3pPr>
    <a:lvl4pPr marL="1150910" algn="l" defTabSz="767273" rtl="0" eaLnBrk="1" latinLnBrk="0" hangingPunct="1">
      <a:defRPr sz="1000" kern="1200">
        <a:solidFill>
          <a:schemeClr val="tx1"/>
        </a:solidFill>
        <a:latin typeface="+mn-lt"/>
        <a:ea typeface="+mn-ea"/>
        <a:cs typeface="+mn-cs"/>
      </a:defRPr>
    </a:lvl4pPr>
    <a:lvl5pPr marL="1534546" algn="l" defTabSz="767273" rtl="0" eaLnBrk="1" latinLnBrk="0" hangingPunct="1">
      <a:defRPr sz="1000" kern="1200">
        <a:solidFill>
          <a:schemeClr val="tx1"/>
        </a:solidFill>
        <a:latin typeface="+mn-lt"/>
        <a:ea typeface="+mn-ea"/>
        <a:cs typeface="+mn-cs"/>
      </a:defRPr>
    </a:lvl5pPr>
    <a:lvl6pPr marL="1918183" algn="l" defTabSz="767273" rtl="0" eaLnBrk="1" latinLnBrk="0" hangingPunct="1">
      <a:defRPr sz="1000" kern="1200">
        <a:solidFill>
          <a:schemeClr val="tx1"/>
        </a:solidFill>
        <a:latin typeface="+mn-lt"/>
        <a:ea typeface="+mn-ea"/>
        <a:cs typeface="+mn-cs"/>
      </a:defRPr>
    </a:lvl6pPr>
    <a:lvl7pPr marL="2301819" algn="l" defTabSz="767273" rtl="0" eaLnBrk="1" latinLnBrk="0" hangingPunct="1">
      <a:defRPr sz="1000" kern="1200">
        <a:solidFill>
          <a:schemeClr val="tx1"/>
        </a:solidFill>
        <a:latin typeface="+mn-lt"/>
        <a:ea typeface="+mn-ea"/>
        <a:cs typeface="+mn-cs"/>
      </a:defRPr>
    </a:lvl7pPr>
    <a:lvl8pPr marL="2685456" algn="l" defTabSz="767273" rtl="0" eaLnBrk="1" latinLnBrk="0" hangingPunct="1">
      <a:defRPr sz="1000" kern="1200">
        <a:solidFill>
          <a:schemeClr val="tx1"/>
        </a:solidFill>
        <a:latin typeface="+mn-lt"/>
        <a:ea typeface="+mn-ea"/>
        <a:cs typeface="+mn-cs"/>
      </a:defRPr>
    </a:lvl8pPr>
    <a:lvl9pPr marL="3069092" algn="l" defTabSz="767273"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4335686" y="1166952"/>
            <a:ext cx="4815671" cy="4981087"/>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93" y="532042"/>
            <a:ext cx="6155782" cy="3116246"/>
          </a:xfrm>
        </p:spPr>
        <p:txBody>
          <a:bodyPr anchor="b">
            <a:normAutofit/>
          </a:bodyPr>
          <a:lstStyle>
            <a:lvl1pPr algn="l">
              <a:defRPr sz="4389">
                <a:effectLst/>
              </a:defRPr>
            </a:lvl1pPr>
          </a:lstStyle>
          <a:p>
            <a:r>
              <a:rPr lang="ru-RU"/>
              <a:t>Образец заголовка</a:t>
            </a:r>
            <a:endParaRPr lang="en-US" dirty="0"/>
          </a:p>
        </p:txBody>
      </p:sp>
      <p:sp>
        <p:nvSpPr>
          <p:cNvPr id="3" name="Subtitle 2"/>
          <p:cNvSpPr>
            <a:spLocks noGrp="1"/>
          </p:cNvSpPr>
          <p:nvPr>
            <p:ph type="subTitle" idx="1"/>
          </p:nvPr>
        </p:nvSpPr>
        <p:spPr>
          <a:xfrm>
            <a:off x="533493" y="3834081"/>
            <a:ext cx="4955110" cy="1908594"/>
          </a:xfrm>
        </p:spPr>
        <p:txBody>
          <a:bodyPr anchor="t">
            <a:normAutofit/>
          </a:bodyPr>
          <a:lstStyle>
            <a:lvl1pPr marL="0" indent="0" algn="l">
              <a:buNone/>
              <a:defRPr sz="1995">
                <a:solidFill>
                  <a:schemeClr val="bg2">
                    <a:lumMod val="75000"/>
                  </a:schemeClr>
                </a:solidFill>
              </a:defRPr>
            </a:lvl1pPr>
            <a:lvl2pPr marL="456057" indent="0" algn="ctr">
              <a:buNone/>
              <a:defRPr>
                <a:solidFill>
                  <a:schemeClr val="tx1">
                    <a:tint val="75000"/>
                  </a:schemeClr>
                </a:solidFill>
              </a:defRPr>
            </a:lvl2pPr>
            <a:lvl3pPr marL="912114" indent="0" algn="ctr">
              <a:buNone/>
              <a:defRPr>
                <a:solidFill>
                  <a:schemeClr val="tx1">
                    <a:tint val="75000"/>
                  </a:schemeClr>
                </a:solidFill>
              </a:defRPr>
            </a:lvl3pPr>
            <a:lvl4pPr marL="1368171" indent="0" algn="ctr">
              <a:buNone/>
              <a:defRPr>
                <a:solidFill>
                  <a:schemeClr val="tx1">
                    <a:tint val="75000"/>
                  </a:schemeClr>
                </a:solidFill>
              </a:defRPr>
            </a:lvl4pPr>
            <a:lvl5pPr marL="1824228" indent="0" algn="ctr">
              <a:buNone/>
              <a:defRPr>
                <a:solidFill>
                  <a:schemeClr val="tx1">
                    <a:tint val="75000"/>
                  </a:schemeClr>
                </a:solidFill>
              </a:defRPr>
            </a:lvl5pPr>
            <a:lvl6pPr marL="2280285" indent="0" algn="ctr">
              <a:buNone/>
              <a:defRPr>
                <a:solidFill>
                  <a:schemeClr val="tx1">
                    <a:tint val="75000"/>
                  </a:schemeClr>
                </a:solidFill>
              </a:defRPr>
            </a:lvl6pPr>
            <a:lvl7pPr marL="2736342" indent="0" algn="ctr">
              <a:buNone/>
              <a:defRPr>
                <a:solidFill>
                  <a:schemeClr val="tx1">
                    <a:tint val="75000"/>
                  </a:schemeClr>
                </a:solidFill>
              </a:defRPr>
            </a:lvl7pPr>
            <a:lvl8pPr marL="3192399" indent="0" algn="ctr">
              <a:buNone/>
              <a:defRPr>
                <a:solidFill>
                  <a:schemeClr val="tx1">
                    <a:tint val="75000"/>
                  </a:schemeClr>
                </a:solidFill>
              </a:defRPr>
            </a:lvl8pPr>
            <a:lvl9pPr marL="3648456"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658651C-A03D-483A-AD31-FFB9A9E60656}"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188408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33493" y="4484352"/>
            <a:ext cx="6556005" cy="1520120"/>
          </a:xfrm>
        </p:spPr>
        <p:txBody>
          <a:bodyPr/>
          <a:lstStyle/>
          <a:p>
            <a:r>
              <a:rPr lang="ru-RU"/>
              <a:t>Образец заголовка</a:t>
            </a:r>
            <a:endParaRPr lang="en-US" dirty="0"/>
          </a:p>
        </p:txBody>
      </p:sp>
      <p:sp>
        <p:nvSpPr>
          <p:cNvPr id="6" name="Picture Placeholder 2"/>
          <p:cNvSpPr>
            <a:spLocks noGrp="1" noChangeAspect="1"/>
          </p:cNvSpPr>
          <p:nvPr>
            <p:ph type="pic" idx="13"/>
          </p:nvPr>
        </p:nvSpPr>
        <p:spPr>
          <a:xfrm>
            <a:off x="533493" y="532042"/>
            <a:ext cx="8078603" cy="3116245"/>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596"/>
            </a:lvl1pPr>
            <a:lvl2pPr marL="456057" indent="0">
              <a:buNone/>
              <a:defRPr sz="1596"/>
            </a:lvl2pPr>
            <a:lvl3pPr marL="912114" indent="0">
              <a:buNone/>
              <a:defRPr sz="1596"/>
            </a:lvl3pPr>
            <a:lvl4pPr marL="1368171" indent="0">
              <a:buNone/>
              <a:defRPr sz="1596"/>
            </a:lvl4pPr>
            <a:lvl5pPr marL="1824228" indent="0">
              <a:buNone/>
              <a:defRPr sz="1596"/>
            </a:lvl5pPr>
            <a:lvl6pPr marL="2280285" indent="0">
              <a:buNone/>
              <a:defRPr sz="1596"/>
            </a:lvl6pPr>
            <a:lvl7pPr marL="2736342" indent="0">
              <a:buNone/>
              <a:defRPr sz="1596"/>
            </a:lvl7pPr>
            <a:lvl8pPr marL="3192399" indent="0">
              <a:buNone/>
              <a:defRPr sz="1596"/>
            </a:lvl8pPr>
            <a:lvl9pPr marL="3648456" indent="0">
              <a:buNone/>
              <a:defRPr sz="1596"/>
            </a:lvl9pPr>
          </a:lstStyle>
          <a:p>
            <a:r>
              <a:rPr lang="ru-RU"/>
              <a:t>Вставка рисунка</a:t>
            </a:r>
            <a:endParaRPr lang="en-US" dirty="0"/>
          </a:p>
        </p:txBody>
      </p:sp>
      <p:sp>
        <p:nvSpPr>
          <p:cNvPr id="9" name="Text Placeholder 9"/>
          <p:cNvSpPr>
            <a:spLocks noGrp="1"/>
          </p:cNvSpPr>
          <p:nvPr>
            <p:ph type="body" sz="quarter" idx="14"/>
          </p:nvPr>
        </p:nvSpPr>
        <p:spPr>
          <a:xfrm>
            <a:off x="762134" y="3834080"/>
            <a:ext cx="7282597" cy="456036"/>
          </a:xfrm>
        </p:spPr>
        <p:txBody>
          <a:bodyPr anchor="t">
            <a:normAutofit/>
          </a:bodyPr>
          <a:lstStyle>
            <a:lvl1pPr marL="0" indent="0">
              <a:buFontTx/>
              <a:buNone/>
              <a:defRPr sz="1596"/>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1E593356-57D6-4C54-91C6-311A230C5506}" type="datetime1">
              <a:rPr lang="ru-RU" smtClean="0"/>
              <a:pPr/>
              <a:t>06.04.2023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34833320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533493" y="532042"/>
            <a:ext cx="8078603" cy="2888227"/>
          </a:xfrm>
        </p:spPr>
        <p:txBody>
          <a:bodyPr anchor="ctr">
            <a:normAutofit/>
          </a:bodyPr>
          <a:lstStyle>
            <a:lvl1pPr algn="l">
              <a:defRPr sz="2793" b="0" cap="all"/>
            </a:lvl1pPr>
          </a:lstStyle>
          <a:p>
            <a:r>
              <a:rPr lang="ru-RU"/>
              <a:t>Образец заголовка</a:t>
            </a:r>
            <a:endParaRPr lang="en-US" dirty="0"/>
          </a:p>
        </p:txBody>
      </p:sp>
      <p:sp>
        <p:nvSpPr>
          <p:cNvPr id="3" name="Text Placeholder 2"/>
          <p:cNvSpPr>
            <a:spLocks noGrp="1"/>
          </p:cNvSpPr>
          <p:nvPr>
            <p:ph type="body" idx="1"/>
          </p:nvPr>
        </p:nvSpPr>
        <p:spPr>
          <a:xfrm>
            <a:off x="533492" y="4104323"/>
            <a:ext cx="6384661" cy="1900149"/>
          </a:xfrm>
        </p:spPr>
        <p:txBody>
          <a:bodyPr anchor="ctr">
            <a:normAutofit/>
          </a:bodyPr>
          <a:lstStyle>
            <a:lvl1pPr marL="0" indent="0" algn="l">
              <a:buNone/>
              <a:defRPr sz="1795">
                <a:solidFill>
                  <a:schemeClr val="bg2">
                    <a:lumMod val="75000"/>
                  </a:schemeClr>
                </a:solidFill>
              </a:defRPr>
            </a:lvl1pPr>
            <a:lvl2pPr marL="456057" indent="0">
              <a:buNone/>
              <a:defRPr sz="1795">
                <a:solidFill>
                  <a:schemeClr val="tx1">
                    <a:tint val="75000"/>
                  </a:schemeClr>
                </a:solidFill>
              </a:defRPr>
            </a:lvl2pPr>
            <a:lvl3pPr marL="912114" indent="0">
              <a:buNone/>
              <a:defRPr sz="1596">
                <a:solidFill>
                  <a:schemeClr val="tx1">
                    <a:tint val="75000"/>
                  </a:schemeClr>
                </a:solidFill>
              </a:defRPr>
            </a:lvl3pPr>
            <a:lvl4pPr marL="1368171" indent="0">
              <a:buNone/>
              <a:defRPr sz="1397">
                <a:solidFill>
                  <a:schemeClr val="tx1">
                    <a:tint val="75000"/>
                  </a:schemeClr>
                </a:solidFill>
              </a:defRPr>
            </a:lvl4pPr>
            <a:lvl5pPr marL="1824228" indent="0">
              <a:buNone/>
              <a:defRPr sz="1397">
                <a:solidFill>
                  <a:schemeClr val="tx1">
                    <a:tint val="75000"/>
                  </a:schemeClr>
                </a:solidFill>
              </a:defRPr>
            </a:lvl5pPr>
            <a:lvl6pPr marL="2280285" indent="0">
              <a:buNone/>
              <a:defRPr sz="1397">
                <a:solidFill>
                  <a:schemeClr val="tx1">
                    <a:tint val="75000"/>
                  </a:schemeClr>
                </a:solidFill>
              </a:defRPr>
            </a:lvl6pPr>
            <a:lvl7pPr marL="2736342" indent="0">
              <a:buNone/>
              <a:defRPr sz="1397">
                <a:solidFill>
                  <a:schemeClr val="tx1">
                    <a:tint val="75000"/>
                  </a:schemeClr>
                </a:solidFill>
              </a:defRPr>
            </a:lvl7pPr>
            <a:lvl8pPr marL="3192399" indent="0">
              <a:buNone/>
              <a:defRPr sz="1397">
                <a:solidFill>
                  <a:schemeClr val="tx1">
                    <a:tint val="75000"/>
                  </a:schemeClr>
                </a:solidFill>
              </a:defRPr>
            </a:lvl8pPr>
            <a:lvl9pPr marL="3648456" indent="0">
              <a:buNone/>
              <a:defRPr sz="1397">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E593356-57D6-4C54-91C6-311A230C5506}"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4186702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56432" y="532042"/>
            <a:ext cx="6860978" cy="2888227"/>
          </a:xfrm>
        </p:spPr>
        <p:txBody>
          <a:bodyPr anchor="ctr">
            <a:normAutofit/>
          </a:bodyPr>
          <a:lstStyle>
            <a:lvl1pPr algn="l">
              <a:defRPr sz="2793"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66986" y="3420269"/>
            <a:ext cx="6403579" cy="481371"/>
          </a:xfrm>
        </p:spPr>
        <p:txBody>
          <a:bodyPr anchor="ctr"/>
          <a:lstStyle>
            <a:lvl1pPr marL="0" indent="0">
              <a:buFontTx/>
              <a:buNone/>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ru-RU"/>
              <a:t>Образец текста</a:t>
            </a:r>
          </a:p>
        </p:txBody>
      </p:sp>
      <p:sp>
        <p:nvSpPr>
          <p:cNvPr id="3" name="Text Placeholder 2"/>
          <p:cNvSpPr>
            <a:spLocks noGrp="1"/>
          </p:cNvSpPr>
          <p:nvPr>
            <p:ph type="body" idx="1"/>
          </p:nvPr>
        </p:nvSpPr>
        <p:spPr>
          <a:xfrm>
            <a:off x="533493" y="4290118"/>
            <a:ext cx="6383469" cy="1714354"/>
          </a:xfrm>
        </p:spPr>
        <p:txBody>
          <a:bodyPr anchor="ctr">
            <a:normAutofit/>
          </a:bodyPr>
          <a:lstStyle>
            <a:lvl1pPr marL="0" indent="0" algn="l">
              <a:buNone/>
              <a:defRPr sz="1995">
                <a:solidFill>
                  <a:schemeClr val="bg2">
                    <a:lumMod val="75000"/>
                  </a:schemeClr>
                </a:solidFill>
              </a:defRPr>
            </a:lvl1pPr>
            <a:lvl2pPr marL="456057" indent="0">
              <a:buNone/>
              <a:defRPr sz="1795">
                <a:solidFill>
                  <a:schemeClr val="tx1">
                    <a:tint val="75000"/>
                  </a:schemeClr>
                </a:solidFill>
              </a:defRPr>
            </a:lvl2pPr>
            <a:lvl3pPr marL="912114" indent="0">
              <a:buNone/>
              <a:defRPr sz="1596">
                <a:solidFill>
                  <a:schemeClr val="tx1">
                    <a:tint val="75000"/>
                  </a:schemeClr>
                </a:solidFill>
              </a:defRPr>
            </a:lvl3pPr>
            <a:lvl4pPr marL="1368171" indent="0">
              <a:buNone/>
              <a:defRPr sz="1397">
                <a:solidFill>
                  <a:schemeClr val="tx1">
                    <a:tint val="75000"/>
                  </a:schemeClr>
                </a:solidFill>
              </a:defRPr>
            </a:lvl4pPr>
            <a:lvl5pPr marL="1824228" indent="0">
              <a:buNone/>
              <a:defRPr sz="1397">
                <a:solidFill>
                  <a:schemeClr val="tx1">
                    <a:tint val="75000"/>
                  </a:schemeClr>
                </a:solidFill>
              </a:defRPr>
            </a:lvl5pPr>
            <a:lvl6pPr marL="2280285" indent="0">
              <a:buNone/>
              <a:defRPr sz="1397">
                <a:solidFill>
                  <a:schemeClr val="tx1">
                    <a:tint val="75000"/>
                  </a:schemeClr>
                </a:solidFill>
              </a:defRPr>
            </a:lvl6pPr>
            <a:lvl7pPr marL="2736342" indent="0">
              <a:buNone/>
              <a:defRPr sz="1397">
                <a:solidFill>
                  <a:schemeClr val="tx1">
                    <a:tint val="75000"/>
                  </a:schemeClr>
                </a:solidFill>
              </a:defRPr>
            </a:lvl7pPr>
            <a:lvl8pPr marL="3192399" indent="0">
              <a:buNone/>
              <a:defRPr sz="1397">
                <a:solidFill>
                  <a:schemeClr val="tx1">
                    <a:tint val="75000"/>
                  </a:schemeClr>
                </a:solidFill>
              </a:defRPr>
            </a:lvl8pPr>
            <a:lvl9pPr marL="3648456" indent="0">
              <a:buNone/>
              <a:defRPr sz="1397">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E593356-57D6-4C54-91C6-311A230C5506}"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
        <p:nvSpPr>
          <p:cNvPr id="14" name="TextBox 13"/>
          <p:cNvSpPr txBox="1"/>
          <p:nvPr/>
        </p:nvSpPr>
        <p:spPr>
          <a:xfrm>
            <a:off x="228640" y="708815"/>
            <a:ext cx="457398" cy="583287"/>
          </a:xfrm>
          <a:prstGeom prst="rect">
            <a:avLst/>
          </a:prstGeom>
        </p:spPr>
        <p:txBody>
          <a:bodyPr vert="horz" lIns="91207" tIns="45604" rIns="91207" bIns="45604" rtlCol="0" anchor="ctr">
            <a:noAutofit/>
          </a:bodyPr>
          <a:lstStyle/>
          <a:p>
            <a:pPr lvl="0"/>
            <a:r>
              <a:rPr lang="en-US" sz="7980" dirty="0">
                <a:solidFill>
                  <a:schemeClr val="tx1"/>
                </a:solidFill>
                <a:effectLst/>
              </a:rPr>
              <a:t>“</a:t>
            </a:r>
          </a:p>
        </p:txBody>
      </p:sp>
      <p:sp>
        <p:nvSpPr>
          <p:cNvPr id="15" name="TextBox 14"/>
          <p:cNvSpPr txBox="1"/>
          <p:nvPr/>
        </p:nvSpPr>
        <p:spPr>
          <a:xfrm>
            <a:off x="7697537" y="2761552"/>
            <a:ext cx="457398" cy="583287"/>
          </a:xfrm>
          <a:prstGeom prst="rect">
            <a:avLst/>
          </a:prstGeom>
        </p:spPr>
        <p:txBody>
          <a:bodyPr vert="horz" lIns="91207" tIns="45604" rIns="91207" bIns="45604" rtlCol="0" anchor="ctr">
            <a:noAutofit/>
          </a:bodyPr>
          <a:lstStyle/>
          <a:p>
            <a:pPr lvl="0" algn="r"/>
            <a:r>
              <a:rPr lang="en-US" sz="7980" dirty="0">
                <a:solidFill>
                  <a:schemeClr val="tx1"/>
                </a:solidFill>
                <a:effectLst/>
              </a:rPr>
              <a:t>”</a:t>
            </a:r>
          </a:p>
        </p:txBody>
      </p:sp>
    </p:spTree>
    <p:extLst>
      <p:ext uri="{BB962C8B-B14F-4D97-AF65-F5344CB8AC3E}">
        <p14:creationId xmlns:p14="http://schemas.microsoft.com/office/powerpoint/2010/main" val="132711614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533493" y="3420269"/>
            <a:ext cx="6383469" cy="1693078"/>
          </a:xfrm>
        </p:spPr>
        <p:txBody>
          <a:bodyPr anchor="b">
            <a:normAutofit/>
          </a:bodyPr>
          <a:lstStyle>
            <a:lvl1pPr algn="l">
              <a:defRPr sz="2793" b="0" cap="all"/>
            </a:lvl1pPr>
          </a:lstStyle>
          <a:p>
            <a:r>
              <a:rPr lang="ru-RU"/>
              <a:t>Образец заголовка</a:t>
            </a:r>
            <a:endParaRPr lang="en-US" dirty="0"/>
          </a:p>
        </p:txBody>
      </p:sp>
      <p:sp>
        <p:nvSpPr>
          <p:cNvPr id="3" name="Text Placeholder 2"/>
          <p:cNvSpPr>
            <a:spLocks noGrp="1"/>
          </p:cNvSpPr>
          <p:nvPr>
            <p:ph type="body" idx="1"/>
          </p:nvPr>
        </p:nvSpPr>
        <p:spPr>
          <a:xfrm>
            <a:off x="533492" y="5119911"/>
            <a:ext cx="6384661" cy="884561"/>
          </a:xfrm>
        </p:spPr>
        <p:txBody>
          <a:bodyPr anchor="t">
            <a:normAutofit/>
          </a:bodyPr>
          <a:lstStyle>
            <a:lvl1pPr marL="0" indent="0" algn="l">
              <a:buNone/>
              <a:defRPr sz="1795">
                <a:solidFill>
                  <a:schemeClr val="bg2">
                    <a:lumMod val="75000"/>
                  </a:schemeClr>
                </a:solidFill>
              </a:defRPr>
            </a:lvl1pPr>
            <a:lvl2pPr marL="456057" indent="0">
              <a:buNone/>
              <a:defRPr sz="1795">
                <a:solidFill>
                  <a:schemeClr val="tx1">
                    <a:tint val="75000"/>
                  </a:schemeClr>
                </a:solidFill>
              </a:defRPr>
            </a:lvl2pPr>
            <a:lvl3pPr marL="912114" indent="0">
              <a:buNone/>
              <a:defRPr sz="1596">
                <a:solidFill>
                  <a:schemeClr val="tx1">
                    <a:tint val="75000"/>
                  </a:schemeClr>
                </a:solidFill>
              </a:defRPr>
            </a:lvl3pPr>
            <a:lvl4pPr marL="1368171" indent="0">
              <a:buNone/>
              <a:defRPr sz="1397">
                <a:solidFill>
                  <a:schemeClr val="tx1">
                    <a:tint val="75000"/>
                  </a:schemeClr>
                </a:solidFill>
              </a:defRPr>
            </a:lvl4pPr>
            <a:lvl5pPr marL="1824228" indent="0">
              <a:buNone/>
              <a:defRPr sz="1397">
                <a:solidFill>
                  <a:schemeClr val="tx1">
                    <a:tint val="75000"/>
                  </a:schemeClr>
                </a:solidFill>
              </a:defRPr>
            </a:lvl5pPr>
            <a:lvl6pPr marL="2280285" indent="0">
              <a:buNone/>
              <a:defRPr sz="1397">
                <a:solidFill>
                  <a:schemeClr val="tx1">
                    <a:tint val="75000"/>
                  </a:schemeClr>
                </a:solidFill>
              </a:defRPr>
            </a:lvl6pPr>
            <a:lvl7pPr marL="2736342" indent="0">
              <a:buNone/>
              <a:defRPr sz="1397">
                <a:solidFill>
                  <a:schemeClr val="tx1">
                    <a:tint val="75000"/>
                  </a:schemeClr>
                </a:solidFill>
              </a:defRPr>
            </a:lvl7pPr>
            <a:lvl8pPr marL="3192399" indent="0">
              <a:buNone/>
              <a:defRPr sz="1397">
                <a:solidFill>
                  <a:schemeClr val="tx1">
                    <a:tint val="75000"/>
                  </a:schemeClr>
                </a:solidFill>
              </a:defRPr>
            </a:lvl8pPr>
            <a:lvl9pPr marL="3648456" indent="0">
              <a:buNone/>
              <a:defRPr sz="1397">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E593356-57D6-4C54-91C6-311A230C5506}"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158885588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56433" y="532042"/>
            <a:ext cx="6860977" cy="2888227"/>
          </a:xfrm>
        </p:spPr>
        <p:txBody>
          <a:bodyPr anchor="ctr">
            <a:normAutofit/>
          </a:bodyPr>
          <a:lstStyle>
            <a:lvl1pPr algn="l">
              <a:defRPr sz="2793"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533493" y="3876305"/>
            <a:ext cx="6383469" cy="1047193"/>
          </a:xfrm>
        </p:spPr>
        <p:txBody>
          <a:bodyPr vert="horz" lIns="91440" tIns="45720" rIns="91440" bIns="45720" rtlCol="0" anchor="b">
            <a:normAutofit/>
          </a:bodyPr>
          <a:lstStyle>
            <a:lvl1pPr>
              <a:buNone/>
              <a:defRPr lang="en-US" sz="1995"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533493" y="4940388"/>
            <a:ext cx="6383468" cy="1064084"/>
          </a:xfrm>
        </p:spPr>
        <p:txBody>
          <a:bodyPr anchor="t">
            <a:normAutofit/>
          </a:bodyPr>
          <a:lstStyle>
            <a:lvl1pPr marL="0" indent="0" algn="l">
              <a:buNone/>
              <a:defRPr sz="1795">
                <a:solidFill>
                  <a:schemeClr val="bg2">
                    <a:lumMod val="75000"/>
                  </a:schemeClr>
                </a:solidFill>
              </a:defRPr>
            </a:lvl1pPr>
            <a:lvl2pPr marL="456057" indent="0">
              <a:buNone/>
              <a:defRPr sz="1795">
                <a:solidFill>
                  <a:schemeClr val="tx1">
                    <a:tint val="75000"/>
                  </a:schemeClr>
                </a:solidFill>
              </a:defRPr>
            </a:lvl2pPr>
            <a:lvl3pPr marL="912114" indent="0">
              <a:buNone/>
              <a:defRPr sz="1596">
                <a:solidFill>
                  <a:schemeClr val="tx1">
                    <a:tint val="75000"/>
                  </a:schemeClr>
                </a:solidFill>
              </a:defRPr>
            </a:lvl3pPr>
            <a:lvl4pPr marL="1368171" indent="0">
              <a:buNone/>
              <a:defRPr sz="1397">
                <a:solidFill>
                  <a:schemeClr val="tx1">
                    <a:tint val="75000"/>
                  </a:schemeClr>
                </a:solidFill>
              </a:defRPr>
            </a:lvl4pPr>
            <a:lvl5pPr marL="1824228" indent="0">
              <a:buNone/>
              <a:defRPr sz="1397">
                <a:solidFill>
                  <a:schemeClr val="tx1">
                    <a:tint val="75000"/>
                  </a:schemeClr>
                </a:solidFill>
              </a:defRPr>
            </a:lvl5pPr>
            <a:lvl6pPr marL="2280285" indent="0">
              <a:buNone/>
              <a:defRPr sz="1397">
                <a:solidFill>
                  <a:schemeClr val="tx1">
                    <a:tint val="75000"/>
                  </a:schemeClr>
                </a:solidFill>
              </a:defRPr>
            </a:lvl6pPr>
            <a:lvl7pPr marL="2736342" indent="0">
              <a:buNone/>
              <a:defRPr sz="1397">
                <a:solidFill>
                  <a:schemeClr val="tx1">
                    <a:tint val="75000"/>
                  </a:schemeClr>
                </a:solidFill>
              </a:defRPr>
            </a:lvl7pPr>
            <a:lvl8pPr marL="3192399" indent="0">
              <a:buNone/>
              <a:defRPr sz="1397">
                <a:solidFill>
                  <a:schemeClr val="tx1">
                    <a:tint val="75000"/>
                  </a:schemeClr>
                </a:solidFill>
              </a:defRPr>
            </a:lvl8pPr>
            <a:lvl9pPr marL="3648456" indent="0">
              <a:buNone/>
              <a:defRPr sz="1397">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E593356-57D6-4C54-91C6-311A230C5506}"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
        <p:nvSpPr>
          <p:cNvPr id="14" name="TextBox 13"/>
          <p:cNvSpPr txBox="1"/>
          <p:nvPr/>
        </p:nvSpPr>
        <p:spPr>
          <a:xfrm>
            <a:off x="228640" y="708815"/>
            <a:ext cx="457398" cy="583287"/>
          </a:xfrm>
          <a:prstGeom prst="rect">
            <a:avLst/>
          </a:prstGeom>
        </p:spPr>
        <p:txBody>
          <a:bodyPr vert="horz" lIns="91207" tIns="45604" rIns="91207" bIns="45604" rtlCol="0" anchor="ctr">
            <a:noAutofit/>
          </a:bodyPr>
          <a:lstStyle/>
          <a:p>
            <a:pPr lvl="0"/>
            <a:r>
              <a:rPr lang="en-US" sz="7980" dirty="0">
                <a:solidFill>
                  <a:schemeClr val="tx1"/>
                </a:solidFill>
                <a:effectLst/>
              </a:rPr>
              <a:t>“</a:t>
            </a:r>
          </a:p>
        </p:txBody>
      </p:sp>
      <p:sp>
        <p:nvSpPr>
          <p:cNvPr id="15" name="TextBox 14"/>
          <p:cNvSpPr txBox="1"/>
          <p:nvPr/>
        </p:nvSpPr>
        <p:spPr>
          <a:xfrm>
            <a:off x="7697537" y="2761552"/>
            <a:ext cx="457398" cy="583287"/>
          </a:xfrm>
          <a:prstGeom prst="rect">
            <a:avLst/>
          </a:prstGeom>
        </p:spPr>
        <p:txBody>
          <a:bodyPr vert="horz" lIns="91207" tIns="45604" rIns="91207" bIns="45604" rtlCol="0" anchor="ctr">
            <a:noAutofit/>
          </a:bodyPr>
          <a:lstStyle/>
          <a:p>
            <a:pPr lvl="0" algn="r"/>
            <a:r>
              <a:rPr lang="en-US" sz="7980" dirty="0">
                <a:solidFill>
                  <a:schemeClr val="tx1"/>
                </a:solidFill>
                <a:effectLst/>
              </a:rPr>
              <a:t>”</a:t>
            </a:r>
          </a:p>
        </p:txBody>
      </p:sp>
    </p:spTree>
    <p:extLst>
      <p:ext uri="{BB962C8B-B14F-4D97-AF65-F5344CB8AC3E}">
        <p14:creationId xmlns:p14="http://schemas.microsoft.com/office/powerpoint/2010/main" val="115320732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533493" y="532042"/>
            <a:ext cx="7526965" cy="2888227"/>
          </a:xfrm>
        </p:spPr>
        <p:txBody>
          <a:bodyPr vert="horz" lIns="91440" tIns="45720" rIns="91440" bIns="45720" rtlCol="0" anchor="ctr">
            <a:normAutofit/>
          </a:bodyPr>
          <a:lstStyle>
            <a:lvl1pPr>
              <a:defRPr lang="en-US" sz="2793"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533493" y="3918531"/>
            <a:ext cx="6383469" cy="836066"/>
          </a:xfrm>
        </p:spPr>
        <p:txBody>
          <a:bodyPr vert="horz" lIns="91440" tIns="45720" rIns="91440" bIns="45720" rtlCol="0" anchor="b">
            <a:normAutofit/>
          </a:bodyPr>
          <a:lstStyle>
            <a:lvl1pPr>
              <a:buNone/>
              <a:defRPr lang="en-US" sz="1995"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533493" y="4754599"/>
            <a:ext cx="6383468" cy="1249874"/>
          </a:xfrm>
        </p:spPr>
        <p:txBody>
          <a:bodyPr anchor="t">
            <a:normAutofit/>
          </a:bodyPr>
          <a:lstStyle>
            <a:lvl1pPr marL="0" indent="0" algn="l">
              <a:buNone/>
              <a:defRPr sz="1795">
                <a:solidFill>
                  <a:schemeClr val="bg2">
                    <a:lumMod val="75000"/>
                  </a:schemeClr>
                </a:solidFill>
              </a:defRPr>
            </a:lvl1pPr>
            <a:lvl2pPr marL="456057" indent="0">
              <a:buNone/>
              <a:defRPr sz="1795">
                <a:solidFill>
                  <a:schemeClr val="tx1">
                    <a:tint val="75000"/>
                  </a:schemeClr>
                </a:solidFill>
              </a:defRPr>
            </a:lvl2pPr>
            <a:lvl3pPr marL="912114" indent="0">
              <a:buNone/>
              <a:defRPr sz="1596">
                <a:solidFill>
                  <a:schemeClr val="tx1">
                    <a:tint val="75000"/>
                  </a:schemeClr>
                </a:solidFill>
              </a:defRPr>
            </a:lvl3pPr>
            <a:lvl4pPr marL="1368171" indent="0">
              <a:buNone/>
              <a:defRPr sz="1397">
                <a:solidFill>
                  <a:schemeClr val="tx1">
                    <a:tint val="75000"/>
                  </a:schemeClr>
                </a:solidFill>
              </a:defRPr>
            </a:lvl4pPr>
            <a:lvl5pPr marL="1824228" indent="0">
              <a:buNone/>
              <a:defRPr sz="1397">
                <a:solidFill>
                  <a:schemeClr val="tx1">
                    <a:tint val="75000"/>
                  </a:schemeClr>
                </a:solidFill>
              </a:defRPr>
            </a:lvl5pPr>
            <a:lvl6pPr marL="2280285" indent="0">
              <a:buNone/>
              <a:defRPr sz="1397">
                <a:solidFill>
                  <a:schemeClr val="tx1">
                    <a:tint val="75000"/>
                  </a:schemeClr>
                </a:solidFill>
              </a:defRPr>
            </a:lvl6pPr>
            <a:lvl7pPr marL="2736342" indent="0">
              <a:buNone/>
              <a:defRPr sz="1397">
                <a:solidFill>
                  <a:schemeClr val="tx1">
                    <a:tint val="75000"/>
                  </a:schemeClr>
                </a:solidFill>
              </a:defRPr>
            </a:lvl7pPr>
            <a:lvl8pPr marL="3192399" indent="0">
              <a:buNone/>
              <a:defRPr sz="1397">
                <a:solidFill>
                  <a:schemeClr val="tx1">
                    <a:tint val="75000"/>
                  </a:schemeClr>
                </a:solidFill>
              </a:defRPr>
            </a:lvl8pPr>
            <a:lvl9pPr marL="3648456" indent="0">
              <a:buNone/>
              <a:defRPr sz="1397">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E593356-57D6-4C54-91C6-311A230C5506}"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418977041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533493" y="4484352"/>
            <a:ext cx="6556005" cy="1520120"/>
          </a:xfrm>
        </p:spPr>
        <p:txBody>
          <a:bodyPr>
            <a:normAutofit/>
          </a:bodyPr>
          <a:lstStyle>
            <a:lvl1pPr algn="l">
              <a:defRPr sz="2793"/>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33493" y="532043"/>
            <a:ext cx="6556005" cy="3758077"/>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55C9F4-7AC2-4BD8-B778-8544D7F330C3}"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2438027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546" y="532042"/>
            <a:ext cx="2044549" cy="4408347"/>
          </a:xfrm>
        </p:spPr>
        <p:txBody>
          <a:bodyPr vert="eaVert">
            <a:normAutofit/>
          </a:bodyPr>
          <a:lstStyle>
            <a:lvl1pPr>
              <a:defRPr sz="2793"/>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33493" y="532042"/>
            <a:ext cx="5851028" cy="547243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7776CB3-568E-47AE-B665-AD55DBA71C55}" type="datetime1">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1035153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3F85B5-DB4A-433F-B451-1F96E9D23E2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B66C6E8-3F24-4FB4-8043-4268D9D2C418}"/>
              </a:ext>
            </a:extLst>
          </p:cNvPr>
          <p:cNvSpPr>
            <a:spLocks noGrp="1"/>
          </p:cNvSpPr>
          <p:nvPr>
            <p:ph type="dt" sz="half" idx="10"/>
          </p:nvPr>
        </p:nvSpPr>
        <p:spPr/>
        <p:txBody>
          <a:bodyPr/>
          <a:lstStyle/>
          <a:p>
            <a:fld id="{39ADE716-9155-4F53-9A9F-155A557D8E17}" type="datetime1">
              <a:rPr lang="ru-RU" smtClean="0"/>
              <a:pPr/>
              <a:t>06.04.2023</a:t>
            </a:fld>
            <a:endParaRPr lang="ru-RU"/>
          </a:p>
        </p:txBody>
      </p:sp>
      <p:sp>
        <p:nvSpPr>
          <p:cNvPr id="4" name="Нижний колонтитул 3">
            <a:extLst>
              <a:ext uri="{FF2B5EF4-FFF2-40B4-BE49-F238E27FC236}">
                <a16:creationId xmlns:a16="http://schemas.microsoft.com/office/drawing/2014/main" id="{3FCA973D-19D5-4CEF-84C9-DAF847A4F708}"/>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465B6E7A-1053-4975-A74B-F65EB9211662}"/>
              </a:ext>
            </a:extLst>
          </p:cNvPr>
          <p:cNvSpPr>
            <a:spLocks noGrp="1"/>
          </p:cNvSpPr>
          <p:nvPr>
            <p:ph type="sldNum" sz="quarter" idx="12"/>
          </p:nvPr>
        </p:nvSpPr>
        <p:spPr/>
        <p:txBody>
          <a:bodyPr/>
          <a:lstStyle/>
          <a:p>
            <a:fld id="{309D7BF6-3F62-4889-97F0-07DE7A19119D}" type="slidenum">
              <a:rPr lang="ru-RU" smtClean="0"/>
              <a:pPr/>
              <a:t>‹#›</a:t>
            </a:fld>
            <a:endParaRPr lang="ru-RU"/>
          </a:p>
        </p:txBody>
      </p:sp>
      <p:sp>
        <p:nvSpPr>
          <p:cNvPr id="7" name="Рисунок 6">
            <a:extLst>
              <a:ext uri="{FF2B5EF4-FFF2-40B4-BE49-F238E27FC236}">
                <a16:creationId xmlns:a16="http://schemas.microsoft.com/office/drawing/2014/main" id="{1897FB78-A72D-44C9-8409-41F6B78B4D09}"/>
              </a:ext>
            </a:extLst>
          </p:cNvPr>
          <p:cNvSpPr>
            <a:spLocks noGrp="1"/>
          </p:cNvSpPr>
          <p:nvPr>
            <p:ph type="pic" sz="quarter" idx="13"/>
          </p:nvPr>
        </p:nvSpPr>
        <p:spPr>
          <a:xfrm>
            <a:off x="1870797" y="1757638"/>
            <a:ext cx="685919" cy="912072"/>
          </a:xfrm>
        </p:spPr>
        <p:txBody>
          <a:bodyPr/>
          <a:lstStyle/>
          <a:p>
            <a:endParaRPr lang="ru-RU"/>
          </a:p>
        </p:txBody>
      </p:sp>
    </p:spTree>
    <p:extLst>
      <p:ext uri="{BB962C8B-B14F-4D97-AF65-F5344CB8AC3E}">
        <p14:creationId xmlns:p14="http://schemas.microsoft.com/office/powerpoint/2010/main" val="29413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533493" y="4484352"/>
            <a:ext cx="6556005" cy="1520120"/>
          </a:xfrm>
        </p:spPr>
        <p:txBody>
          <a:bodyPr/>
          <a:lstStyle/>
          <a:p>
            <a:r>
              <a:rPr lang="ru-RU"/>
              <a:t>Образец заголовка</a:t>
            </a:r>
            <a:endParaRPr lang="en-US" dirty="0"/>
          </a:p>
        </p:txBody>
      </p:sp>
      <p:sp>
        <p:nvSpPr>
          <p:cNvPr id="3" name="Content Placeholder 2"/>
          <p:cNvSpPr>
            <a:spLocks noGrp="1"/>
          </p:cNvSpPr>
          <p:nvPr>
            <p:ph idx="1"/>
          </p:nvPr>
        </p:nvSpPr>
        <p:spPr>
          <a:xfrm>
            <a:off x="533493" y="532042"/>
            <a:ext cx="6556005" cy="3758077"/>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7B06DDE-E143-4868-A50B-28FE5874951D}" type="datetime1">
              <a:rPr lang="ru-RU" smtClean="0"/>
              <a:pPr/>
              <a:t>06.04.2023</a:t>
            </a:fld>
            <a:endParaRPr lang="ru-RU" dirty="0"/>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34871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533493" y="1976155"/>
            <a:ext cx="6403580" cy="2313960"/>
          </a:xfrm>
        </p:spPr>
        <p:txBody>
          <a:bodyPr anchor="b">
            <a:normAutofit/>
          </a:bodyPr>
          <a:lstStyle>
            <a:lvl1pPr algn="l">
              <a:defRPr sz="3192" b="0" cap="all"/>
            </a:lvl1pPr>
          </a:lstStyle>
          <a:p>
            <a:r>
              <a:rPr lang="ru-RU"/>
              <a:t>Образец заголовка</a:t>
            </a:r>
            <a:endParaRPr lang="en-US" dirty="0"/>
          </a:p>
        </p:txBody>
      </p:sp>
      <p:sp>
        <p:nvSpPr>
          <p:cNvPr id="3" name="Text Placeholder 2"/>
          <p:cNvSpPr>
            <a:spLocks noGrp="1"/>
          </p:cNvSpPr>
          <p:nvPr>
            <p:ph type="body" idx="1"/>
          </p:nvPr>
        </p:nvSpPr>
        <p:spPr>
          <a:xfrm>
            <a:off x="533493" y="4475908"/>
            <a:ext cx="6403579" cy="1528565"/>
          </a:xfrm>
        </p:spPr>
        <p:txBody>
          <a:bodyPr anchor="t">
            <a:normAutofit/>
          </a:bodyPr>
          <a:lstStyle>
            <a:lvl1pPr marL="0" indent="0" algn="l">
              <a:buNone/>
              <a:defRPr sz="1795">
                <a:solidFill>
                  <a:schemeClr val="bg2">
                    <a:lumMod val="75000"/>
                  </a:schemeClr>
                </a:solidFill>
              </a:defRPr>
            </a:lvl1pPr>
            <a:lvl2pPr marL="456057" indent="0">
              <a:buNone/>
              <a:defRPr sz="1795">
                <a:solidFill>
                  <a:schemeClr val="tx1">
                    <a:tint val="75000"/>
                  </a:schemeClr>
                </a:solidFill>
              </a:defRPr>
            </a:lvl2pPr>
            <a:lvl3pPr marL="912114" indent="0">
              <a:buNone/>
              <a:defRPr sz="1596">
                <a:solidFill>
                  <a:schemeClr val="tx1">
                    <a:tint val="75000"/>
                  </a:schemeClr>
                </a:solidFill>
              </a:defRPr>
            </a:lvl3pPr>
            <a:lvl4pPr marL="1368171" indent="0">
              <a:buNone/>
              <a:defRPr sz="1397">
                <a:solidFill>
                  <a:schemeClr val="tx1">
                    <a:tint val="75000"/>
                  </a:schemeClr>
                </a:solidFill>
              </a:defRPr>
            </a:lvl4pPr>
            <a:lvl5pPr marL="1824228" indent="0">
              <a:buNone/>
              <a:defRPr sz="1397">
                <a:solidFill>
                  <a:schemeClr val="tx1">
                    <a:tint val="75000"/>
                  </a:schemeClr>
                </a:solidFill>
              </a:defRPr>
            </a:lvl5pPr>
            <a:lvl6pPr marL="2280285" indent="0">
              <a:buNone/>
              <a:defRPr sz="1397">
                <a:solidFill>
                  <a:schemeClr val="tx1">
                    <a:tint val="75000"/>
                  </a:schemeClr>
                </a:solidFill>
              </a:defRPr>
            </a:lvl6pPr>
            <a:lvl7pPr marL="2736342" indent="0">
              <a:buNone/>
              <a:defRPr sz="1397">
                <a:solidFill>
                  <a:schemeClr val="tx1">
                    <a:tint val="75000"/>
                  </a:schemeClr>
                </a:solidFill>
              </a:defRPr>
            </a:lvl7pPr>
            <a:lvl8pPr marL="3192399" indent="0">
              <a:buNone/>
              <a:defRPr sz="1397">
                <a:solidFill>
                  <a:schemeClr val="tx1">
                    <a:tint val="75000"/>
                  </a:schemeClr>
                </a:solidFill>
              </a:defRPr>
            </a:lvl8pPr>
            <a:lvl9pPr marL="3648456" indent="0">
              <a:buNone/>
              <a:defRPr sz="1397">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6DFF08F-DC6B-4601-B491-B0F83F6DD2DA}" type="datetimeFigureOut">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9D7BF6-3F62-4889-97F0-07DE7A19119D}" type="slidenum">
              <a:rPr lang="ru-RU" smtClean="0"/>
              <a:pPr/>
              <a:t>‹#›</a:t>
            </a:fld>
            <a:endParaRPr lang="ru-RU" dirty="0"/>
          </a:p>
        </p:txBody>
      </p:sp>
      <p:pic>
        <p:nvPicPr>
          <p:cNvPr id="7" name="Рисунок 6">
            <a:extLst>
              <a:ext uri="{FF2B5EF4-FFF2-40B4-BE49-F238E27FC236}">
                <a16:creationId xmlns:a16="http://schemas.microsoft.com/office/drawing/2014/main" id="{71C64783-548A-9F61-D38E-D9FFD6B017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2816" y="6165988"/>
            <a:ext cx="1941314" cy="447214"/>
          </a:xfrm>
          <a:prstGeom prst="rect">
            <a:avLst/>
          </a:prstGeom>
        </p:spPr>
      </p:pic>
    </p:spTree>
    <p:extLst>
      <p:ext uri="{BB962C8B-B14F-4D97-AF65-F5344CB8AC3E}">
        <p14:creationId xmlns:p14="http://schemas.microsoft.com/office/powerpoint/2010/main" val="359843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533493" y="4484352"/>
            <a:ext cx="6556005" cy="1520120"/>
          </a:xfrm>
        </p:spPr>
        <p:txBody>
          <a:bodyPr>
            <a:normAutofit/>
          </a:bodyPr>
          <a:lstStyle>
            <a:lvl1pPr>
              <a:defRPr sz="3192"/>
            </a:lvl1pPr>
          </a:lstStyle>
          <a:p>
            <a:r>
              <a:rPr lang="ru-RU"/>
              <a:t>Образец заголовка</a:t>
            </a:r>
            <a:endParaRPr lang="en-US" dirty="0"/>
          </a:p>
        </p:txBody>
      </p:sp>
      <p:sp>
        <p:nvSpPr>
          <p:cNvPr id="11" name="Content Placeholder 3"/>
          <p:cNvSpPr>
            <a:spLocks noGrp="1"/>
          </p:cNvSpPr>
          <p:nvPr>
            <p:ph sz="half" idx="13"/>
          </p:nvPr>
        </p:nvSpPr>
        <p:spPr>
          <a:xfrm>
            <a:off x="533493" y="532042"/>
            <a:ext cx="3950653" cy="3758074"/>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Content Placeholder 5"/>
          <p:cNvSpPr>
            <a:spLocks noGrp="1"/>
          </p:cNvSpPr>
          <p:nvPr>
            <p:ph sz="quarter" idx="4"/>
          </p:nvPr>
        </p:nvSpPr>
        <p:spPr>
          <a:xfrm>
            <a:off x="4663172" y="532042"/>
            <a:ext cx="3948924" cy="3749628"/>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E593356-57D6-4C54-91C6-311A230C5506}" type="datetime1">
              <a:rPr lang="ru-RU" smtClean="0"/>
              <a:pPr/>
              <a:t>06.04.2023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321206005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533493" y="4484352"/>
            <a:ext cx="6556005" cy="1520120"/>
          </a:xfrm>
        </p:spPr>
        <p:txBody>
          <a:bodyPr>
            <a:normAutofit/>
          </a:bodyPr>
          <a:lstStyle>
            <a:lvl1pPr>
              <a:defRPr sz="3192"/>
            </a:lvl1pPr>
          </a:lstStyle>
          <a:p>
            <a:r>
              <a:rPr lang="ru-RU"/>
              <a:t>Образец заголовка</a:t>
            </a:r>
            <a:endParaRPr lang="en-US" dirty="0"/>
          </a:p>
        </p:txBody>
      </p:sp>
      <p:sp>
        <p:nvSpPr>
          <p:cNvPr id="3" name="Text Placeholder 2"/>
          <p:cNvSpPr>
            <a:spLocks noGrp="1"/>
          </p:cNvSpPr>
          <p:nvPr>
            <p:ph type="body" idx="1"/>
          </p:nvPr>
        </p:nvSpPr>
        <p:spPr>
          <a:xfrm>
            <a:off x="762134" y="532042"/>
            <a:ext cx="3717511" cy="608048"/>
          </a:xfrm>
        </p:spPr>
        <p:txBody>
          <a:bodyPr anchor="b">
            <a:noAutofit/>
          </a:bodyPr>
          <a:lstStyle>
            <a:lvl1pPr marL="0" indent="0">
              <a:buNone/>
              <a:defRPr sz="2394" b="0" cap="all">
                <a:solidFill>
                  <a:schemeClr val="tx1"/>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ru-RU"/>
              <a:t>Образец текста</a:t>
            </a:r>
          </a:p>
        </p:txBody>
      </p:sp>
      <p:sp>
        <p:nvSpPr>
          <p:cNvPr id="4" name="Content Placeholder 3"/>
          <p:cNvSpPr>
            <a:spLocks noGrp="1"/>
          </p:cNvSpPr>
          <p:nvPr>
            <p:ph sz="half" idx="2"/>
          </p:nvPr>
        </p:nvSpPr>
        <p:spPr>
          <a:xfrm>
            <a:off x="533492" y="1140090"/>
            <a:ext cx="3946152" cy="3150026"/>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855859" y="565295"/>
            <a:ext cx="3764705" cy="574795"/>
          </a:xfrm>
        </p:spPr>
        <p:txBody>
          <a:bodyPr anchor="b">
            <a:noAutofit/>
          </a:bodyPr>
          <a:lstStyle>
            <a:lvl1pPr marL="0" indent="0">
              <a:buNone/>
              <a:defRPr sz="2394" b="0" cap="all">
                <a:solidFill>
                  <a:schemeClr val="tx1"/>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ru-RU"/>
              <a:t>Образец текста</a:t>
            </a:r>
          </a:p>
        </p:txBody>
      </p:sp>
      <p:sp>
        <p:nvSpPr>
          <p:cNvPr id="6" name="Content Placeholder 5"/>
          <p:cNvSpPr>
            <a:spLocks noGrp="1"/>
          </p:cNvSpPr>
          <p:nvPr>
            <p:ph sz="quarter" idx="4"/>
          </p:nvPr>
        </p:nvSpPr>
        <p:spPr>
          <a:xfrm>
            <a:off x="4663172" y="1140090"/>
            <a:ext cx="3957392" cy="314158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6673F30-1746-4E27-BD7E-CAC5D8B8E376}" type="datetime1">
              <a:rPr lang="ru-RU" smtClean="0"/>
              <a:pPr/>
              <a:t>06.04.2023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353501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533493" y="4484352"/>
            <a:ext cx="6556005" cy="1520120"/>
          </a:xfrm>
        </p:spPr>
        <p:txBody>
          <a:bodyPr>
            <a:normAutofit/>
          </a:bodyPr>
          <a:lstStyle>
            <a:lvl1pPr>
              <a:defRPr sz="3192"/>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E593356-57D6-4C54-91C6-311A230C5506}" type="datetime1">
              <a:rPr lang="ru-RU" smtClean="0"/>
              <a:pPr/>
              <a:t>06.04.2023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24490492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373DD-91CD-44C6-9B1E-07AB72EADE6C}" type="datetime1">
              <a:rPr lang="ru-RU" smtClean="0"/>
              <a:pPr/>
              <a:t>06.04.2023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310517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419608" y="532042"/>
            <a:ext cx="3200956" cy="1520120"/>
          </a:xfrm>
        </p:spPr>
        <p:txBody>
          <a:bodyPr anchor="b">
            <a:normAutofit/>
          </a:bodyPr>
          <a:lstStyle>
            <a:lvl1pPr algn="l">
              <a:defRPr sz="1995" b="0"/>
            </a:lvl1pPr>
          </a:lstStyle>
          <a:p>
            <a:r>
              <a:rPr lang="ru-RU"/>
              <a:t>Образец заголовка</a:t>
            </a:r>
            <a:endParaRPr lang="en-US" dirty="0"/>
          </a:p>
        </p:txBody>
      </p:sp>
      <p:sp>
        <p:nvSpPr>
          <p:cNvPr id="3" name="Content Placeholder 2"/>
          <p:cNvSpPr>
            <a:spLocks noGrp="1"/>
          </p:cNvSpPr>
          <p:nvPr>
            <p:ph idx="1"/>
          </p:nvPr>
        </p:nvSpPr>
        <p:spPr>
          <a:xfrm>
            <a:off x="533492" y="532042"/>
            <a:ext cx="4439526" cy="547243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419608" y="2204176"/>
            <a:ext cx="3200956" cy="2085942"/>
          </a:xfrm>
        </p:spPr>
        <p:txBody>
          <a:bodyPr anchor="t">
            <a:normAutofit/>
          </a:bodyPr>
          <a:lstStyle>
            <a:lvl1pPr marL="0" indent="0">
              <a:buNone/>
              <a:defRPr sz="1596"/>
            </a:lvl1pPr>
            <a:lvl2pPr marL="456057" indent="0">
              <a:buNone/>
              <a:defRPr sz="1197"/>
            </a:lvl2pPr>
            <a:lvl3pPr marL="912114" indent="0">
              <a:buNone/>
              <a:defRPr sz="998"/>
            </a:lvl3pPr>
            <a:lvl4pPr marL="1368171" indent="0">
              <a:buNone/>
              <a:defRPr sz="898"/>
            </a:lvl4pPr>
            <a:lvl5pPr marL="1824228" indent="0">
              <a:buNone/>
              <a:defRPr sz="898"/>
            </a:lvl5pPr>
            <a:lvl6pPr marL="2280285" indent="0">
              <a:buNone/>
              <a:defRPr sz="898"/>
            </a:lvl6pPr>
            <a:lvl7pPr marL="2736342" indent="0">
              <a:buNone/>
              <a:defRPr sz="898"/>
            </a:lvl7pPr>
            <a:lvl8pPr marL="3192399" indent="0">
              <a:buNone/>
              <a:defRPr sz="898"/>
            </a:lvl8pPr>
            <a:lvl9pPr marL="3648456" indent="0">
              <a:buNone/>
              <a:defRPr sz="898"/>
            </a:lvl9pPr>
          </a:lstStyle>
          <a:p>
            <a:pPr lvl="0"/>
            <a:r>
              <a:rPr lang="ru-RU"/>
              <a:t>Образец текста</a:t>
            </a:r>
          </a:p>
        </p:txBody>
      </p:sp>
      <p:sp>
        <p:nvSpPr>
          <p:cNvPr id="5" name="Date Placeholder 4"/>
          <p:cNvSpPr>
            <a:spLocks noGrp="1"/>
          </p:cNvSpPr>
          <p:nvPr>
            <p:ph type="dt" sz="half" idx="10"/>
          </p:nvPr>
        </p:nvSpPr>
        <p:spPr/>
        <p:txBody>
          <a:bodyPr/>
          <a:lstStyle/>
          <a:p>
            <a:fld id="{A5151A7D-8409-45F1-8ED7-153B2E9D050F}" type="datetime1">
              <a:rPr lang="ru-RU" smtClean="0"/>
              <a:pPr/>
              <a:t>06.04.2023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388299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496581" y="1444113"/>
            <a:ext cx="3563877" cy="1140090"/>
          </a:xfrm>
        </p:spPr>
        <p:txBody>
          <a:bodyPr anchor="b">
            <a:normAutofit/>
          </a:bodyPr>
          <a:lstStyle>
            <a:lvl1pPr algn="l">
              <a:defRPr sz="2394" b="0"/>
            </a:lvl1pPr>
          </a:lstStyle>
          <a:p>
            <a:r>
              <a:rPr lang="ru-RU"/>
              <a:t>Образец заголовка</a:t>
            </a:r>
            <a:endParaRPr lang="en-US" dirty="0"/>
          </a:p>
        </p:txBody>
      </p:sp>
      <p:sp>
        <p:nvSpPr>
          <p:cNvPr id="17" name="Picture Placeholder 2"/>
          <p:cNvSpPr>
            <a:spLocks noGrp="1" noChangeAspect="1"/>
          </p:cNvSpPr>
          <p:nvPr>
            <p:ph type="pic" idx="13"/>
          </p:nvPr>
        </p:nvSpPr>
        <p:spPr>
          <a:xfrm>
            <a:off x="762132" y="912072"/>
            <a:ext cx="3281544" cy="4788377"/>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596"/>
            </a:lvl1pPr>
            <a:lvl2pPr marL="456057" indent="0">
              <a:buNone/>
              <a:defRPr sz="1596"/>
            </a:lvl2pPr>
            <a:lvl3pPr marL="912114" indent="0">
              <a:buNone/>
              <a:defRPr sz="1596"/>
            </a:lvl3pPr>
            <a:lvl4pPr marL="1368171" indent="0">
              <a:buNone/>
              <a:defRPr sz="1596"/>
            </a:lvl4pPr>
            <a:lvl5pPr marL="1824228" indent="0">
              <a:buNone/>
              <a:defRPr sz="1596"/>
            </a:lvl5pPr>
            <a:lvl6pPr marL="2280285" indent="0">
              <a:buNone/>
              <a:defRPr sz="1596"/>
            </a:lvl6pPr>
            <a:lvl7pPr marL="2736342" indent="0">
              <a:buNone/>
              <a:defRPr sz="1596"/>
            </a:lvl7pPr>
            <a:lvl8pPr marL="3192399" indent="0">
              <a:buNone/>
              <a:defRPr sz="1596"/>
            </a:lvl8pPr>
            <a:lvl9pPr marL="3648456" indent="0">
              <a:buNone/>
              <a:defRPr sz="1596"/>
            </a:lvl9pPr>
          </a:lstStyle>
          <a:p>
            <a:r>
              <a:rPr lang="ru-RU"/>
              <a:t>Вставка рисунка</a:t>
            </a:r>
            <a:endParaRPr lang="en-US" dirty="0"/>
          </a:p>
        </p:txBody>
      </p:sp>
      <p:sp>
        <p:nvSpPr>
          <p:cNvPr id="4" name="Text Placeholder 3"/>
          <p:cNvSpPr>
            <a:spLocks noGrp="1"/>
          </p:cNvSpPr>
          <p:nvPr>
            <p:ph type="body" sz="half" idx="2"/>
          </p:nvPr>
        </p:nvSpPr>
        <p:spPr>
          <a:xfrm>
            <a:off x="4496808" y="2736215"/>
            <a:ext cx="3564842" cy="2077497"/>
          </a:xfrm>
        </p:spPr>
        <p:txBody>
          <a:bodyPr anchor="t">
            <a:normAutofit/>
          </a:bodyPr>
          <a:lstStyle>
            <a:lvl1pPr marL="0" indent="0">
              <a:buNone/>
              <a:defRPr sz="1795"/>
            </a:lvl1pPr>
            <a:lvl2pPr marL="456057" indent="0">
              <a:buNone/>
              <a:defRPr sz="1197"/>
            </a:lvl2pPr>
            <a:lvl3pPr marL="912114" indent="0">
              <a:buNone/>
              <a:defRPr sz="998"/>
            </a:lvl3pPr>
            <a:lvl4pPr marL="1368171" indent="0">
              <a:buNone/>
              <a:defRPr sz="898"/>
            </a:lvl4pPr>
            <a:lvl5pPr marL="1824228" indent="0">
              <a:buNone/>
              <a:defRPr sz="898"/>
            </a:lvl5pPr>
            <a:lvl6pPr marL="2280285" indent="0">
              <a:buNone/>
              <a:defRPr sz="898"/>
            </a:lvl6pPr>
            <a:lvl7pPr marL="2736342" indent="0">
              <a:buNone/>
              <a:defRPr sz="898"/>
            </a:lvl7pPr>
            <a:lvl8pPr marL="3192399" indent="0">
              <a:buNone/>
              <a:defRPr sz="898"/>
            </a:lvl8pPr>
            <a:lvl9pPr marL="3648456" indent="0">
              <a:buNone/>
              <a:defRPr sz="898"/>
            </a:lvl9pPr>
          </a:lstStyle>
          <a:p>
            <a:pPr lvl="0"/>
            <a:r>
              <a:rPr lang="ru-RU"/>
              <a:t>Образец текста</a:t>
            </a:r>
          </a:p>
        </p:txBody>
      </p:sp>
      <p:sp>
        <p:nvSpPr>
          <p:cNvPr id="5" name="Date Placeholder 4"/>
          <p:cNvSpPr>
            <a:spLocks noGrp="1"/>
          </p:cNvSpPr>
          <p:nvPr>
            <p:ph type="dt" sz="half" idx="10"/>
          </p:nvPr>
        </p:nvSpPr>
        <p:spPr/>
        <p:txBody>
          <a:bodyPr/>
          <a:lstStyle/>
          <a:p>
            <a:fld id="{1E593356-57D6-4C54-91C6-311A230C5506}" type="datetime1">
              <a:rPr lang="ru-RU" smtClean="0"/>
              <a:pPr/>
              <a:t>06.04.2023</a:t>
            </a:fld>
            <a:endParaRPr lang="ru-RU"/>
          </a:p>
        </p:txBody>
      </p:sp>
      <p:sp>
        <p:nvSpPr>
          <p:cNvPr id="6" name="Footer Placeholder 5"/>
          <p:cNvSpPr>
            <a:spLocks noGrp="1"/>
          </p:cNvSpPr>
          <p:nvPr>
            <p:ph type="ftr" sz="quarter" idx="11"/>
          </p:nvPr>
        </p:nvSpPr>
        <p:spPr>
          <a:xfrm>
            <a:off x="533493" y="6156485"/>
            <a:ext cx="5812733" cy="364195"/>
          </a:xfrm>
        </p:spPr>
        <p:txBody>
          <a:bodyPr/>
          <a:lstStyle/>
          <a:p>
            <a:endParaRPr lang="ru-RU"/>
          </a:p>
        </p:txBody>
      </p:sp>
      <p:sp>
        <p:nvSpPr>
          <p:cNvPr id="7" name="Slide Number Placeholder 6"/>
          <p:cNvSpPr>
            <a:spLocks noGrp="1"/>
          </p:cNvSpPr>
          <p:nvPr>
            <p:ph type="sldNum" sz="quarter" idx="12"/>
          </p:nvPr>
        </p:nvSpPr>
        <p:spPr/>
        <p:txBody>
          <a:bodyPr/>
          <a:lstStyle/>
          <a:p>
            <a:fld id="{309D7BF6-3F62-4889-97F0-07DE7A19119D}" type="slidenum">
              <a:rPr lang="ru-RU" smtClean="0"/>
              <a:pPr/>
              <a:t>‹#›</a:t>
            </a:fld>
            <a:endParaRPr lang="ru-RU"/>
          </a:p>
        </p:txBody>
      </p:sp>
    </p:spTree>
    <p:extLst>
      <p:ext uri="{BB962C8B-B14F-4D97-AF65-F5344CB8AC3E}">
        <p14:creationId xmlns:p14="http://schemas.microsoft.com/office/powerpoint/2010/main" val="23461967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1833" y="3884751"/>
            <a:ext cx="2470885" cy="2651764"/>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93" y="4484352"/>
            <a:ext cx="6556005" cy="1520120"/>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33493" y="532043"/>
            <a:ext cx="6556005" cy="375807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31536" y="6156488"/>
            <a:ext cx="1200671" cy="364195"/>
          </a:xfrm>
          <a:prstGeom prst="rect">
            <a:avLst/>
          </a:prstGeom>
        </p:spPr>
        <p:txBody>
          <a:bodyPr vert="horz" lIns="91440" tIns="45720" rIns="91440" bIns="45720" rtlCol="0" anchor="t"/>
          <a:lstStyle>
            <a:lvl1pPr algn="r">
              <a:defRPr sz="998" b="0" i="0">
                <a:solidFill>
                  <a:schemeClr val="bg2">
                    <a:lumMod val="50000"/>
                  </a:schemeClr>
                </a:solidFill>
                <a:effectLst/>
                <a:latin typeface="+mn-lt"/>
              </a:defRPr>
            </a:lvl1pPr>
          </a:lstStyle>
          <a:p>
            <a:fld id="{1E593356-57D6-4C54-91C6-311A230C5506}" type="datetime1">
              <a:rPr lang="ru-RU" smtClean="0"/>
              <a:pPr/>
              <a:t>06.04.2023</a:t>
            </a:fld>
            <a:endParaRPr lang="ru-RU"/>
          </a:p>
        </p:txBody>
      </p:sp>
      <p:sp>
        <p:nvSpPr>
          <p:cNvPr id="5" name="Footer Placeholder 4"/>
          <p:cNvSpPr>
            <a:spLocks noGrp="1"/>
          </p:cNvSpPr>
          <p:nvPr>
            <p:ph type="ftr" sz="quarter" idx="3"/>
          </p:nvPr>
        </p:nvSpPr>
        <p:spPr>
          <a:xfrm>
            <a:off x="533493" y="6156485"/>
            <a:ext cx="5812733" cy="364195"/>
          </a:xfrm>
          <a:prstGeom prst="rect">
            <a:avLst/>
          </a:prstGeom>
        </p:spPr>
        <p:txBody>
          <a:bodyPr vert="horz" lIns="91440" tIns="45720" rIns="91440" bIns="45720" rtlCol="0" anchor="t"/>
          <a:lstStyle>
            <a:lvl1pPr algn="l">
              <a:defRPr sz="998"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7775777" y="5564275"/>
            <a:ext cx="857056" cy="668219"/>
          </a:xfrm>
          <a:prstGeom prst="rect">
            <a:avLst/>
          </a:prstGeom>
        </p:spPr>
        <p:txBody>
          <a:bodyPr vert="horz" lIns="91440" tIns="45720" rIns="91440" bIns="45720" rtlCol="0" anchor="b"/>
          <a:lstStyle>
            <a:lvl1pPr algn="r">
              <a:defRPr sz="2793" b="0" i="0">
                <a:solidFill>
                  <a:schemeClr val="bg2">
                    <a:lumMod val="50000"/>
                  </a:schemeClr>
                </a:solidFill>
                <a:effectLst/>
                <a:latin typeface="+mn-lt"/>
              </a:defRPr>
            </a:lvl1pPr>
          </a:lstStyle>
          <a:p>
            <a:fld id="{309D7BF6-3F62-4889-97F0-07DE7A19119D}" type="slidenum">
              <a:rPr lang="ru-RU" smtClean="0"/>
              <a:pPr/>
              <a:t>‹#›</a:t>
            </a:fld>
            <a:endParaRPr lang="ru-RU"/>
          </a:p>
        </p:txBody>
      </p:sp>
    </p:spTree>
    <p:extLst>
      <p:ext uri="{BB962C8B-B14F-4D97-AF65-F5344CB8AC3E}">
        <p14:creationId xmlns:p14="http://schemas.microsoft.com/office/powerpoint/2010/main" val="341725353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654" r:id="rId18"/>
  </p:sldLayoutIdLst>
  <p:hf hdr="0" ftr="0" dt="0"/>
  <p:txStyles>
    <p:titleStyle>
      <a:lvl1pPr algn="l" defTabSz="456057" rtl="0" eaLnBrk="1" latinLnBrk="0" hangingPunct="1">
        <a:spcBef>
          <a:spcPct val="0"/>
        </a:spcBef>
        <a:buNone/>
        <a:defRPr sz="3192"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036" indent="-285036" algn="l" defTabSz="456057" rtl="0" eaLnBrk="1" latinLnBrk="0" hangingPunct="1">
        <a:spcBef>
          <a:spcPct val="20000"/>
        </a:spcBef>
        <a:spcAft>
          <a:spcPts val="599"/>
        </a:spcAft>
        <a:buClr>
          <a:schemeClr val="tx1"/>
        </a:buClr>
        <a:buSzPct val="80000"/>
        <a:buFont typeface="Wingdings 3" panose="05040102010807070707" pitchFamily="18" charset="2"/>
        <a:buChar char=""/>
        <a:defRPr sz="1995" kern="1200" cap="none">
          <a:solidFill>
            <a:schemeClr val="bg2">
              <a:lumMod val="75000"/>
            </a:schemeClr>
          </a:solidFill>
          <a:effectLst/>
          <a:latin typeface="+mn-lt"/>
          <a:ea typeface="+mn-ea"/>
          <a:cs typeface="+mn-cs"/>
        </a:defRPr>
      </a:lvl1pPr>
      <a:lvl2pPr marL="741093" indent="-285036" algn="l" defTabSz="456057" rtl="0" eaLnBrk="1" latinLnBrk="0" hangingPunct="1">
        <a:spcBef>
          <a:spcPct val="20000"/>
        </a:spcBef>
        <a:spcAft>
          <a:spcPts val="599"/>
        </a:spcAft>
        <a:buClr>
          <a:schemeClr val="tx1"/>
        </a:buClr>
        <a:buSzPct val="80000"/>
        <a:buFont typeface="Wingdings 3" panose="05040102010807070707" pitchFamily="18" charset="2"/>
        <a:buChar char=""/>
        <a:defRPr sz="1795" kern="1200" cap="none">
          <a:solidFill>
            <a:schemeClr val="bg2">
              <a:lumMod val="75000"/>
            </a:schemeClr>
          </a:solidFill>
          <a:effectLst/>
          <a:latin typeface="+mn-lt"/>
          <a:ea typeface="+mn-ea"/>
          <a:cs typeface="+mn-cs"/>
        </a:defRPr>
      </a:lvl2pPr>
      <a:lvl3pPr marL="1197150" indent="-285036" algn="l" defTabSz="456057" rtl="0" eaLnBrk="1" latinLnBrk="0" hangingPunct="1">
        <a:spcBef>
          <a:spcPct val="20000"/>
        </a:spcBef>
        <a:spcAft>
          <a:spcPts val="599"/>
        </a:spcAft>
        <a:buClr>
          <a:schemeClr val="tx1"/>
        </a:buClr>
        <a:buSzPct val="80000"/>
        <a:buFont typeface="Wingdings 3" panose="05040102010807070707" pitchFamily="18" charset="2"/>
        <a:buChar char=""/>
        <a:defRPr sz="1596" kern="1200" cap="none">
          <a:solidFill>
            <a:schemeClr val="bg2">
              <a:lumMod val="75000"/>
            </a:schemeClr>
          </a:solidFill>
          <a:effectLst/>
          <a:latin typeface="+mn-lt"/>
          <a:ea typeface="+mn-ea"/>
          <a:cs typeface="+mn-cs"/>
        </a:defRPr>
      </a:lvl3pPr>
      <a:lvl4pPr marL="1539192" indent="-171021" algn="l" defTabSz="456057" rtl="0" eaLnBrk="1" latinLnBrk="0" hangingPunct="1">
        <a:spcBef>
          <a:spcPct val="20000"/>
        </a:spcBef>
        <a:spcAft>
          <a:spcPts val="599"/>
        </a:spcAft>
        <a:buClr>
          <a:schemeClr val="tx1"/>
        </a:buClr>
        <a:buSzPct val="80000"/>
        <a:buFont typeface="Wingdings 3" panose="05040102010807070707" pitchFamily="18" charset="2"/>
        <a:buChar char=""/>
        <a:defRPr sz="1397" kern="1200" cap="none">
          <a:solidFill>
            <a:schemeClr val="bg2">
              <a:lumMod val="75000"/>
            </a:schemeClr>
          </a:solidFill>
          <a:effectLst/>
          <a:latin typeface="+mn-lt"/>
          <a:ea typeface="+mn-ea"/>
          <a:cs typeface="+mn-cs"/>
        </a:defRPr>
      </a:lvl4pPr>
      <a:lvl5pPr marL="1995249" indent="-171021" algn="l" defTabSz="456057" rtl="0" eaLnBrk="1" latinLnBrk="0" hangingPunct="1">
        <a:spcBef>
          <a:spcPct val="20000"/>
        </a:spcBef>
        <a:spcAft>
          <a:spcPts val="599"/>
        </a:spcAft>
        <a:buClr>
          <a:schemeClr val="tx1"/>
        </a:buClr>
        <a:buSzPct val="80000"/>
        <a:buFont typeface="Wingdings 3" panose="05040102010807070707" pitchFamily="18" charset="2"/>
        <a:buChar char=""/>
        <a:defRPr sz="1397" kern="1200" cap="none">
          <a:solidFill>
            <a:schemeClr val="bg2">
              <a:lumMod val="75000"/>
            </a:schemeClr>
          </a:solidFill>
          <a:effectLst/>
          <a:latin typeface="+mn-lt"/>
          <a:ea typeface="+mn-ea"/>
          <a:cs typeface="+mn-cs"/>
        </a:defRPr>
      </a:lvl5pPr>
      <a:lvl6pPr marL="2508314" indent="-228029" algn="l" defTabSz="456057" rtl="0" eaLnBrk="1" latinLnBrk="0" hangingPunct="1">
        <a:spcBef>
          <a:spcPct val="20000"/>
        </a:spcBef>
        <a:spcAft>
          <a:spcPts val="599"/>
        </a:spcAft>
        <a:buClr>
          <a:schemeClr val="tx1"/>
        </a:buClr>
        <a:buSzPct val="80000"/>
        <a:buFont typeface="Wingdings 3" panose="05040102010807070707" pitchFamily="18" charset="2"/>
        <a:buChar char=""/>
        <a:defRPr sz="1397" kern="1200" cap="none">
          <a:solidFill>
            <a:schemeClr val="bg2">
              <a:lumMod val="75000"/>
            </a:schemeClr>
          </a:solidFill>
          <a:effectLst/>
          <a:latin typeface="+mn-lt"/>
          <a:ea typeface="+mn-ea"/>
          <a:cs typeface="+mn-cs"/>
        </a:defRPr>
      </a:lvl6pPr>
      <a:lvl7pPr marL="2964371" indent="-228029" algn="l" defTabSz="456057" rtl="0" eaLnBrk="1" latinLnBrk="0" hangingPunct="1">
        <a:spcBef>
          <a:spcPct val="20000"/>
        </a:spcBef>
        <a:spcAft>
          <a:spcPts val="599"/>
        </a:spcAft>
        <a:buClr>
          <a:schemeClr val="tx1"/>
        </a:buClr>
        <a:buSzPct val="80000"/>
        <a:buFont typeface="Wingdings 3" panose="05040102010807070707" pitchFamily="18" charset="2"/>
        <a:buChar char=""/>
        <a:defRPr sz="1397" kern="1200" cap="none">
          <a:solidFill>
            <a:schemeClr val="bg2">
              <a:lumMod val="75000"/>
            </a:schemeClr>
          </a:solidFill>
          <a:effectLst/>
          <a:latin typeface="+mn-lt"/>
          <a:ea typeface="+mn-ea"/>
          <a:cs typeface="+mn-cs"/>
        </a:defRPr>
      </a:lvl7pPr>
      <a:lvl8pPr marL="3420428" indent="-228029" algn="l" defTabSz="456057" rtl="0" eaLnBrk="1" latinLnBrk="0" hangingPunct="1">
        <a:spcBef>
          <a:spcPct val="20000"/>
        </a:spcBef>
        <a:spcAft>
          <a:spcPts val="599"/>
        </a:spcAft>
        <a:buClr>
          <a:schemeClr val="tx1"/>
        </a:buClr>
        <a:buSzPct val="80000"/>
        <a:buFont typeface="Wingdings 3" panose="05040102010807070707" pitchFamily="18" charset="2"/>
        <a:buChar char=""/>
        <a:defRPr sz="1397" kern="1200" cap="none">
          <a:solidFill>
            <a:schemeClr val="bg2">
              <a:lumMod val="75000"/>
            </a:schemeClr>
          </a:solidFill>
          <a:effectLst/>
          <a:latin typeface="+mn-lt"/>
          <a:ea typeface="+mn-ea"/>
          <a:cs typeface="+mn-cs"/>
        </a:defRPr>
      </a:lvl8pPr>
      <a:lvl9pPr marL="3876485" indent="-228029" algn="l" defTabSz="456057" rtl="0" eaLnBrk="1" latinLnBrk="0" hangingPunct="1">
        <a:spcBef>
          <a:spcPct val="20000"/>
        </a:spcBef>
        <a:spcAft>
          <a:spcPts val="599"/>
        </a:spcAft>
        <a:buClr>
          <a:schemeClr val="tx1"/>
        </a:buClr>
        <a:buSzPct val="80000"/>
        <a:buFont typeface="Wingdings 3" panose="05040102010807070707" pitchFamily="18" charset="2"/>
        <a:buChar char=""/>
        <a:defRPr sz="1397" kern="1200" cap="none">
          <a:solidFill>
            <a:schemeClr val="bg2">
              <a:lumMod val="75000"/>
            </a:schemeClr>
          </a:solidFill>
          <a:effectLst/>
          <a:latin typeface="+mn-lt"/>
          <a:ea typeface="+mn-ea"/>
          <a:cs typeface="+mn-cs"/>
        </a:defRPr>
      </a:lvl9pPr>
    </p:bodyStyle>
    <p:otherStyle>
      <a:defPPr>
        <a:defRPr lang="en-US"/>
      </a:defPPr>
      <a:lvl1pPr marL="0" algn="l" defTabSz="456057" rtl="0" eaLnBrk="1" latinLnBrk="0" hangingPunct="1">
        <a:defRPr sz="1795" kern="1200">
          <a:solidFill>
            <a:schemeClr val="tx1"/>
          </a:solidFill>
          <a:latin typeface="+mn-lt"/>
          <a:ea typeface="+mn-ea"/>
          <a:cs typeface="+mn-cs"/>
        </a:defRPr>
      </a:lvl1pPr>
      <a:lvl2pPr marL="456057" algn="l" defTabSz="456057" rtl="0" eaLnBrk="1" latinLnBrk="0" hangingPunct="1">
        <a:defRPr sz="1795" kern="1200">
          <a:solidFill>
            <a:schemeClr val="tx1"/>
          </a:solidFill>
          <a:latin typeface="+mn-lt"/>
          <a:ea typeface="+mn-ea"/>
          <a:cs typeface="+mn-cs"/>
        </a:defRPr>
      </a:lvl2pPr>
      <a:lvl3pPr marL="912114" algn="l" defTabSz="456057" rtl="0" eaLnBrk="1" latinLnBrk="0" hangingPunct="1">
        <a:defRPr sz="1795" kern="1200">
          <a:solidFill>
            <a:schemeClr val="tx1"/>
          </a:solidFill>
          <a:latin typeface="+mn-lt"/>
          <a:ea typeface="+mn-ea"/>
          <a:cs typeface="+mn-cs"/>
        </a:defRPr>
      </a:lvl3pPr>
      <a:lvl4pPr marL="1368171" algn="l" defTabSz="456057" rtl="0" eaLnBrk="1" latinLnBrk="0" hangingPunct="1">
        <a:defRPr sz="1795" kern="1200">
          <a:solidFill>
            <a:schemeClr val="tx1"/>
          </a:solidFill>
          <a:latin typeface="+mn-lt"/>
          <a:ea typeface="+mn-ea"/>
          <a:cs typeface="+mn-cs"/>
        </a:defRPr>
      </a:lvl4pPr>
      <a:lvl5pPr marL="1824228" algn="l" defTabSz="456057" rtl="0" eaLnBrk="1" latinLnBrk="0" hangingPunct="1">
        <a:defRPr sz="1795" kern="1200">
          <a:solidFill>
            <a:schemeClr val="tx1"/>
          </a:solidFill>
          <a:latin typeface="+mn-lt"/>
          <a:ea typeface="+mn-ea"/>
          <a:cs typeface="+mn-cs"/>
        </a:defRPr>
      </a:lvl5pPr>
      <a:lvl6pPr marL="2280285" algn="l" defTabSz="456057" rtl="0" eaLnBrk="1" latinLnBrk="0" hangingPunct="1">
        <a:defRPr sz="1795" kern="1200">
          <a:solidFill>
            <a:schemeClr val="tx1"/>
          </a:solidFill>
          <a:latin typeface="+mn-lt"/>
          <a:ea typeface="+mn-ea"/>
          <a:cs typeface="+mn-cs"/>
        </a:defRPr>
      </a:lvl6pPr>
      <a:lvl7pPr marL="2736342" algn="l" defTabSz="456057" rtl="0" eaLnBrk="1" latinLnBrk="0" hangingPunct="1">
        <a:defRPr sz="1795" kern="1200">
          <a:solidFill>
            <a:schemeClr val="tx1"/>
          </a:solidFill>
          <a:latin typeface="+mn-lt"/>
          <a:ea typeface="+mn-ea"/>
          <a:cs typeface="+mn-cs"/>
        </a:defRPr>
      </a:lvl7pPr>
      <a:lvl8pPr marL="3192399" algn="l" defTabSz="456057" rtl="0" eaLnBrk="1" latinLnBrk="0" hangingPunct="1">
        <a:defRPr sz="1795" kern="1200">
          <a:solidFill>
            <a:schemeClr val="tx1"/>
          </a:solidFill>
          <a:latin typeface="+mn-lt"/>
          <a:ea typeface="+mn-ea"/>
          <a:cs typeface="+mn-cs"/>
        </a:defRPr>
      </a:lvl8pPr>
      <a:lvl9pPr marL="3648456" algn="l" defTabSz="456057"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FEBA7E-19FE-8641-BC76-8789D30E76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35" y="0"/>
            <a:ext cx="9120717" cy="6840538"/>
          </a:xfrm>
          <a:prstGeom prst="rect">
            <a:avLst/>
          </a:prstGeom>
        </p:spPr>
      </p:pic>
      <p:pic>
        <p:nvPicPr>
          <p:cNvPr id="18" name="Рисунок 17">
            <a:extLst>
              <a:ext uri="{FF2B5EF4-FFF2-40B4-BE49-F238E27FC236}">
                <a16:creationId xmlns:a16="http://schemas.microsoft.com/office/drawing/2014/main" id="{A9584ED7-4563-4E68-BF75-78BB195FF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77" y="691455"/>
            <a:ext cx="7079362" cy="4706741"/>
          </a:xfrm>
          <a:prstGeom prst="rect">
            <a:avLst/>
          </a:prstGeom>
        </p:spPr>
      </p:pic>
      <p:sp>
        <p:nvSpPr>
          <p:cNvPr id="6" name="TextBox 5">
            <a:extLst>
              <a:ext uri="{FF2B5EF4-FFF2-40B4-BE49-F238E27FC236}">
                <a16:creationId xmlns:a16="http://schemas.microsoft.com/office/drawing/2014/main" id="{BE71218E-3040-4EE9-B5FF-5B1E40430C75}"/>
              </a:ext>
            </a:extLst>
          </p:cNvPr>
          <p:cNvSpPr txBox="1"/>
          <p:nvPr/>
        </p:nvSpPr>
        <p:spPr>
          <a:xfrm>
            <a:off x="1545096" y="2162799"/>
            <a:ext cx="6108762" cy="3874222"/>
          </a:xfrm>
          <a:prstGeom prst="rect">
            <a:avLst/>
          </a:prstGeom>
          <a:noFill/>
        </p:spPr>
        <p:txBody>
          <a:bodyPr wrap="none" lIns="76727" tIns="38364" rIns="76727" bIns="38364" rtlCol="0">
            <a:spAutoFit/>
          </a:bodyPr>
          <a:lstStyle/>
          <a:p>
            <a:pPr algn="ctr">
              <a:lnSpc>
                <a:spcPct val="115000"/>
              </a:lnSpc>
            </a:pPr>
            <a:r>
              <a:rPr lang="ru-RU" sz="1800" b="1" dirty="0">
                <a:effectLst/>
                <a:latin typeface="Times New Roman" panose="02020603050405020304" pitchFamily="18" charset="0"/>
                <a:ea typeface="Arial" panose="020B0604020202020204" pitchFamily="34" charset="0"/>
              </a:rPr>
              <a:t>ВЫПУСКНАЯ КВАЛИФИКАЦИОННАЯ РАБОТА </a:t>
            </a:r>
            <a:endParaRPr lang="ru-RU" sz="1800" dirty="0">
              <a:effectLst/>
              <a:latin typeface="Arial" panose="020B0604020202020204" pitchFamily="34" charset="0"/>
              <a:ea typeface="Arial" panose="020B0604020202020204" pitchFamily="34" charset="0"/>
            </a:endParaRPr>
          </a:p>
          <a:p>
            <a:pPr algn="ctr">
              <a:lnSpc>
                <a:spcPct val="115000"/>
              </a:lnSpc>
            </a:pPr>
            <a:r>
              <a:rPr lang="ru-RU" sz="1800" b="1" dirty="0">
                <a:effectLst/>
                <a:latin typeface="Times New Roman" panose="02020603050405020304" pitchFamily="18" charset="0"/>
                <a:ea typeface="Arial" panose="020B0604020202020204" pitchFamily="34" charset="0"/>
              </a:rPr>
              <a:t>по курсу </a:t>
            </a:r>
            <a:endParaRPr lang="ru-RU"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Arial" panose="020B0604020202020204" pitchFamily="34" charset="0"/>
              </a:rPr>
              <a:t>«</a:t>
            </a:r>
            <a:r>
              <a:rPr lang="en-US" sz="1800" dirty="0">
                <a:effectLst/>
                <a:latin typeface="Times New Roman" panose="02020603050405020304" pitchFamily="18" charset="0"/>
                <a:ea typeface="Arial" panose="020B0604020202020204" pitchFamily="34" charset="0"/>
              </a:rPr>
              <a:t>Data Science</a:t>
            </a:r>
            <a:r>
              <a:rPr lang="ru-RU" sz="1800" dirty="0">
                <a:effectLst/>
                <a:latin typeface="Times New Roman" panose="02020603050405020304" pitchFamily="18" charset="0"/>
                <a:ea typeface="Arial" panose="020B0604020202020204" pitchFamily="34" charset="0"/>
              </a:rPr>
              <a:t>»</a:t>
            </a:r>
          </a:p>
          <a:p>
            <a:pPr algn="ctr">
              <a:lnSpc>
                <a:spcPct val="115000"/>
              </a:lnSpc>
            </a:pPr>
            <a:endParaRPr lang="ru-RU" sz="1800" dirty="0">
              <a:latin typeface="Times New Roman" panose="02020603050405020304" pitchFamily="18" charset="0"/>
              <a:ea typeface="Arial" panose="020B0604020202020204" pitchFamily="34" charset="0"/>
            </a:endParaRPr>
          </a:p>
          <a:p>
            <a:pPr algn="ctr">
              <a:lnSpc>
                <a:spcPct val="115000"/>
              </a:lnSpc>
            </a:pPr>
            <a:r>
              <a:rPr lang="ru-RU" sz="1800" dirty="0">
                <a:latin typeface="Times New Roman" panose="02020603050405020304" pitchFamily="18" charset="0"/>
                <a:ea typeface="Arial" panose="020B0604020202020204" pitchFamily="34" charset="0"/>
              </a:rPr>
              <a:t>Тема: Прогнозирование конечных свойств новых </a:t>
            </a:r>
          </a:p>
          <a:p>
            <a:pPr algn="ctr">
              <a:lnSpc>
                <a:spcPct val="115000"/>
              </a:lnSpc>
            </a:pPr>
            <a:r>
              <a:rPr lang="ru-RU" sz="1800" dirty="0">
                <a:latin typeface="Times New Roman" panose="02020603050405020304" pitchFamily="18" charset="0"/>
                <a:ea typeface="Arial" panose="020B0604020202020204" pitchFamily="34" charset="0"/>
              </a:rPr>
              <a:t>материалов (композиционных материалов)</a:t>
            </a:r>
          </a:p>
          <a:p>
            <a:pPr algn="ctr">
              <a:lnSpc>
                <a:spcPct val="115000"/>
              </a:lnSpc>
            </a:pPr>
            <a:endParaRPr lang="ru-RU" sz="1800" dirty="0">
              <a:effectLst/>
              <a:latin typeface="Times New Roman" panose="02020603050405020304" pitchFamily="18" charset="0"/>
              <a:ea typeface="Arial" panose="020B0604020202020204" pitchFamily="34" charset="0"/>
            </a:endParaRPr>
          </a:p>
          <a:p>
            <a:pPr algn="ctr">
              <a:lnSpc>
                <a:spcPct val="115000"/>
              </a:lnSpc>
            </a:pPr>
            <a:endParaRPr lang="ru-RU" sz="1800" dirty="0">
              <a:effectLst/>
              <a:latin typeface="Times New Roman" panose="02020603050405020304" pitchFamily="18" charset="0"/>
              <a:ea typeface="Arial" panose="020B0604020202020204" pitchFamily="34" charset="0"/>
            </a:endParaRPr>
          </a:p>
          <a:p>
            <a:pPr algn="ctr">
              <a:lnSpc>
                <a:spcPct val="115000"/>
              </a:lnSpc>
            </a:pPr>
            <a:endParaRPr lang="ru-RU" sz="1800" dirty="0">
              <a:latin typeface="Times New Roman" panose="02020603050405020304" pitchFamily="18" charset="0"/>
              <a:ea typeface="Arial" panose="020B0604020202020204" pitchFamily="34" charset="0"/>
            </a:endParaRPr>
          </a:p>
          <a:p>
            <a:pPr algn="ctr">
              <a:lnSpc>
                <a:spcPct val="115000"/>
              </a:lnSpc>
            </a:pPr>
            <a:endParaRPr lang="ru-RU" sz="1800" dirty="0">
              <a:latin typeface="Times New Roman" panose="02020603050405020304" pitchFamily="18" charset="0"/>
              <a:ea typeface="Arial" panose="020B0604020202020204" pitchFamily="34" charset="0"/>
            </a:endParaRPr>
          </a:p>
          <a:p>
            <a:pPr algn="ctr">
              <a:lnSpc>
                <a:spcPct val="115000"/>
              </a:lnSpc>
            </a:pPr>
            <a:endParaRPr lang="ru-RU" sz="1800" dirty="0">
              <a:effectLst/>
              <a:latin typeface="Times New Roman" panose="02020603050405020304" pitchFamily="18" charset="0"/>
              <a:ea typeface="Arial" panose="020B0604020202020204" pitchFamily="34" charset="0"/>
            </a:endParaRPr>
          </a:p>
          <a:p>
            <a:pPr algn="r">
              <a:lnSpc>
                <a:spcPct val="115000"/>
              </a:lnSpc>
            </a:pPr>
            <a:r>
              <a:rPr lang="ru-RU" sz="1800" dirty="0">
                <a:latin typeface="Times New Roman" panose="02020603050405020304" pitchFamily="18" charset="0"/>
                <a:ea typeface="Arial" panose="020B0604020202020204" pitchFamily="34" charset="0"/>
              </a:rPr>
              <a:t>Слушатель Сафин Ренат </a:t>
            </a:r>
            <a:r>
              <a:rPr lang="ru-RU" sz="1800" dirty="0" err="1">
                <a:latin typeface="Times New Roman" panose="02020603050405020304" pitchFamily="18" charset="0"/>
                <a:ea typeface="Arial" panose="020B0604020202020204" pitchFamily="34" charset="0"/>
              </a:rPr>
              <a:t>Халимович</a:t>
            </a:r>
            <a:endParaRPr lang="ru-RU" sz="1800" dirty="0">
              <a:effectLst/>
              <a:latin typeface="Arial" panose="020B0604020202020204" pitchFamily="34" charset="0"/>
              <a:ea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15" name="Рукописный ввод 14">
                <a:extLst>
                  <a:ext uri="{FF2B5EF4-FFF2-40B4-BE49-F238E27FC236}">
                    <a16:creationId xmlns:a16="http://schemas.microsoft.com/office/drawing/2014/main" id="{CEA40C6B-8D25-44DF-BF09-D5C3F353DE4B}"/>
                  </a:ext>
                </a:extLst>
              </p14:cNvPr>
              <p14:cNvContentPartPr/>
              <p14:nvPr/>
            </p14:nvContentPartPr>
            <p14:xfrm>
              <a:off x="1168686" y="-205132"/>
              <a:ext cx="270" cy="359"/>
            </p14:xfrm>
          </p:contentPart>
        </mc:Choice>
        <mc:Fallback xmlns="">
          <p:pic>
            <p:nvPicPr>
              <p:cNvPr id="15" name="Рукописный ввод 14">
                <a:extLst>
                  <a:ext uri="{FF2B5EF4-FFF2-40B4-BE49-F238E27FC236}">
                    <a16:creationId xmlns:a16="http://schemas.microsoft.com/office/drawing/2014/main" xmlns="" xmlns:p14="http://schemas.microsoft.com/office/powerpoint/2010/main" id="{CEA40C6B-8D25-44DF-BF09-D5C3F353DE4B}"/>
                  </a:ext>
                </a:extLst>
              </p:cNvPr>
              <p:cNvPicPr/>
              <p:nvPr/>
            </p:nvPicPr>
            <p:blipFill>
              <a:blip r:embed="rId5"/>
              <a:stretch>
                <a:fillRect/>
              </a:stretch>
            </p:blipFill>
            <p:spPr>
              <a:xfrm>
                <a:off x="1504337" y="-31329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Рукописный ввод 15">
                <a:extLst>
                  <a:ext uri="{FF2B5EF4-FFF2-40B4-BE49-F238E27FC236}">
                    <a16:creationId xmlns:a16="http://schemas.microsoft.com/office/drawing/2014/main" id="{C000A511-BE91-468F-99FC-0A9954F9F36D}"/>
                  </a:ext>
                </a:extLst>
              </p14:cNvPr>
              <p14:cNvContentPartPr/>
              <p14:nvPr/>
            </p14:nvContentPartPr>
            <p14:xfrm>
              <a:off x="1805456" y="-167729"/>
              <a:ext cx="270" cy="359"/>
            </p14:xfrm>
          </p:contentPart>
        </mc:Choice>
        <mc:Fallback xmlns="">
          <p:pic>
            <p:nvPicPr>
              <p:cNvPr id="16" name="Рукописный ввод 15">
                <a:extLst>
                  <a:ext uri="{FF2B5EF4-FFF2-40B4-BE49-F238E27FC236}">
                    <a16:creationId xmlns:a16="http://schemas.microsoft.com/office/drawing/2014/main" xmlns="" xmlns:p14="http://schemas.microsoft.com/office/powerpoint/2010/main" id="{C000A511-BE91-468F-99FC-0A9954F9F36D}"/>
                  </a:ext>
                </a:extLst>
              </p:cNvPr>
              <p:cNvPicPr/>
              <p:nvPr/>
            </p:nvPicPr>
            <p:blipFill>
              <a:blip r:embed="rId5"/>
              <a:stretch>
                <a:fillRect/>
              </a:stretch>
            </p:blipFill>
            <p:spPr>
              <a:xfrm>
                <a:off x="2352857" y="-275797"/>
                <a:ext cx="108000" cy="216000"/>
              </a:xfrm>
              <a:prstGeom prst="rect">
                <a:avLst/>
              </a:prstGeom>
            </p:spPr>
          </p:pic>
        </mc:Fallback>
      </mc:AlternateContent>
      <p:sp>
        <p:nvSpPr>
          <p:cNvPr id="3" name="Номер слайда 2"/>
          <p:cNvSpPr>
            <a:spLocks noGrp="1"/>
          </p:cNvSpPr>
          <p:nvPr>
            <p:ph type="sldNum" sz="quarter" idx="12"/>
          </p:nvPr>
        </p:nvSpPr>
        <p:spPr/>
        <p:txBody>
          <a:bodyPr/>
          <a:lstStyle/>
          <a:p>
            <a:fld id="{309D7BF6-3F62-4889-97F0-07DE7A19119D}" type="slidenum">
              <a:rPr lang="ru-RU" smtClean="0"/>
              <a:pPr/>
              <a:t>1</a:t>
            </a:fld>
            <a:endParaRPr lang="ru-RU"/>
          </a:p>
        </p:txBody>
      </p:sp>
      <p:pic>
        <p:nvPicPr>
          <p:cNvPr id="2" name="Рисунок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3354" y="630991"/>
            <a:ext cx="3522006" cy="811352"/>
          </a:xfrm>
          <a:prstGeom prst="rect">
            <a:avLst/>
          </a:prstGeom>
        </p:spPr>
      </p:pic>
    </p:spTree>
    <p:extLst>
      <p:ext uri="{BB962C8B-B14F-4D97-AF65-F5344CB8AC3E}">
        <p14:creationId xmlns:p14="http://schemas.microsoft.com/office/powerpoint/2010/main" val="187986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2974DB81-59A9-D106-6FF9-7CE00C486378}"/>
              </a:ext>
            </a:extLst>
          </p:cNvPr>
          <p:cNvSpPr>
            <a:spLocks noGrp="1"/>
          </p:cNvSpPr>
          <p:nvPr>
            <p:ph type="sldNum" sz="quarter" idx="12"/>
          </p:nvPr>
        </p:nvSpPr>
        <p:spPr/>
        <p:txBody>
          <a:bodyPr/>
          <a:lstStyle/>
          <a:p>
            <a:fld id="{309D7BF6-3F62-4889-97F0-07DE7A19119D}" type="slidenum">
              <a:rPr lang="ru-RU" smtClean="0"/>
              <a:pPr/>
              <a:t>10</a:t>
            </a:fld>
            <a:endParaRPr lang="ru-RU" dirty="0"/>
          </a:p>
        </p:txBody>
      </p:sp>
      <p:sp>
        <p:nvSpPr>
          <p:cNvPr id="5" name="Заголовок 5">
            <a:extLst>
              <a:ext uri="{FF2B5EF4-FFF2-40B4-BE49-F238E27FC236}">
                <a16:creationId xmlns:a16="http://schemas.microsoft.com/office/drawing/2014/main" id="{779211E8-A736-EF6D-B82A-F7865E46375B}"/>
              </a:ext>
            </a:extLst>
          </p:cNvPr>
          <p:cNvSpPr txBox="1">
            <a:spLocks/>
          </p:cNvSpPr>
          <p:nvPr/>
        </p:nvSpPr>
        <p:spPr>
          <a:xfrm>
            <a:off x="628759" y="335598"/>
            <a:ext cx="7888070" cy="1116961"/>
          </a:xfrm>
          <a:prstGeom prst="rect">
            <a:avLst/>
          </a:prstGeom>
        </p:spPr>
        <p:txBody>
          <a:bodyPr vert="horz" lIns="76727" tIns="38364" rIns="76727" bIns="38364" rtlCol="0" anchor="b">
            <a:normAutofit/>
          </a:bodyPr>
          <a:lstStyle>
            <a:lvl1pPr algn="l" defTabSz="767273" rtl="0" eaLnBrk="1" latinLnBrk="0" hangingPunct="1">
              <a:lnSpc>
                <a:spcPct val="90000"/>
              </a:lnSpc>
              <a:spcBef>
                <a:spcPct val="0"/>
              </a:spcBef>
              <a:buNone/>
              <a:defRPr sz="5000" kern="1200">
                <a:solidFill>
                  <a:schemeClr val="tx1"/>
                </a:solidFill>
                <a:latin typeface="+mj-lt"/>
                <a:ea typeface="+mj-ea"/>
                <a:cs typeface="+mj-cs"/>
              </a:defRPr>
            </a:lvl1pPr>
          </a:lstStyle>
          <a:p>
            <a:r>
              <a:rPr lang="ru-RU" sz="4800" b="1" dirty="0">
                <a:solidFill>
                  <a:srgbClr val="0070C0"/>
                </a:solidFill>
                <a:latin typeface="Book Antiqua" panose="02040602050305030304" pitchFamily="18" charset="0"/>
                <a:cs typeface="Arial" panose="020B0604020202020204" pitchFamily="34" charset="0"/>
              </a:rPr>
              <a:t>Вывод</a:t>
            </a:r>
          </a:p>
        </p:txBody>
      </p:sp>
      <p:sp>
        <p:nvSpPr>
          <p:cNvPr id="6" name="TextBox 5">
            <a:extLst>
              <a:ext uri="{FF2B5EF4-FFF2-40B4-BE49-F238E27FC236}">
                <a16:creationId xmlns:a16="http://schemas.microsoft.com/office/drawing/2014/main" id="{E9EA1923-24C8-940A-54F5-E2D4228750D4}"/>
              </a:ext>
            </a:extLst>
          </p:cNvPr>
          <p:cNvSpPr txBox="1"/>
          <p:nvPr/>
        </p:nvSpPr>
        <p:spPr>
          <a:xfrm>
            <a:off x="525229" y="1625599"/>
            <a:ext cx="7991600" cy="4201791"/>
          </a:xfrm>
          <a:prstGeom prst="rect">
            <a:avLst/>
          </a:prstGeom>
          <a:noFill/>
        </p:spPr>
        <p:txBody>
          <a:bodyPr wrap="square" rtlCol="0">
            <a:spAutoFit/>
          </a:bodyPr>
          <a:lstStyle/>
          <a:p>
            <a:pPr indent="450215" algn="just">
              <a:lnSpc>
                <a:spcPct val="150000"/>
              </a:lnSpc>
            </a:pPr>
            <a:r>
              <a:rPr lang="ru-RU" sz="2000" dirty="0">
                <a:latin typeface="Book Antiqua" panose="02040602050305030304" pitchFamily="18" charset="0"/>
                <a:cs typeface="Times New Roman" panose="02020603050405020304" pitchFamily="18" charset="0"/>
              </a:rPr>
              <a:t>Модуль упругости и прочность при растяжении  не имеют линейной зависимости. Все использованные модель не справились с задачей. Свойства композитных материалов в первую очередь зависят от используемых материалов.</a:t>
            </a:r>
            <a:endParaRPr lang="en-US" sz="2000" dirty="0">
              <a:latin typeface="Book Antiqua" panose="02040602050305030304" pitchFamily="18" charset="0"/>
              <a:cs typeface="Times New Roman" panose="02020603050405020304" pitchFamily="18" charset="0"/>
            </a:endParaRPr>
          </a:p>
          <a:p>
            <a:pPr indent="450215" algn="just">
              <a:lnSpc>
                <a:spcPct val="150000"/>
              </a:lnSpc>
            </a:pPr>
            <a:r>
              <a:rPr lang="ru-RU" sz="2000" dirty="0">
                <a:latin typeface="Book Antiqua" panose="02040602050305030304" pitchFamily="18" charset="0"/>
                <a:cs typeface="Times New Roman" panose="02020603050405020304" pitchFamily="18" charset="0"/>
              </a:rPr>
              <a:t>Необходимы дополнительные вводные данные, получение новых результирующих признаков в результате математических преобразований, консультации экспертов предметной области, новые исследования. Для решения данной задачи требуется подключить целую команду специалистов.</a:t>
            </a:r>
          </a:p>
        </p:txBody>
      </p:sp>
    </p:spTree>
    <p:extLst>
      <p:ext uri="{BB962C8B-B14F-4D97-AF65-F5344CB8AC3E}">
        <p14:creationId xmlns:p14="http://schemas.microsoft.com/office/powerpoint/2010/main" val="369184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B0D24EEF-D710-CDF2-232B-8F0660A5673A}"/>
              </a:ext>
            </a:extLst>
          </p:cNvPr>
          <p:cNvSpPr>
            <a:spLocks noGrp="1"/>
          </p:cNvSpPr>
          <p:nvPr>
            <p:ph type="body" idx="1"/>
          </p:nvPr>
        </p:nvSpPr>
        <p:spPr>
          <a:xfrm>
            <a:off x="533400" y="2184400"/>
            <a:ext cx="8078788" cy="889000"/>
          </a:xfrm>
        </p:spPr>
        <p:txBody>
          <a:bodyPr>
            <a:noAutofit/>
          </a:bodyPr>
          <a:lstStyle/>
          <a:p>
            <a:pPr algn="ctr"/>
            <a:r>
              <a:rPr lang="ru-RU" sz="4400" b="1" dirty="0">
                <a:solidFill>
                  <a:srgbClr val="0070C0"/>
                </a:solidFill>
                <a:latin typeface="Book Antiqua" panose="02040602050305030304" pitchFamily="18" charset="0"/>
                <a:ea typeface="+mj-ea"/>
                <a:cs typeface="Arial" panose="020B0604020202020204" pitchFamily="34" charset="0"/>
              </a:rPr>
              <a:t>СПАСИБО ЗА ВНИМАНИЕ!</a:t>
            </a:r>
          </a:p>
        </p:txBody>
      </p:sp>
    </p:spTree>
    <p:extLst>
      <p:ext uri="{BB962C8B-B14F-4D97-AF65-F5344CB8AC3E}">
        <p14:creationId xmlns:p14="http://schemas.microsoft.com/office/powerpoint/2010/main" val="409961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309D7BF6-3F62-4889-97F0-07DE7A19119D}" type="slidenum">
              <a:rPr lang="ru-RU" smtClean="0"/>
              <a:pPr/>
              <a:t>2</a:t>
            </a:fld>
            <a:endParaRPr lang="ru-RU"/>
          </a:p>
        </p:txBody>
      </p:sp>
      <p:cxnSp>
        <p:nvCxnSpPr>
          <p:cNvPr id="16" name="Прямая соединительная линия 15">
            <a:extLst>
              <a:ext uri="{FF2B5EF4-FFF2-40B4-BE49-F238E27FC236}">
                <a16:creationId xmlns:a16="http://schemas.microsoft.com/office/drawing/2014/main" id="{51D53EB4-0231-4FD7-8AEE-66B5FAFEB637}"/>
              </a:ext>
            </a:extLst>
          </p:cNvPr>
          <p:cNvCxnSpPr>
            <a:cxnSpLocks/>
          </p:cNvCxnSpPr>
          <p:nvPr/>
        </p:nvCxnSpPr>
        <p:spPr>
          <a:xfrm>
            <a:off x="623996" y="475299"/>
            <a:ext cx="0" cy="12668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5893683C-C5BC-40E4-8324-4F653767B8DA}"/>
              </a:ext>
            </a:extLst>
          </p:cNvPr>
          <p:cNvCxnSpPr>
            <a:cxnSpLocks/>
          </p:cNvCxnSpPr>
          <p:nvPr/>
        </p:nvCxnSpPr>
        <p:spPr>
          <a:xfrm>
            <a:off x="623996" y="1742173"/>
            <a:ext cx="340898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057C4CCB-C903-426A-838D-AF0257393F17}"/>
              </a:ext>
            </a:extLst>
          </p:cNvPr>
          <p:cNvCxnSpPr>
            <a:cxnSpLocks/>
          </p:cNvCxnSpPr>
          <p:nvPr/>
        </p:nvCxnSpPr>
        <p:spPr>
          <a:xfrm>
            <a:off x="623996" y="475299"/>
            <a:ext cx="78880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Заголовок 5"/>
          <p:cNvSpPr txBox="1">
            <a:spLocks/>
          </p:cNvSpPr>
          <p:nvPr/>
        </p:nvSpPr>
        <p:spPr>
          <a:xfrm>
            <a:off x="803563" y="914397"/>
            <a:ext cx="7599645" cy="544945"/>
          </a:xfrm>
          <a:prstGeom prst="rect">
            <a:avLst/>
          </a:prstGeom>
        </p:spPr>
        <p:txBody>
          <a:bodyPr vert="horz" lIns="76727" tIns="38364" rIns="76727" bIns="38364" rtlCol="0" anchor="b">
            <a:noAutofit/>
          </a:bodyPr>
          <a:lstStyle>
            <a:lvl1pPr algn="l" defTabSz="767273" rtl="0" eaLnBrk="1" latinLnBrk="0" hangingPunct="1">
              <a:lnSpc>
                <a:spcPct val="90000"/>
              </a:lnSpc>
              <a:spcBef>
                <a:spcPct val="0"/>
              </a:spcBef>
              <a:buNone/>
              <a:defRPr sz="5000" kern="1200">
                <a:solidFill>
                  <a:schemeClr val="tx1"/>
                </a:solidFill>
                <a:latin typeface="+mj-lt"/>
                <a:ea typeface="+mj-ea"/>
                <a:cs typeface="+mj-cs"/>
              </a:defRPr>
            </a:lvl1pPr>
          </a:lstStyle>
          <a:p>
            <a:pPr algn="ctr"/>
            <a:r>
              <a:rPr lang="ru-RU" sz="4000" b="1" dirty="0">
                <a:solidFill>
                  <a:srgbClr val="0070C0"/>
                </a:solidFill>
                <a:latin typeface="Book Antiqua" panose="02040602050305030304" pitchFamily="18" charset="0"/>
                <a:cs typeface="Arial" panose="020B0604020202020204" pitchFamily="34" charset="0"/>
              </a:rPr>
              <a:t>Актуальность темы</a:t>
            </a:r>
          </a:p>
        </p:txBody>
      </p:sp>
      <p:sp>
        <p:nvSpPr>
          <p:cNvPr id="2" name="TextBox 1">
            <a:extLst>
              <a:ext uri="{FF2B5EF4-FFF2-40B4-BE49-F238E27FC236}">
                <a16:creationId xmlns:a16="http://schemas.microsoft.com/office/drawing/2014/main" id="{8149E9AD-2FDC-B758-F7D3-65C1F96447F5}"/>
              </a:ext>
            </a:extLst>
          </p:cNvPr>
          <p:cNvSpPr txBox="1"/>
          <p:nvPr/>
        </p:nvSpPr>
        <p:spPr>
          <a:xfrm>
            <a:off x="803563" y="2400300"/>
            <a:ext cx="7387937" cy="2400657"/>
          </a:xfrm>
          <a:prstGeom prst="rect">
            <a:avLst/>
          </a:prstGeom>
          <a:noFill/>
        </p:spPr>
        <p:txBody>
          <a:bodyPr wrap="square" rtlCol="0">
            <a:spAutoFit/>
          </a:bodyPr>
          <a:lstStyle/>
          <a:p>
            <a:pPr algn="just"/>
            <a:r>
              <a:rPr lang="ru-RU" dirty="0">
                <a:latin typeface="Book Antiqua" panose="02040602050305030304" pitchFamily="18" charset="0"/>
                <a:cs typeface="Times New Roman" panose="02020603050405020304" pitchFamily="18" charset="0"/>
              </a:rPr>
              <a:t>Возможность получить композиты с уникальными эксплуатационными свойствами способствует широкому распространению композиционных материалов в различных областях техники</a:t>
            </a:r>
            <a:r>
              <a:rPr lang="en-US" dirty="0">
                <a:latin typeface="Book Antiqua" panose="02040602050305030304" pitchFamily="18" charset="0"/>
                <a:cs typeface="Times New Roman" panose="02020603050405020304" pitchFamily="18" charset="0"/>
              </a:rPr>
              <a:t>.</a:t>
            </a:r>
            <a:endParaRPr lang="ru-RU" dirty="0">
              <a:latin typeface="Book Antiqua" panose="02040602050305030304" pitchFamily="18" charset="0"/>
              <a:cs typeface="Times New Roman" panose="02020603050405020304" pitchFamily="18" charset="0"/>
            </a:endParaRPr>
          </a:p>
          <a:p>
            <a:pPr algn="just"/>
            <a:endParaRPr lang="ru-RU" dirty="0"/>
          </a:p>
          <a:p>
            <a:pPr algn="just"/>
            <a:r>
              <a:rPr lang="ru-RU" dirty="0">
                <a:latin typeface="Book Antiqua" panose="02040602050305030304" pitchFamily="18" charset="0"/>
                <a:cs typeface="Times New Roman" panose="02020603050405020304" pitchFamily="18" charset="0"/>
              </a:rPr>
              <a:t>Традиционно разработка композитных материалов является долгосрочным процессом, так как из свойств отдельных компонентов невозможно рассчитать конечные свойства композита. Для достижения определенных характеристик требуется большое количество различных комбинированных тестов, что делает насущной задачу прогнозирования успешного решения, снижающего затраты на разработку новых материалов и затраты на рабочую силу.</a:t>
            </a:r>
          </a:p>
        </p:txBody>
      </p:sp>
    </p:spTree>
    <p:extLst>
      <p:ext uri="{BB962C8B-B14F-4D97-AF65-F5344CB8AC3E}">
        <p14:creationId xmlns:p14="http://schemas.microsoft.com/office/powerpoint/2010/main" val="169498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FCFAF51-5302-461E-8D95-9F8CDA1ACBFF}"/>
              </a:ext>
            </a:extLst>
          </p:cNvPr>
          <p:cNvSpPr>
            <a:spLocks noGrp="1"/>
          </p:cNvSpPr>
          <p:nvPr>
            <p:ph type="body" idx="1"/>
          </p:nvPr>
        </p:nvSpPr>
        <p:spPr>
          <a:xfrm>
            <a:off x="828455" y="4598248"/>
            <a:ext cx="7452642" cy="1510185"/>
          </a:xfrm>
        </p:spPr>
        <p:txBody>
          <a:bodyPr>
            <a:normAutofit/>
          </a:bodyPr>
          <a:lstStyle/>
          <a:p>
            <a:pPr>
              <a:lnSpc>
                <a:spcPct val="150000"/>
              </a:lnSpc>
            </a:pPr>
            <a:r>
              <a:rPr lang="ru-RU" sz="1150" dirty="0">
                <a:solidFill>
                  <a:schemeClr val="tx1"/>
                </a:solidFill>
                <a:latin typeface="Book Antiqua" panose="02040602050305030304" pitchFamily="18" charset="0"/>
                <a:cs typeface="Times New Roman" panose="02020603050405020304" pitchFamily="18" charset="0"/>
              </a:rPr>
              <a:t>Исходный </a:t>
            </a:r>
            <a:r>
              <a:rPr lang="ru-RU" sz="1150" dirty="0" err="1">
                <a:solidFill>
                  <a:schemeClr val="tx1"/>
                </a:solidFill>
                <a:latin typeface="Book Antiqua" panose="02040602050305030304" pitchFamily="18" charset="0"/>
                <a:cs typeface="Times New Roman" panose="02020603050405020304" pitchFamily="18" charset="0"/>
              </a:rPr>
              <a:t>датафрейм</a:t>
            </a:r>
            <a:r>
              <a:rPr lang="ru-RU" sz="1150" dirty="0">
                <a:solidFill>
                  <a:schemeClr val="tx1"/>
                </a:solidFill>
                <a:latin typeface="Book Antiqua" panose="02040602050305030304" pitchFamily="18" charset="0"/>
                <a:cs typeface="Times New Roman" panose="02020603050405020304" pitchFamily="18" charset="0"/>
              </a:rPr>
              <a:t> содержит 1023 записи с 9 входными параметрами и 3 выходными параметрами:</a:t>
            </a:r>
          </a:p>
          <a:p>
            <a:pPr marL="285750" indent="-285750">
              <a:lnSpc>
                <a:spcPct val="150000"/>
              </a:lnSpc>
              <a:buFont typeface="Arial" panose="020B0604020202020204" pitchFamily="34" charset="0"/>
              <a:buChar char="•"/>
            </a:pPr>
            <a:r>
              <a:rPr lang="ru-RU" sz="1150" dirty="0">
                <a:solidFill>
                  <a:schemeClr val="tx1"/>
                </a:solidFill>
                <a:latin typeface="Book Antiqua" panose="02040602050305030304" pitchFamily="18" charset="0"/>
                <a:cs typeface="Times New Roman" panose="02020603050405020304" pitchFamily="18" charset="0"/>
              </a:rPr>
              <a:t>Модуль упругости при растяжении</a:t>
            </a:r>
          </a:p>
          <a:p>
            <a:pPr marL="285750" indent="-285750">
              <a:lnSpc>
                <a:spcPct val="150000"/>
              </a:lnSpc>
              <a:buFont typeface="Arial" panose="020B0604020202020204" pitchFamily="34" charset="0"/>
              <a:buChar char="•"/>
            </a:pPr>
            <a:r>
              <a:rPr lang="ru-RU" sz="1150" dirty="0">
                <a:solidFill>
                  <a:schemeClr val="tx1"/>
                </a:solidFill>
                <a:latin typeface="Book Antiqua" panose="02040602050305030304" pitchFamily="18" charset="0"/>
                <a:cs typeface="Times New Roman" panose="02020603050405020304" pitchFamily="18" charset="0"/>
              </a:rPr>
              <a:t>Прочность при растяжении</a:t>
            </a:r>
          </a:p>
          <a:p>
            <a:pPr marL="285750" indent="-285750">
              <a:lnSpc>
                <a:spcPct val="150000"/>
              </a:lnSpc>
              <a:buFont typeface="Arial" panose="020B0604020202020204" pitchFamily="34" charset="0"/>
              <a:buChar char="•"/>
            </a:pPr>
            <a:r>
              <a:rPr lang="ru-RU" sz="1150" dirty="0">
                <a:solidFill>
                  <a:schemeClr val="tx1"/>
                </a:solidFill>
                <a:latin typeface="Book Antiqua" panose="02040602050305030304" pitchFamily="18" charset="0"/>
                <a:cs typeface="Times New Roman" panose="02020603050405020304" pitchFamily="18" charset="0"/>
              </a:rPr>
              <a:t>Соотношение матрица-наполнитель</a:t>
            </a:r>
          </a:p>
        </p:txBody>
      </p:sp>
      <p:sp>
        <p:nvSpPr>
          <p:cNvPr id="6" name="Номер слайда 5"/>
          <p:cNvSpPr>
            <a:spLocks noGrp="1"/>
          </p:cNvSpPr>
          <p:nvPr>
            <p:ph type="sldNum" sz="quarter" idx="12"/>
          </p:nvPr>
        </p:nvSpPr>
        <p:spPr/>
        <p:txBody>
          <a:bodyPr/>
          <a:lstStyle/>
          <a:p>
            <a:fld id="{309D7BF6-3F62-4889-97F0-07DE7A19119D}" type="slidenum">
              <a:rPr lang="ru-RU" smtClean="0"/>
              <a:pPr/>
              <a:t>3</a:t>
            </a:fld>
            <a:endParaRPr lang="ru-RU"/>
          </a:p>
        </p:txBody>
      </p:sp>
      <p:sp>
        <p:nvSpPr>
          <p:cNvPr id="11" name="Заголовок 5"/>
          <p:cNvSpPr txBox="1">
            <a:spLocks/>
          </p:cNvSpPr>
          <p:nvPr/>
        </p:nvSpPr>
        <p:spPr>
          <a:xfrm>
            <a:off x="515139" y="475299"/>
            <a:ext cx="7888070" cy="621360"/>
          </a:xfrm>
          <a:prstGeom prst="rect">
            <a:avLst/>
          </a:prstGeom>
        </p:spPr>
        <p:txBody>
          <a:bodyPr vert="horz" lIns="76727" tIns="38364" rIns="76727" bIns="38364" rtlCol="0" anchor="b">
            <a:noAutofit/>
          </a:bodyPr>
          <a:lstStyle>
            <a:lvl1pPr algn="l" defTabSz="767273" rtl="0" eaLnBrk="1" latinLnBrk="0" hangingPunct="1">
              <a:lnSpc>
                <a:spcPct val="90000"/>
              </a:lnSpc>
              <a:spcBef>
                <a:spcPct val="0"/>
              </a:spcBef>
              <a:buNone/>
              <a:defRPr sz="5000" kern="1200">
                <a:solidFill>
                  <a:schemeClr val="tx1"/>
                </a:solidFill>
                <a:latin typeface="+mj-lt"/>
                <a:ea typeface="+mj-ea"/>
                <a:cs typeface="+mj-cs"/>
              </a:defRPr>
            </a:lvl1pPr>
          </a:lstStyle>
          <a:p>
            <a:pPr algn="ctr"/>
            <a:r>
              <a:rPr lang="ru-RU" sz="4000" b="1" dirty="0">
                <a:solidFill>
                  <a:srgbClr val="0070C0"/>
                </a:solidFill>
                <a:latin typeface="Book Antiqua" panose="02040602050305030304" pitchFamily="18" charset="0"/>
                <a:cs typeface="Arial" panose="020B0604020202020204" pitchFamily="34" charset="0"/>
              </a:rPr>
              <a:t>Характеристика датасета </a:t>
            </a:r>
          </a:p>
        </p:txBody>
      </p:sp>
      <p:cxnSp>
        <p:nvCxnSpPr>
          <p:cNvPr id="12" name="Прямая соединительная линия 11"/>
          <p:cNvCxnSpPr/>
          <p:nvPr/>
        </p:nvCxnSpPr>
        <p:spPr>
          <a:xfrm>
            <a:off x="651092" y="4438941"/>
            <a:ext cx="0" cy="18288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623996" y="6267742"/>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651092" y="4438941"/>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Текст 2">
            <a:extLst>
              <a:ext uri="{FF2B5EF4-FFF2-40B4-BE49-F238E27FC236}">
                <a16:creationId xmlns:a16="http://schemas.microsoft.com/office/drawing/2014/main" id="{7FCFAF51-5302-461E-8D95-9F8CDA1ACBFF}"/>
              </a:ext>
            </a:extLst>
          </p:cNvPr>
          <p:cNvSpPr txBox="1">
            <a:spLocks/>
          </p:cNvSpPr>
          <p:nvPr/>
        </p:nvSpPr>
        <p:spPr>
          <a:xfrm>
            <a:off x="814944" y="3990047"/>
            <a:ext cx="3463142" cy="1877353"/>
          </a:xfrm>
          <a:prstGeom prst="rect">
            <a:avLst/>
          </a:prstGeom>
        </p:spPr>
        <p:txBody>
          <a:bodyPr vert="horz" lIns="76727" tIns="38364" rIns="76727" bIns="38364" rtlCol="0">
            <a:noAutofit/>
          </a:bodyPr>
          <a:lstStyle>
            <a:lvl1pPr marL="0" indent="0" algn="l" defTabSz="767273" rtl="0" eaLnBrk="1" latinLnBrk="0" hangingPunct="1">
              <a:lnSpc>
                <a:spcPct val="90000"/>
              </a:lnSpc>
              <a:spcBef>
                <a:spcPts val="839"/>
              </a:spcBef>
              <a:buFont typeface="Arial" panose="020B0604020202020204" pitchFamily="34" charset="0"/>
              <a:buNone/>
              <a:defRPr sz="2000" kern="1200">
                <a:solidFill>
                  <a:schemeClr val="tx1">
                    <a:tint val="75000"/>
                  </a:schemeClr>
                </a:solidFill>
                <a:latin typeface="+mn-lt"/>
                <a:ea typeface="+mn-ea"/>
                <a:cs typeface="+mn-cs"/>
              </a:defRPr>
            </a:lvl1pPr>
            <a:lvl2pPr marL="383637" indent="0" algn="l" defTabSz="767273" rtl="0" eaLnBrk="1" latinLnBrk="0" hangingPunct="1">
              <a:lnSpc>
                <a:spcPct val="90000"/>
              </a:lnSpc>
              <a:spcBef>
                <a:spcPts val="420"/>
              </a:spcBef>
              <a:buFont typeface="Arial" panose="020B0604020202020204" pitchFamily="34" charset="0"/>
              <a:buNone/>
              <a:defRPr sz="1700" kern="1200">
                <a:solidFill>
                  <a:schemeClr val="tx1">
                    <a:tint val="75000"/>
                  </a:schemeClr>
                </a:solidFill>
                <a:latin typeface="+mn-lt"/>
                <a:ea typeface="+mn-ea"/>
                <a:cs typeface="+mn-cs"/>
              </a:defRPr>
            </a:lvl2pPr>
            <a:lvl3pPr marL="767273" indent="0" algn="l" defTabSz="767273" rtl="0" eaLnBrk="1" latinLnBrk="0" hangingPunct="1">
              <a:lnSpc>
                <a:spcPct val="90000"/>
              </a:lnSpc>
              <a:spcBef>
                <a:spcPts val="420"/>
              </a:spcBef>
              <a:buFont typeface="Arial" panose="020B0604020202020204" pitchFamily="34" charset="0"/>
              <a:buNone/>
              <a:defRPr sz="1500" kern="1200">
                <a:solidFill>
                  <a:schemeClr val="tx1">
                    <a:tint val="75000"/>
                  </a:schemeClr>
                </a:solidFill>
                <a:latin typeface="+mn-lt"/>
                <a:ea typeface="+mn-ea"/>
                <a:cs typeface="+mn-cs"/>
              </a:defRPr>
            </a:lvl3pPr>
            <a:lvl4pPr marL="1150910"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4pPr>
            <a:lvl5pPr marL="1534546"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5pPr>
            <a:lvl6pPr marL="1918183"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6pPr>
            <a:lvl7pPr marL="2301819"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7pPr>
            <a:lvl8pPr marL="2685456"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8pPr>
            <a:lvl9pPr marL="3069092"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9pPr>
          </a:lstStyle>
          <a:p>
            <a:pPr>
              <a:lnSpc>
                <a:spcPct val="100000"/>
              </a:lnSpc>
            </a:pPr>
            <a:r>
              <a:rPr lang="ru-RU" sz="1400" b="1" dirty="0">
                <a:solidFill>
                  <a:schemeClr val="bg1"/>
                </a:solidFill>
                <a:latin typeface="Arial" panose="020B0604020202020204" pitchFamily="34" charset="0"/>
                <a:cs typeface="Arial" panose="020B0604020202020204" pitchFamily="34" charset="0"/>
              </a:rPr>
              <a:t> </a:t>
            </a:r>
          </a:p>
        </p:txBody>
      </p:sp>
      <p:pic>
        <p:nvPicPr>
          <p:cNvPr id="2" name="Рисунок 1">
            <a:extLst>
              <a:ext uri="{FF2B5EF4-FFF2-40B4-BE49-F238E27FC236}">
                <a16:creationId xmlns:a16="http://schemas.microsoft.com/office/drawing/2014/main" id="{3D79FA74-51EC-70C4-C1AE-42796E42C9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4776" y="1380869"/>
            <a:ext cx="6840000" cy="3017208"/>
          </a:xfrm>
          <a:prstGeom prst="rect">
            <a:avLst/>
          </a:prstGeom>
          <a:noFill/>
          <a:ln>
            <a:noFill/>
          </a:ln>
        </p:spPr>
      </p:pic>
    </p:spTree>
    <p:extLst>
      <p:ext uri="{BB962C8B-B14F-4D97-AF65-F5344CB8AC3E}">
        <p14:creationId xmlns:p14="http://schemas.microsoft.com/office/powerpoint/2010/main" val="272334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604768" y="725670"/>
            <a:ext cx="7888070" cy="621360"/>
          </a:xfrm>
        </p:spPr>
        <p:txBody>
          <a:bodyPr>
            <a:noAutofit/>
          </a:bodyPr>
          <a:lstStyle/>
          <a:p>
            <a:r>
              <a:rPr lang="ru-RU" sz="4000" b="1" dirty="0">
                <a:solidFill>
                  <a:srgbClr val="0070C0"/>
                </a:solidFill>
                <a:latin typeface="Book Antiqua" panose="02040602050305030304" pitchFamily="18" charset="0"/>
                <a:cs typeface="Arial" panose="020B0604020202020204" pitchFamily="34" charset="0"/>
              </a:rPr>
              <a:t>В ходе разведочного анализа выявлено:</a:t>
            </a:r>
          </a:p>
        </p:txBody>
      </p:sp>
      <p:sp>
        <p:nvSpPr>
          <p:cNvPr id="5" name="Номер слайда 4"/>
          <p:cNvSpPr>
            <a:spLocks noGrp="1"/>
          </p:cNvSpPr>
          <p:nvPr>
            <p:ph type="sldNum" sz="quarter" idx="12"/>
          </p:nvPr>
        </p:nvSpPr>
        <p:spPr/>
        <p:txBody>
          <a:bodyPr/>
          <a:lstStyle/>
          <a:p>
            <a:fld id="{309D7BF6-3F62-4889-97F0-07DE7A19119D}" type="slidenum">
              <a:rPr lang="ru-RU" smtClean="0"/>
              <a:pPr/>
              <a:t>4</a:t>
            </a:fld>
            <a:endParaRPr lang="ru-RU"/>
          </a:p>
        </p:txBody>
      </p:sp>
      <p:sp>
        <p:nvSpPr>
          <p:cNvPr id="8" name="Заголовок 1">
            <a:extLst>
              <a:ext uri="{FF2B5EF4-FFF2-40B4-BE49-F238E27FC236}">
                <a16:creationId xmlns:a16="http://schemas.microsoft.com/office/drawing/2014/main" id="{59B1BD6C-9D31-42AB-8090-BA5EF456596E}"/>
              </a:ext>
            </a:extLst>
          </p:cNvPr>
          <p:cNvSpPr txBox="1">
            <a:spLocks/>
          </p:cNvSpPr>
          <p:nvPr/>
        </p:nvSpPr>
        <p:spPr>
          <a:xfrm>
            <a:off x="623996" y="574797"/>
            <a:ext cx="7888070" cy="521862"/>
          </a:xfrm>
          <a:prstGeom prst="rect">
            <a:avLst/>
          </a:prstGeom>
        </p:spPr>
        <p:txBody>
          <a:bodyPr vert="horz" lIns="76727" tIns="38364" rIns="76727" bIns="38364" rtlCol="0" anchor="b">
            <a:normAutofit/>
          </a:bodyPr>
          <a:lstStyle>
            <a:lvl1pPr algn="l" defTabSz="767273" rtl="0" eaLnBrk="1" latinLnBrk="0" hangingPunct="1">
              <a:lnSpc>
                <a:spcPct val="90000"/>
              </a:lnSpc>
              <a:spcBef>
                <a:spcPct val="0"/>
              </a:spcBef>
              <a:buNone/>
              <a:defRPr sz="5000" kern="1200">
                <a:solidFill>
                  <a:schemeClr val="tx1"/>
                </a:solidFill>
                <a:latin typeface="+mj-lt"/>
                <a:ea typeface="+mj-ea"/>
                <a:cs typeface="+mj-cs"/>
              </a:defRPr>
            </a:lvl1pPr>
          </a:lstStyle>
          <a:p>
            <a:endParaRPr lang="ru-RU" sz="2700" b="1" dirty="0">
              <a:solidFill>
                <a:srgbClr val="0070C0"/>
              </a:solidFill>
              <a:latin typeface="Montserrat Black" panose="00000A00000000000000" pitchFamily="2" charset="-52"/>
            </a:endParaRPr>
          </a:p>
        </p:txBody>
      </p:sp>
      <p:cxnSp>
        <p:nvCxnSpPr>
          <p:cNvPr id="12" name="Прямая соединительная линия 11"/>
          <p:cNvCxnSpPr/>
          <p:nvPr/>
        </p:nvCxnSpPr>
        <p:spPr>
          <a:xfrm>
            <a:off x="623996" y="1592262"/>
            <a:ext cx="0" cy="5086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623996" y="1592262"/>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Прямоугольник 22"/>
          <p:cNvSpPr/>
          <p:nvPr/>
        </p:nvSpPr>
        <p:spPr>
          <a:xfrm>
            <a:off x="1496786" y="1659954"/>
            <a:ext cx="4572000" cy="400110"/>
          </a:xfrm>
          <a:prstGeom prst="rect">
            <a:avLst/>
          </a:prstGeom>
        </p:spPr>
        <p:txBody>
          <a:bodyPr>
            <a:spAutoFit/>
          </a:bodyPr>
          <a:lstStyle/>
          <a:p>
            <a:r>
              <a:rPr lang="ru-RU" sz="2000" b="1" dirty="0">
                <a:latin typeface="Book Antiqua" panose="02040602050305030304" pitchFamily="18" charset="0"/>
                <a:cs typeface="Times New Roman" panose="02020603050405020304" pitchFamily="18" charset="0"/>
              </a:rPr>
              <a:t>Отсутствие пропусков</a:t>
            </a:r>
          </a:p>
        </p:txBody>
      </p:sp>
      <p:cxnSp>
        <p:nvCxnSpPr>
          <p:cNvPr id="24" name="Прямая соединительная линия 23"/>
          <p:cNvCxnSpPr/>
          <p:nvPr/>
        </p:nvCxnSpPr>
        <p:spPr>
          <a:xfrm>
            <a:off x="623996" y="2093005"/>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609422" y="2283271"/>
            <a:ext cx="0" cy="5086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609422" y="2283271"/>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1496786" y="2352945"/>
            <a:ext cx="4572000" cy="400110"/>
          </a:xfrm>
          <a:prstGeom prst="rect">
            <a:avLst/>
          </a:prstGeom>
        </p:spPr>
        <p:txBody>
          <a:bodyPr>
            <a:spAutoFit/>
          </a:bodyPr>
          <a:lstStyle/>
          <a:p>
            <a:r>
              <a:rPr lang="ru-RU" sz="2000" b="1" dirty="0">
                <a:latin typeface="Book Antiqua" panose="02040602050305030304" pitchFamily="18" charset="0"/>
                <a:cs typeface="Times New Roman" panose="02020603050405020304" pitchFamily="18" charset="0"/>
              </a:rPr>
              <a:t>Наличие выбросов</a:t>
            </a:r>
          </a:p>
        </p:txBody>
      </p:sp>
      <p:cxnSp>
        <p:nvCxnSpPr>
          <p:cNvPr id="29" name="Прямая соединительная линия 28"/>
          <p:cNvCxnSpPr/>
          <p:nvPr/>
        </p:nvCxnSpPr>
        <p:spPr>
          <a:xfrm>
            <a:off x="609422" y="2784014"/>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609422" y="2982293"/>
            <a:ext cx="0" cy="5086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609422" y="2982293"/>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496786" y="2920552"/>
            <a:ext cx="7661773" cy="707886"/>
          </a:xfrm>
          <a:prstGeom prst="rect">
            <a:avLst/>
          </a:prstGeom>
        </p:spPr>
        <p:txBody>
          <a:bodyPr wrap="square">
            <a:spAutoFit/>
          </a:bodyPr>
          <a:lstStyle/>
          <a:p>
            <a:r>
              <a:rPr lang="ru-RU" sz="2000" b="1" dirty="0">
                <a:latin typeface="Book Antiqua" panose="02040602050305030304" pitchFamily="18" charset="0"/>
                <a:cs typeface="Times New Roman" panose="02020603050405020304" pitchFamily="18" charset="0"/>
              </a:rPr>
              <a:t>Все признаки, кроме «Угол нашивки», являются непрерывными, количественными. </a:t>
            </a:r>
          </a:p>
        </p:txBody>
      </p:sp>
      <p:cxnSp>
        <p:nvCxnSpPr>
          <p:cNvPr id="34" name="Прямая соединительная линия 33"/>
          <p:cNvCxnSpPr/>
          <p:nvPr/>
        </p:nvCxnSpPr>
        <p:spPr>
          <a:xfrm>
            <a:off x="609422" y="3483036"/>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a:off x="623996" y="3694537"/>
            <a:ext cx="0" cy="5086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a:off x="623996" y="3694537"/>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Прямоугольник 37"/>
          <p:cNvSpPr/>
          <p:nvPr/>
        </p:nvSpPr>
        <p:spPr>
          <a:xfrm>
            <a:off x="1555915" y="3782766"/>
            <a:ext cx="6572083" cy="400110"/>
          </a:xfrm>
          <a:prstGeom prst="rect">
            <a:avLst/>
          </a:prstGeom>
        </p:spPr>
        <p:txBody>
          <a:bodyPr wrap="square">
            <a:spAutoFit/>
          </a:bodyPr>
          <a:lstStyle/>
          <a:p>
            <a:r>
              <a:rPr lang="ru-RU" sz="2000" b="1" dirty="0">
                <a:latin typeface="Book Antiqua" panose="02040602050305030304" pitchFamily="18" charset="0"/>
                <a:cs typeface="Times New Roman" panose="02020603050405020304" pitchFamily="18" charset="0"/>
              </a:rPr>
              <a:t>Низкая корреляция переменных</a:t>
            </a:r>
          </a:p>
        </p:txBody>
      </p:sp>
      <p:cxnSp>
        <p:nvCxnSpPr>
          <p:cNvPr id="39" name="Прямая соединительная линия 38"/>
          <p:cNvCxnSpPr/>
          <p:nvPr/>
        </p:nvCxnSpPr>
        <p:spPr>
          <a:xfrm>
            <a:off x="623996" y="4195280"/>
            <a:ext cx="33394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86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5"/>
          <p:cNvSpPr>
            <a:spLocks noGrp="1"/>
          </p:cNvSpPr>
          <p:nvPr>
            <p:ph type="title"/>
          </p:nvPr>
        </p:nvSpPr>
        <p:spPr>
          <a:xfrm>
            <a:off x="515139" y="475299"/>
            <a:ext cx="7888070" cy="621360"/>
          </a:xfrm>
        </p:spPr>
        <p:txBody>
          <a:bodyPr>
            <a:noAutofit/>
          </a:bodyPr>
          <a:lstStyle/>
          <a:p>
            <a:pPr algn="ctr"/>
            <a:r>
              <a:rPr lang="ru-RU" sz="4000" b="1" dirty="0">
                <a:solidFill>
                  <a:srgbClr val="0070C0"/>
                </a:solidFill>
                <a:latin typeface="Book Antiqua" panose="02040602050305030304" pitchFamily="18" charset="0"/>
                <a:cs typeface="Arial" panose="020B0604020202020204" pitchFamily="34" charset="0"/>
              </a:rPr>
              <a:t>Тепловая карта</a:t>
            </a:r>
          </a:p>
        </p:txBody>
      </p:sp>
      <p:sp>
        <p:nvSpPr>
          <p:cNvPr id="5" name="Номер слайда 4"/>
          <p:cNvSpPr>
            <a:spLocks noGrp="1"/>
          </p:cNvSpPr>
          <p:nvPr>
            <p:ph type="sldNum" sz="quarter" idx="12"/>
          </p:nvPr>
        </p:nvSpPr>
        <p:spPr/>
        <p:txBody>
          <a:bodyPr/>
          <a:lstStyle/>
          <a:p>
            <a:fld id="{309D7BF6-3F62-4889-97F0-07DE7A19119D}" type="slidenum">
              <a:rPr lang="ru-RU" smtClean="0"/>
              <a:pPr/>
              <a:t>5</a:t>
            </a:fld>
            <a:endParaRPr lang="ru-RU"/>
          </a:p>
        </p:txBody>
      </p:sp>
      <p:cxnSp>
        <p:nvCxnSpPr>
          <p:cNvPr id="12" name="Прямая соединительная линия 11"/>
          <p:cNvCxnSpPr/>
          <p:nvPr/>
        </p:nvCxnSpPr>
        <p:spPr>
          <a:xfrm>
            <a:off x="8764696" y="1096659"/>
            <a:ext cx="0" cy="34151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7939137" y="4528155"/>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7939137" y="1096659"/>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BD3F489-A662-D140-D489-1CEFABFB4470}"/>
              </a:ext>
            </a:extLst>
          </p:cNvPr>
          <p:cNvSpPr txBox="1"/>
          <p:nvPr/>
        </p:nvSpPr>
        <p:spPr>
          <a:xfrm>
            <a:off x="6286762" y="1421084"/>
            <a:ext cx="2477934" cy="1323439"/>
          </a:xfrm>
          <a:prstGeom prst="rect">
            <a:avLst/>
          </a:prstGeom>
          <a:noFill/>
        </p:spPr>
        <p:txBody>
          <a:bodyPr wrap="square" rtlCol="0">
            <a:spAutoFit/>
          </a:bodyPr>
          <a:lstStyle/>
          <a:p>
            <a:r>
              <a:rPr lang="ru-RU" sz="1600" dirty="0">
                <a:latin typeface="Book Antiqua" panose="02040602050305030304" pitchFamily="18" charset="0"/>
                <a:cs typeface="Times New Roman" panose="02020603050405020304" pitchFamily="18" charset="0"/>
              </a:rPr>
              <a:t>Проанализировав тепловую карту получаем вывод - корреляция очень низкая.</a:t>
            </a:r>
          </a:p>
        </p:txBody>
      </p:sp>
      <p:pic>
        <p:nvPicPr>
          <p:cNvPr id="7" name="Рисунок 6">
            <a:extLst>
              <a:ext uri="{FF2B5EF4-FFF2-40B4-BE49-F238E27FC236}">
                <a16:creationId xmlns:a16="http://schemas.microsoft.com/office/drawing/2014/main" id="{5F569BA8-7EFD-3807-1B09-25C8636CB261}"/>
              </a:ext>
            </a:extLst>
          </p:cNvPr>
          <p:cNvPicPr>
            <a:picLocks noChangeAspect="1"/>
          </p:cNvPicPr>
          <p:nvPr/>
        </p:nvPicPr>
        <p:blipFill rotWithShape="1">
          <a:blip r:embed="rId2">
            <a:extLst>
              <a:ext uri="{28A0092B-C50C-407E-A947-70E740481C1C}">
                <a14:useLocalDpi xmlns:a14="http://schemas.microsoft.com/office/drawing/2010/main" val="0"/>
              </a:ext>
            </a:extLst>
          </a:blip>
          <a:srcRect l="5779" t="4175" r="5404" b="3504"/>
          <a:stretch/>
        </p:blipFill>
        <p:spPr bwMode="auto">
          <a:xfrm>
            <a:off x="678441" y="1347406"/>
            <a:ext cx="5608320" cy="35420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892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15E1F890-0F5B-B523-4CA8-386770ECE542}"/>
              </a:ext>
            </a:extLst>
          </p:cNvPr>
          <p:cNvSpPr>
            <a:spLocks noGrp="1"/>
          </p:cNvSpPr>
          <p:nvPr>
            <p:ph type="body" idx="1"/>
          </p:nvPr>
        </p:nvSpPr>
        <p:spPr>
          <a:xfrm>
            <a:off x="733205" y="1803114"/>
            <a:ext cx="7888070" cy="3753424"/>
          </a:xfrm>
        </p:spPr>
        <p:txBody>
          <a:bodyPr>
            <a:normAutofit/>
          </a:bodyPr>
          <a:lstStyle/>
          <a:p>
            <a:pPr marL="342900" indent="-342900">
              <a:buFont typeface="Courier New" panose="02070309020205020404" pitchFamily="49" charset="0"/>
              <a:buChar char="o"/>
            </a:pPr>
            <a:r>
              <a:rPr lang="ru-RU" sz="2400" dirty="0">
                <a:solidFill>
                  <a:schemeClr val="tx1"/>
                </a:solidFill>
                <a:latin typeface="Book Antiqua" panose="02040602050305030304" pitchFamily="18" charset="0"/>
                <a:cs typeface="Times New Roman" panose="02020603050405020304" pitchFamily="18" charset="0"/>
              </a:rPr>
              <a:t>линейная регрессия;</a:t>
            </a:r>
          </a:p>
          <a:p>
            <a:pPr marL="342900" indent="-342900">
              <a:buFont typeface="Courier New" panose="02070309020205020404" pitchFamily="49" charset="0"/>
              <a:buChar char="o"/>
            </a:pPr>
            <a:r>
              <a:rPr lang="ru-RU" sz="2400" dirty="0">
                <a:solidFill>
                  <a:schemeClr val="tx1"/>
                </a:solidFill>
                <a:latin typeface="Book Antiqua" panose="02040602050305030304" pitchFamily="18" charset="0"/>
                <a:cs typeface="Times New Roman" panose="02020603050405020304" pitchFamily="18" charset="0"/>
              </a:rPr>
              <a:t>К-ближайших соседей;</a:t>
            </a:r>
          </a:p>
          <a:p>
            <a:pPr marL="342900" indent="-342900">
              <a:buFont typeface="Courier New" panose="02070309020205020404" pitchFamily="49" charset="0"/>
              <a:buChar char="o"/>
            </a:pPr>
            <a:r>
              <a:rPr lang="ru-RU" sz="2400" dirty="0">
                <a:solidFill>
                  <a:schemeClr val="tx1"/>
                </a:solidFill>
                <a:latin typeface="Book Antiqua" panose="02040602050305030304" pitchFamily="18" charset="0"/>
                <a:cs typeface="Times New Roman" panose="02020603050405020304" pitchFamily="18" charset="0"/>
              </a:rPr>
              <a:t>стохастический градиентный спуск;</a:t>
            </a:r>
          </a:p>
          <a:p>
            <a:pPr marL="342900" indent="-342900">
              <a:buFont typeface="Courier New" panose="02070309020205020404" pitchFamily="49" charset="0"/>
              <a:buChar char="o"/>
            </a:pPr>
            <a:r>
              <a:rPr lang="ru-RU" sz="2400" dirty="0">
                <a:solidFill>
                  <a:schemeClr val="tx1"/>
                </a:solidFill>
                <a:latin typeface="Book Antiqua" panose="02040602050305030304" pitchFamily="18" charset="0"/>
                <a:cs typeface="Times New Roman" panose="02020603050405020304" pitchFamily="18" charset="0"/>
              </a:rPr>
              <a:t>метод опорных векторов;</a:t>
            </a:r>
          </a:p>
          <a:p>
            <a:pPr marL="342900" indent="-342900">
              <a:buFont typeface="Courier New" panose="02070309020205020404" pitchFamily="49" charset="0"/>
              <a:buChar char="o"/>
            </a:pPr>
            <a:r>
              <a:rPr lang="ru-RU" sz="2400" dirty="0">
                <a:solidFill>
                  <a:schemeClr val="tx1"/>
                </a:solidFill>
                <a:latin typeface="Book Antiqua" panose="02040602050305030304" pitchFamily="18" charset="0"/>
                <a:cs typeface="Times New Roman" panose="02020603050405020304" pitchFamily="18" charset="0"/>
              </a:rPr>
              <a:t>случайный лес;</a:t>
            </a:r>
          </a:p>
          <a:p>
            <a:pPr marL="342900" indent="-342900">
              <a:buFont typeface="Courier New" panose="02070309020205020404" pitchFamily="49" charset="0"/>
              <a:buChar char="o"/>
            </a:pPr>
            <a:r>
              <a:rPr lang="ru-RU" sz="2400" dirty="0">
                <a:solidFill>
                  <a:schemeClr val="tx1"/>
                </a:solidFill>
                <a:latin typeface="Book Antiqua" panose="02040602050305030304" pitchFamily="18" charset="0"/>
                <a:cs typeface="Times New Roman" panose="02020603050405020304" pitchFamily="18" charset="0"/>
              </a:rPr>
              <a:t>градиентный </a:t>
            </a:r>
            <a:r>
              <a:rPr lang="ru-RU" sz="2400" dirty="0" err="1">
                <a:solidFill>
                  <a:schemeClr val="tx1"/>
                </a:solidFill>
                <a:latin typeface="Book Antiqua" panose="02040602050305030304" pitchFamily="18" charset="0"/>
                <a:cs typeface="Times New Roman" panose="02020603050405020304" pitchFamily="18" charset="0"/>
              </a:rPr>
              <a:t>бустинг</a:t>
            </a:r>
            <a:r>
              <a:rPr lang="ru-RU" sz="2400" dirty="0">
                <a:solidFill>
                  <a:schemeClr val="tx1"/>
                </a:solidFill>
                <a:latin typeface="Book Antiqua" panose="02040602050305030304" pitchFamily="18" charset="0"/>
                <a:cs typeface="Times New Roman" panose="02020603050405020304" pitchFamily="18" charset="0"/>
              </a:rPr>
              <a:t>;</a:t>
            </a:r>
          </a:p>
          <a:p>
            <a:pPr marL="342900" indent="-342900">
              <a:buFont typeface="Courier New" panose="02070309020205020404" pitchFamily="49" charset="0"/>
              <a:buChar char="o"/>
            </a:pPr>
            <a:r>
              <a:rPr lang="ru-RU" sz="2400" dirty="0">
                <a:solidFill>
                  <a:schemeClr val="tx1"/>
                </a:solidFill>
                <a:latin typeface="Book Antiqua" panose="02040602050305030304" pitchFamily="18" charset="0"/>
                <a:cs typeface="Times New Roman" panose="02020603050405020304" pitchFamily="18" charset="0"/>
              </a:rPr>
              <a:t>многослойный перцептрон.</a:t>
            </a:r>
          </a:p>
          <a:p>
            <a:endParaRPr lang="ru-RU" dirty="0"/>
          </a:p>
        </p:txBody>
      </p:sp>
      <p:sp>
        <p:nvSpPr>
          <p:cNvPr id="5" name="Номер слайда 4"/>
          <p:cNvSpPr>
            <a:spLocks noGrp="1"/>
          </p:cNvSpPr>
          <p:nvPr>
            <p:ph type="sldNum" sz="quarter" idx="12"/>
          </p:nvPr>
        </p:nvSpPr>
        <p:spPr/>
        <p:txBody>
          <a:bodyPr/>
          <a:lstStyle/>
          <a:p>
            <a:fld id="{309D7BF6-3F62-4889-97F0-07DE7A19119D}" type="slidenum">
              <a:rPr lang="ru-RU" smtClean="0"/>
              <a:pPr/>
              <a:t>6</a:t>
            </a:fld>
            <a:endParaRPr lang="ru-RU" dirty="0"/>
          </a:p>
        </p:txBody>
      </p:sp>
      <p:sp>
        <p:nvSpPr>
          <p:cNvPr id="18" name="Заголовок 5"/>
          <p:cNvSpPr txBox="1">
            <a:spLocks/>
          </p:cNvSpPr>
          <p:nvPr/>
        </p:nvSpPr>
        <p:spPr>
          <a:xfrm>
            <a:off x="623996" y="475298"/>
            <a:ext cx="7888070" cy="1116961"/>
          </a:xfrm>
          <a:prstGeom prst="rect">
            <a:avLst/>
          </a:prstGeom>
        </p:spPr>
        <p:txBody>
          <a:bodyPr vert="horz" lIns="76727" tIns="38364" rIns="76727" bIns="38364" rtlCol="0" anchor="b">
            <a:noAutofit/>
          </a:bodyPr>
          <a:lstStyle>
            <a:lvl1pPr algn="l" defTabSz="767273" rtl="0" eaLnBrk="1" latinLnBrk="0" hangingPunct="1">
              <a:lnSpc>
                <a:spcPct val="90000"/>
              </a:lnSpc>
              <a:spcBef>
                <a:spcPct val="0"/>
              </a:spcBef>
              <a:buNone/>
              <a:defRPr sz="5000" kern="1200">
                <a:solidFill>
                  <a:schemeClr val="tx1"/>
                </a:solidFill>
                <a:latin typeface="+mj-lt"/>
                <a:ea typeface="+mj-ea"/>
                <a:cs typeface="+mj-cs"/>
              </a:defRPr>
            </a:lvl1pPr>
          </a:lstStyle>
          <a:p>
            <a:pPr algn="just"/>
            <a:r>
              <a:rPr lang="ru-RU" sz="3200" b="1" dirty="0">
                <a:solidFill>
                  <a:srgbClr val="0070C0"/>
                </a:solidFill>
                <a:latin typeface="Book Antiqua" panose="02040602050305030304" pitchFamily="18" charset="0"/>
                <a:cs typeface="Arial" panose="020B0604020202020204" pitchFamily="34" charset="0"/>
              </a:rPr>
              <a:t>Используемы модели для прогноза прочности при растяжении и  модуля упругости при растяжении</a:t>
            </a:r>
          </a:p>
        </p:txBody>
      </p:sp>
      <p:cxnSp>
        <p:nvCxnSpPr>
          <p:cNvPr id="2048" name="Прямая соединительная линия 2047"/>
          <p:cNvCxnSpPr>
            <a:cxnSpLocks/>
          </p:cNvCxnSpPr>
          <p:nvPr/>
        </p:nvCxnSpPr>
        <p:spPr>
          <a:xfrm>
            <a:off x="623996" y="1858962"/>
            <a:ext cx="0" cy="3505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51" name="Прямая соединительная линия 2050"/>
          <p:cNvCxnSpPr/>
          <p:nvPr/>
        </p:nvCxnSpPr>
        <p:spPr>
          <a:xfrm>
            <a:off x="623996" y="5393192"/>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a:off x="623996" y="1858962"/>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9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7E0CA-4D72-BDDF-3A1F-9D3A3F73605E}"/>
              </a:ext>
            </a:extLst>
          </p:cNvPr>
          <p:cNvSpPr>
            <a:spLocks noGrp="1"/>
          </p:cNvSpPr>
          <p:nvPr>
            <p:ph type="title"/>
          </p:nvPr>
        </p:nvSpPr>
        <p:spPr>
          <a:xfrm>
            <a:off x="623995" y="153755"/>
            <a:ext cx="7888070" cy="1225275"/>
          </a:xfrm>
        </p:spPr>
        <p:txBody>
          <a:bodyPr>
            <a:normAutofit fontScale="90000"/>
          </a:bodyPr>
          <a:lstStyle/>
          <a:p>
            <a:r>
              <a:rPr lang="ru-RU" sz="3200" b="1" dirty="0">
                <a:solidFill>
                  <a:srgbClr val="0070C0"/>
                </a:solidFill>
                <a:latin typeface="Book Antiqua" panose="02040602050305030304" pitchFamily="18" charset="0"/>
                <a:cs typeface="Arial" panose="020B0604020202020204" pitchFamily="34" charset="0"/>
              </a:rPr>
              <a:t>Результаты моделей для прогноза</a:t>
            </a:r>
            <a:r>
              <a:rPr lang="en-US" sz="3200" b="1" dirty="0">
                <a:solidFill>
                  <a:srgbClr val="0070C0"/>
                </a:solidFill>
                <a:latin typeface="Book Antiqua" panose="02040602050305030304" pitchFamily="18" charset="0"/>
                <a:cs typeface="Arial" panose="020B0604020202020204" pitchFamily="34" charset="0"/>
              </a:rPr>
              <a:t> </a:t>
            </a:r>
            <a:r>
              <a:rPr lang="ru-RU" sz="3200" b="1" dirty="0">
                <a:solidFill>
                  <a:srgbClr val="0070C0"/>
                </a:solidFill>
                <a:latin typeface="Book Antiqua" panose="02040602050305030304" pitchFamily="18" charset="0"/>
                <a:cs typeface="Arial" panose="020B0604020202020204" pitchFamily="34" charset="0"/>
              </a:rPr>
              <a:t>модуля упругости и прочности при растяжении </a:t>
            </a:r>
          </a:p>
        </p:txBody>
      </p:sp>
      <p:sp>
        <p:nvSpPr>
          <p:cNvPr id="3" name="Текст 2">
            <a:extLst>
              <a:ext uri="{FF2B5EF4-FFF2-40B4-BE49-F238E27FC236}">
                <a16:creationId xmlns:a16="http://schemas.microsoft.com/office/drawing/2014/main" id="{FD9B9551-EC65-960B-475D-A6F8AB7148A8}"/>
              </a:ext>
            </a:extLst>
          </p:cNvPr>
          <p:cNvSpPr>
            <a:spLocks noGrp="1"/>
          </p:cNvSpPr>
          <p:nvPr>
            <p:ph type="body" idx="1"/>
          </p:nvPr>
        </p:nvSpPr>
        <p:spPr>
          <a:xfrm>
            <a:off x="6411754" y="1595279"/>
            <a:ext cx="2497296" cy="4526121"/>
          </a:xfrm>
        </p:spPr>
        <p:txBody>
          <a:bodyPr>
            <a:normAutofit fontScale="40000" lnSpcReduction="20000"/>
          </a:bodyPr>
          <a:lstStyle/>
          <a:p>
            <a:pPr indent="450215" algn="just">
              <a:lnSpc>
                <a:spcPct val="150000"/>
              </a:lnSpc>
            </a:pPr>
            <a:r>
              <a:rPr lang="ru-RU" sz="3500" dirty="0">
                <a:solidFill>
                  <a:schemeClr val="tx1"/>
                </a:solidFill>
                <a:latin typeface="Book Antiqua" panose="02040602050305030304" pitchFamily="18" charset="0"/>
                <a:cs typeface="Times New Roman" panose="02020603050405020304" pitchFamily="18" charset="0"/>
              </a:rPr>
              <a:t>Все использованные модели не справились с задачей. Свойства композитных материалов в первую очередь зависят от используемых материалов.</a:t>
            </a:r>
          </a:p>
          <a:p>
            <a:pPr indent="450215" algn="just">
              <a:lnSpc>
                <a:spcPct val="150000"/>
              </a:lnSpc>
            </a:pPr>
            <a:r>
              <a:rPr lang="ru-RU" sz="3500" dirty="0">
                <a:solidFill>
                  <a:schemeClr val="tx1"/>
                </a:solidFill>
                <a:latin typeface="Book Antiqua" panose="02040602050305030304" pitchFamily="18" charset="0"/>
                <a:cs typeface="Times New Roman" panose="02020603050405020304" pitchFamily="18" charset="0"/>
              </a:rPr>
              <a:t>Лишь многослойный перцептрон дал результат лучший, чем базовая модель (на базе усреднения).</a:t>
            </a:r>
          </a:p>
          <a:p>
            <a:pPr indent="450215" algn="just">
              <a:lnSpc>
                <a:spcPct val="150000"/>
              </a:lnSpc>
            </a:pPr>
            <a:endParaRPr lang="ru-RU" sz="1800" dirty="0">
              <a:effectLst/>
              <a:highlight>
                <a:srgbClr val="00FF00"/>
              </a:highlight>
              <a:ea typeface="Arial" panose="020B06040202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C54BA947-374C-1B68-5A29-1320D259AD17}"/>
              </a:ext>
            </a:extLst>
          </p:cNvPr>
          <p:cNvSpPr>
            <a:spLocks noGrp="1"/>
          </p:cNvSpPr>
          <p:nvPr>
            <p:ph type="sldNum" sz="quarter" idx="12"/>
          </p:nvPr>
        </p:nvSpPr>
        <p:spPr/>
        <p:txBody>
          <a:bodyPr/>
          <a:lstStyle/>
          <a:p>
            <a:fld id="{309D7BF6-3F62-4889-97F0-07DE7A19119D}" type="slidenum">
              <a:rPr lang="ru-RU" smtClean="0"/>
              <a:pPr/>
              <a:t>7</a:t>
            </a:fld>
            <a:endParaRPr lang="ru-RU" dirty="0"/>
          </a:p>
        </p:txBody>
      </p:sp>
      <p:pic>
        <p:nvPicPr>
          <p:cNvPr id="7" name="Рисунок 6">
            <a:extLst>
              <a:ext uri="{FF2B5EF4-FFF2-40B4-BE49-F238E27FC236}">
                <a16:creationId xmlns:a16="http://schemas.microsoft.com/office/drawing/2014/main" id="{2B5CCBCC-9846-12DD-FA02-AEFCDCBE30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434" y="1595279"/>
            <a:ext cx="6116320" cy="4615180"/>
          </a:xfrm>
          <a:prstGeom prst="rect">
            <a:avLst/>
          </a:prstGeom>
          <a:noFill/>
          <a:ln>
            <a:noFill/>
          </a:ln>
        </p:spPr>
      </p:pic>
    </p:spTree>
    <p:extLst>
      <p:ext uri="{BB962C8B-B14F-4D97-AF65-F5344CB8AC3E}">
        <p14:creationId xmlns:p14="http://schemas.microsoft.com/office/powerpoint/2010/main" val="256807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7E0CA-4D72-BDDF-3A1F-9D3A3F73605E}"/>
              </a:ext>
            </a:extLst>
          </p:cNvPr>
          <p:cNvSpPr>
            <a:spLocks noGrp="1"/>
          </p:cNvSpPr>
          <p:nvPr>
            <p:ph type="title"/>
          </p:nvPr>
        </p:nvSpPr>
        <p:spPr>
          <a:xfrm>
            <a:off x="628759" y="597388"/>
            <a:ext cx="7888070" cy="1225275"/>
          </a:xfrm>
        </p:spPr>
        <p:txBody>
          <a:bodyPr>
            <a:normAutofit fontScale="90000"/>
          </a:bodyPr>
          <a:lstStyle/>
          <a:p>
            <a:r>
              <a:rPr lang="ru-RU" sz="2900" b="1" dirty="0">
                <a:solidFill>
                  <a:srgbClr val="0070C0"/>
                </a:solidFill>
                <a:latin typeface="Book Antiqua" panose="02040602050305030304" pitchFamily="18" charset="0"/>
                <a:cs typeface="Arial" panose="020B0604020202020204" pitchFamily="34" charset="0"/>
              </a:rPr>
              <a:t>Реализация метода настройки </a:t>
            </a:r>
            <a:r>
              <a:rPr lang="ru-RU" sz="2900" b="1" dirty="0" err="1">
                <a:solidFill>
                  <a:srgbClr val="0070C0"/>
                </a:solidFill>
                <a:latin typeface="Book Antiqua" panose="02040602050305030304" pitchFamily="18" charset="0"/>
                <a:cs typeface="Arial" panose="020B0604020202020204" pitchFamily="34" charset="0"/>
              </a:rPr>
              <a:t>гиперпараметров</a:t>
            </a:r>
            <a:r>
              <a:rPr lang="ru-RU" sz="2900" b="1" dirty="0">
                <a:solidFill>
                  <a:srgbClr val="0070C0"/>
                </a:solidFill>
                <a:latin typeface="Book Antiqua" panose="02040602050305030304" pitchFamily="18" charset="0"/>
                <a:cs typeface="Arial" panose="020B0604020202020204" pitchFamily="34" charset="0"/>
              </a:rPr>
              <a:t> метода многослойный перцептрон для прогноза</a:t>
            </a:r>
          </a:p>
        </p:txBody>
      </p:sp>
      <p:sp>
        <p:nvSpPr>
          <p:cNvPr id="3" name="Текст 2">
            <a:extLst>
              <a:ext uri="{FF2B5EF4-FFF2-40B4-BE49-F238E27FC236}">
                <a16:creationId xmlns:a16="http://schemas.microsoft.com/office/drawing/2014/main" id="{FD9B9551-EC65-960B-475D-A6F8AB7148A8}"/>
              </a:ext>
            </a:extLst>
          </p:cNvPr>
          <p:cNvSpPr>
            <a:spLocks noGrp="1"/>
          </p:cNvSpPr>
          <p:nvPr>
            <p:ph type="body" idx="1"/>
          </p:nvPr>
        </p:nvSpPr>
        <p:spPr>
          <a:xfrm>
            <a:off x="4280218" y="2277830"/>
            <a:ext cx="4865370" cy="3519719"/>
          </a:xfrm>
        </p:spPr>
        <p:txBody>
          <a:bodyPr>
            <a:normAutofit/>
          </a:bodyPr>
          <a:lstStyle/>
          <a:p>
            <a:pPr algn="just">
              <a:lnSpc>
                <a:spcPct val="150000"/>
              </a:lnSpc>
            </a:pPr>
            <a:r>
              <a:rPr lang="ru-RU" sz="1400" dirty="0">
                <a:solidFill>
                  <a:schemeClr val="tx1"/>
                </a:solidFill>
                <a:latin typeface="Book Antiqua" panose="02040602050305030304" pitchFamily="18" charset="0"/>
                <a:cs typeface="Times New Roman" panose="02020603050405020304" pitchFamily="18" charset="0"/>
              </a:rPr>
              <a:t>	</a:t>
            </a:r>
            <a:r>
              <a:rPr lang="ru-RU" sz="1600" dirty="0">
                <a:solidFill>
                  <a:schemeClr val="tx1"/>
                </a:solidFill>
                <a:latin typeface="Book Antiqua" panose="02040602050305030304" pitchFamily="18" charset="0"/>
                <a:cs typeface="Times New Roman" panose="02020603050405020304" pitchFamily="18" charset="0"/>
              </a:rPr>
              <a:t>Модели, оптимизированные с помощью подбора лучших параметров (</a:t>
            </a:r>
            <a:r>
              <a:rPr lang="ru-RU" sz="1600" dirty="0" err="1">
                <a:solidFill>
                  <a:schemeClr val="tx1"/>
                </a:solidFill>
                <a:latin typeface="Book Antiqua" panose="02040602050305030304" pitchFamily="18" charset="0"/>
                <a:cs typeface="Times New Roman" panose="02020603050405020304" pitchFamily="18" charset="0"/>
              </a:rPr>
              <a:t>GridSearchCV</a:t>
            </a:r>
            <a:r>
              <a:rPr lang="ru-RU" sz="1600" dirty="0">
                <a:solidFill>
                  <a:schemeClr val="tx1"/>
                </a:solidFill>
                <a:latin typeface="Book Antiqua" panose="02040602050305030304" pitchFamily="18" charset="0"/>
                <a:cs typeface="Times New Roman" panose="02020603050405020304" pitchFamily="18" charset="0"/>
              </a:rPr>
              <a:t>()) для прогнозирования модуля упругости и прочности при растяжении.</a:t>
            </a:r>
          </a:p>
        </p:txBody>
      </p:sp>
      <p:sp>
        <p:nvSpPr>
          <p:cNvPr id="4" name="Номер слайда 3">
            <a:extLst>
              <a:ext uri="{FF2B5EF4-FFF2-40B4-BE49-F238E27FC236}">
                <a16:creationId xmlns:a16="http://schemas.microsoft.com/office/drawing/2014/main" id="{C54BA947-374C-1B68-5A29-1320D259AD17}"/>
              </a:ext>
            </a:extLst>
          </p:cNvPr>
          <p:cNvSpPr>
            <a:spLocks noGrp="1"/>
          </p:cNvSpPr>
          <p:nvPr>
            <p:ph type="sldNum" sz="quarter" idx="12"/>
          </p:nvPr>
        </p:nvSpPr>
        <p:spPr/>
        <p:txBody>
          <a:bodyPr/>
          <a:lstStyle/>
          <a:p>
            <a:fld id="{309D7BF6-3F62-4889-97F0-07DE7A19119D}" type="slidenum">
              <a:rPr lang="ru-RU" smtClean="0"/>
              <a:pPr/>
              <a:t>8</a:t>
            </a:fld>
            <a:endParaRPr lang="ru-RU" dirty="0"/>
          </a:p>
        </p:txBody>
      </p:sp>
      <p:pic>
        <p:nvPicPr>
          <p:cNvPr id="5" name="Рисунок 4">
            <a:extLst>
              <a:ext uri="{FF2B5EF4-FFF2-40B4-BE49-F238E27FC236}">
                <a16:creationId xmlns:a16="http://schemas.microsoft.com/office/drawing/2014/main" id="{05BEC183-E83A-2DDA-21FE-BE67F810DE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619" y="2046449"/>
            <a:ext cx="4134698" cy="3125313"/>
          </a:xfrm>
          <a:prstGeom prst="rect">
            <a:avLst/>
          </a:prstGeom>
          <a:noFill/>
          <a:ln>
            <a:noFill/>
          </a:ln>
        </p:spPr>
      </p:pic>
    </p:spTree>
    <p:extLst>
      <p:ext uri="{BB962C8B-B14F-4D97-AF65-F5344CB8AC3E}">
        <p14:creationId xmlns:p14="http://schemas.microsoft.com/office/powerpoint/2010/main" val="302463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p:txBody>
          <a:bodyPr/>
          <a:lstStyle/>
          <a:p>
            <a:fld id="{309D7BF6-3F62-4889-97F0-07DE7A19119D}" type="slidenum">
              <a:rPr lang="ru-RU" smtClean="0"/>
              <a:pPr/>
              <a:t>9</a:t>
            </a:fld>
            <a:endParaRPr lang="ru-RU" dirty="0"/>
          </a:p>
        </p:txBody>
      </p:sp>
      <p:sp>
        <p:nvSpPr>
          <p:cNvPr id="18" name="Заголовок 5"/>
          <p:cNvSpPr txBox="1">
            <a:spLocks/>
          </p:cNvSpPr>
          <p:nvPr/>
        </p:nvSpPr>
        <p:spPr>
          <a:xfrm>
            <a:off x="623996" y="475298"/>
            <a:ext cx="7888070" cy="1116961"/>
          </a:xfrm>
          <a:prstGeom prst="rect">
            <a:avLst/>
          </a:prstGeom>
        </p:spPr>
        <p:txBody>
          <a:bodyPr vert="horz" lIns="76727" tIns="38364" rIns="76727" bIns="38364" rtlCol="0" anchor="b">
            <a:noAutofit/>
          </a:bodyPr>
          <a:lstStyle>
            <a:lvl1pPr algn="l" defTabSz="767273" rtl="0" eaLnBrk="1" latinLnBrk="0" hangingPunct="1">
              <a:lnSpc>
                <a:spcPct val="90000"/>
              </a:lnSpc>
              <a:spcBef>
                <a:spcPct val="0"/>
              </a:spcBef>
              <a:buNone/>
              <a:defRPr sz="5000" kern="1200">
                <a:solidFill>
                  <a:schemeClr val="tx1"/>
                </a:solidFill>
                <a:latin typeface="+mj-lt"/>
                <a:ea typeface="+mj-ea"/>
                <a:cs typeface="+mj-cs"/>
              </a:defRPr>
            </a:lvl1pPr>
          </a:lstStyle>
          <a:p>
            <a:pPr algn="ctr"/>
            <a:r>
              <a:rPr lang="ru-RU" sz="2600" b="1" dirty="0">
                <a:solidFill>
                  <a:srgbClr val="0070C0"/>
                </a:solidFill>
                <a:latin typeface="Book Antiqua" panose="02040602050305030304" pitchFamily="18" charset="0"/>
                <a:cs typeface="Arial" panose="020B0604020202020204" pitchFamily="34" charset="0"/>
              </a:rPr>
              <a:t>Архитектура нейронной сети для рекомендации соотношения матрица-наполнитель</a:t>
            </a:r>
          </a:p>
        </p:txBody>
      </p:sp>
      <p:cxnSp>
        <p:nvCxnSpPr>
          <p:cNvPr id="2048" name="Прямая соединительная линия 2047"/>
          <p:cNvCxnSpPr>
            <a:cxnSpLocks/>
          </p:cNvCxnSpPr>
          <p:nvPr/>
        </p:nvCxnSpPr>
        <p:spPr>
          <a:xfrm>
            <a:off x="623996" y="1858962"/>
            <a:ext cx="0" cy="3505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51" name="Прямая соединительная линия 2050"/>
          <p:cNvCxnSpPr/>
          <p:nvPr/>
        </p:nvCxnSpPr>
        <p:spPr>
          <a:xfrm>
            <a:off x="623996" y="5393192"/>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a:off x="623996" y="1858962"/>
            <a:ext cx="8255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Текст 3">
            <a:extLst>
              <a:ext uri="{FF2B5EF4-FFF2-40B4-BE49-F238E27FC236}">
                <a16:creationId xmlns:a16="http://schemas.microsoft.com/office/drawing/2014/main" id="{398AC50F-3A4A-4BE3-9C28-EB56205DB99C}"/>
              </a:ext>
            </a:extLst>
          </p:cNvPr>
          <p:cNvSpPr txBox="1">
            <a:spLocks/>
          </p:cNvSpPr>
          <p:nvPr/>
        </p:nvSpPr>
        <p:spPr>
          <a:xfrm>
            <a:off x="726225" y="1899693"/>
            <a:ext cx="7888070" cy="1116961"/>
          </a:xfrm>
          <a:prstGeom prst="rect">
            <a:avLst/>
          </a:prstGeom>
        </p:spPr>
        <p:txBody>
          <a:bodyPr vert="horz" lIns="76727" tIns="38364" rIns="76727" bIns="38364" rtlCol="0">
            <a:normAutofit/>
          </a:bodyPr>
          <a:lstStyle>
            <a:lvl1pPr marL="0" indent="0" algn="l" defTabSz="767273" rtl="0" eaLnBrk="1" latinLnBrk="0" hangingPunct="1">
              <a:lnSpc>
                <a:spcPct val="90000"/>
              </a:lnSpc>
              <a:spcBef>
                <a:spcPts val="839"/>
              </a:spcBef>
              <a:buFont typeface="Arial" panose="020B0604020202020204" pitchFamily="34" charset="0"/>
              <a:buNone/>
              <a:defRPr sz="2000" kern="1200">
                <a:solidFill>
                  <a:schemeClr val="tx1">
                    <a:tint val="75000"/>
                  </a:schemeClr>
                </a:solidFill>
                <a:latin typeface="+mn-lt"/>
                <a:ea typeface="+mn-ea"/>
                <a:cs typeface="+mn-cs"/>
              </a:defRPr>
            </a:lvl1pPr>
            <a:lvl2pPr marL="383637" indent="0" algn="l" defTabSz="767273" rtl="0" eaLnBrk="1" latinLnBrk="0" hangingPunct="1">
              <a:lnSpc>
                <a:spcPct val="90000"/>
              </a:lnSpc>
              <a:spcBef>
                <a:spcPts val="420"/>
              </a:spcBef>
              <a:buFont typeface="Arial" panose="020B0604020202020204" pitchFamily="34" charset="0"/>
              <a:buNone/>
              <a:defRPr sz="1700" kern="1200">
                <a:solidFill>
                  <a:schemeClr val="tx1">
                    <a:tint val="75000"/>
                  </a:schemeClr>
                </a:solidFill>
                <a:latin typeface="+mn-lt"/>
                <a:ea typeface="+mn-ea"/>
                <a:cs typeface="+mn-cs"/>
              </a:defRPr>
            </a:lvl2pPr>
            <a:lvl3pPr marL="767273" indent="0" algn="l" defTabSz="767273" rtl="0" eaLnBrk="1" latinLnBrk="0" hangingPunct="1">
              <a:lnSpc>
                <a:spcPct val="90000"/>
              </a:lnSpc>
              <a:spcBef>
                <a:spcPts val="420"/>
              </a:spcBef>
              <a:buFont typeface="Arial" panose="020B0604020202020204" pitchFamily="34" charset="0"/>
              <a:buNone/>
              <a:defRPr sz="1500" kern="1200">
                <a:solidFill>
                  <a:schemeClr val="tx1">
                    <a:tint val="75000"/>
                  </a:schemeClr>
                </a:solidFill>
                <a:latin typeface="+mn-lt"/>
                <a:ea typeface="+mn-ea"/>
                <a:cs typeface="+mn-cs"/>
              </a:defRPr>
            </a:lvl3pPr>
            <a:lvl4pPr marL="1150910"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4pPr>
            <a:lvl5pPr marL="1534546"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5pPr>
            <a:lvl6pPr marL="1918183"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6pPr>
            <a:lvl7pPr marL="2301819"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7pPr>
            <a:lvl8pPr marL="2685456"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8pPr>
            <a:lvl9pPr marL="3069092"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9pPr>
          </a:lstStyle>
          <a:p>
            <a:r>
              <a:rPr lang="ru-RU" sz="1700" dirty="0">
                <a:solidFill>
                  <a:schemeClr val="tx1"/>
                </a:solidFill>
                <a:latin typeface="Book Antiqua" panose="02040602050305030304" pitchFamily="18" charset="0"/>
                <a:cs typeface="Times New Roman" panose="02020603050405020304" pitchFamily="18" charset="0"/>
              </a:rPr>
              <a:t>Полученный результат:</a:t>
            </a:r>
          </a:p>
          <a:p>
            <a:endParaRPr lang="ru-RU" dirty="0"/>
          </a:p>
          <a:p>
            <a:endParaRPr lang="ru-RU" dirty="0"/>
          </a:p>
        </p:txBody>
      </p:sp>
      <p:sp>
        <p:nvSpPr>
          <p:cNvPr id="2" name="TextBox 1">
            <a:extLst>
              <a:ext uri="{FF2B5EF4-FFF2-40B4-BE49-F238E27FC236}">
                <a16:creationId xmlns:a16="http://schemas.microsoft.com/office/drawing/2014/main" id="{CA8372FB-B4DC-48C0-6D0B-57F90ED6DC45}"/>
              </a:ext>
            </a:extLst>
          </p:cNvPr>
          <p:cNvSpPr txBox="1"/>
          <p:nvPr/>
        </p:nvSpPr>
        <p:spPr>
          <a:xfrm>
            <a:off x="726225" y="4425145"/>
            <a:ext cx="7434705" cy="553998"/>
          </a:xfrm>
          <a:prstGeom prst="rect">
            <a:avLst/>
          </a:prstGeom>
          <a:noFill/>
        </p:spPr>
        <p:txBody>
          <a:bodyPr wrap="square" rtlCol="0">
            <a:spAutoFit/>
          </a:bodyPr>
          <a:lstStyle/>
          <a:p>
            <a:endParaRPr lang="ru-RU" dirty="0"/>
          </a:p>
          <a:p>
            <a:endParaRPr lang="ru-RU" dirty="0"/>
          </a:p>
        </p:txBody>
      </p:sp>
      <p:sp>
        <p:nvSpPr>
          <p:cNvPr id="13" name="Текст 3">
            <a:extLst>
              <a:ext uri="{FF2B5EF4-FFF2-40B4-BE49-F238E27FC236}">
                <a16:creationId xmlns:a16="http://schemas.microsoft.com/office/drawing/2014/main" id="{4F015D11-AB4C-D180-69A4-0ECEC51E4ED3}"/>
              </a:ext>
            </a:extLst>
          </p:cNvPr>
          <p:cNvSpPr txBox="1">
            <a:spLocks/>
          </p:cNvSpPr>
          <p:nvPr/>
        </p:nvSpPr>
        <p:spPr>
          <a:xfrm>
            <a:off x="726225" y="4425145"/>
            <a:ext cx="7888070" cy="356762"/>
          </a:xfrm>
          <a:prstGeom prst="rect">
            <a:avLst/>
          </a:prstGeom>
        </p:spPr>
        <p:txBody>
          <a:bodyPr vert="horz" lIns="76727" tIns="38364" rIns="76727" bIns="38364" rtlCol="0">
            <a:normAutofit/>
          </a:bodyPr>
          <a:lstStyle>
            <a:lvl1pPr marL="0" indent="0" algn="l" defTabSz="767273" rtl="0" eaLnBrk="1" latinLnBrk="0" hangingPunct="1">
              <a:lnSpc>
                <a:spcPct val="90000"/>
              </a:lnSpc>
              <a:spcBef>
                <a:spcPts val="839"/>
              </a:spcBef>
              <a:buFont typeface="Arial" panose="020B0604020202020204" pitchFamily="34" charset="0"/>
              <a:buNone/>
              <a:defRPr sz="2000" kern="1200">
                <a:solidFill>
                  <a:schemeClr val="tx1">
                    <a:tint val="75000"/>
                  </a:schemeClr>
                </a:solidFill>
                <a:latin typeface="+mn-lt"/>
                <a:ea typeface="+mn-ea"/>
                <a:cs typeface="+mn-cs"/>
              </a:defRPr>
            </a:lvl1pPr>
            <a:lvl2pPr marL="383637" indent="0" algn="l" defTabSz="767273" rtl="0" eaLnBrk="1" latinLnBrk="0" hangingPunct="1">
              <a:lnSpc>
                <a:spcPct val="90000"/>
              </a:lnSpc>
              <a:spcBef>
                <a:spcPts val="420"/>
              </a:spcBef>
              <a:buFont typeface="Arial" panose="020B0604020202020204" pitchFamily="34" charset="0"/>
              <a:buNone/>
              <a:defRPr sz="1700" kern="1200">
                <a:solidFill>
                  <a:schemeClr val="tx1">
                    <a:tint val="75000"/>
                  </a:schemeClr>
                </a:solidFill>
                <a:latin typeface="+mn-lt"/>
                <a:ea typeface="+mn-ea"/>
                <a:cs typeface="+mn-cs"/>
              </a:defRPr>
            </a:lvl2pPr>
            <a:lvl3pPr marL="767273" indent="0" algn="l" defTabSz="767273" rtl="0" eaLnBrk="1" latinLnBrk="0" hangingPunct="1">
              <a:lnSpc>
                <a:spcPct val="90000"/>
              </a:lnSpc>
              <a:spcBef>
                <a:spcPts val="420"/>
              </a:spcBef>
              <a:buFont typeface="Arial" panose="020B0604020202020204" pitchFamily="34" charset="0"/>
              <a:buNone/>
              <a:defRPr sz="1500" kern="1200">
                <a:solidFill>
                  <a:schemeClr val="tx1">
                    <a:tint val="75000"/>
                  </a:schemeClr>
                </a:solidFill>
                <a:latin typeface="+mn-lt"/>
                <a:ea typeface="+mn-ea"/>
                <a:cs typeface="+mn-cs"/>
              </a:defRPr>
            </a:lvl3pPr>
            <a:lvl4pPr marL="1150910"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4pPr>
            <a:lvl5pPr marL="1534546"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5pPr>
            <a:lvl6pPr marL="1918183"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6pPr>
            <a:lvl7pPr marL="2301819"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7pPr>
            <a:lvl8pPr marL="2685456"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8pPr>
            <a:lvl9pPr marL="3069092" indent="0" algn="l" defTabSz="767273" rtl="0" eaLnBrk="1" latinLnBrk="0" hangingPunct="1">
              <a:lnSpc>
                <a:spcPct val="90000"/>
              </a:lnSpc>
              <a:spcBef>
                <a:spcPts val="420"/>
              </a:spcBef>
              <a:buFont typeface="Arial" panose="020B0604020202020204" pitchFamily="34" charset="0"/>
              <a:buNone/>
              <a:defRPr sz="1300" kern="1200">
                <a:solidFill>
                  <a:schemeClr val="tx1">
                    <a:tint val="75000"/>
                  </a:schemeClr>
                </a:solidFill>
                <a:latin typeface="+mn-lt"/>
                <a:ea typeface="+mn-ea"/>
                <a:cs typeface="+mn-cs"/>
              </a:defRPr>
            </a:lvl9pPr>
          </a:lstStyle>
          <a:p>
            <a:r>
              <a:rPr lang="ru-RU" sz="1700" dirty="0">
                <a:solidFill>
                  <a:schemeClr val="tx1"/>
                </a:solidFill>
                <a:latin typeface="Book Antiqua" panose="02040602050305030304" pitchFamily="18" charset="0"/>
                <a:cs typeface="Times New Roman" panose="02020603050405020304" pitchFamily="18" charset="0"/>
              </a:rPr>
              <a:t>Базовая модель:</a:t>
            </a:r>
          </a:p>
          <a:p>
            <a:endParaRPr lang="ru-RU" sz="1700" dirty="0">
              <a:solidFill>
                <a:schemeClr val="tx1"/>
              </a:solidFill>
              <a:latin typeface="Book Antiqua" panose="02040602050305030304" pitchFamily="18" charset="0"/>
              <a:cs typeface="Times New Roman" panose="02020603050405020304" pitchFamily="18" charset="0"/>
            </a:endParaRPr>
          </a:p>
          <a:p>
            <a:endParaRPr lang="ru-RU" sz="1700" dirty="0">
              <a:solidFill>
                <a:schemeClr val="tx1"/>
              </a:solidFill>
              <a:latin typeface="Book Antiqua" panose="02040602050305030304" pitchFamily="18" charset="0"/>
              <a:cs typeface="Times New Roman" panose="02020603050405020304" pitchFamily="18" charset="0"/>
            </a:endParaRPr>
          </a:p>
          <a:p>
            <a:endParaRPr lang="ru-RU" dirty="0"/>
          </a:p>
        </p:txBody>
      </p:sp>
      <p:pic>
        <p:nvPicPr>
          <p:cNvPr id="11" name="Рисунок 10">
            <a:extLst>
              <a:ext uri="{FF2B5EF4-FFF2-40B4-BE49-F238E27FC236}">
                <a16:creationId xmlns:a16="http://schemas.microsoft.com/office/drawing/2014/main" id="{C075CCFB-C463-8189-8A11-9E57C6091906}"/>
              </a:ext>
            </a:extLst>
          </p:cNvPr>
          <p:cNvPicPr>
            <a:picLocks noChangeAspect="1"/>
          </p:cNvPicPr>
          <p:nvPr/>
        </p:nvPicPr>
        <p:blipFill>
          <a:blip r:embed="rId2"/>
          <a:stretch>
            <a:fillRect/>
          </a:stretch>
        </p:blipFill>
        <p:spPr>
          <a:xfrm>
            <a:off x="5985395" y="1379367"/>
            <a:ext cx="2628900" cy="4493419"/>
          </a:xfrm>
          <a:prstGeom prst="rect">
            <a:avLst/>
          </a:prstGeom>
        </p:spPr>
      </p:pic>
      <p:pic>
        <p:nvPicPr>
          <p:cNvPr id="14" name="Рисунок 13">
            <a:extLst>
              <a:ext uri="{FF2B5EF4-FFF2-40B4-BE49-F238E27FC236}">
                <a16:creationId xmlns:a16="http://schemas.microsoft.com/office/drawing/2014/main" id="{9D2F4B61-4CD7-899A-60C8-95162F4EA9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7245" y="2187671"/>
            <a:ext cx="4254211" cy="2237474"/>
          </a:xfrm>
          <a:prstGeom prst="rect">
            <a:avLst/>
          </a:prstGeom>
          <a:noFill/>
          <a:ln>
            <a:noFill/>
          </a:ln>
        </p:spPr>
      </p:pic>
      <p:pic>
        <p:nvPicPr>
          <p:cNvPr id="16" name="Рисунок 15">
            <a:extLst>
              <a:ext uri="{FF2B5EF4-FFF2-40B4-BE49-F238E27FC236}">
                <a16:creationId xmlns:a16="http://schemas.microsoft.com/office/drawing/2014/main" id="{0840B794-BBA1-F517-617A-13555CF79A12}"/>
              </a:ext>
            </a:extLst>
          </p:cNvPr>
          <p:cNvPicPr>
            <a:picLocks noChangeAspect="1"/>
          </p:cNvPicPr>
          <p:nvPr/>
        </p:nvPicPr>
        <p:blipFill>
          <a:blip r:embed="rId4"/>
          <a:stretch>
            <a:fillRect/>
          </a:stretch>
        </p:blipFill>
        <p:spPr>
          <a:xfrm>
            <a:off x="828461" y="4690544"/>
            <a:ext cx="2243138" cy="671513"/>
          </a:xfrm>
          <a:prstGeom prst="rect">
            <a:avLst/>
          </a:prstGeom>
        </p:spPr>
      </p:pic>
    </p:spTree>
    <p:extLst>
      <p:ext uri="{BB962C8B-B14F-4D97-AF65-F5344CB8AC3E}">
        <p14:creationId xmlns:p14="http://schemas.microsoft.com/office/powerpoint/2010/main" val="1576300434"/>
      </p:ext>
    </p:extLst>
  </p:cSld>
  <p:clrMapOvr>
    <a:masterClrMapping/>
  </p:clrMapOvr>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477</TotalTime>
  <Words>357</Words>
  <Application>Microsoft Office PowerPoint</Application>
  <PresentationFormat>Произвольный</PresentationFormat>
  <Paragraphs>60</Paragraphs>
  <Slides>11</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11</vt:i4>
      </vt:variant>
    </vt:vector>
  </HeadingPairs>
  <TitlesOfParts>
    <vt:vector size="20" baseType="lpstr">
      <vt:lpstr>Arial</vt:lpstr>
      <vt:lpstr>Book Antiqua</vt:lpstr>
      <vt:lpstr>Calibri</vt:lpstr>
      <vt:lpstr>Century Gothic</vt:lpstr>
      <vt:lpstr>Courier New</vt:lpstr>
      <vt:lpstr>Montserrat Black</vt:lpstr>
      <vt:lpstr>Times New Roman</vt:lpstr>
      <vt:lpstr>Wingdings 3</vt:lpstr>
      <vt:lpstr>Сектор</vt:lpstr>
      <vt:lpstr>Презентация PowerPoint</vt:lpstr>
      <vt:lpstr>Презентация PowerPoint</vt:lpstr>
      <vt:lpstr>Презентация PowerPoint</vt:lpstr>
      <vt:lpstr>В ходе разведочного анализа выявлено:</vt:lpstr>
      <vt:lpstr>Тепловая карта</vt:lpstr>
      <vt:lpstr>Презентация PowerPoint</vt:lpstr>
      <vt:lpstr>Результаты моделей для прогноза модуля упругости и прочности при растяжении </vt:lpstr>
      <vt:lpstr>Реализация метода настройки гиперпараметров метода многослойный перцептрон для прогноза</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Черкасова Ольга</dc:creator>
  <cp:lastModifiedBy>Renat Safin</cp:lastModifiedBy>
  <cp:revision>87</cp:revision>
  <dcterms:created xsi:type="dcterms:W3CDTF">2020-07-15T13:24:42Z</dcterms:created>
  <dcterms:modified xsi:type="dcterms:W3CDTF">2023-04-06T17:57:35Z</dcterms:modified>
</cp:coreProperties>
</file>