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  <p:sldMasterId id="2147483648" r:id="rId5"/>
    <p:sldMasterId id="2147483770" r:id="rId6"/>
    <p:sldMasterId id="2147483732" r:id="rId7"/>
    <p:sldMasterId id="2147483659" r:id="rId8"/>
  </p:sldMasterIdLst>
  <p:notesMasterIdLst>
    <p:notesMasterId r:id="rId16"/>
  </p:notesMasterIdLst>
  <p:handoutMasterIdLst>
    <p:handoutMasterId r:id="rId17"/>
  </p:handoutMasterIdLst>
  <p:sldIdLst>
    <p:sldId id="537" r:id="rId9"/>
    <p:sldId id="530" r:id="rId10"/>
    <p:sldId id="531" r:id="rId11"/>
    <p:sldId id="551" r:id="rId12"/>
    <p:sldId id="555" r:id="rId13"/>
    <p:sldId id="550" r:id="rId14"/>
    <p:sldId id="553" r:id="rId15"/>
  </p:sldIdLst>
  <p:sldSz cx="9144000" cy="5143500" type="screen16x9"/>
  <p:notesSz cx="6810375" cy="9942513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9">
          <p15:clr>
            <a:srgbClr val="A4A3A4"/>
          </p15:clr>
        </p15:guide>
        <p15:guide id="2" pos="274">
          <p15:clr>
            <a:srgbClr val="A4A3A4"/>
          </p15:clr>
        </p15:guide>
        <p15:guide id="3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an Uythoven" initials="CU [4]" lastIdx="1" clrIdx="0"/>
  <p:cmAuthor id="2" name="Christiaan Uythoven" initials="CU [5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  <a:srgbClr val="F58220"/>
    <a:srgbClr val="B1B3B5"/>
    <a:srgbClr val="585858"/>
    <a:srgbClr val="EF9500"/>
    <a:srgbClr val="E98300"/>
    <a:srgbClr val="565A50"/>
    <a:srgbClr val="FF8000"/>
    <a:srgbClr val="E77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83946" autoAdjust="0"/>
  </p:normalViewPr>
  <p:slideViewPr>
    <p:cSldViewPr snapToGrid="0" snapToObjects="1" showGuides="1">
      <p:cViewPr>
        <p:scale>
          <a:sx n="50" d="100"/>
          <a:sy n="50" d="100"/>
        </p:scale>
        <p:origin x="2490" y="2076"/>
      </p:cViewPr>
      <p:guideLst>
        <p:guide orient="horz" pos="1249"/>
        <p:guide pos="274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5C2D0-C1BA-E54E-BCCA-946CAA47A78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BFCE-3844-BA4A-9EA4-A05A0CA905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3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931A-9783-CE41-BB25-1D46C02A6CFD}" type="datetimeFigureOut">
              <a:rPr lang="nl-NL" smtClean="0"/>
              <a:pPr/>
              <a:t>22-11-2019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8BAB3-E715-0147-805F-FD7CB9D0115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8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Datum: 25-02-2019</a:t>
            </a:r>
          </a:p>
          <a:p>
            <a:r>
              <a:rPr lang="nl-NL" baseline="0" dirty="0" err="1"/>
              <a:t>Owner</a:t>
            </a:r>
            <a:r>
              <a:rPr lang="nl-NL" baseline="0" dirty="0"/>
              <a:t>: </a:t>
            </a:r>
            <a:r>
              <a:rPr lang="nl-NL" baseline="0" dirty="0" err="1"/>
              <a:t>Corp</a:t>
            </a:r>
            <a:r>
              <a:rPr lang="nl-NL" baseline="0" dirty="0"/>
              <a:t> </a:t>
            </a:r>
            <a:r>
              <a:rPr lang="nl-NL" baseline="0" dirty="0" err="1"/>
              <a:t>Comms</a:t>
            </a:r>
            <a:endParaRPr lang="nl-N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Info NL: Andere afbeeldingen voor deze tussenslide zijn te vinden op Connect via de volgende link: </a:t>
            </a:r>
            <a:r>
              <a:rPr lang="nl-NL" baseline="0" dirty="0" err="1"/>
              <a:t>https</a:t>
            </a:r>
            <a:r>
              <a:rPr lang="nl-NL" baseline="0" dirty="0"/>
              <a:t>://</a:t>
            </a:r>
            <a:r>
              <a:rPr lang="nl-NL" baseline="0" dirty="0" err="1"/>
              <a:t>connect.ordina.nl</a:t>
            </a:r>
            <a:r>
              <a:rPr lang="nl-NL" baseline="0" dirty="0"/>
              <a:t>/</a:t>
            </a:r>
            <a:r>
              <a:rPr lang="nl-NL" baseline="0" dirty="0" err="1"/>
              <a:t>WieWatWaar</a:t>
            </a:r>
            <a:r>
              <a:rPr lang="nl-NL" baseline="0" dirty="0"/>
              <a:t>/</a:t>
            </a:r>
            <a:r>
              <a:rPr lang="nl-NL" baseline="0" dirty="0" err="1"/>
              <a:t>CentraleAfdelingen</a:t>
            </a:r>
            <a:r>
              <a:rPr lang="nl-NL" baseline="0" dirty="0"/>
              <a:t>/CC/Pages/</a:t>
            </a:r>
            <a:r>
              <a:rPr lang="nl-NL" baseline="0" dirty="0" err="1"/>
              <a:t>default.aspx</a:t>
            </a:r>
            <a:endParaRPr lang="nl-NL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in het bestand: Cover </a:t>
            </a:r>
            <a:r>
              <a:rPr lang="nl-NL" baseline="0" dirty="0" err="1"/>
              <a:t>slides.pptx</a:t>
            </a: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30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Datum: 25-02-2019</a:t>
            </a:r>
          </a:p>
          <a:p>
            <a:r>
              <a:rPr lang="nl-NL" baseline="0" dirty="0" err="1"/>
              <a:t>Owner</a:t>
            </a:r>
            <a:r>
              <a:rPr lang="nl-NL" baseline="0" dirty="0"/>
              <a:t>: </a:t>
            </a:r>
            <a:r>
              <a:rPr lang="nl-NL" baseline="0" dirty="0" err="1"/>
              <a:t>Corp</a:t>
            </a:r>
            <a:r>
              <a:rPr lang="nl-NL" baseline="0" dirty="0"/>
              <a:t> </a:t>
            </a:r>
            <a:r>
              <a:rPr lang="nl-NL" baseline="0" dirty="0" err="1"/>
              <a:t>Comms</a:t>
            </a:r>
            <a:endParaRPr lang="nl-NL" dirty="0"/>
          </a:p>
          <a:p>
            <a:r>
              <a:rPr lang="en-US" dirty="0" err="1"/>
              <a:t>Standaard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2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Datum: 25-02-2019</a:t>
            </a:r>
          </a:p>
          <a:p>
            <a:r>
              <a:rPr lang="nl-NL" baseline="0" dirty="0" err="1"/>
              <a:t>Owner</a:t>
            </a:r>
            <a:r>
              <a:rPr lang="nl-NL" baseline="0" dirty="0"/>
              <a:t>: </a:t>
            </a:r>
            <a:r>
              <a:rPr lang="nl-NL" baseline="0" dirty="0" err="1"/>
              <a:t>Corp</a:t>
            </a:r>
            <a:r>
              <a:rPr lang="nl-NL" baseline="0" dirty="0"/>
              <a:t> </a:t>
            </a:r>
            <a:r>
              <a:rPr lang="nl-NL" baseline="0" dirty="0" err="1"/>
              <a:t>Comms</a:t>
            </a: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53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Datum: 25-02-2019</a:t>
            </a:r>
          </a:p>
          <a:p>
            <a:r>
              <a:rPr lang="nl-NL" baseline="0" dirty="0" err="1"/>
              <a:t>Owner</a:t>
            </a:r>
            <a:r>
              <a:rPr lang="nl-NL" baseline="0" dirty="0"/>
              <a:t>: </a:t>
            </a:r>
            <a:r>
              <a:rPr lang="nl-NL" baseline="0" dirty="0" err="1"/>
              <a:t>Corp</a:t>
            </a:r>
            <a:r>
              <a:rPr lang="nl-NL" baseline="0" dirty="0"/>
              <a:t> </a:t>
            </a:r>
            <a:r>
              <a:rPr lang="nl-NL" baseline="0" dirty="0" err="1"/>
              <a:t>Comms</a:t>
            </a:r>
            <a:endParaRPr lang="nl-NL" dirty="0"/>
          </a:p>
          <a:p>
            <a:r>
              <a:rPr lang="en-US" dirty="0" err="1"/>
              <a:t>Standaard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08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Datum: 25-02-2019</a:t>
            </a:r>
          </a:p>
          <a:p>
            <a:r>
              <a:rPr lang="nl-NL" baseline="0" dirty="0" err="1"/>
              <a:t>Owner</a:t>
            </a:r>
            <a:r>
              <a:rPr lang="nl-NL" baseline="0" dirty="0"/>
              <a:t>: </a:t>
            </a:r>
            <a:r>
              <a:rPr lang="nl-NL" baseline="0" dirty="0" err="1"/>
              <a:t>Corp</a:t>
            </a:r>
            <a:r>
              <a:rPr lang="nl-NL" baseline="0" dirty="0"/>
              <a:t> </a:t>
            </a:r>
            <a:r>
              <a:rPr lang="nl-NL" baseline="0" dirty="0" err="1"/>
              <a:t>Comms</a:t>
            </a:r>
            <a:endParaRPr lang="nl-NL" dirty="0"/>
          </a:p>
          <a:p>
            <a:r>
              <a:rPr lang="en-US" dirty="0" err="1"/>
              <a:t>Standaard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40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Datum: 25-02-2019</a:t>
            </a:r>
          </a:p>
          <a:p>
            <a:r>
              <a:rPr lang="nl-NL" baseline="0" dirty="0" err="1"/>
              <a:t>Owner</a:t>
            </a:r>
            <a:r>
              <a:rPr lang="nl-NL" baseline="0" dirty="0"/>
              <a:t>: </a:t>
            </a:r>
            <a:r>
              <a:rPr lang="nl-NL" baseline="0" dirty="0" err="1"/>
              <a:t>Corp</a:t>
            </a:r>
            <a:r>
              <a:rPr lang="nl-NL" baseline="0" dirty="0"/>
              <a:t> </a:t>
            </a:r>
            <a:r>
              <a:rPr lang="nl-NL" baseline="0" dirty="0" err="1"/>
              <a:t>Comms</a:t>
            </a:r>
            <a:endParaRPr lang="nl-NL" dirty="0"/>
          </a:p>
          <a:p>
            <a:r>
              <a:rPr lang="en-US" dirty="0" err="1"/>
              <a:t>Standaard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7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Datum: 25-02-2019</a:t>
            </a:r>
          </a:p>
          <a:p>
            <a:r>
              <a:rPr lang="nl-NL" baseline="0" dirty="0" err="1"/>
              <a:t>Owner</a:t>
            </a:r>
            <a:r>
              <a:rPr lang="nl-NL" baseline="0" dirty="0"/>
              <a:t>: </a:t>
            </a:r>
            <a:r>
              <a:rPr lang="nl-NL" baseline="0" dirty="0" err="1"/>
              <a:t>Corp</a:t>
            </a:r>
            <a:r>
              <a:rPr lang="nl-NL" baseline="0" dirty="0"/>
              <a:t> </a:t>
            </a:r>
            <a:r>
              <a:rPr lang="nl-NL" baseline="0" dirty="0" err="1"/>
              <a:t>Comms</a:t>
            </a:r>
            <a:endParaRPr lang="nl-NL" dirty="0"/>
          </a:p>
          <a:p>
            <a:r>
              <a:rPr lang="en-US" dirty="0" err="1"/>
              <a:t>Standaard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9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BG-Afbeelding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19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eam of Iconen+uitleg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706638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877422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168359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706638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877422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168359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706638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877422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168359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1589899" y="2698352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1258160" y="3869136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39681" y="4160073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4026430" y="2698352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3694691" y="3869136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3376212" y="4160073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18" name="Tijdelijke aanduiding voor afbeelding 18"/>
          <p:cNvSpPr>
            <a:spLocks noGrp="1"/>
          </p:cNvSpPr>
          <p:nvPr>
            <p:ph type="pic" sz="quarter" idx="56"/>
          </p:nvPr>
        </p:nvSpPr>
        <p:spPr>
          <a:xfrm>
            <a:off x="6781440" y="2698352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sz="quarter" idx="57" hasCustomPrompt="1"/>
          </p:nvPr>
        </p:nvSpPr>
        <p:spPr>
          <a:xfrm>
            <a:off x="6449701" y="3869136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131222" y="4160073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5A5F246-D19B-9145-BF3C-84CBF7CF7A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4573665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Uitleg-pl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66E9B98-EFB2-F141-A9C1-559CB6ADA3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938982" y="264515"/>
            <a:ext cx="2989404" cy="84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ACE60-E0CC-7946-9EB6-B7F9B75C7E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8982" y="3877418"/>
            <a:ext cx="2989404" cy="8432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3DFE89-78CD-1B4E-B4B5-6FA9084C54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287"/>
          <a:stretch/>
        </p:blipFill>
        <p:spPr>
          <a:xfrm rot="10800000" flipH="1">
            <a:off x="6108218" y="2399174"/>
            <a:ext cx="2853026" cy="8872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A4A6B9-88FF-B34D-85F7-DAF597FFC6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287"/>
          <a:stretch/>
        </p:blipFill>
        <p:spPr>
          <a:xfrm rot="10800000" flipH="1" flipV="1">
            <a:off x="6108217" y="1394229"/>
            <a:ext cx="2853026" cy="887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C3420-D047-9B49-AA8D-B2B8CC97E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287"/>
          <a:stretch/>
        </p:blipFill>
        <p:spPr>
          <a:xfrm rot="10800000">
            <a:off x="108640" y="2381057"/>
            <a:ext cx="2853025" cy="88724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4229" y="1194874"/>
            <a:ext cx="2778910" cy="2564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4229" y="364641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90510" y="2507809"/>
            <a:ext cx="2181886" cy="66090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756" y="2507809"/>
            <a:ext cx="2189252" cy="66090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44229" y="4111052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9934106-9335-AC47-BC5A-317829045A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13" y="292078"/>
            <a:ext cx="2234136" cy="72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7B1051-D111-5641-A0C8-56332DF66A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287"/>
          <a:stretch/>
        </p:blipFill>
        <p:spPr>
          <a:xfrm rot="10800000" flipV="1">
            <a:off x="108639" y="1376109"/>
            <a:ext cx="2853025" cy="887243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E12DC03-78FC-FC44-AF38-3E93C71942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1809" y="1484768"/>
            <a:ext cx="2189252" cy="66090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5C09CAF-B065-894D-A082-A246A57E0A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9563" y="1511928"/>
            <a:ext cx="2181886" cy="66090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01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Titel + subheading + 3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EF7980-3454-5E4E-90DB-3EF4FE68F745}"/>
              </a:ext>
            </a:extLst>
          </p:cNvPr>
          <p:cNvSpPr/>
          <p:nvPr userDrawn="1"/>
        </p:nvSpPr>
        <p:spPr>
          <a:xfrm>
            <a:off x="271604" y="688063"/>
            <a:ext cx="8618899" cy="932507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0"/>
          <p:cNvCxnSpPr/>
          <p:nvPr userDrawn="1"/>
        </p:nvCxnSpPr>
        <p:spPr>
          <a:xfrm>
            <a:off x="433388" y="2676800"/>
            <a:ext cx="8249974" cy="0"/>
          </a:xfrm>
          <a:prstGeom prst="line">
            <a:avLst/>
          </a:prstGeom>
          <a:noFill/>
          <a:ln w="19050" cap="rnd" cmpd="sng">
            <a:solidFill>
              <a:srgbClr val="F5822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Rechte verbindingslijn 20"/>
          <p:cNvCxnSpPr/>
          <p:nvPr userDrawn="1"/>
        </p:nvCxnSpPr>
        <p:spPr>
          <a:xfrm>
            <a:off x="439152" y="3666268"/>
            <a:ext cx="8244210" cy="0"/>
          </a:xfrm>
          <a:prstGeom prst="line">
            <a:avLst/>
          </a:prstGeom>
          <a:noFill/>
          <a:ln w="19050" cap="rnd" cmpd="sng">
            <a:solidFill>
              <a:srgbClr val="F5822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637918" y="1019035"/>
            <a:ext cx="6154768" cy="2705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Ruimte voor inleiding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6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450409" y="172116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9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399545" y="2030730"/>
            <a:ext cx="1306014" cy="261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0" name="Tijdelijke aanduiding voor afbeelding 18"/>
          <p:cNvSpPr>
            <a:spLocks noGrp="1"/>
          </p:cNvSpPr>
          <p:nvPr>
            <p:ph type="pic" sz="quarter" idx="36"/>
          </p:nvPr>
        </p:nvSpPr>
        <p:spPr>
          <a:xfrm>
            <a:off x="450409" y="273869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37" hasCustomPrompt="1"/>
          </p:nvPr>
        </p:nvSpPr>
        <p:spPr>
          <a:xfrm>
            <a:off x="1399545" y="3027592"/>
            <a:ext cx="1306014" cy="261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38"/>
          </p:nvPr>
        </p:nvSpPr>
        <p:spPr>
          <a:xfrm>
            <a:off x="450409" y="3710453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39" hasCustomPrompt="1"/>
          </p:nvPr>
        </p:nvSpPr>
        <p:spPr>
          <a:xfrm>
            <a:off x="1399545" y="4020018"/>
            <a:ext cx="1306014" cy="261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8" name="Tijdelijke aanduiding voor afbeelding 18"/>
          <p:cNvSpPr>
            <a:spLocks noGrp="1"/>
          </p:cNvSpPr>
          <p:nvPr>
            <p:ph type="pic" sz="quarter" idx="42"/>
          </p:nvPr>
        </p:nvSpPr>
        <p:spPr>
          <a:xfrm>
            <a:off x="7520940" y="172116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7520940" y="273869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7520940" y="3710453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ECC931A-E1E1-8F4D-BD83-71CFAD8DF3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4776614" cy="276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F5D321-0231-4046-AF2E-5D0D0604653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30536" y="1826934"/>
            <a:ext cx="4162425" cy="652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30161D3-89A6-2648-8BF4-D481C6A05F9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30537" y="2832211"/>
            <a:ext cx="4162425" cy="652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320144C-2C60-724F-A222-B2C137E05D8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30536" y="3816222"/>
            <a:ext cx="4162425" cy="652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el +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hte verbindingslijn 19"/>
          <p:cNvCxnSpPr/>
          <p:nvPr userDrawn="1"/>
        </p:nvCxnSpPr>
        <p:spPr>
          <a:xfrm>
            <a:off x="433388" y="3283501"/>
            <a:ext cx="8496000" cy="0"/>
          </a:xfrm>
          <a:prstGeom prst="line">
            <a:avLst/>
          </a:prstGeom>
          <a:noFill/>
          <a:ln w="19050" cap="flat" cmpd="sng">
            <a:solidFill>
              <a:srgbClr val="F5822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Rechte verbindingslijn 20"/>
          <p:cNvCxnSpPr/>
          <p:nvPr userDrawn="1"/>
        </p:nvCxnSpPr>
        <p:spPr>
          <a:xfrm>
            <a:off x="433388" y="1915792"/>
            <a:ext cx="8496000" cy="0"/>
          </a:xfrm>
          <a:prstGeom prst="line">
            <a:avLst/>
          </a:prstGeom>
          <a:noFill/>
          <a:ln w="19050" cap="flat" cmpd="sng">
            <a:solidFill>
              <a:srgbClr val="F5822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544898" y="798469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4678" y="798468"/>
            <a:ext cx="1923029" cy="864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0" name="Tijdelijke aanduiding voor afbeelding 18"/>
          <p:cNvSpPr>
            <a:spLocks noGrp="1"/>
          </p:cNvSpPr>
          <p:nvPr>
            <p:ph type="pic" sz="quarter" idx="32"/>
          </p:nvPr>
        </p:nvSpPr>
        <p:spPr>
          <a:xfrm>
            <a:off x="544898" y="2166177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654678" y="2166176"/>
            <a:ext cx="1923029" cy="864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3" name="Tijdelijke aanduiding voor afbeelding 18"/>
          <p:cNvSpPr>
            <a:spLocks noGrp="1"/>
          </p:cNvSpPr>
          <p:nvPr>
            <p:ph type="pic" sz="quarter" idx="35"/>
          </p:nvPr>
        </p:nvSpPr>
        <p:spPr>
          <a:xfrm>
            <a:off x="544898" y="353388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sz="quarter" idx="36" hasCustomPrompt="1"/>
          </p:nvPr>
        </p:nvSpPr>
        <p:spPr>
          <a:xfrm>
            <a:off x="1654678" y="3533884"/>
            <a:ext cx="1923029" cy="864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3E2E304-F3B1-974D-91A4-FA26A5EEC1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4940165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42FEF9A3-C281-AD4D-90AA-38CEF681481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44639" y="798467"/>
            <a:ext cx="4162425" cy="863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35DAC122-AB7B-BC4C-96D1-9587EF01474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44640" y="2166175"/>
            <a:ext cx="4162425" cy="8639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156DF53-5534-0C43-B47E-C8297F0818A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44639" y="3528728"/>
            <a:ext cx="4162425" cy="863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6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 Titel + indeling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 userDrawn="1"/>
        </p:nvCxnSpPr>
        <p:spPr>
          <a:xfrm>
            <a:off x="433388" y="2592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Rechte verbindingslijn 8"/>
          <p:cNvCxnSpPr/>
          <p:nvPr userDrawn="1"/>
        </p:nvCxnSpPr>
        <p:spPr>
          <a:xfrm>
            <a:off x="433388" y="1584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Rechte verbindingslijn 13"/>
          <p:cNvCxnSpPr/>
          <p:nvPr userDrawn="1"/>
        </p:nvCxnSpPr>
        <p:spPr>
          <a:xfrm>
            <a:off x="433388" y="3600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jdelijke aanduiding voor afbeelding 18"/>
          <p:cNvSpPr>
            <a:spLocks noGrp="1"/>
          </p:cNvSpPr>
          <p:nvPr>
            <p:ph type="pic" sz="quarter" idx="20"/>
          </p:nvPr>
        </p:nvSpPr>
        <p:spPr>
          <a:xfrm>
            <a:off x="604373" y="3816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21" hasCustomPrompt="1"/>
          </p:nvPr>
        </p:nvSpPr>
        <p:spPr>
          <a:xfrm>
            <a:off x="1714152" y="3815431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2" name="Tijdelijke aanduiding voor inhoud 2"/>
          <p:cNvSpPr>
            <a:spLocks noGrp="1"/>
          </p:cNvSpPr>
          <p:nvPr>
            <p:ph sz="half" idx="22" hasCustomPrompt="1"/>
          </p:nvPr>
        </p:nvSpPr>
        <p:spPr>
          <a:xfrm>
            <a:off x="3699348" y="3817469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3" name="Tijdelijke aanduiding voor afbeelding 18"/>
          <p:cNvSpPr>
            <a:spLocks noGrp="1"/>
          </p:cNvSpPr>
          <p:nvPr>
            <p:ph type="pic" sz="quarter" idx="23"/>
          </p:nvPr>
        </p:nvSpPr>
        <p:spPr>
          <a:xfrm>
            <a:off x="604374" y="2808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4" name="Tijdelijke aanduiding voor tekst 2"/>
          <p:cNvSpPr>
            <a:spLocks noGrp="1"/>
          </p:cNvSpPr>
          <p:nvPr>
            <p:ph type="body" sz="quarter" idx="24" hasCustomPrompt="1"/>
          </p:nvPr>
        </p:nvSpPr>
        <p:spPr>
          <a:xfrm>
            <a:off x="1714153" y="2807432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25" hasCustomPrompt="1"/>
          </p:nvPr>
        </p:nvSpPr>
        <p:spPr>
          <a:xfrm>
            <a:off x="3699348" y="2808166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6" name="Tijdelijke aanduiding voor afbeelding 18"/>
          <p:cNvSpPr>
            <a:spLocks noGrp="1"/>
          </p:cNvSpPr>
          <p:nvPr>
            <p:ph type="pic" sz="quarter" idx="26"/>
          </p:nvPr>
        </p:nvSpPr>
        <p:spPr>
          <a:xfrm>
            <a:off x="604373" y="1800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7" name="Tijdelijke aanduiding voor tekst 2"/>
          <p:cNvSpPr>
            <a:spLocks noGrp="1"/>
          </p:cNvSpPr>
          <p:nvPr>
            <p:ph type="body" sz="quarter" idx="27" hasCustomPrompt="1"/>
          </p:nvPr>
        </p:nvSpPr>
        <p:spPr>
          <a:xfrm>
            <a:off x="1714153" y="1800000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8" name="Tijdelijke aanduiding voor inhoud 2"/>
          <p:cNvSpPr>
            <a:spLocks noGrp="1"/>
          </p:cNvSpPr>
          <p:nvPr>
            <p:ph sz="half" idx="28" hasCustomPrompt="1"/>
          </p:nvPr>
        </p:nvSpPr>
        <p:spPr>
          <a:xfrm>
            <a:off x="3699348" y="1800000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indent="-171450">
              <a:spcBef>
                <a:spcPts val="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604374" y="793112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714153" y="791433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41" name="Tijdelijke aanduiding voor inhoud 2"/>
          <p:cNvSpPr>
            <a:spLocks noGrp="1"/>
          </p:cNvSpPr>
          <p:nvPr>
            <p:ph sz="half" idx="31" hasCustomPrompt="1"/>
          </p:nvPr>
        </p:nvSpPr>
        <p:spPr>
          <a:xfrm>
            <a:off x="3699346" y="792167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402CED-1E57-1B41-A011-E85ADFBDB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4226487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 Titel + indeling(kruis)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Rechte verbindingslijn 21"/>
          <p:cNvCxnSpPr/>
          <p:nvPr userDrawn="1"/>
        </p:nvCxnSpPr>
        <p:spPr>
          <a:xfrm>
            <a:off x="432000" y="2775323"/>
            <a:ext cx="8496000" cy="0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ijdelijke aanduiding voor tekst 25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76389"/>
            <a:ext cx="1563323" cy="2941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92722"/>
            <a:ext cx="2007420" cy="304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cxnSp>
        <p:nvCxnSpPr>
          <p:cNvPr id="31" name="Rechte verbindingslijn 30"/>
          <p:cNvCxnSpPr/>
          <p:nvPr userDrawn="1"/>
        </p:nvCxnSpPr>
        <p:spPr>
          <a:xfrm>
            <a:off x="4680000" y="776722"/>
            <a:ext cx="0" cy="3898994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ijdelijke aanduiding voor tekst 25"/>
          <p:cNvSpPr>
            <a:spLocks noGrp="1"/>
          </p:cNvSpPr>
          <p:nvPr>
            <p:ph type="body" sz="quarter" idx="12" hasCustomPrompt="1"/>
          </p:nvPr>
        </p:nvSpPr>
        <p:spPr>
          <a:xfrm>
            <a:off x="4788000" y="776722"/>
            <a:ext cx="1563323" cy="2941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35" name="Tijdelijke aanduiding voor tekst 25"/>
          <p:cNvSpPr>
            <a:spLocks noGrp="1"/>
          </p:cNvSpPr>
          <p:nvPr>
            <p:ph type="body" sz="quarter" idx="13" hasCustomPrompt="1"/>
          </p:nvPr>
        </p:nvSpPr>
        <p:spPr>
          <a:xfrm>
            <a:off x="4824000" y="2792722"/>
            <a:ext cx="2007420" cy="304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9D8793E-42C1-D44F-926B-900419090C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13" y="292078"/>
            <a:ext cx="4334483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5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. Organogram-Template_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E6D6FEFE-8D02-6843-9F17-2B7EC0351E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513" y="292078"/>
            <a:ext cx="4397545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E27C63D1-4CC8-4844-9155-0B4686D88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5588" y="742003"/>
            <a:ext cx="1701184" cy="3190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6D7F510-0276-F649-96CF-A410DD37B8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4938" y="772505"/>
            <a:ext cx="1550987" cy="2651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51">
            <a:extLst>
              <a:ext uri="{FF2B5EF4-FFF2-40B4-BE49-F238E27FC236}">
                <a16:creationId xmlns:a16="http://schemas.microsoft.com/office/drawing/2014/main" id="{56F186D4-F095-5F4D-AC11-763616114A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3763" y="2080422"/>
            <a:ext cx="1527175" cy="2222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7B323F9F-E536-6F42-A996-BF159533D7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7977" y="2312748"/>
            <a:ext cx="1500187" cy="2397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51">
            <a:extLst>
              <a:ext uri="{FF2B5EF4-FFF2-40B4-BE49-F238E27FC236}">
                <a16:creationId xmlns:a16="http://schemas.microsoft.com/office/drawing/2014/main" id="{3DA47DEC-287D-EA4C-AD0E-FBF8E411FC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2359" y="1480823"/>
            <a:ext cx="1527175" cy="2222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D0DEF13A-39C6-8344-B267-88E36EA0A4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573" y="1713149"/>
            <a:ext cx="1500187" cy="2397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60190032-B1AC-BB40-8F25-1D502F528A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4306" y="1457775"/>
            <a:ext cx="2046240" cy="24529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53">
            <a:extLst>
              <a:ext uri="{FF2B5EF4-FFF2-40B4-BE49-F238E27FC236}">
                <a16:creationId xmlns:a16="http://schemas.microsoft.com/office/drawing/2014/main" id="{EB231EEF-2FA3-AB47-9EF6-7BDD4949FF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8520" y="1688290"/>
            <a:ext cx="2010079" cy="26457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0B0DAE3-A727-DE4B-A4F7-7937ABD6C9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306" y="2045951"/>
            <a:ext cx="2046240" cy="24529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4EAF0E0F-A36F-3542-A6F7-CB8C34A0D7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98520" y="2276466"/>
            <a:ext cx="2010079" cy="26457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51">
            <a:extLst>
              <a:ext uri="{FF2B5EF4-FFF2-40B4-BE49-F238E27FC236}">
                <a16:creationId xmlns:a16="http://schemas.microsoft.com/office/drawing/2014/main" id="{43431D8C-CEF9-0647-9B3B-880CCD22ED5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94306" y="2655550"/>
            <a:ext cx="2046240" cy="24529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B2CE0312-666B-DC48-8D77-A80069DE92D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8520" y="2886065"/>
            <a:ext cx="2010079" cy="26457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51">
            <a:extLst>
              <a:ext uri="{FF2B5EF4-FFF2-40B4-BE49-F238E27FC236}">
                <a16:creationId xmlns:a16="http://schemas.microsoft.com/office/drawing/2014/main" id="{0683FAF7-93B3-1343-AB09-5312AB9957C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3638" y="4026924"/>
            <a:ext cx="1527175" cy="222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6" name="Text Placeholder 53">
            <a:extLst>
              <a:ext uri="{FF2B5EF4-FFF2-40B4-BE49-F238E27FC236}">
                <a16:creationId xmlns:a16="http://schemas.microsoft.com/office/drawing/2014/main" id="{7A69AB4E-9822-784A-8C86-F5317D04AC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7852" y="4259250"/>
            <a:ext cx="1500187" cy="23971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Text Placeholder 51">
            <a:extLst>
              <a:ext uri="{FF2B5EF4-FFF2-40B4-BE49-F238E27FC236}">
                <a16:creationId xmlns:a16="http://schemas.microsoft.com/office/drawing/2014/main" id="{4922ED7A-53C1-E245-9CC8-CB219CB5B9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052979" y="4037000"/>
            <a:ext cx="1527175" cy="222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53">
            <a:extLst>
              <a:ext uri="{FF2B5EF4-FFF2-40B4-BE49-F238E27FC236}">
                <a16:creationId xmlns:a16="http://schemas.microsoft.com/office/drawing/2014/main" id="{F08F14FE-299D-614E-9217-79ECCF5965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057193" y="4269326"/>
            <a:ext cx="1500187" cy="23971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9" name="Text Placeholder 51">
            <a:extLst>
              <a:ext uri="{FF2B5EF4-FFF2-40B4-BE49-F238E27FC236}">
                <a16:creationId xmlns:a16="http://schemas.microsoft.com/office/drawing/2014/main" id="{2C542EC3-F157-9F46-97FA-4BC9B66D1F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99308" y="4026924"/>
            <a:ext cx="1527175" cy="222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0" name="Text Placeholder 53">
            <a:extLst>
              <a:ext uri="{FF2B5EF4-FFF2-40B4-BE49-F238E27FC236}">
                <a16:creationId xmlns:a16="http://schemas.microsoft.com/office/drawing/2014/main" id="{5D184ECB-4812-B74A-A64A-AD8F8FFE1E8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03522" y="4259250"/>
            <a:ext cx="1500187" cy="23971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Text Placeholder 51">
            <a:extLst>
              <a:ext uri="{FF2B5EF4-FFF2-40B4-BE49-F238E27FC236}">
                <a16:creationId xmlns:a16="http://schemas.microsoft.com/office/drawing/2014/main" id="{1C4AAD6F-1C4F-D34C-AF76-3EAEC2F111E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59632" y="4026924"/>
            <a:ext cx="1527175" cy="222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2" name="Text Placeholder 53">
            <a:extLst>
              <a:ext uri="{FF2B5EF4-FFF2-40B4-BE49-F238E27FC236}">
                <a16:creationId xmlns:a16="http://schemas.microsoft.com/office/drawing/2014/main" id="{BC2BD700-CEFC-F148-9048-430439D10DF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63846" y="4259250"/>
            <a:ext cx="1500187" cy="23971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51">
            <a:extLst>
              <a:ext uri="{FF2B5EF4-FFF2-40B4-BE49-F238E27FC236}">
                <a16:creationId xmlns:a16="http://schemas.microsoft.com/office/drawing/2014/main" id="{BA3AF7A2-17AC-7A43-B17B-6917E46EF18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18973" y="4037000"/>
            <a:ext cx="1527175" cy="2222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1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Text Placeholder 53">
            <a:extLst>
              <a:ext uri="{FF2B5EF4-FFF2-40B4-BE49-F238E27FC236}">
                <a16:creationId xmlns:a16="http://schemas.microsoft.com/office/drawing/2014/main" id="{A94217F3-FA71-124C-828D-8FAF594255A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23187" y="4269326"/>
            <a:ext cx="1500187" cy="23971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0A220E38-EF2E-9C4A-9774-7317B948A30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908364" y="3433625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9" name="Picture Placeholder 75">
            <a:extLst>
              <a:ext uri="{FF2B5EF4-FFF2-40B4-BE49-F238E27FC236}">
                <a16:creationId xmlns:a16="http://schemas.microsoft.com/office/drawing/2014/main" id="{70FD3DEC-C001-3D46-9958-7A17DA39844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170471" y="3433625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0" name="Picture Placeholder 75">
            <a:extLst>
              <a:ext uri="{FF2B5EF4-FFF2-40B4-BE49-F238E27FC236}">
                <a16:creationId xmlns:a16="http://schemas.microsoft.com/office/drawing/2014/main" id="{F6D93B0E-8D8F-1844-935B-07D2B0D97F9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403027" y="3433625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1" name="Picture Placeholder 75">
            <a:extLst>
              <a:ext uri="{FF2B5EF4-FFF2-40B4-BE49-F238E27FC236}">
                <a16:creationId xmlns:a16="http://schemas.microsoft.com/office/drawing/2014/main" id="{0351B376-5570-D845-AF94-BC58515D08C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605695" y="3433625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2" name="Picture Placeholder 75">
            <a:extLst>
              <a:ext uri="{FF2B5EF4-FFF2-40B4-BE49-F238E27FC236}">
                <a16:creationId xmlns:a16="http://schemas.microsoft.com/office/drawing/2014/main" id="{55C5093A-E158-7A41-8868-A24953BD5E6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76476" y="3433625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3" name="Picture Placeholder 75">
            <a:extLst>
              <a:ext uri="{FF2B5EF4-FFF2-40B4-BE49-F238E27FC236}">
                <a16:creationId xmlns:a16="http://schemas.microsoft.com/office/drawing/2014/main" id="{04BA3D0D-669F-544C-A34F-AC5E579D83C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164495" y="2133145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4" name="Picture Placeholder 75">
            <a:extLst>
              <a:ext uri="{FF2B5EF4-FFF2-40B4-BE49-F238E27FC236}">
                <a16:creationId xmlns:a16="http://schemas.microsoft.com/office/drawing/2014/main" id="{E3B1FCB1-CCB5-B44C-9879-C0F9D02823F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164495" y="1523545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5" name="Picture Placeholder 75">
            <a:extLst>
              <a:ext uri="{FF2B5EF4-FFF2-40B4-BE49-F238E27FC236}">
                <a16:creationId xmlns:a16="http://schemas.microsoft.com/office/drawing/2014/main" id="{2CFB0E9D-86AF-C74B-A646-A46BD34AC79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135535" y="1523545"/>
            <a:ext cx="348391" cy="336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6" name="Picture Placeholder 75">
            <a:extLst>
              <a:ext uri="{FF2B5EF4-FFF2-40B4-BE49-F238E27FC236}">
                <a16:creationId xmlns:a16="http://schemas.microsoft.com/office/drawing/2014/main" id="{34B46BFE-38BB-2A48-826C-858A0B1D8AA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5152287" y="2133145"/>
            <a:ext cx="348391" cy="336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7" name="Picture Placeholder 75">
            <a:extLst>
              <a:ext uri="{FF2B5EF4-FFF2-40B4-BE49-F238E27FC236}">
                <a16:creationId xmlns:a16="http://schemas.microsoft.com/office/drawing/2014/main" id="{709E6474-7C9A-2443-8EAB-6B903659187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5140224" y="2739928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8" name="Picture Placeholder 75">
            <a:extLst>
              <a:ext uri="{FF2B5EF4-FFF2-40B4-BE49-F238E27FC236}">
                <a16:creationId xmlns:a16="http://schemas.microsoft.com/office/drawing/2014/main" id="{B9F2C2EC-39CD-694A-B4E5-374C6394D5D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94667" y="1147457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9" name="Picture Placeholder 75">
            <a:extLst>
              <a:ext uri="{FF2B5EF4-FFF2-40B4-BE49-F238E27FC236}">
                <a16:creationId xmlns:a16="http://schemas.microsoft.com/office/drawing/2014/main" id="{2C8B7B61-2738-B748-BC7B-D8F6D1F3F32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806017" y="1147457"/>
            <a:ext cx="348391" cy="33618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67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. Titel + Case templat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8">
            <a:extLst>
              <a:ext uri="{FF2B5EF4-FFF2-40B4-BE49-F238E27FC236}">
                <a16:creationId xmlns:a16="http://schemas.microsoft.com/office/drawing/2014/main" id="{A795E167-A869-3E44-9073-4A36AA3BE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84606" y="-19735"/>
            <a:ext cx="4643906" cy="52101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800"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BFE24F6-E6DF-3443-8918-EC7DB56425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5415" y="292078"/>
            <a:ext cx="3511085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D26A082F-17C8-C24F-98B7-FD64563D71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3376" y="810323"/>
            <a:ext cx="3563124" cy="371918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buNone/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lnSpc>
                <a:spcPct val="120000"/>
              </a:lnSpc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lnSpc>
                <a:spcPct val="120000"/>
              </a:lnSpc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lnSpc>
                <a:spcPct val="120000"/>
              </a:lnSpc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48604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3E7BCB16-C252-5F47-A1FC-5C49A4F8C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101" y="810323"/>
            <a:ext cx="3573655" cy="371918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buNone/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lnSpc>
                <a:spcPct val="120000"/>
              </a:lnSpc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lnSpc>
                <a:spcPct val="120000"/>
              </a:lnSpc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lnSpc>
                <a:spcPct val="120000"/>
              </a:lnSpc>
              <a:defRPr lang="nl-NL" sz="10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9" name="Tijdelijke aanduiding voor afbeelding 8">
            <a:extLst>
              <a:ext uri="{FF2B5EF4-FFF2-40B4-BE49-F238E27FC236}">
                <a16:creationId xmlns:a16="http://schemas.microsoft.com/office/drawing/2014/main" id="{6024B5E3-5AF0-A948-A4F4-B009C9403A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59300" y="-19735"/>
            <a:ext cx="4643906" cy="52101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800"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62A4AD8-B5F3-CA4F-A6CB-E3D24D339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13" y="292078"/>
            <a:ext cx="3520243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3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. Titel + Showcase templat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449E56-3A07-1743-80BE-9623A83DBCA5}"/>
              </a:ext>
            </a:extLst>
          </p:cNvPr>
          <p:cNvSpPr/>
          <p:nvPr userDrawn="1"/>
        </p:nvSpPr>
        <p:spPr>
          <a:xfrm>
            <a:off x="-108642" y="-1"/>
            <a:ext cx="4667942" cy="832920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2"/>
          </p:nvPr>
        </p:nvSpPr>
        <p:spPr>
          <a:xfrm>
            <a:off x="4559300" y="-1"/>
            <a:ext cx="4643906" cy="51903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800"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292099" y="1012465"/>
            <a:ext cx="4089127" cy="4994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200" b="1" baseline="0">
                <a:solidFill>
                  <a:srgbClr val="585858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Kop/ 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100" y="1565498"/>
            <a:ext cx="4089126" cy="2909858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 sz="100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l-NL" dirty="0"/>
              <a:t>Tekst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794F598-D967-4D4A-BC49-6EB94B833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5513" y="292078"/>
            <a:ext cx="4035713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el+Subtitel+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837391"/>
            <a:ext cx="7948044" cy="240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b="1">
                <a:solidFill>
                  <a:srgbClr val="58585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idx="10"/>
          </p:nvPr>
        </p:nvSpPr>
        <p:spPr>
          <a:xfrm>
            <a:off x="597978" y="1512000"/>
            <a:ext cx="7948044" cy="28739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81D0598-77AA-724E-BEE3-828341673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513" y="292078"/>
            <a:ext cx="8200509" cy="391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812C57-BA33-B849-AC05-2C302CA6C3E2}"/>
              </a:ext>
            </a:extLst>
          </p:cNvPr>
          <p:cNvSpPr/>
          <p:nvPr userDrawn="1"/>
        </p:nvSpPr>
        <p:spPr>
          <a:xfrm>
            <a:off x="4476058" y="-1"/>
            <a:ext cx="4667942" cy="832920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afbeelding 8">
            <a:extLst>
              <a:ext uri="{FF2B5EF4-FFF2-40B4-BE49-F238E27FC236}">
                <a16:creationId xmlns:a16="http://schemas.microsoft.com/office/drawing/2014/main" id="{1BF362CC-E4BC-8A49-AB4C-A84796F16A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67848" y="-1"/>
            <a:ext cx="4643906" cy="51903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800"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AA0FA0D-127E-3B47-A9D6-3F7C33A738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799" y="1012465"/>
            <a:ext cx="4089127" cy="4994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200" b="1" baseline="0">
                <a:solidFill>
                  <a:srgbClr val="585858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Kop/ intro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00F5C4-FDD5-F44F-B66A-8AD0848164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76800" y="1565498"/>
            <a:ext cx="4089126" cy="2909858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 sz="100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l-NL" dirty="0"/>
              <a:t>Tekst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DFAFDCC-BA25-1D48-98B3-923E95F519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0213" y="292078"/>
            <a:ext cx="4035713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01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. Titel + Korte tekst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AA99A54-15C3-CF48-ADBF-9633DE474711}"/>
              </a:ext>
            </a:extLst>
          </p:cNvPr>
          <p:cNvSpPr/>
          <p:nvPr userDrawn="1"/>
        </p:nvSpPr>
        <p:spPr>
          <a:xfrm>
            <a:off x="465666" y="1258281"/>
            <a:ext cx="4394199" cy="2958119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BA7073-1D7A-254B-B051-6F5A399DE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8067" y="0"/>
            <a:ext cx="4715933" cy="5143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nl-NL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19DA06-60EA-4C48-AB6A-C82866298A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2646" y="2281976"/>
            <a:ext cx="3529310" cy="72248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  <a:tabLst/>
              <a:defRPr sz="1000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31FC91E-8614-3346-A95C-46DCBFD51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513" y="292078"/>
            <a:ext cx="3698663" cy="540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85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. Titel + Korte-tekst + Visual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7FA8E4-1D5B-F249-A329-8AF8E39F0FA6}"/>
              </a:ext>
            </a:extLst>
          </p:cNvPr>
          <p:cNvSpPr/>
          <p:nvPr userDrawn="1"/>
        </p:nvSpPr>
        <p:spPr>
          <a:xfrm>
            <a:off x="4368593" y="1258281"/>
            <a:ext cx="4394199" cy="2958119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59BEC88-94D2-6A46-B0F9-E0D90B25B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15933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nl-NL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C6478-D7A4-1C44-80F0-97C9C20657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5573" y="2371745"/>
            <a:ext cx="3529310" cy="73119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000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CE60D06-87AC-E84A-B18F-3AC031AAAC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957" y="292078"/>
            <a:ext cx="3677836" cy="635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4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s-Afbeelding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CA198-CEAC-5C4D-B77C-494AC81B6B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7087" r="405" b="8879"/>
          <a:stretch/>
        </p:blipFill>
        <p:spPr>
          <a:xfrm>
            <a:off x="0" y="1"/>
            <a:ext cx="9143999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57290B-2AA0-9D4B-9F9C-7E6B605E2007}"/>
              </a:ext>
            </a:extLst>
          </p:cNvPr>
          <p:cNvSpPr/>
          <p:nvPr userDrawn="1"/>
        </p:nvSpPr>
        <p:spPr>
          <a:xfrm>
            <a:off x="1" y="812186"/>
            <a:ext cx="9144000" cy="3519128"/>
          </a:xfrm>
          <a:prstGeom prst="rect">
            <a:avLst/>
          </a:prstGeom>
          <a:solidFill>
            <a:srgbClr val="F5822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22B83D73-E294-A345-806B-D80E4B2C9F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62" y="2344853"/>
            <a:ext cx="8531838" cy="4537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Hoofdstuk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038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9103E7-E920-0F43-BEE2-BADCFF80A1F2}"/>
              </a:ext>
            </a:extLst>
          </p:cNvPr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70B60FB-8BE0-6E49-97FB-C0D4023B0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62" y="2344853"/>
            <a:ext cx="8531838" cy="4537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Hoofdstuk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-slid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59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-slide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E39F98-343D-3D42-87B2-43AA9255A6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05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el+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/>
          <p:cNvSpPr>
            <a:spLocks noGrp="1"/>
          </p:cNvSpPr>
          <p:nvPr>
            <p:ph idx="11"/>
          </p:nvPr>
        </p:nvSpPr>
        <p:spPr>
          <a:xfrm>
            <a:off x="457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457200">
              <a:buClr>
                <a:srgbClr val="F58220"/>
              </a:buClr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idx="12"/>
          </p:nvPr>
        </p:nvSpPr>
        <p:spPr>
          <a:xfrm>
            <a:off x="4648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Clr>
                <a:srgbClr val="F58220"/>
              </a:buClr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C1E767-FB1A-E342-98FA-96B5B94E34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341287" cy="406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el+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" y="0"/>
            <a:ext cx="9144000" cy="4505295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C9300C8-0DFD-534E-B08C-0B0371303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5021941" cy="399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Statement Slide - Titel+ Korte-Tekst+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9218341" cy="521877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460" y="1129022"/>
            <a:ext cx="4110540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0A22D76-DED5-E545-868A-53E806F384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5140887" cy="674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37BEC5EF-BBCE-9C4C-921A-8FD1BE03B77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1460" y="1421100"/>
            <a:ext cx="4110540" cy="76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15884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Statementslide+Tekst-rechts+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18">
            <a:extLst>
              <a:ext uri="{FF2B5EF4-FFF2-40B4-BE49-F238E27FC236}">
                <a16:creationId xmlns:a16="http://schemas.microsoft.com/office/drawing/2014/main" id="{8794BB1F-48F2-CB41-ACA5-1C841522B93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9218341" cy="521877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D948CA4-60CB-BA47-A1CC-19C0A60BC4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4226487" cy="570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5AAA3C0-F6E6-EF43-8FCE-4A5707E4C7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129022"/>
            <a:ext cx="4110540" cy="2408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844B218C-7501-DB4F-8104-271219A492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2000" y="1421100"/>
            <a:ext cx="4110540" cy="7647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1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15803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E147B1-D829-8A4D-8BB3-70C594EC718B}"/>
              </a:ext>
            </a:extLst>
          </p:cNvPr>
          <p:cNvSpPr/>
          <p:nvPr userDrawn="1"/>
        </p:nvSpPr>
        <p:spPr>
          <a:xfrm>
            <a:off x="312715" y="1946673"/>
            <a:ext cx="2584735" cy="643294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3107883" y="744258"/>
            <a:ext cx="0" cy="3800787"/>
          </a:xfrm>
          <a:prstGeom prst="line">
            <a:avLst/>
          </a:prstGeom>
          <a:noFill/>
          <a:ln w="19050" cap="flat" cmpd="sng">
            <a:solidFill>
              <a:srgbClr val="F5822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Rechte verbindingslijn 7"/>
          <p:cNvCxnSpPr/>
          <p:nvPr userDrawn="1"/>
        </p:nvCxnSpPr>
        <p:spPr>
          <a:xfrm>
            <a:off x="6069908" y="744258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162341" y="783943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483219" y="2033749"/>
            <a:ext cx="2282283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42" name="Tijdelijke aanduiding voor tekst 2"/>
          <p:cNvSpPr>
            <a:spLocks noGrp="1"/>
          </p:cNvSpPr>
          <p:nvPr>
            <p:ph type="body" sz="quarter" idx="41" hasCustomPrompt="1"/>
          </p:nvPr>
        </p:nvSpPr>
        <p:spPr>
          <a:xfrm>
            <a:off x="483218" y="2269255"/>
            <a:ext cx="2282283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80418F0-67FE-A348-96B7-19E089DC1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3815501" cy="270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6BF861B-DAD0-1F4A-B82B-635BBEFCE9F0}"/>
              </a:ext>
            </a:extLst>
          </p:cNvPr>
          <p:cNvSpPr/>
          <p:nvPr userDrawn="1"/>
        </p:nvSpPr>
        <p:spPr>
          <a:xfrm>
            <a:off x="3311398" y="1946673"/>
            <a:ext cx="2584735" cy="643294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jdelijke aanduiding voor afbeelding 18">
            <a:extLst>
              <a:ext uri="{FF2B5EF4-FFF2-40B4-BE49-F238E27FC236}">
                <a16:creationId xmlns:a16="http://schemas.microsoft.com/office/drawing/2014/main" id="{344CB3A6-2E47-4E46-BDE2-5C8020C0726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161024" y="783943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B04850A2-5C32-0847-8434-7684258DA0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81902" y="2033749"/>
            <a:ext cx="2282283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8420A0FD-61C8-854F-96DC-CECDF572861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81901" y="2269255"/>
            <a:ext cx="2282283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BD15C64-D339-4642-BA2A-7309B883AEFA}"/>
              </a:ext>
            </a:extLst>
          </p:cNvPr>
          <p:cNvSpPr/>
          <p:nvPr userDrawn="1"/>
        </p:nvSpPr>
        <p:spPr>
          <a:xfrm>
            <a:off x="6239287" y="1947608"/>
            <a:ext cx="2584735" cy="643294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jdelijke aanduiding voor afbeelding 18">
            <a:extLst>
              <a:ext uri="{FF2B5EF4-FFF2-40B4-BE49-F238E27FC236}">
                <a16:creationId xmlns:a16="http://schemas.microsoft.com/office/drawing/2014/main" id="{C0FAC0C7-D5D5-F14E-8C4D-7C379238EAE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088913" y="784878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9F5ECB5D-22C6-4944-8CE7-F09D0116FA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09791" y="2034684"/>
            <a:ext cx="2282283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DBDA0126-A054-CA4B-B7E7-CB26F47F24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409790" y="2270190"/>
            <a:ext cx="2282283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A3F43A-19F6-5940-8D8D-3FB8F2F58A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2454" y="2771775"/>
            <a:ext cx="2584652" cy="1773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D1B81CC1-2DED-5D4D-B00C-DF506CEBA2B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30716" y="2771775"/>
            <a:ext cx="2584652" cy="1773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8EAC5DFB-35F5-B248-8B41-33E77F0398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58605" y="2771775"/>
            <a:ext cx="2584652" cy="1773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Tekst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2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eam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22E30D-999F-A141-8437-3813AB11D7E2}"/>
              </a:ext>
            </a:extLst>
          </p:cNvPr>
          <p:cNvSpPr/>
          <p:nvPr userDrawn="1"/>
        </p:nvSpPr>
        <p:spPr>
          <a:xfrm>
            <a:off x="2434794" y="2668582"/>
            <a:ext cx="2067346" cy="1927181"/>
          </a:xfrm>
          <a:prstGeom prst="roundRect">
            <a:avLst/>
          </a:prstGeom>
          <a:noFill/>
          <a:ln w="12700">
            <a:solidFill>
              <a:srgbClr val="B1B3B5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9A2767-B35D-EF4E-80D2-EA59C4C1652C}"/>
              </a:ext>
            </a:extLst>
          </p:cNvPr>
          <p:cNvSpPr/>
          <p:nvPr userDrawn="1"/>
        </p:nvSpPr>
        <p:spPr>
          <a:xfrm>
            <a:off x="2430921" y="2380968"/>
            <a:ext cx="2064435" cy="616232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3018702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44" hasCustomPrompt="1"/>
          </p:nvPr>
        </p:nvSpPr>
        <p:spPr>
          <a:xfrm>
            <a:off x="2684490" y="2442422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2548737" y="3097881"/>
            <a:ext cx="1828801" cy="1319197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32467599-4E6D-C542-8018-556F5706D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4156627" cy="434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D8D444B-F77D-724E-887C-A71D55C2664F}"/>
              </a:ext>
            </a:extLst>
          </p:cNvPr>
          <p:cNvSpPr/>
          <p:nvPr userDrawn="1"/>
        </p:nvSpPr>
        <p:spPr>
          <a:xfrm>
            <a:off x="166138" y="2668582"/>
            <a:ext cx="2067346" cy="1927181"/>
          </a:xfrm>
          <a:prstGeom prst="roundRect">
            <a:avLst/>
          </a:prstGeom>
          <a:noFill/>
          <a:ln w="12700">
            <a:solidFill>
              <a:srgbClr val="B1B3B5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6A80043-A011-AD44-B149-35686CDC447A}"/>
              </a:ext>
            </a:extLst>
          </p:cNvPr>
          <p:cNvSpPr/>
          <p:nvPr userDrawn="1"/>
        </p:nvSpPr>
        <p:spPr>
          <a:xfrm>
            <a:off x="162265" y="2380968"/>
            <a:ext cx="2064435" cy="616232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jdelijke aanduiding voor afbeelding 18">
            <a:extLst>
              <a:ext uri="{FF2B5EF4-FFF2-40B4-BE49-F238E27FC236}">
                <a16:creationId xmlns:a16="http://schemas.microsoft.com/office/drawing/2014/main" id="{7648C25B-170C-1D4B-8374-E7BCAE2396B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750046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8" name="Tijdelijke aanduiding voor tekst 2">
            <a:extLst>
              <a:ext uri="{FF2B5EF4-FFF2-40B4-BE49-F238E27FC236}">
                <a16:creationId xmlns:a16="http://schemas.microsoft.com/office/drawing/2014/main" id="{5CB03DB8-9AB9-7642-82FA-7D384AC3D0B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5834" y="2442422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4112368-8679-214A-A400-B53544DFA90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80081" y="3097881"/>
            <a:ext cx="1828801" cy="1319197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831BAFC-E53E-494D-A414-9FCDC5E443FF}"/>
              </a:ext>
            </a:extLst>
          </p:cNvPr>
          <p:cNvSpPr/>
          <p:nvPr userDrawn="1"/>
        </p:nvSpPr>
        <p:spPr>
          <a:xfrm>
            <a:off x="4703450" y="2668582"/>
            <a:ext cx="2067346" cy="1927181"/>
          </a:xfrm>
          <a:prstGeom prst="roundRect">
            <a:avLst/>
          </a:prstGeom>
          <a:noFill/>
          <a:ln w="12700">
            <a:solidFill>
              <a:srgbClr val="B1B3B5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FF3E6F9-1684-4647-9A66-F98A151DBE3F}"/>
              </a:ext>
            </a:extLst>
          </p:cNvPr>
          <p:cNvSpPr/>
          <p:nvPr userDrawn="1"/>
        </p:nvSpPr>
        <p:spPr>
          <a:xfrm>
            <a:off x="4699577" y="2380968"/>
            <a:ext cx="2064435" cy="616232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jdelijke aanduiding voor afbeelding 18">
            <a:extLst>
              <a:ext uri="{FF2B5EF4-FFF2-40B4-BE49-F238E27FC236}">
                <a16:creationId xmlns:a16="http://schemas.microsoft.com/office/drawing/2014/main" id="{1E295E5E-44AF-AA4F-B8FE-933CBFB804F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287358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5" name="Tijdelijke aanduiding voor tekst 2">
            <a:extLst>
              <a:ext uri="{FF2B5EF4-FFF2-40B4-BE49-F238E27FC236}">
                <a16:creationId xmlns:a16="http://schemas.microsoft.com/office/drawing/2014/main" id="{73C4193D-1D98-5C44-B7A5-0963307F756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953146" y="2442422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5841630C-E0B4-6B45-A9B8-1225AC4C318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17393" y="3097881"/>
            <a:ext cx="1828801" cy="1319197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8756463-4239-6B41-BA2B-4F2EF846EF6E}"/>
              </a:ext>
            </a:extLst>
          </p:cNvPr>
          <p:cNvSpPr/>
          <p:nvPr userDrawn="1"/>
        </p:nvSpPr>
        <p:spPr>
          <a:xfrm>
            <a:off x="6972106" y="2668582"/>
            <a:ext cx="2067346" cy="1927181"/>
          </a:xfrm>
          <a:prstGeom prst="roundRect">
            <a:avLst/>
          </a:prstGeom>
          <a:noFill/>
          <a:ln w="12700">
            <a:solidFill>
              <a:srgbClr val="B1B3B5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FF143E2-5150-5648-80BD-8C8F043DA642}"/>
              </a:ext>
            </a:extLst>
          </p:cNvPr>
          <p:cNvSpPr/>
          <p:nvPr userDrawn="1"/>
        </p:nvSpPr>
        <p:spPr>
          <a:xfrm>
            <a:off x="6968233" y="2380968"/>
            <a:ext cx="2064435" cy="616232"/>
          </a:xfrm>
          <a:prstGeom prst="round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jdelijke aanduiding voor afbeelding 18">
            <a:extLst>
              <a:ext uri="{FF2B5EF4-FFF2-40B4-BE49-F238E27FC236}">
                <a16:creationId xmlns:a16="http://schemas.microsoft.com/office/drawing/2014/main" id="{9F7106D0-C305-FC49-8920-73E49973D222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556014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50" name="Tijdelijke aanduiding voor tekst 2">
            <a:extLst>
              <a:ext uri="{FF2B5EF4-FFF2-40B4-BE49-F238E27FC236}">
                <a16:creationId xmlns:a16="http://schemas.microsoft.com/office/drawing/2014/main" id="{D31027B4-93BC-994F-BACD-9A39E06F061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221802" y="2442422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2E09EBA2-2129-EE41-A915-E6E3C699731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086049" y="3097881"/>
            <a:ext cx="1828801" cy="1319197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00C0ED1E-DE83-6644-A3FC-EE6D432873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684490" y="2704473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BC9963B1-4DD5-2948-A4BA-042416B37B8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5834" y="2704473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DDFADC71-67B9-D642-BD91-61676565272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953146" y="2704473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E17207B9-9171-1949-9394-6912B364B16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21802" y="2704473"/>
            <a:ext cx="1561172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Rol</a:t>
            </a:r>
          </a:p>
        </p:txBody>
      </p:sp>
    </p:spTree>
    <p:extLst>
      <p:ext uri="{BB962C8B-B14F-4D97-AF65-F5344CB8AC3E}">
        <p14:creationId xmlns:p14="http://schemas.microsoft.com/office/powerpoint/2010/main" val="21978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eam of Iconen+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706638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877422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168359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706638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877422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168359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706638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877422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175793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2723582" y="2698352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2391843" y="3869136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2073364" y="4160073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5331365" y="2698352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4999626" y="3869136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4681147" y="4160073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00" baseline="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D465909-EFF0-5B40-8450-82268B0297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4573665" cy="240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8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05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"/>
          <p:cNvSpPr txBox="1">
            <a:spLocks/>
          </p:cNvSpPr>
          <p:nvPr userDrawn="1"/>
        </p:nvSpPr>
        <p:spPr>
          <a:xfrm>
            <a:off x="8693547" y="4751123"/>
            <a:ext cx="213198" cy="210633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900" b="1" smtClean="0">
                <a:latin typeface="Arial"/>
                <a:cs typeface="Arial"/>
              </a:rPr>
              <a:pPr algn="r"/>
              <a:t>‹nr.›</a:t>
            </a:fld>
            <a:endParaRPr lang="tr-TR" sz="900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74EE9-CBA3-F14C-A8BB-313013C0A48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2989" y="4721734"/>
            <a:ext cx="2183810" cy="2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07" r:id="rId3"/>
    <p:sldLayoutId id="2147483654" r:id="rId4"/>
    <p:sldLayoutId id="2147483761" r:id="rId5"/>
    <p:sldLayoutId id="2147483651" r:id="rId6"/>
    <p:sldLayoutId id="2147483708" r:id="rId7"/>
    <p:sldLayoutId id="2147483709" r:id="rId8"/>
    <p:sldLayoutId id="2147483710" r:id="rId9"/>
    <p:sldLayoutId id="2147483711" r:id="rId10"/>
    <p:sldLayoutId id="2147483679" r:id="rId11"/>
    <p:sldLayoutId id="2147483676" r:id="rId12"/>
    <p:sldLayoutId id="2147483675" r:id="rId13"/>
    <p:sldLayoutId id="2147483677" r:id="rId14"/>
    <p:sldLayoutId id="2147483765" r:id="rId15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800" b="1" i="0" kern="1200">
          <a:solidFill>
            <a:srgbClr val="58585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58220"/>
        </a:buClr>
        <a:buFont typeface="Courier New" panose="02070309020205020404" pitchFamily="49" charset="0"/>
        <a:buChar char="o"/>
        <a:defRPr sz="1000" kern="1200">
          <a:solidFill>
            <a:srgbClr val="585858"/>
          </a:solidFill>
          <a:latin typeface="Arial"/>
          <a:ea typeface="+mn-ea"/>
          <a:cs typeface="Arial"/>
        </a:defRPr>
      </a:lvl1pPr>
      <a:lvl2pPr marL="534988" indent="-1778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rgbClr val="585858"/>
          </a:solidFill>
          <a:latin typeface="Arial"/>
          <a:ea typeface="+mn-ea"/>
          <a:cs typeface="Arial"/>
        </a:defRPr>
      </a:lvl2pPr>
      <a:lvl3pPr marL="720725" indent="-185738" algn="l" defTabSz="457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rgbClr val="58585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A9D530-C25B-F449-92CD-9D2BCABB56F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22989" y="4721734"/>
            <a:ext cx="2183810" cy="2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06" r:id="rId3"/>
    <p:sldLayoutId id="2147483771" r:id="rId4"/>
    <p:sldLayoutId id="2147483731" r:id="rId5"/>
    <p:sldLayoutId id="21474837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11C29A4-B9B5-274B-BEBF-FDE70D9B8B15}"/>
              </a:ext>
            </a:extLst>
          </p:cNvPr>
          <p:cNvSpPr txBox="1">
            <a:spLocks/>
          </p:cNvSpPr>
          <p:nvPr userDrawn="1"/>
        </p:nvSpPr>
        <p:spPr>
          <a:xfrm>
            <a:off x="2449512" y="2344853"/>
            <a:ext cx="4244975" cy="453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Titel ”Hoofdstuk”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7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8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3D2C84-3F98-3A4F-80C2-8926F156F8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361" y="4652569"/>
            <a:ext cx="2193247" cy="3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600" b="1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B0FBA7-902D-CB4B-8988-1D72BEE23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 functions and Promises in UI5/node.js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AC045-D1AA-004A-B629-CC9FE821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4195827"/>
            <a:ext cx="2924625" cy="10990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769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78353-0C33-6B4D-A302-1E2A71B69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78E3-A3ED-FE47-889E-8E2DF30EE3C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7978" y="1512000"/>
            <a:ext cx="7948044" cy="2873953"/>
          </a:xfrm>
        </p:spPr>
        <p:txBody>
          <a:bodyPr/>
          <a:lstStyle/>
          <a:p>
            <a:r>
              <a:rPr lang="en-US" sz="2000" dirty="0"/>
              <a:t>What are Async functions and Promises</a:t>
            </a:r>
          </a:p>
          <a:p>
            <a:r>
              <a:rPr lang="en-US" sz="2000" dirty="0"/>
              <a:t>What are the benefits</a:t>
            </a:r>
          </a:p>
          <a:p>
            <a:r>
              <a:rPr lang="en-US" sz="2000" dirty="0"/>
              <a:t>Demo / Live coding / Theory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47BF-0FA1-FF46-9906-00F1B7BA3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512" y="292078"/>
            <a:ext cx="7319311" cy="326487"/>
          </a:xfrm>
        </p:spPr>
        <p:txBody>
          <a:bodyPr/>
          <a:lstStyle/>
          <a:p>
            <a:r>
              <a:rPr lang="en-US" dirty="0"/>
              <a:t>Async functions and Promises in UI5/node.js</a:t>
            </a:r>
          </a:p>
        </p:txBody>
      </p:sp>
    </p:spTree>
    <p:extLst>
      <p:ext uri="{BB962C8B-B14F-4D97-AF65-F5344CB8AC3E}">
        <p14:creationId xmlns:p14="http://schemas.microsoft.com/office/powerpoint/2010/main" val="29203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F4F23-A93E-A94D-9023-940B29608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513" y="292078"/>
            <a:ext cx="8341287" cy="326487"/>
          </a:xfrm>
        </p:spPr>
        <p:txBody>
          <a:bodyPr/>
          <a:lstStyle/>
          <a:p>
            <a:r>
              <a:rPr lang="en-US" dirty="0"/>
              <a:t>Async functions and Promises in UI5/node.js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A26198A-DFE9-4509-903A-D50349EF53D8}"/>
              </a:ext>
            </a:extLst>
          </p:cNvPr>
          <p:cNvSpPr/>
          <p:nvPr/>
        </p:nvSpPr>
        <p:spPr>
          <a:xfrm>
            <a:off x="344714" y="2064264"/>
            <a:ext cx="4114800" cy="100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getAllParalel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x-none" sz="1100" b="1" u="sng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 function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sOne = </a:t>
            </a:r>
            <a:r>
              <a:rPr lang="x-none" sz="1100" b="1" u="sng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sTwo = </a:t>
            </a:r>
            <a:r>
              <a:rPr lang="x-none" sz="1100" b="1" u="sng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x-none" sz="11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 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sOne + </a:t>
            </a:r>
            <a:r>
              <a:rPr lang="x-none" sz="11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 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sTwo);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1A966F3-06DE-42D5-8666-477BDC787E00}"/>
              </a:ext>
            </a:extLst>
          </p:cNvPr>
          <p:cNvSpPr/>
          <p:nvPr/>
        </p:nvSpPr>
        <p:spPr>
          <a:xfrm>
            <a:off x="344713" y="1058732"/>
            <a:ext cx="4114801" cy="10055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getAllSerial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x-none" sz="1100" b="1" u="sng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 function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 {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sOne = </a:t>
            </a:r>
            <a:r>
              <a:rPr lang="x-none" sz="11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 </a:t>
            </a:r>
            <a:r>
              <a:rPr lang="x-none" sz="1100" b="1" u="sng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sTwo = </a:t>
            </a:r>
            <a:r>
              <a:rPr lang="x-none" sz="11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 </a:t>
            </a:r>
            <a:r>
              <a:rPr lang="x-none" sz="1100" b="1" u="sng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sOne + sTwo;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1DF97B9-7505-4615-84E8-F33D6A05A23D}"/>
              </a:ext>
            </a:extLst>
          </p:cNvPr>
          <p:cNvSpPr/>
          <p:nvPr/>
        </p:nvSpPr>
        <p:spPr>
          <a:xfrm>
            <a:off x="345513" y="3069796"/>
            <a:ext cx="4114001" cy="15295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 = </a:t>
            </a:r>
            <a:r>
              <a:rPr lang="x-none" sz="1100" b="1" u="sng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that = 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Promise(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unction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(resolve, reject){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setTimeout(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x-none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unction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GB" sz="11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x-none" sz="11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esolve(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x-none" sz="11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},2000);	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});</a:t>
            </a:r>
            <a:endParaRPr lang="en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x-none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3827E-6 L 0.23733 -0.012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-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0.23733 -0.063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-31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23733 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4" grpId="0" animBg="1"/>
      <p:bldP spid="4" grpId="1" animBg="1"/>
      <p:bldP spid="4" grpId="2" animBg="1"/>
      <p:bldP spid="8" grpId="0" animBg="1"/>
      <p:bldP spid="8" grpId="1" animBg="1"/>
      <p:bldP spid="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http://i.imgur.com/DEg3cPZ.png">
            <a:extLst>
              <a:ext uri="{FF2B5EF4-FFF2-40B4-BE49-F238E27FC236}">
                <a16:creationId xmlns:a16="http://schemas.microsoft.com/office/drawing/2014/main" id="{6C751757-1C72-4FF6-9E20-B405425E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78353-0C33-6B4D-A302-1E2A71B69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78E3-A3ED-FE47-889E-8E2DF30EE3C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7978" y="1512000"/>
            <a:ext cx="7948044" cy="2873953"/>
          </a:xfrm>
        </p:spPr>
        <p:txBody>
          <a:bodyPr/>
          <a:lstStyle/>
          <a:p>
            <a:r>
              <a:rPr lang="en-US" sz="1600" dirty="0"/>
              <a:t>Better readable, due to the natural order</a:t>
            </a:r>
          </a:p>
          <a:p>
            <a:r>
              <a:rPr lang="en-US" sz="1600" dirty="0"/>
              <a:t>Promise objects are heavily used in modern techniques like PWA</a:t>
            </a:r>
          </a:p>
          <a:p>
            <a:r>
              <a:rPr lang="en-US" sz="1600" dirty="0"/>
              <a:t>Promise object describe a standard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47BF-0FA1-FF46-9906-00F1B7BA3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512" y="292078"/>
            <a:ext cx="7319311" cy="326487"/>
          </a:xfrm>
        </p:spPr>
        <p:txBody>
          <a:bodyPr/>
          <a:lstStyle/>
          <a:p>
            <a:r>
              <a:rPr lang="en-US" dirty="0"/>
              <a:t>Async functions and Promises in UI5/node.js</a:t>
            </a:r>
          </a:p>
        </p:txBody>
      </p:sp>
    </p:spTree>
    <p:extLst>
      <p:ext uri="{BB962C8B-B14F-4D97-AF65-F5344CB8AC3E}">
        <p14:creationId xmlns:p14="http://schemas.microsoft.com/office/powerpoint/2010/main" val="40836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78353-0C33-6B4D-A302-1E2A71B6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978" y="837391"/>
            <a:ext cx="7948044" cy="240805"/>
          </a:xfrm>
        </p:spPr>
        <p:txBody>
          <a:bodyPr/>
          <a:lstStyle/>
          <a:p>
            <a:r>
              <a:rPr lang="en-US" dirty="0"/>
              <a:t>JavaScript Event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47BF-0FA1-FF46-9906-00F1B7BA3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512" y="292078"/>
            <a:ext cx="7319311" cy="326487"/>
          </a:xfrm>
        </p:spPr>
        <p:txBody>
          <a:bodyPr/>
          <a:lstStyle/>
          <a:p>
            <a:r>
              <a:rPr lang="en-US" dirty="0"/>
              <a:t>Async functions and Promises in UI5/node.js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49AF78B-C76C-4BAA-9DEF-24710B81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38" y="1297022"/>
            <a:ext cx="6520185" cy="32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9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78353-0C33-6B4D-A302-1E2A71B69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78E3-A3ED-FE47-889E-8E2DF30EE3C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7978" y="1134773"/>
            <a:ext cx="7948044" cy="3413980"/>
          </a:xfrm>
        </p:spPr>
        <p:txBody>
          <a:bodyPr/>
          <a:lstStyle/>
          <a:p>
            <a:pPr lvl="0"/>
            <a:r>
              <a:rPr lang="en-US" sz="1400" dirty="0"/>
              <a:t>How async functions and promises look like in code</a:t>
            </a:r>
          </a:p>
          <a:p>
            <a:pPr lvl="0"/>
            <a:r>
              <a:rPr lang="en-US" sz="1400" dirty="0"/>
              <a:t>How to Prepare the WebIDE</a:t>
            </a:r>
            <a:endParaRPr lang="en-NL" sz="1400" dirty="0"/>
          </a:p>
          <a:p>
            <a:pPr lvl="0"/>
            <a:r>
              <a:rPr lang="en-US" sz="1400" dirty="0"/>
              <a:t>How the </a:t>
            </a:r>
            <a:r>
              <a:rPr lang="en-US" sz="1400" dirty="0" err="1"/>
              <a:t>js</a:t>
            </a:r>
            <a:r>
              <a:rPr lang="en-US" sz="1400" dirty="0"/>
              <a:t> event loop works</a:t>
            </a:r>
            <a:endParaRPr lang="en-NL" sz="1400" dirty="0"/>
          </a:p>
          <a:p>
            <a:pPr lvl="0"/>
            <a:r>
              <a:rPr lang="en-US" sz="1400" dirty="0"/>
              <a:t>The fact that I can use ‘Copy as fetch’ in the chrome debugger</a:t>
            </a:r>
            <a:endParaRPr lang="en-NL" sz="1400" dirty="0"/>
          </a:p>
          <a:p>
            <a:pPr lvl="0"/>
            <a:r>
              <a:rPr lang="en-US" sz="1400" dirty="0"/>
              <a:t>The fact that I can store a resolve or reject function for later use</a:t>
            </a:r>
            <a:endParaRPr lang="en-NL" sz="1400" dirty="0"/>
          </a:p>
          <a:p>
            <a:pPr lvl="0"/>
            <a:r>
              <a:rPr lang="en-GB" sz="1400" dirty="0"/>
              <a:t>How then-chaining works</a:t>
            </a:r>
            <a:endParaRPr lang="en-NL" sz="1400" dirty="0"/>
          </a:p>
          <a:p>
            <a:pPr lvl="0"/>
            <a:r>
              <a:rPr lang="en-GB" sz="1400" dirty="0"/>
              <a:t>How Try and catch work</a:t>
            </a:r>
            <a:endParaRPr lang="en-NL" sz="1400" dirty="0"/>
          </a:p>
          <a:p>
            <a:pPr lvl="0"/>
            <a:r>
              <a:rPr lang="en-GB" sz="1400" dirty="0"/>
              <a:t>Examples of promise objects that are widely available</a:t>
            </a:r>
            <a:endParaRPr lang="en-NL" sz="1400" dirty="0"/>
          </a:p>
          <a:p>
            <a:pPr lvl="0"/>
            <a:r>
              <a:rPr lang="en-GB" sz="1400" dirty="0"/>
              <a:t>Possibilities with </a:t>
            </a:r>
            <a:r>
              <a:rPr lang="en-GB" sz="1400" dirty="0" err="1"/>
              <a:t>Promise.race</a:t>
            </a:r>
            <a:r>
              <a:rPr lang="en-GB" sz="1400" dirty="0"/>
              <a:t> and </a:t>
            </a:r>
            <a:r>
              <a:rPr lang="en-GB" sz="1400" dirty="0" err="1"/>
              <a:t>Promise.all</a:t>
            </a:r>
            <a:endParaRPr lang="en-GB" sz="1400" dirty="0"/>
          </a:p>
          <a:p>
            <a:pPr lvl="0"/>
            <a:r>
              <a:rPr lang="en-GB" sz="1400" dirty="0"/>
              <a:t>The necessity of abort Controllers and signals</a:t>
            </a:r>
            <a:endParaRPr lang="en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47BF-0FA1-FF46-9906-00F1B7BA3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512" y="292078"/>
            <a:ext cx="7319311" cy="326487"/>
          </a:xfrm>
        </p:spPr>
        <p:txBody>
          <a:bodyPr/>
          <a:lstStyle/>
          <a:p>
            <a:r>
              <a:rPr lang="en-US" dirty="0"/>
              <a:t>Async functions and Promises in UI5/node.js</a:t>
            </a:r>
          </a:p>
        </p:txBody>
      </p:sp>
    </p:spTree>
    <p:extLst>
      <p:ext uri="{BB962C8B-B14F-4D97-AF65-F5344CB8AC3E}">
        <p14:creationId xmlns:p14="http://schemas.microsoft.com/office/powerpoint/2010/main" val="317707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78353-0C33-6B4D-A302-1E2A71B69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47BF-0FA1-FF46-9906-00F1B7BA3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512" y="292078"/>
            <a:ext cx="7319311" cy="326487"/>
          </a:xfrm>
        </p:spPr>
        <p:txBody>
          <a:bodyPr/>
          <a:lstStyle/>
          <a:p>
            <a:r>
              <a:rPr lang="en-US" dirty="0"/>
              <a:t>Async functions and Promises in UI5/node.js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16DEE93-602B-4241-94A0-7F35BB08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74" y="3297236"/>
            <a:ext cx="3686841" cy="97860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EA33021-F30F-446B-99DF-753CD95CF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74" y="1423958"/>
            <a:ext cx="3278759" cy="152751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E12D70B-290D-45F3-9E2B-5DC16C49A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21" y="192477"/>
            <a:ext cx="8723553" cy="445209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7C7B401-24FB-4434-A1F2-280C85D9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157" y="-6471949"/>
            <a:ext cx="5048079" cy="107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theme/theme1.xml><?xml version="1.0" encoding="utf-8"?>
<a:theme xmlns:a="http://schemas.openxmlformats.org/drawingml/2006/main" name="A.Titel-Slides">
  <a:themeElements>
    <a:clrScheme name="Ordina Kleuren">
      <a:dk1>
        <a:srgbClr val="F58200"/>
      </a:dk1>
      <a:lt1>
        <a:srgbClr val="FFFFFF"/>
      </a:lt1>
      <a:dk2>
        <a:srgbClr val="58595B"/>
      </a:dk2>
      <a:lt2>
        <a:srgbClr val="B1B3B6"/>
      </a:lt2>
      <a:accent1>
        <a:srgbClr val="F58220"/>
      </a:accent1>
      <a:accent2>
        <a:srgbClr val="58595B"/>
      </a:accent2>
      <a:accent3>
        <a:srgbClr val="B1B3B6"/>
      </a:accent3>
      <a:accent4>
        <a:srgbClr val="00B9F2"/>
      </a:accent4>
      <a:accent5>
        <a:srgbClr val="7DC241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198E204D-1F56-1143-8ED0-DBC4C2B29F8E}" vid="{EC4D2AAF-4810-D44A-946E-1AC4A2A85A55}"/>
    </a:ext>
  </a:extLst>
</a:theme>
</file>

<file path=ppt/theme/theme2.xml><?xml version="1.0" encoding="utf-8"?>
<a:theme xmlns:a="http://schemas.openxmlformats.org/drawingml/2006/main" name="B. Ordina diamodel 2019">
  <a:themeElements>
    <a:clrScheme name="Ordina kleuren">
      <a:dk1>
        <a:srgbClr val="F58220"/>
      </a:dk1>
      <a:lt1>
        <a:srgbClr val="FFFFFF"/>
      </a:lt1>
      <a:dk2>
        <a:srgbClr val="58595B"/>
      </a:dk2>
      <a:lt2>
        <a:srgbClr val="B1B3B6"/>
      </a:lt2>
      <a:accent1>
        <a:srgbClr val="F58220"/>
      </a:accent1>
      <a:accent2>
        <a:srgbClr val="58595B"/>
      </a:accent2>
      <a:accent3>
        <a:srgbClr val="B1B3B6"/>
      </a:accent3>
      <a:accent4>
        <a:srgbClr val="00B9F2"/>
      </a:accent4>
      <a:accent5>
        <a:srgbClr val="7DC241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b="1" dirty="0" err="1" smtClean="0">
            <a:solidFill>
              <a:srgbClr val="F5822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" id="{198E204D-1F56-1143-8ED0-DBC4C2B29F8E}" vid="{B9B6B7A2-4F12-7E49-9020-6A9B308DFBB3}"/>
    </a:ext>
  </a:extLst>
</a:theme>
</file>

<file path=ppt/theme/theme3.xml><?xml version="1.0" encoding="utf-8"?>
<a:theme xmlns:a="http://schemas.openxmlformats.org/drawingml/2006/main" name="D. Casussen/Showcases - templates">
  <a:themeElements>
    <a:clrScheme name="Ordina Kleuren">
      <a:dk1>
        <a:srgbClr val="F58200"/>
      </a:dk1>
      <a:lt1>
        <a:srgbClr val="FFFFFF"/>
      </a:lt1>
      <a:dk2>
        <a:srgbClr val="58595B"/>
      </a:dk2>
      <a:lt2>
        <a:srgbClr val="B1B3B6"/>
      </a:lt2>
      <a:accent1>
        <a:srgbClr val="F58220"/>
      </a:accent1>
      <a:accent2>
        <a:srgbClr val="58595B"/>
      </a:accent2>
      <a:accent3>
        <a:srgbClr val="B1B3B6"/>
      </a:accent3>
      <a:accent4>
        <a:srgbClr val="00B9F2"/>
      </a:accent4>
      <a:accent5>
        <a:srgbClr val="7DC241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198E204D-1F56-1143-8ED0-DBC4C2B29F8E}" vid="{D1F0E03D-C258-B344-B859-CEDFCA9F9A20}"/>
    </a:ext>
  </a:extLst>
</a:theme>
</file>

<file path=ppt/theme/theme4.xml><?xml version="1.0" encoding="utf-8"?>
<a:theme xmlns:a="http://schemas.openxmlformats.org/drawingml/2006/main" name="C. Tussenslides - Hoofdstuktitel">
  <a:themeElements>
    <a:clrScheme name="Ordina Kleuren">
      <a:dk1>
        <a:srgbClr val="F58200"/>
      </a:dk1>
      <a:lt1>
        <a:srgbClr val="FFFFFF"/>
      </a:lt1>
      <a:dk2>
        <a:srgbClr val="58595B"/>
      </a:dk2>
      <a:lt2>
        <a:srgbClr val="B1B3B6"/>
      </a:lt2>
      <a:accent1>
        <a:srgbClr val="F58220"/>
      </a:accent1>
      <a:accent2>
        <a:srgbClr val="58595B"/>
      </a:accent2>
      <a:accent3>
        <a:srgbClr val="B1B3B6"/>
      </a:accent3>
      <a:accent4>
        <a:srgbClr val="00B9F2"/>
      </a:accent4>
      <a:accent5>
        <a:srgbClr val="7DC241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198E204D-1F56-1143-8ED0-DBC4C2B29F8E}" vid="{FC92B5A7-4FAD-954B-B944-A35498A69AF9}"/>
    </a:ext>
  </a:extLst>
</a:theme>
</file>

<file path=ppt/theme/theme5.xml><?xml version="1.0" encoding="utf-8"?>
<a:theme xmlns:a="http://schemas.openxmlformats.org/drawingml/2006/main" name="E. Eind-slides">
  <a:themeElements>
    <a:clrScheme name="Ordina Kleuren">
      <a:dk1>
        <a:srgbClr val="F58200"/>
      </a:dk1>
      <a:lt1>
        <a:srgbClr val="FFFFFF"/>
      </a:lt1>
      <a:dk2>
        <a:srgbClr val="58595B"/>
      </a:dk2>
      <a:lt2>
        <a:srgbClr val="B1B3B6"/>
      </a:lt2>
      <a:accent1>
        <a:srgbClr val="F58220"/>
      </a:accent1>
      <a:accent2>
        <a:srgbClr val="58595B"/>
      </a:accent2>
      <a:accent3>
        <a:srgbClr val="B1B3B6"/>
      </a:accent3>
      <a:accent4>
        <a:srgbClr val="00B9F2"/>
      </a:accent4>
      <a:accent5>
        <a:srgbClr val="7DC241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spcAft>
            <a:spcPts val="0"/>
          </a:spcAft>
          <a:defRPr sz="1100" b="1" dirty="0" smtClean="0">
            <a:solidFill>
              <a:schemeClr val="tx2"/>
            </a:solidFill>
            <a:latin typeface="Arial" panose="020B0604020202020204" pitchFamily="34" charset="0"/>
            <a:ea typeface="Times New Roman" panose="020206030504050203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" id="{198E204D-1F56-1143-8ED0-DBC4C2B29F8E}" vid="{441E3345-3A36-2542-BF25-65C9BFD686C3}"/>
    </a:ext>
  </a:extLst>
</a:theme>
</file>

<file path=ppt/theme/theme6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rdina Document" ma:contentTypeID="0x0101006AC3DA08670B465CB1DC34559DCF89E5007D4FA6C3629F594DB3458AADA219F21E" ma:contentTypeVersion="3" ma:contentTypeDescription="" ma:contentTypeScope="" ma:versionID="eba529d9303b8dfc9e9c42e47a2110f3">
  <xsd:schema xmlns:xsd="http://www.w3.org/2001/XMLSchema" xmlns:xs="http://www.w3.org/2001/XMLSchema" xmlns:p="http://schemas.microsoft.com/office/2006/metadata/properties" xmlns:ns1="http://schemas.microsoft.com/sharepoint/v3" xmlns:ns2="05a54771-87a9-471f-88e8-e6ec939acab1" xmlns:ns3="3db697d9-c846-481f-851e-aa2c8e9779cf" targetNamespace="http://schemas.microsoft.com/office/2006/metadata/properties" ma:root="true" ma:fieldsID="df58015bb3a0cbd6093889b8e980531f" ns1:_="" ns2:_="" ns3:_="">
    <xsd:import namespace="http://schemas.microsoft.com/sharepoint/v3"/>
    <xsd:import namespace="05a54771-87a9-471f-88e8-e6ec939acab1"/>
    <xsd:import namespace="3db697d9-c846-481f-851e-aa2c8e9779cf"/>
    <xsd:element name="properties">
      <xsd:complexType>
        <xsd:sequence>
          <xsd:element name="documentManagement">
            <xsd:complexType>
              <xsd:all>
                <xsd:element ref="ns1:Documentstatus" minOccurs="0"/>
                <xsd:element ref="ns1:Classificatie" minOccurs="0"/>
                <xsd:element ref="ns1:Auteur" minOccurs="0"/>
                <xsd:element ref="ns2:ToonInOverzicht" minOccurs="0"/>
                <xsd:element ref="ns1:Categorie" minOccurs="0"/>
                <xsd:element ref="ns3:BronTaxHTField0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tatus" ma:index="9" nillable="true" ma:displayName="Documentstatus" ma:internalName="Documentstatus">
      <xsd:simpleType>
        <xsd:restriction base="dms:Choice">
          <xsd:enumeration value="Concept"/>
          <xsd:enumeration value="Definitief"/>
          <xsd:enumeration value="Vervallen"/>
        </xsd:restriction>
      </xsd:simpleType>
    </xsd:element>
    <xsd:element name="Classificatie" ma:index="10" nillable="true" ma:displayName="Classificatie" ma:default="Restricted" ma:description="Unrestricted: vrij te verspreiden&#10;Restricted: Alleen voor Ordinamedewerkers&#10;Confidential: Alleen op aanvraag beschikbaar" ma:format="Dropdown" ma:internalName="Classificatie">
      <xsd:simpleType>
        <xsd:restriction base="dms:Choice">
          <xsd:enumeration value="Unrestricted"/>
          <xsd:enumeration value="Restricted"/>
          <xsd:enumeration value="Confidential"/>
        </xsd:restriction>
      </xsd:simpleType>
    </xsd:element>
    <xsd:element name="Auteur" ma:index="11" nillable="true" ma:displayName="Auteur" ma:list="UserInfo" ma:internalName="Auteu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ie" ma:index="13" nillable="true" ma:displayName="Categorie" ma:internalName="Categorie">
      <xsd:simpleType>
        <xsd:restriction base="dms:Choice">
          <xsd:enumeration value="Categorie 1"/>
          <xsd:enumeration value="Categorie 2"/>
          <xsd:enumeration value="Categorie 3"/>
          <xsd:enumeration value="Categorie 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a54771-87a9-471f-88e8-e6ec939acab1" elementFormDefault="qualified">
    <xsd:import namespace="http://schemas.microsoft.com/office/2006/documentManagement/types"/>
    <xsd:import namespace="http://schemas.microsoft.com/office/infopath/2007/PartnerControls"/>
    <xsd:element name="ToonInOverzicht" ma:index="12" nillable="true" ma:displayName="Toon in overzicht" ma:default="1" ma:internalName="ToonInOverzich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697d9-c846-481f-851e-aa2c8e9779cf" elementFormDefault="qualified">
    <xsd:import namespace="http://schemas.microsoft.com/office/2006/documentManagement/types"/>
    <xsd:import namespace="http://schemas.microsoft.com/office/infopath/2007/PartnerControls"/>
    <xsd:element name="BronTaxHTField0" ma:index="14" nillable="true" ma:taxonomy="true" ma:internalName="BronTaxHTField0" ma:taxonomyFieldName="Bron" ma:displayName="Bron" ma:readOnly="false" ma:default="" ma:fieldId="{27aecc17-beb2-4ab0-bbbd-d9ad4f853404}" ma:sspId="72b4cfdb-544d-43a8-a60c-6c2d09e0741b" ma:termSetId="ce6c0e9b-57cd-48a0-8ceb-4daf5a93936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f1064064-6286-43cb-aaf2-85429670a659}" ma:internalName="TaxCatchAll" ma:showField="CatchAllData" ma:web="3db697d9-c846-481f-851e-aa2c8e977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8" ma:displayName="Description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eur xmlns="http://schemas.microsoft.com/sharepoint/v3">
      <UserInfo>
        <DisplayName/>
        <AccountId xsi:nil="true"/>
        <AccountType/>
      </UserInfo>
    </Auteur>
    <Classificatie xmlns="http://schemas.microsoft.com/sharepoint/v3">Restricted</Classificatie>
    <BronTaxHTField0 xmlns="3db697d9-c846-481f-851e-aa2c8e9779cf">
      <Terms xmlns="http://schemas.microsoft.com/office/infopath/2007/PartnerControls"/>
    </BronTaxHTField0>
    <TaxCatchAll xmlns="3db697d9-c846-481f-851e-aa2c8e9779cf"/>
    <Documentstatus xmlns="http://schemas.microsoft.com/sharepoint/v3" xsi:nil="true"/>
    <Categorie xmlns="http://schemas.microsoft.com/sharepoint/v3" xsi:nil="true"/>
    <ToonInOverzicht xmlns="05a54771-87a9-471f-88e8-e6ec939acab1">true</ToonInOverzicht>
  </documentManagement>
</p:properties>
</file>

<file path=customXml/itemProps1.xml><?xml version="1.0" encoding="utf-8"?>
<ds:datastoreItem xmlns:ds="http://schemas.openxmlformats.org/officeDocument/2006/customXml" ds:itemID="{BFBF9992-B6EC-419D-BE59-68322FF522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AA521C-0CE5-49F5-849C-1C200DEE0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a54771-87a9-471f-88e8-e6ec939acab1"/>
    <ds:schemaRef ds:uri="3db697d9-c846-481f-851e-aa2c8e977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7B713A-A170-42BA-9EBB-334761E8AEFC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3db697d9-c846-481f-851e-aa2c8e9779cf"/>
    <ds:schemaRef ds:uri="05a54771-87a9-471f-88e8-e6ec939acab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</Template>
  <TotalTime>2026</TotalTime>
  <Words>342</Words>
  <Application>Microsoft Office PowerPoint</Application>
  <PresentationFormat>Diavoorstelling 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5</vt:i4>
      </vt:variant>
      <vt:variant>
        <vt:lpstr>Diatitels</vt:lpstr>
      </vt:variant>
      <vt:variant>
        <vt:i4>7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A.Titel-Slides</vt:lpstr>
      <vt:lpstr>B. Ordina diamodel 2019</vt:lpstr>
      <vt:lpstr>D. Casussen/Showcases - templates</vt:lpstr>
      <vt:lpstr>C. Tussenslides - Hoofdstuktitel</vt:lpstr>
      <vt:lpstr>E. Eind-slides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Miechels, Jeroen</dc:creator>
  <dc:description/>
  <cp:lastModifiedBy>Vladimir Hilderink</cp:lastModifiedBy>
  <cp:revision>29</cp:revision>
  <cp:lastPrinted>2018-03-21T15:44:33Z</cp:lastPrinted>
  <dcterms:created xsi:type="dcterms:W3CDTF">2019-04-09T14:29:47Z</dcterms:created>
  <dcterms:modified xsi:type="dcterms:W3CDTF">2019-11-22T10:18:05Z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0x0101006AC3DA08670B465CB1DC34559DCF89E5007D4FA6C3629F594DB3458AADA219F21E</vt:lpwstr>
  </property>
  <property fmtid="{D5CDD505-2E9C-101B-9397-08002B2CF9AE}" pid="3" name="Bron">
    <vt:lpwstr/>
  </property>
</Properties>
</file>