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3453-44BE-41DF-84AF-31673656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A09F5-6CF3-43EB-BA63-33DE5E6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A6DD-799B-4A71-BAE5-B1EF4A1E19CF}" type="datetimeFigureOut">
              <a:rPr lang="sv-FI" smtClean="0"/>
              <a:t>6.3.2019</a:t>
            </a:fld>
            <a:endParaRPr lang="sv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C1166-4428-4804-A526-2788049B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D200F-87CF-4CE2-A22E-F1A202A3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0ACE-6A46-45D6-A151-9A65DA3B056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41805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C0C8C-CC38-444E-91AF-B81DEAB6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D4750-A2BC-4313-BDDF-91D16F73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FD66-F617-4FCF-B188-AE6983DC4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A6DD-799B-4A71-BAE5-B1EF4A1E19CF}" type="datetimeFigureOut">
              <a:rPr lang="sv-FI" smtClean="0"/>
              <a:t>6.3.2019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B3DD-A420-407D-883D-0B8BA023D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1ADA-87CF-4CCC-AE93-73959A0FF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0ACE-6A46-45D6-A151-9A65DA3B056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71386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239248-4A49-4937-AD4F-66A82026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/>
              <a:t>2-point angular correlation</a:t>
            </a:r>
            <a:endParaRPr lang="sv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6DBE9-7CA5-40A3-B96C-B8207BE243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2099AA-C601-4ED8-98B8-11795D32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/>
              <a:t>Structure</a:t>
            </a:r>
            <a:endParaRPr lang="sv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E5BFF-12AE-4E03-A30E-5B2D07BBCC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0546C1-8E97-4007-80ED-5828632A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3C91E-AF8D-40BF-A07B-E084B032CA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1F451D-4A60-43C3-AABB-1AF88924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/>
              <a:t>Optimizations</a:t>
            </a:r>
            <a:endParaRPr lang="sv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4928A-F380-4049-AFB3-F64CA0DE41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3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75FB16-D6BA-43A3-8CEA-DA2E49E0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/>
              <a:t>Data types</a:t>
            </a:r>
            <a:endParaRPr lang="sv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86688-BB01-436B-8F80-6BD9F7B554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3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528986-8DC3-4DF9-95E0-F7005510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/>
              <a:t>Hybrid computation</a:t>
            </a:r>
            <a:endParaRPr lang="sv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EE076-6DD5-43D6-A898-05E4FB1AB8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5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21FCCE-7FF9-4FFC-856A-CE7E6420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/>
              <a:t>Time measurements</a:t>
            </a:r>
            <a:endParaRPr lang="sv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D1C0C-D3F5-485F-97F8-9CE32836B5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85675D-A7EC-4B4C-B778-4CAA5F31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/>
              <a:t>Omega values</a:t>
            </a:r>
            <a:endParaRPr lang="sv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CCE83-F611-4F63-903A-F0C81EBAD7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5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2-point angular correlation</vt:lpstr>
      <vt:lpstr>Structure</vt:lpstr>
      <vt:lpstr>PowerPoint Presentation</vt:lpstr>
      <vt:lpstr>Optimizations</vt:lpstr>
      <vt:lpstr>Data types</vt:lpstr>
      <vt:lpstr>Hybrid computation</vt:lpstr>
      <vt:lpstr>Time measurements</vt:lpstr>
      <vt:lpstr>Omega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2-point angular correlation</dc:title>
  <dc:creator>Hilding</dc:creator>
  <cp:lastModifiedBy>Hilding</cp:lastModifiedBy>
  <cp:revision>1</cp:revision>
  <dcterms:created xsi:type="dcterms:W3CDTF">2019-03-06T08:18:42Z</dcterms:created>
  <dcterms:modified xsi:type="dcterms:W3CDTF">2019-03-06T08:18:42Z</dcterms:modified>
</cp:coreProperties>
</file>