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/>
    <p:restoredTop sz="94590"/>
  </p:normalViewPr>
  <p:slideViewPr>
    <p:cSldViewPr snapToGrid="0" snapToObjects="1">
      <p:cViewPr>
        <p:scale>
          <a:sx n="99" d="100"/>
          <a:sy n="99" d="100"/>
        </p:scale>
        <p:origin x="9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C6FF1-F8B1-D844-AFA7-3CBDF32454FB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29EEA-A2AE-FF43-84AA-7614DF32A4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0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3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4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9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9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8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1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49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9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0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A2627-58C4-B34A-A4D5-87F742B5FF8A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F9EF-405B-634B-8031-B3804FB71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3986" y="360515"/>
            <a:ext cx="112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Search: Same </a:t>
            </a:r>
            <a:r>
              <a:rPr lang="en-US" altLang="zh-CN" sz="3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ize, Different </a:t>
            </a:r>
            <a:r>
              <a:rPr lang="en-US" altLang="zh-CN" sz="3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rder</a:t>
            </a:r>
            <a:endParaRPr lang="zh-CN" altLang="en-US" sz="3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06846"/>
            <a:ext cx="8382000" cy="5064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03377" y="1425039"/>
            <a:ext cx="260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Size: </a:t>
            </a:r>
            <a:r>
              <a:rPr kumimoji="1" lang="en-US" altLang="zh-CN" dirty="0" smtClean="0"/>
              <a:t>1000000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Order: 50 Sample Points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from 0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98000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20000 per hop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ArrayList</a:t>
            </a:r>
            <a:r>
              <a:rPr kumimoji="1" lang="en-US" altLang="zh-CN" dirty="0" smtClean="0"/>
              <a:t>: O(N)</a:t>
            </a:r>
          </a:p>
          <a:p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: O(1)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84317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3986" y="360515"/>
            <a:ext cx="1074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Search: Same </a:t>
            </a:r>
            <a:r>
              <a:rPr lang="en-US" altLang="zh-CN" sz="3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rder, Different </a:t>
            </a:r>
            <a:r>
              <a:rPr lang="en-US" altLang="zh-CN" sz="36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ize</a:t>
            </a:r>
            <a:endParaRPr lang="zh-CN" altLang="en-US" sz="3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1" y="1006846"/>
            <a:ext cx="8583232" cy="51857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3377" y="1425039"/>
            <a:ext cx="2607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Order: </a:t>
            </a:r>
            <a:r>
              <a:rPr kumimoji="1" lang="en-US" altLang="zh-CN" dirty="0" smtClean="0"/>
              <a:t>Person5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Size:</a:t>
            </a:r>
          </a:p>
          <a:p>
            <a:r>
              <a:rPr kumimoji="1" lang="en-US" altLang="zh-CN" dirty="0" smtClean="0"/>
              <a:t>50 Sample Points</a:t>
            </a:r>
          </a:p>
          <a:p>
            <a:r>
              <a:rPr kumimoji="1" lang="en-US" altLang="zh-CN" dirty="0" smtClean="0"/>
              <a:t>20000 - 1000000</a:t>
            </a:r>
          </a:p>
          <a:p>
            <a:r>
              <a:rPr kumimoji="1" lang="en-US" altLang="zh-CN" dirty="0" smtClean="0"/>
              <a:t>20000 per hop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Search depends on order.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32569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3986" y="360515"/>
            <a:ext cx="1117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Remove: Same Size, Different Order</a:t>
            </a:r>
            <a:endParaRPr lang="zh-CN" altLang="en-US" sz="3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377" y="1425039"/>
            <a:ext cx="2607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Size: 1000000</a:t>
            </a:r>
          </a:p>
          <a:p>
            <a:r>
              <a:rPr kumimoji="1" lang="en-US" altLang="zh-CN" dirty="0" smtClean="0"/>
              <a:t>Order:</a:t>
            </a:r>
          </a:p>
          <a:p>
            <a:r>
              <a:rPr kumimoji="1" lang="en-US" altLang="zh-CN" dirty="0" smtClean="0"/>
              <a:t>50 Sample Points</a:t>
            </a:r>
          </a:p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 - 980000</a:t>
            </a:r>
          </a:p>
          <a:p>
            <a:r>
              <a:rPr kumimoji="1" lang="en-US" altLang="zh-CN" dirty="0" smtClean="0"/>
              <a:t>20000 per hop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ArrayList</a:t>
            </a:r>
            <a:r>
              <a:rPr kumimoji="1" lang="en-US" altLang="zh-CN" dirty="0" smtClean="0"/>
              <a:t>: O(N)</a:t>
            </a:r>
          </a:p>
          <a:p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: O(1)</a:t>
            </a:r>
          </a:p>
          <a:p>
            <a:r>
              <a:rPr kumimoji="1" lang="en-US" altLang="zh-CN" dirty="0" err="1" smtClean="0"/>
              <a:t>ArrayList</a:t>
            </a:r>
            <a:r>
              <a:rPr kumimoji="1" lang="en-US" altLang="zh-CN" dirty="0" smtClean="0"/>
              <a:t> needs to shift right part after remove</a:t>
            </a:r>
          </a:p>
          <a:p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 does not need to shift after remove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8" y="1006846"/>
            <a:ext cx="8784277" cy="53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57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3986" y="360515"/>
            <a:ext cx="1090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Remove: Same Order, Different Size</a:t>
            </a:r>
            <a:endParaRPr lang="zh-CN" altLang="en-US" sz="3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377" y="1425039"/>
            <a:ext cx="2607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Order: 1000000</a:t>
            </a:r>
          </a:p>
          <a:p>
            <a:r>
              <a:rPr kumimoji="1" lang="en-US" altLang="zh-CN" dirty="0" smtClean="0"/>
              <a:t>Size:</a:t>
            </a:r>
          </a:p>
          <a:p>
            <a:r>
              <a:rPr kumimoji="1" lang="en-US" altLang="zh-CN" dirty="0" smtClean="0"/>
              <a:t>50 Sample Points</a:t>
            </a:r>
          </a:p>
          <a:p>
            <a:r>
              <a:rPr kumimoji="1" lang="en-US" altLang="zh-CN" dirty="0" smtClean="0"/>
              <a:t>20000 - 1000000</a:t>
            </a:r>
          </a:p>
          <a:p>
            <a:r>
              <a:rPr kumimoji="1" lang="en-US" altLang="zh-CN" dirty="0" smtClean="0"/>
              <a:t>20000 per hop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Larger size, more to shift.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846"/>
            <a:ext cx="8731876" cy="52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7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3986" y="360515"/>
            <a:ext cx="1078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Insert: Same Size, Different Order</a:t>
            </a:r>
            <a:endParaRPr lang="zh-CN" altLang="en-US" sz="3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67771" y="1437918"/>
            <a:ext cx="2607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Size: 1000000</a:t>
            </a:r>
          </a:p>
          <a:p>
            <a:r>
              <a:rPr kumimoji="1" lang="en-US" altLang="zh-CN" dirty="0" smtClean="0"/>
              <a:t>Order:</a:t>
            </a:r>
          </a:p>
          <a:p>
            <a:r>
              <a:rPr kumimoji="1" lang="en-US" altLang="zh-CN" dirty="0" smtClean="0"/>
              <a:t>51 Sample Points</a:t>
            </a:r>
          </a:p>
          <a:p>
            <a:r>
              <a:rPr kumimoji="1" lang="en-US" altLang="zh-CN" dirty="0"/>
              <a:t>0</a:t>
            </a:r>
            <a:r>
              <a:rPr kumimoji="1" lang="en-US" altLang="zh-CN" dirty="0" smtClean="0"/>
              <a:t> - 1000000</a:t>
            </a:r>
          </a:p>
          <a:p>
            <a:r>
              <a:rPr kumimoji="1" lang="en-US" altLang="zh-CN" dirty="0" smtClean="0"/>
              <a:t>20000 per hop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Insert at normal location</a:t>
            </a:r>
          </a:p>
          <a:p>
            <a:r>
              <a:rPr kumimoji="1" lang="en-US" altLang="zh-CN" dirty="0" err="1" smtClean="0"/>
              <a:t>ArrayList</a:t>
            </a:r>
            <a:r>
              <a:rPr kumimoji="1" lang="en-US" altLang="zh-CN" dirty="0" smtClean="0"/>
              <a:t>: O(N), needs to shift right part.</a:t>
            </a:r>
          </a:p>
          <a:p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: O(1)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1" y="1006846"/>
            <a:ext cx="8718610" cy="52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76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3986" y="360515"/>
            <a:ext cx="1101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Insert: Same Order (Tail), Different Size</a:t>
            </a:r>
            <a:endParaRPr lang="zh-CN" altLang="en-US" sz="3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3848" y="1356992"/>
            <a:ext cx="3026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Order: Tail of the collection</a:t>
            </a:r>
          </a:p>
          <a:p>
            <a:r>
              <a:rPr kumimoji="1" lang="en-US" altLang="zh-CN" dirty="0" smtClean="0"/>
              <a:t>(add without index parameter for Array List)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Size:</a:t>
            </a:r>
          </a:p>
          <a:p>
            <a:r>
              <a:rPr kumimoji="1" lang="en-US" altLang="zh-CN" dirty="0" smtClean="0"/>
              <a:t>51 Sample Points</a:t>
            </a:r>
          </a:p>
          <a:p>
            <a:r>
              <a:rPr kumimoji="1" lang="en-US" altLang="zh-CN" dirty="0" smtClean="0"/>
              <a:t>20000 - 1000000</a:t>
            </a:r>
          </a:p>
          <a:p>
            <a:r>
              <a:rPr kumimoji="1" lang="en-US" altLang="zh-CN" dirty="0" smtClean="0"/>
              <a:t>20000 per hop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Insert to tail of the collection</a:t>
            </a:r>
          </a:p>
          <a:p>
            <a:r>
              <a:rPr kumimoji="1" lang="en-US" altLang="zh-CN" dirty="0" smtClean="0"/>
              <a:t>Normally add operation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for </a:t>
            </a:r>
            <a:r>
              <a:rPr kumimoji="1" lang="en-US" altLang="zh-CN" dirty="0" err="1" smtClean="0"/>
              <a:t>ArrayList</a:t>
            </a:r>
            <a:r>
              <a:rPr kumimoji="1" lang="en-US" altLang="zh-CN" dirty="0" smtClean="0"/>
              <a:t>: add(object)</a:t>
            </a:r>
          </a:p>
          <a:p>
            <a:r>
              <a:rPr kumimoji="1" lang="en-US" altLang="zh-CN" dirty="0" err="1" smtClean="0"/>
              <a:t>ArrayList</a:t>
            </a:r>
            <a:r>
              <a:rPr kumimoji="1" lang="en-US" altLang="zh-CN" dirty="0" smtClean="0"/>
              <a:t>: O(1), no shift</a:t>
            </a:r>
          </a:p>
          <a:p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: O(1)</a:t>
            </a: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" y="1006846"/>
            <a:ext cx="8647628" cy="52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18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235</Words>
  <Application>Microsoft Macintosh PowerPoint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DengXian</vt:lpstr>
      <vt:lpstr>DengXian Light</vt:lpstr>
      <vt:lpstr>Mangal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2019-04-10T15:06:33Z</dcterms:created>
  <dcterms:modified xsi:type="dcterms:W3CDTF">2019-04-10T17:47:23Z</dcterms:modified>
</cp:coreProperties>
</file>