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69" r:id="rId8"/>
    <p:sldId id="267" r:id="rId9"/>
    <p:sldId id="274" r:id="rId10"/>
    <p:sldId id="275" r:id="rId11"/>
    <p:sldId id="273" r:id="rId12"/>
    <p:sldId id="276" r:id="rId13"/>
    <p:sldId id="27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831851"/>
            <a:ext cx="8735325" cy="1752600"/>
          </a:xfrm>
        </p:spPr>
        <p:txBody>
          <a:bodyPr/>
          <a:lstStyle/>
          <a:p>
            <a:r>
              <a:rPr lang="en-US" dirty="0"/>
              <a:t>Emotion Identifier: </a:t>
            </a:r>
            <a:br>
              <a:rPr lang="en-US" dirty="0"/>
            </a:br>
            <a:r>
              <a:rPr lang="en-US" dirty="0"/>
              <a:t>User Manual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Hileri Shah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94596-1C72-E037-B2BE-8FD862D5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24" y="3111500"/>
            <a:ext cx="142875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FD91432-10E9-9325-4118-B0CB2EF3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Who am 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Internship Journey with Clevered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Facial Emotion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I Use the App?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DBC3-9D88-130E-C61F-4CC45A11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ECF1-9AFB-1A48-FF03-C12956A2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me Hileri Shah</a:t>
            </a:r>
          </a:p>
          <a:p>
            <a:r>
              <a:rPr lang="en-US" dirty="0"/>
              <a:t>I am 13 years old</a:t>
            </a:r>
          </a:p>
          <a:p>
            <a:r>
              <a:rPr lang="en-US" dirty="0"/>
              <a:t>I am a student in Grade 9</a:t>
            </a:r>
          </a:p>
          <a:p>
            <a:r>
              <a:rPr lang="en-US" dirty="0"/>
              <a:t>You can find me coding or if not, I would be reading.</a:t>
            </a:r>
          </a:p>
          <a:p>
            <a:r>
              <a:rPr lang="en-US" dirty="0"/>
              <a:t>I am pursuing my interest in AI through Clevered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1064F7-28EE-4379-16FC-2BC67706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525840"/>
            <a:ext cx="2486024" cy="20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Internship Journey with Clevered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79"/>
            <a:ext cx="8380729" cy="4876483"/>
          </a:xfrm>
        </p:spPr>
        <p:txBody>
          <a:bodyPr>
            <a:normAutofit/>
          </a:bodyPr>
          <a:lstStyle/>
          <a:p>
            <a:r>
              <a:rPr lang="en-US" dirty="0"/>
              <a:t>The mentorship sessions are truly educative and trains me to move forward with my project development.</a:t>
            </a:r>
          </a:p>
          <a:p>
            <a:r>
              <a:rPr lang="en-US" dirty="0"/>
              <a:t>I was able to go deep in and learn more about AI every week.</a:t>
            </a:r>
          </a:p>
          <a:p>
            <a:r>
              <a:rPr lang="en-US" dirty="0"/>
              <a:t>The opportunity to intern here is one of the best so far, and I look forward to learning a lot more.</a:t>
            </a:r>
          </a:p>
          <a:p>
            <a:r>
              <a:rPr lang="en-US" dirty="0"/>
              <a:t>Ms. Shivani has made </a:t>
            </a:r>
            <a:r>
              <a:rPr lang="en-US"/>
              <a:t>the course </a:t>
            </a:r>
            <a:r>
              <a:rPr lang="en-US" dirty="0"/>
              <a:t>simple for us to understand and has been patient and motivated me to discover more on the topic myself.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4205D5-986E-D112-CD3A-8BC2CFA30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69"/>
          <a:stretch/>
        </p:blipFill>
        <p:spPr bwMode="auto">
          <a:xfrm>
            <a:off x="9752012" y="2171700"/>
            <a:ext cx="162270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Facial Emotion Identifier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E7C0-473E-E269-AE81-951572B8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81567"/>
          </a:xfrm>
        </p:spPr>
        <p:txBody>
          <a:bodyPr/>
          <a:lstStyle/>
          <a:p>
            <a:r>
              <a:rPr lang="en-US" dirty="0"/>
              <a:t>My goal is to make a Sentiment Analyzer that detects the emotion of people and returns it to them.</a:t>
            </a:r>
          </a:p>
          <a:p>
            <a:r>
              <a:rPr lang="en-US" dirty="0"/>
              <a:t>There are many types of emotions stored in it and the model has been trained with various images of all types of emotions.</a:t>
            </a:r>
          </a:p>
          <a:p>
            <a:r>
              <a:rPr lang="en-US" dirty="0"/>
              <a:t>An image can be uploaded, and is returned with its emotion detected by the bot.</a:t>
            </a:r>
          </a:p>
          <a:p>
            <a:endParaRPr lang="en-US" dirty="0"/>
          </a:p>
          <a:p>
            <a:r>
              <a:rPr lang="en-US" dirty="0"/>
              <a:t>I am aiming to include a camera in the UI for live face detection as well.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14BA-9814-A4EA-64E0-AA081DD2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4814"/>
            <a:ext cx="10360501" cy="662981"/>
          </a:xfrm>
        </p:spPr>
        <p:txBody>
          <a:bodyPr anchor="b">
            <a:normAutofit/>
          </a:bodyPr>
          <a:lstStyle/>
          <a:p>
            <a:r>
              <a:rPr lang="en-US" dirty="0"/>
              <a:t>How Do I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7405-9839-36EF-D2CF-0C1B5E99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8157" y="1197864"/>
            <a:ext cx="2868877" cy="3276600"/>
          </a:xfrm>
        </p:spPr>
        <p:txBody>
          <a:bodyPr>
            <a:normAutofit/>
          </a:bodyPr>
          <a:lstStyle/>
          <a:p>
            <a:r>
              <a:rPr lang="en-US" dirty="0"/>
              <a:t>The UI appears. </a:t>
            </a:r>
          </a:p>
          <a:p>
            <a:r>
              <a:rPr lang="en-US" dirty="0"/>
              <a:t>There is a button to upload the file.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470C3-E98F-A80C-4687-C71C9054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4" y="1197864"/>
            <a:ext cx="5550562" cy="291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26B053-17A1-90BE-0737-21A8E90E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25" y="3635737"/>
            <a:ext cx="5550562" cy="29227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795EFE-FFFF-23CD-A102-EA7F5138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7" y="4384869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B4A74-27D3-3132-2F01-6AF1D155D4F5}"/>
              </a:ext>
            </a:extLst>
          </p:cNvPr>
          <p:cNvSpPr txBox="1"/>
          <p:nvPr/>
        </p:nvSpPr>
        <p:spPr>
          <a:xfrm>
            <a:off x="3069871" y="4158591"/>
            <a:ext cx="30245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Press it and browse and select your file in which the emotion is to be detected.</a:t>
            </a:r>
          </a:p>
        </p:txBody>
      </p:sp>
    </p:spTree>
    <p:extLst>
      <p:ext uri="{BB962C8B-B14F-4D97-AF65-F5344CB8AC3E}">
        <p14:creationId xmlns:p14="http://schemas.microsoft.com/office/powerpoint/2010/main" val="16541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55F73D-48C0-DB51-A221-A9B8F89B195C}"/>
              </a:ext>
            </a:extLst>
          </p:cNvPr>
          <p:cNvSpPr txBox="1"/>
          <p:nvPr/>
        </p:nvSpPr>
        <p:spPr>
          <a:xfrm>
            <a:off x="7237412" y="2286000"/>
            <a:ext cx="4287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Press Submit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1AFA9-46A4-88C7-AFC4-E03DF7E88B4D}"/>
              </a:ext>
            </a:extLst>
          </p:cNvPr>
          <p:cNvSpPr txBox="1"/>
          <p:nvPr/>
        </p:nvSpPr>
        <p:spPr>
          <a:xfrm>
            <a:off x="1598612" y="4419600"/>
            <a:ext cx="29683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emotion detected by the AI will be shown next to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BE9E-F03B-495A-50EE-0AF27789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51353"/>
            <a:ext cx="5804128" cy="3047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D4A9F-AC05-73A9-599A-6E02DB57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12" y="3505200"/>
            <a:ext cx="5821453" cy="3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A642-C008-2E70-101F-AED84AE1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Contact Information</a:t>
            </a:r>
          </a:p>
        </p:txBody>
      </p:sp>
      <p:pic>
        <p:nvPicPr>
          <p:cNvPr id="4098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DA3138B6-CA45-CD2F-4ED8-C8C3C03C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561" y="1706880"/>
            <a:ext cx="4465320" cy="44653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E9C7-ED9B-9DA5-90EC-E11D8A105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2438400"/>
            <a:ext cx="5078677" cy="271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Hileri Shah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Mail: hilerishah16@gmail.com</a:t>
            </a:r>
          </a:p>
        </p:txBody>
      </p:sp>
    </p:spTree>
    <p:extLst>
      <p:ext uri="{BB962C8B-B14F-4D97-AF65-F5344CB8AC3E}">
        <p14:creationId xmlns:p14="http://schemas.microsoft.com/office/powerpoint/2010/main" val="40004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CBB9-1B23-A769-6309-AD9D6BDE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49" y="3104555"/>
            <a:ext cx="5257126" cy="648890"/>
          </a:xfrm>
        </p:spPr>
        <p:txBody>
          <a:bodyPr/>
          <a:lstStyle/>
          <a:p>
            <a:r>
              <a:rPr lang="en-US" dirty="0"/>
              <a:t>Any Queries or Feedback?</a:t>
            </a:r>
          </a:p>
        </p:txBody>
      </p:sp>
    </p:spTree>
    <p:extLst>
      <p:ext uri="{BB962C8B-B14F-4D97-AF65-F5344CB8AC3E}">
        <p14:creationId xmlns:p14="http://schemas.microsoft.com/office/powerpoint/2010/main" val="33489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956</TotalTime>
  <Words>314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Emotion Identifier:  User Manual</vt:lpstr>
      <vt:lpstr>AGENDA</vt:lpstr>
      <vt:lpstr>Who am I?</vt:lpstr>
      <vt:lpstr>My Internship Journey with Clevered</vt:lpstr>
      <vt:lpstr>Introduction to Facial Emotion Identifier </vt:lpstr>
      <vt:lpstr>How Do I Use The App?</vt:lpstr>
      <vt:lpstr>PowerPoint Presentation</vt:lpstr>
      <vt:lpstr>Contact Information</vt:lpstr>
      <vt:lpstr>Any Queries or Feedback?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Identifier:  User Manual</dc:title>
  <dc:creator>Hileri Shah .</dc:creator>
  <cp:lastModifiedBy>Hileri Shah .</cp:lastModifiedBy>
  <cp:revision>15</cp:revision>
  <dcterms:created xsi:type="dcterms:W3CDTF">2022-08-12T19:02:52Z</dcterms:created>
  <dcterms:modified xsi:type="dcterms:W3CDTF">2022-08-27T16:39:51Z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