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9" r:id="rId4"/>
    <p:sldId id="258" r:id="rId5"/>
    <p:sldId id="260" r:id="rId6"/>
    <p:sldId id="263" r:id="rId7"/>
    <p:sldId id="261" r:id="rId8"/>
    <p:sldId id="264"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65" d="100"/>
          <a:sy n="65" d="100"/>
        </p:scale>
        <p:origin x="43" y="11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F535A9-CAA5-4EFC-8414-3682E1393367}" type="doc">
      <dgm:prSet loTypeId="urn:microsoft.com/office/officeart/2005/8/layout/chart3" loCatId="relationship" qsTypeId="urn:microsoft.com/office/officeart/2005/8/quickstyle/simple1" qsCatId="simple" csTypeId="urn:microsoft.com/office/officeart/2005/8/colors/accent1_2" csCatId="accent1" phldr="1"/>
      <dgm:spPr/>
      <dgm:t>
        <a:bodyPr/>
        <a:lstStyle/>
        <a:p>
          <a:endParaRPr lang="en-US"/>
        </a:p>
      </dgm:t>
    </dgm:pt>
    <dgm:pt modelId="{DEFEDAB5-CDE4-4725-8A13-C6250741A28D}">
      <dgm:prSet/>
      <dgm:spPr/>
      <dgm:t>
        <a:bodyPr/>
        <a:lstStyle/>
        <a:p>
          <a:r>
            <a:rPr lang="en-US" dirty="0"/>
            <a:t>Event Data</a:t>
          </a:r>
        </a:p>
      </dgm:t>
    </dgm:pt>
    <dgm:pt modelId="{F1076E2A-CF32-4088-BB2F-D91B5F15FD6D}" type="parTrans" cxnId="{04A2C733-A92A-4CBC-AAED-C13FF195738C}">
      <dgm:prSet/>
      <dgm:spPr/>
      <dgm:t>
        <a:bodyPr/>
        <a:lstStyle/>
        <a:p>
          <a:endParaRPr lang="en-US"/>
        </a:p>
      </dgm:t>
    </dgm:pt>
    <dgm:pt modelId="{2588418E-E2A8-4DEE-874B-F6C7C64E2E45}" type="sibTrans" cxnId="{04A2C733-A92A-4CBC-AAED-C13FF195738C}">
      <dgm:prSet/>
      <dgm:spPr/>
      <dgm:t>
        <a:bodyPr/>
        <a:lstStyle/>
        <a:p>
          <a:endParaRPr lang="en-US"/>
        </a:p>
      </dgm:t>
    </dgm:pt>
    <dgm:pt modelId="{32DCB860-DF96-4909-823D-A5FC20E9F4CF}">
      <dgm:prSet/>
      <dgm:spPr/>
      <dgm:t>
        <a:bodyPr/>
        <a:lstStyle/>
        <a:p>
          <a:r>
            <a:rPr lang="en-US" dirty="0"/>
            <a:t>Dates</a:t>
          </a:r>
        </a:p>
      </dgm:t>
    </dgm:pt>
    <dgm:pt modelId="{90DCE097-517E-4DEF-BFCB-511694B47967}" type="parTrans" cxnId="{743274D1-7C42-45B8-8653-240FD628BBA6}">
      <dgm:prSet/>
      <dgm:spPr/>
      <dgm:t>
        <a:bodyPr/>
        <a:lstStyle/>
        <a:p>
          <a:endParaRPr lang="en-US"/>
        </a:p>
      </dgm:t>
    </dgm:pt>
    <dgm:pt modelId="{B3B4D848-D336-4C4D-8C3E-0636A47BC54F}" type="sibTrans" cxnId="{743274D1-7C42-45B8-8653-240FD628BBA6}">
      <dgm:prSet/>
      <dgm:spPr/>
      <dgm:t>
        <a:bodyPr/>
        <a:lstStyle/>
        <a:p>
          <a:endParaRPr lang="en-US"/>
        </a:p>
      </dgm:t>
    </dgm:pt>
    <dgm:pt modelId="{154633AD-324A-4BF8-8C59-420766E80102}">
      <dgm:prSet/>
      <dgm:spPr/>
      <dgm:t>
        <a:bodyPr/>
        <a:lstStyle/>
        <a:p>
          <a:r>
            <a:rPr lang="en-US" dirty="0"/>
            <a:t>Venues</a:t>
          </a:r>
        </a:p>
      </dgm:t>
    </dgm:pt>
    <dgm:pt modelId="{34B8AFAC-0B05-434C-826F-D35DCEBA2583}" type="parTrans" cxnId="{3D29DF44-BFDC-4651-B1F3-B31B4FAB81F6}">
      <dgm:prSet/>
      <dgm:spPr/>
      <dgm:t>
        <a:bodyPr/>
        <a:lstStyle/>
        <a:p>
          <a:endParaRPr lang="en-US"/>
        </a:p>
      </dgm:t>
    </dgm:pt>
    <dgm:pt modelId="{5E9EBDE8-BCE3-4FAE-A158-ADD7E3A8A7A7}" type="sibTrans" cxnId="{3D29DF44-BFDC-4651-B1F3-B31B4FAB81F6}">
      <dgm:prSet/>
      <dgm:spPr/>
      <dgm:t>
        <a:bodyPr/>
        <a:lstStyle/>
        <a:p>
          <a:endParaRPr lang="en-US"/>
        </a:p>
      </dgm:t>
    </dgm:pt>
    <dgm:pt modelId="{55187686-04ED-4AE8-9085-2F6F96729110}">
      <dgm:prSet/>
      <dgm:spPr/>
      <dgm:t>
        <a:bodyPr/>
        <a:lstStyle/>
        <a:p>
          <a:r>
            <a:rPr lang="en-US" dirty="0"/>
            <a:t>Statuses of concerts</a:t>
          </a:r>
        </a:p>
      </dgm:t>
    </dgm:pt>
    <dgm:pt modelId="{21C38BEE-E10A-455D-97BF-D296831849A1}" type="parTrans" cxnId="{5C421E14-05C9-4EEC-B887-89B9393BBDB9}">
      <dgm:prSet/>
      <dgm:spPr/>
      <dgm:t>
        <a:bodyPr/>
        <a:lstStyle/>
        <a:p>
          <a:endParaRPr lang="en-US"/>
        </a:p>
      </dgm:t>
    </dgm:pt>
    <dgm:pt modelId="{DC1714C4-9D5F-4220-A80D-5D1F63BCB6D7}" type="sibTrans" cxnId="{5C421E14-05C9-4EEC-B887-89B9393BBDB9}">
      <dgm:prSet/>
      <dgm:spPr/>
      <dgm:t>
        <a:bodyPr/>
        <a:lstStyle/>
        <a:p>
          <a:endParaRPr lang="en-US"/>
        </a:p>
      </dgm:t>
    </dgm:pt>
    <dgm:pt modelId="{6F93977C-6ED0-497B-B6E7-7427B8457D7B}">
      <dgm:prSet/>
      <dgm:spPr/>
      <dgm:t>
        <a:bodyPr/>
        <a:lstStyle/>
        <a:p>
          <a:r>
            <a:rPr lang="en-US" dirty="0"/>
            <a:t>Venue addresses</a:t>
          </a:r>
        </a:p>
      </dgm:t>
    </dgm:pt>
    <dgm:pt modelId="{9B86BBD5-DB76-4128-9EC9-E6F94DA651CD}" type="parTrans" cxnId="{648172B6-2011-44F8-924A-1C0C2D245A58}">
      <dgm:prSet/>
      <dgm:spPr/>
      <dgm:t>
        <a:bodyPr/>
        <a:lstStyle/>
        <a:p>
          <a:endParaRPr lang="en-US"/>
        </a:p>
      </dgm:t>
    </dgm:pt>
    <dgm:pt modelId="{3A8F0C8F-4F29-4EAA-A268-007694148CEF}" type="sibTrans" cxnId="{648172B6-2011-44F8-924A-1C0C2D245A58}">
      <dgm:prSet/>
      <dgm:spPr/>
      <dgm:t>
        <a:bodyPr/>
        <a:lstStyle/>
        <a:p>
          <a:endParaRPr lang="en-US"/>
        </a:p>
      </dgm:t>
    </dgm:pt>
    <dgm:pt modelId="{9F6EAAC1-E035-40D6-A9DC-7D783CE502EC}">
      <dgm:prSet/>
      <dgm:spPr/>
      <dgm:t>
        <a:bodyPr/>
        <a:lstStyle/>
        <a:p>
          <a:r>
            <a:rPr lang="en-US" dirty="0"/>
            <a:t>Genres</a:t>
          </a:r>
        </a:p>
      </dgm:t>
    </dgm:pt>
    <dgm:pt modelId="{4A0DC192-02EC-45C4-ADE4-F71723EEABFF}" type="parTrans" cxnId="{B6132F2E-4C2D-4949-B23C-E72B9AC35E7A}">
      <dgm:prSet/>
      <dgm:spPr/>
      <dgm:t>
        <a:bodyPr/>
        <a:lstStyle/>
        <a:p>
          <a:endParaRPr lang="en-US"/>
        </a:p>
      </dgm:t>
    </dgm:pt>
    <dgm:pt modelId="{B7C8940A-FBDD-4925-B7E5-8D31D9F0D06A}" type="sibTrans" cxnId="{B6132F2E-4C2D-4949-B23C-E72B9AC35E7A}">
      <dgm:prSet/>
      <dgm:spPr/>
      <dgm:t>
        <a:bodyPr/>
        <a:lstStyle/>
        <a:p>
          <a:endParaRPr lang="en-US"/>
        </a:p>
      </dgm:t>
    </dgm:pt>
    <dgm:pt modelId="{EE656AB0-0109-4FA1-A959-8E1D10A2691D}">
      <dgm:prSet/>
      <dgm:spPr/>
      <dgm:t>
        <a:bodyPr/>
        <a:lstStyle/>
        <a:p>
          <a:r>
            <a:rPr lang="en-US"/>
            <a:t>Listener counts</a:t>
          </a:r>
        </a:p>
      </dgm:t>
    </dgm:pt>
    <dgm:pt modelId="{17116FF2-A701-4FF0-99AE-235D49E5928A}" type="parTrans" cxnId="{D4B06CA9-AF6C-40B9-BA7B-CCB72A3945E3}">
      <dgm:prSet/>
      <dgm:spPr/>
      <dgm:t>
        <a:bodyPr/>
        <a:lstStyle/>
        <a:p>
          <a:endParaRPr lang="en-US"/>
        </a:p>
      </dgm:t>
    </dgm:pt>
    <dgm:pt modelId="{4E9ABE67-F9E0-4C12-98B0-2959E3AA5D60}" type="sibTrans" cxnId="{D4B06CA9-AF6C-40B9-BA7B-CCB72A3945E3}">
      <dgm:prSet/>
      <dgm:spPr/>
      <dgm:t>
        <a:bodyPr/>
        <a:lstStyle/>
        <a:p>
          <a:endParaRPr lang="en-US"/>
        </a:p>
      </dgm:t>
    </dgm:pt>
    <dgm:pt modelId="{A595575D-9A22-43FF-A674-1DEC493A3223}">
      <dgm:prSet/>
      <dgm:spPr/>
      <dgm:t>
        <a:bodyPr/>
        <a:lstStyle/>
        <a:p>
          <a:r>
            <a:rPr lang="en-US"/>
            <a:t>Playcounts</a:t>
          </a:r>
        </a:p>
      </dgm:t>
    </dgm:pt>
    <dgm:pt modelId="{18D20C67-F1CD-4E23-B0F5-800656A91B11}" type="parTrans" cxnId="{C6067C31-32E2-4E37-AFD0-E042F01B35DC}">
      <dgm:prSet/>
      <dgm:spPr/>
      <dgm:t>
        <a:bodyPr/>
        <a:lstStyle/>
        <a:p>
          <a:endParaRPr lang="en-US"/>
        </a:p>
      </dgm:t>
    </dgm:pt>
    <dgm:pt modelId="{23D578A2-91B2-4352-AD71-6FA329F6B202}" type="sibTrans" cxnId="{C6067C31-32E2-4E37-AFD0-E042F01B35DC}">
      <dgm:prSet/>
      <dgm:spPr/>
      <dgm:t>
        <a:bodyPr/>
        <a:lstStyle/>
        <a:p>
          <a:endParaRPr lang="en-US"/>
        </a:p>
      </dgm:t>
    </dgm:pt>
    <dgm:pt modelId="{66E723E5-58DD-46FD-9AA4-161F9BE25D13}">
      <dgm:prSet/>
      <dgm:spPr/>
      <dgm:t>
        <a:bodyPr/>
        <a:lstStyle/>
        <a:p>
          <a:r>
            <a:rPr lang="en-US"/>
            <a:t>Top albums</a:t>
          </a:r>
        </a:p>
      </dgm:t>
    </dgm:pt>
    <dgm:pt modelId="{FAA83727-0FCB-4B74-9E9B-DDEC6ECBEEB1}" type="parTrans" cxnId="{C6E205D3-B84B-4B63-BF62-30841294F735}">
      <dgm:prSet/>
      <dgm:spPr/>
      <dgm:t>
        <a:bodyPr/>
        <a:lstStyle/>
        <a:p>
          <a:endParaRPr lang="en-US"/>
        </a:p>
      </dgm:t>
    </dgm:pt>
    <dgm:pt modelId="{165324E6-9697-4235-B284-4F1FEE445648}" type="sibTrans" cxnId="{C6E205D3-B84B-4B63-BF62-30841294F735}">
      <dgm:prSet/>
      <dgm:spPr/>
      <dgm:t>
        <a:bodyPr/>
        <a:lstStyle/>
        <a:p>
          <a:endParaRPr lang="en-US"/>
        </a:p>
      </dgm:t>
    </dgm:pt>
    <dgm:pt modelId="{04F126AA-61AA-4837-AD65-D450C0315C69}">
      <dgm:prSet/>
      <dgm:spPr/>
      <dgm:t>
        <a:bodyPr/>
        <a:lstStyle/>
        <a:p>
          <a:r>
            <a:rPr lang="en-US"/>
            <a:t>Album playcounts</a:t>
          </a:r>
        </a:p>
      </dgm:t>
    </dgm:pt>
    <dgm:pt modelId="{6985C6D2-9F9C-4EA0-BABB-97CC668A601D}" type="parTrans" cxnId="{2A3705F3-B777-4292-BC5C-CEDD1A6B13E3}">
      <dgm:prSet/>
      <dgm:spPr/>
      <dgm:t>
        <a:bodyPr/>
        <a:lstStyle/>
        <a:p>
          <a:endParaRPr lang="en-US"/>
        </a:p>
      </dgm:t>
    </dgm:pt>
    <dgm:pt modelId="{1E8D13CD-4C91-4B65-B5F9-9C59E554F141}" type="sibTrans" cxnId="{2A3705F3-B777-4292-BC5C-CEDD1A6B13E3}">
      <dgm:prSet/>
      <dgm:spPr/>
      <dgm:t>
        <a:bodyPr/>
        <a:lstStyle/>
        <a:p>
          <a:endParaRPr lang="en-US"/>
        </a:p>
      </dgm:t>
    </dgm:pt>
    <dgm:pt modelId="{02329D9D-251B-48F6-8FDF-BD7797150958}">
      <dgm:prSet/>
      <dgm:spPr/>
      <dgm:t>
        <a:bodyPr/>
        <a:lstStyle/>
        <a:p>
          <a:r>
            <a:rPr lang="en-US" dirty="0"/>
            <a:t>Headliner names</a:t>
          </a:r>
        </a:p>
      </dgm:t>
    </dgm:pt>
    <dgm:pt modelId="{003F6D63-109C-4FC2-9289-87B80C17E5CF}" type="sibTrans" cxnId="{720D2401-FBE3-40C1-A0C4-4EEFFBCA9D60}">
      <dgm:prSet/>
      <dgm:spPr/>
      <dgm:t>
        <a:bodyPr/>
        <a:lstStyle/>
        <a:p>
          <a:endParaRPr lang="en-US"/>
        </a:p>
      </dgm:t>
    </dgm:pt>
    <dgm:pt modelId="{1F70B073-2B9A-4F35-8444-2FE3F5302533}" type="parTrans" cxnId="{720D2401-FBE3-40C1-A0C4-4EEFFBCA9D60}">
      <dgm:prSet/>
      <dgm:spPr/>
      <dgm:t>
        <a:bodyPr/>
        <a:lstStyle/>
        <a:p>
          <a:endParaRPr lang="en-US"/>
        </a:p>
      </dgm:t>
    </dgm:pt>
    <dgm:pt modelId="{D2A9BA35-5EA6-4015-AC15-51A2C29A448B}">
      <dgm:prSet/>
      <dgm:spPr/>
      <dgm:t>
        <a:bodyPr/>
        <a:lstStyle/>
        <a:p>
          <a:r>
            <a:rPr lang="en-US" dirty="0"/>
            <a:t>Artist Information</a:t>
          </a:r>
        </a:p>
      </dgm:t>
    </dgm:pt>
    <dgm:pt modelId="{E9AF4538-6AC4-4B3A-A7BA-1CD1933BD7F4}" type="parTrans" cxnId="{A156BB5A-54ED-40FD-8194-CD4AE5DC0724}">
      <dgm:prSet/>
      <dgm:spPr/>
      <dgm:t>
        <a:bodyPr/>
        <a:lstStyle/>
        <a:p>
          <a:endParaRPr lang="en-US"/>
        </a:p>
      </dgm:t>
    </dgm:pt>
    <dgm:pt modelId="{016111EA-A91D-4A64-8EF1-50BFDC11B7DE}" type="sibTrans" cxnId="{A156BB5A-54ED-40FD-8194-CD4AE5DC0724}">
      <dgm:prSet/>
      <dgm:spPr/>
      <dgm:t>
        <a:bodyPr/>
        <a:lstStyle/>
        <a:p>
          <a:endParaRPr lang="en-US"/>
        </a:p>
      </dgm:t>
    </dgm:pt>
    <dgm:pt modelId="{942E7C6D-D706-4E48-A71D-6DBE0A660D2E}">
      <dgm:prSet/>
      <dgm:spPr/>
      <dgm:t>
        <a:bodyPr/>
        <a:lstStyle/>
        <a:p>
          <a:r>
            <a:rPr lang="en-US"/>
            <a:t>Ticket links</a:t>
          </a:r>
          <a:endParaRPr lang="en-US" dirty="0"/>
        </a:p>
      </dgm:t>
    </dgm:pt>
    <dgm:pt modelId="{9FAB3DE8-AF86-4EE6-ADD4-950930EF3A87}" type="parTrans" cxnId="{BFDC6FA6-858C-4641-88BE-A9DE9D3CF95E}">
      <dgm:prSet/>
      <dgm:spPr/>
      <dgm:t>
        <a:bodyPr/>
        <a:lstStyle/>
        <a:p>
          <a:endParaRPr lang="en-US"/>
        </a:p>
      </dgm:t>
    </dgm:pt>
    <dgm:pt modelId="{46E96017-0008-4C49-9880-890A0BE4DBE9}" type="sibTrans" cxnId="{BFDC6FA6-858C-4641-88BE-A9DE9D3CF95E}">
      <dgm:prSet/>
      <dgm:spPr/>
      <dgm:t>
        <a:bodyPr/>
        <a:lstStyle/>
        <a:p>
          <a:endParaRPr lang="en-US"/>
        </a:p>
      </dgm:t>
    </dgm:pt>
    <dgm:pt modelId="{363A899B-059D-49FF-BE27-03F146D81970}" type="pres">
      <dgm:prSet presAssocID="{BAF535A9-CAA5-4EFC-8414-3682E1393367}" presName="compositeShape" presStyleCnt="0">
        <dgm:presLayoutVars>
          <dgm:chMax val="7"/>
          <dgm:dir/>
          <dgm:resizeHandles val="exact"/>
        </dgm:presLayoutVars>
      </dgm:prSet>
      <dgm:spPr/>
    </dgm:pt>
    <dgm:pt modelId="{23C1A585-931C-4A34-950D-667B57A171A0}" type="pres">
      <dgm:prSet presAssocID="{BAF535A9-CAA5-4EFC-8414-3682E1393367}" presName="wedge1" presStyleLbl="node1" presStyleIdx="0" presStyleCnt="2"/>
      <dgm:spPr/>
    </dgm:pt>
    <dgm:pt modelId="{6CC48E55-3928-42A3-8363-CB6C09414392}" type="pres">
      <dgm:prSet presAssocID="{BAF535A9-CAA5-4EFC-8414-3682E1393367}" presName="wedge1Tx" presStyleLbl="node1" presStyleIdx="0" presStyleCnt="2">
        <dgm:presLayoutVars>
          <dgm:chMax val="0"/>
          <dgm:chPref val="0"/>
          <dgm:bulletEnabled val="1"/>
        </dgm:presLayoutVars>
      </dgm:prSet>
      <dgm:spPr/>
    </dgm:pt>
    <dgm:pt modelId="{AA412921-17D0-4915-8FE6-C2EB8F6D5970}" type="pres">
      <dgm:prSet presAssocID="{BAF535A9-CAA5-4EFC-8414-3682E1393367}" presName="wedge2" presStyleLbl="node1" presStyleIdx="1" presStyleCnt="2"/>
      <dgm:spPr/>
    </dgm:pt>
    <dgm:pt modelId="{B81F21CA-400C-445E-8A3C-86F163730A53}" type="pres">
      <dgm:prSet presAssocID="{BAF535A9-CAA5-4EFC-8414-3682E1393367}" presName="wedge2Tx" presStyleLbl="node1" presStyleIdx="1" presStyleCnt="2">
        <dgm:presLayoutVars>
          <dgm:chMax val="0"/>
          <dgm:chPref val="0"/>
          <dgm:bulletEnabled val="1"/>
        </dgm:presLayoutVars>
      </dgm:prSet>
      <dgm:spPr/>
    </dgm:pt>
  </dgm:ptLst>
  <dgm:cxnLst>
    <dgm:cxn modelId="{8A922200-3ADB-4B5F-AF58-2E76639128CB}" type="presOf" srcId="{A595575D-9A22-43FF-A674-1DEC493A3223}" destId="{B81F21CA-400C-445E-8A3C-86F163730A53}" srcOrd="1" destOrd="3" presId="urn:microsoft.com/office/officeart/2005/8/layout/chart3"/>
    <dgm:cxn modelId="{720D2401-FBE3-40C1-A0C4-4EEFFBCA9D60}" srcId="{DEFEDAB5-CDE4-4725-8A13-C6250741A28D}" destId="{02329D9D-251B-48F6-8FDF-BD7797150958}" srcOrd="0" destOrd="0" parTransId="{1F70B073-2B9A-4F35-8444-2FE3F5302533}" sibTransId="{003F6D63-109C-4FC2-9289-87B80C17E5CF}"/>
    <dgm:cxn modelId="{EDA40811-D7FA-498D-BF99-B9CD8A24B259}" type="presOf" srcId="{55187686-04ED-4AE8-9085-2F6F96729110}" destId="{6CC48E55-3928-42A3-8363-CB6C09414392}" srcOrd="1" destOrd="4" presId="urn:microsoft.com/office/officeart/2005/8/layout/chart3"/>
    <dgm:cxn modelId="{5C421E14-05C9-4EEC-B887-89B9393BBDB9}" srcId="{DEFEDAB5-CDE4-4725-8A13-C6250741A28D}" destId="{55187686-04ED-4AE8-9085-2F6F96729110}" srcOrd="3" destOrd="0" parTransId="{21C38BEE-E10A-455D-97BF-D296831849A1}" sibTransId="{DC1714C4-9D5F-4220-A80D-5D1F63BCB6D7}"/>
    <dgm:cxn modelId="{EF64771F-2FDC-4FD5-9907-0A1EE9EDE8B0}" type="presOf" srcId="{6F93977C-6ED0-497B-B6E7-7427B8457D7B}" destId="{23C1A585-931C-4A34-950D-667B57A171A0}" srcOrd="0" destOrd="5" presId="urn:microsoft.com/office/officeart/2005/8/layout/chart3"/>
    <dgm:cxn modelId="{7B06C51F-95F6-4725-9721-F37A34993BE0}" type="presOf" srcId="{154633AD-324A-4BF8-8C59-420766E80102}" destId="{23C1A585-931C-4A34-950D-667B57A171A0}" srcOrd="0" destOrd="3" presId="urn:microsoft.com/office/officeart/2005/8/layout/chart3"/>
    <dgm:cxn modelId="{E3137029-41E7-464C-838A-25427F204C1A}" type="presOf" srcId="{DEFEDAB5-CDE4-4725-8A13-C6250741A28D}" destId="{6CC48E55-3928-42A3-8363-CB6C09414392}" srcOrd="1" destOrd="0" presId="urn:microsoft.com/office/officeart/2005/8/layout/chart3"/>
    <dgm:cxn modelId="{B6132F2E-4C2D-4949-B23C-E72B9AC35E7A}" srcId="{D2A9BA35-5EA6-4015-AC15-51A2C29A448B}" destId="{9F6EAAC1-E035-40D6-A9DC-7D783CE502EC}" srcOrd="0" destOrd="0" parTransId="{4A0DC192-02EC-45C4-ADE4-F71723EEABFF}" sibTransId="{B7C8940A-FBDD-4925-B7E5-8D31D9F0D06A}"/>
    <dgm:cxn modelId="{C6067C31-32E2-4E37-AFD0-E042F01B35DC}" srcId="{D2A9BA35-5EA6-4015-AC15-51A2C29A448B}" destId="{A595575D-9A22-43FF-A674-1DEC493A3223}" srcOrd="2" destOrd="0" parTransId="{18D20C67-F1CD-4E23-B0F5-800656A91B11}" sibTransId="{23D578A2-91B2-4352-AD71-6FA329F6B202}"/>
    <dgm:cxn modelId="{04A2C733-A92A-4CBC-AAED-C13FF195738C}" srcId="{BAF535A9-CAA5-4EFC-8414-3682E1393367}" destId="{DEFEDAB5-CDE4-4725-8A13-C6250741A28D}" srcOrd="0" destOrd="0" parTransId="{F1076E2A-CF32-4088-BB2F-D91B5F15FD6D}" sibTransId="{2588418E-E2A8-4DEE-874B-F6C7C64E2E45}"/>
    <dgm:cxn modelId="{D4028737-402B-4003-A1FC-DF9E0DE80F9E}" type="presOf" srcId="{D2A9BA35-5EA6-4015-AC15-51A2C29A448B}" destId="{AA412921-17D0-4915-8FE6-C2EB8F6D5970}" srcOrd="0" destOrd="0" presId="urn:microsoft.com/office/officeart/2005/8/layout/chart3"/>
    <dgm:cxn modelId="{A4A4825C-2A56-47AE-8683-DFFC9EC8FD80}" type="presOf" srcId="{A595575D-9A22-43FF-A674-1DEC493A3223}" destId="{AA412921-17D0-4915-8FE6-C2EB8F6D5970}" srcOrd="0" destOrd="3" presId="urn:microsoft.com/office/officeart/2005/8/layout/chart3"/>
    <dgm:cxn modelId="{A069265D-4EFC-497C-B46A-2CAEDC0DC415}" type="presOf" srcId="{32DCB860-DF96-4909-823D-A5FC20E9F4CF}" destId="{6CC48E55-3928-42A3-8363-CB6C09414392}" srcOrd="1" destOrd="2" presId="urn:microsoft.com/office/officeart/2005/8/layout/chart3"/>
    <dgm:cxn modelId="{3D29DF44-BFDC-4651-B1F3-B31B4FAB81F6}" srcId="{DEFEDAB5-CDE4-4725-8A13-C6250741A28D}" destId="{154633AD-324A-4BF8-8C59-420766E80102}" srcOrd="2" destOrd="0" parTransId="{34B8AFAC-0B05-434C-826F-D35DCEBA2583}" sibTransId="{5E9EBDE8-BCE3-4FAE-A158-ADD7E3A8A7A7}"/>
    <dgm:cxn modelId="{E4E22C68-8ED6-4547-A820-02009C8AA1A3}" type="presOf" srcId="{EE656AB0-0109-4FA1-A959-8E1D10A2691D}" destId="{AA412921-17D0-4915-8FE6-C2EB8F6D5970}" srcOrd="0" destOrd="2" presId="urn:microsoft.com/office/officeart/2005/8/layout/chart3"/>
    <dgm:cxn modelId="{905F5F6B-0415-473E-969C-996D0BD4C597}" type="presOf" srcId="{02329D9D-251B-48F6-8FDF-BD7797150958}" destId="{6CC48E55-3928-42A3-8363-CB6C09414392}" srcOrd="1" destOrd="1" presId="urn:microsoft.com/office/officeart/2005/8/layout/chart3"/>
    <dgm:cxn modelId="{B55F2070-F424-4CAE-B9AA-1B332F7AD537}" type="presOf" srcId="{6F93977C-6ED0-497B-B6E7-7427B8457D7B}" destId="{6CC48E55-3928-42A3-8363-CB6C09414392}" srcOrd="1" destOrd="5" presId="urn:microsoft.com/office/officeart/2005/8/layout/chart3"/>
    <dgm:cxn modelId="{A156BB5A-54ED-40FD-8194-CD4AE5DC0724}" srcId="{BAF535A9-CAA5-4EFC-8414-3682E1393367}" destId="{D2A9BA35-5EA6-4015-AC15-51A2C29A448B}" srcOrd="1" destOrd="0" parTransId="{E9AF4538-6AC4-4B3A-A7BA-1CD1933BD7F4}" sibTransId="{016111EA-A91D-4A64-8EF1-50BFDC11B7DE}"/>
    <dgm:cxn modelId="{24AF3E84-6700-4E2F-9BAF-4EAB993CF9AE}" type="presOf" srcId="{32DCB860-DF96-4909-823D-A5FC20E9F4CF}" destId="{23C1A585-931C-4A34-950D-667B57A171A0}" srcOrd="0" destOrd="2" presId="urn:microsoft.com/office/officeart/2005/8/layout/chart3"/>
    <dgm:cxn modelId="{2EC96F84-49F0-48F2-9B84-F95F86615F39}" type="presOf" srcId="{EE656AB0-0109-4FA1-A959-8E1D10A2691D}" destId="{B81F21CA-400C-445E-8A3C-86F163730A53}" srcOrd="1" destOrd="2" presId="urn:microsoft.com/office/officeart/2005/8/layout/chart3"/>
    <dgm:cxn modelId="{66A87194-4132-484B-822F-01F2C0B677D9}" type="presOf" srcId="{02329D9D-251B-48F6-8FDF-BD7797150958}" destId="{23C1A585-931C-4A34-950D-667B57A171A0}" srcOrd="0" destOrd="1" presId="urn:microsoft.com/office/officeart/2005/8/layout/chart3"/>
    <dgm:cxn modelId="{3B736798-434F-4219-9C7E-CD779550CC9D}" type="presOf" srcId="{66E723E5-58DD-46FD-9AA4-161F9BE25D13}" destId="{B81F21CA-400C-445E-8A3C-86F163730A53}" srcOrd="1" destOrd="4" presId="urn:microsoft.com/office/officeart/2005/8/layout/chart3"/>
    <dgm:cxn modelId="{BFDC6FA6-858C-4641-88BE-A9DE9D3CF95E}" srcId="{DEFEDAB5-CDE4-4725-8A13-C6250741A28D}" destId="{942E7C6D-D706-4E48-A71D-6DBE0A660D2E}" srcOrd="5" destOrd="0" parTransId="{9FAB3DE8-AF86-4EE6-ADD4-950930EF3A87}" sibTransId="{46E96017-0008-4C49-9880-890A0BE4DBE9}"/>
    <dgm:cxn modelId="{A378C5A7-0A11-4D0E-834D-57FD168E64E6}" type="presOf" srcId="{154633AD-324A-4BF8-8C59-420766E80102}" destId="{6CC48E55-3928-42A3-8363-CB6C09414392}" srcOrd="1" destOrd="3" presId="urn:microsoft.com/office/officeart/2005/8/layout/chart3"/>
    <dgm:cxn modelId="{1BDD16A9-A22C-4D6F-B9CB-FCAB7C4AA64C}" type="presOf" srcId="{04F126AA-61AA-4837-AD65-D450C0315C69}" destId="{B81F21CA-400C-445E-8A3C-86F163730A53}" srcOrd="1" destOrd="5" presId="urn:microsoft.com/office/officeart/2005/8/layout/chart3"/>
    <dgm:cxn modelId="{D4B06CA9-AF6C-40B9-BA7B-CCB72A3945E3}" srcId="{D2A9BA35-5EA6-4015-AC15-51A2C29A448B}" destId="{EE656AB0-0109-4FA1-A959-8E1D10A2691D}" srcOrd="1" destOrd="0" parTransId="{17116FF2-A701-4FF0-99AE-235D49E5928A}" sibTransId="{4E9ABE67-F9E0-4C12-98B0-2959E3AA5D60}"/>
    <dgm:cxn modelId="{9682C5A9-BF03-4C04-A5D5-FA5DF48CEDDE}" type="presOf" srcId="{D2A9BA35-5EA6-4015-AC15-51A2C29A448B}" destId="{B81F21CA-400C-445E-8A3C-86F163730A53}" srcOrd="1" destOrd="0" presId="urn:microsoft.com/office/officeart/2005/8/layout/chart3"/>
    <dgm:cxn modelId="{648172B6-2011-44F8-924A-1C0C2D245A58}" srcId="{DEFEDAB5-CDE4-4725-8A13-C6250741A28D}" destId="{6F93977C-6ED0-497B-B6E7-7427B8457D7B}" srcOrd="4" destOrd="0" parTransId="{9B86BBD5-DB76-4128-9EC9-E6F94DA651CD}" sibTransId="{3A8F0C8F-4F29-4EAA-A268-007694148CEF}"/>
    <dgm:cxn modelId="{E05F97B6-9AC0-448D-90AF-A16DA20A881D}" type="presOf" srcId="{942E7C6D-D706-4E48-A71D-6DBE0A660D2E}" destId="{23C1A585-931C-4A34-950D-667B57A171A0}" srcOrd="0" destOrd="6" presId="urn:microsoft.com/office/officeart/2005/8/layout/chart3"/>
    <dgm:cxn modelId="{CE3337BC-1284-4BCE-83CD-6D84848D2654}" type="presOf" srcId="{BAF535A9-CAA5-4EFC-8414-3682E1393367}" destId="{363A899B-059D-49FF-BE27-03F146D81970}" srcOrd="0" destOrd="0" presId="urn:microsoft.com/office/officeart/2005/8/layout/chart3"/>
    <dgm:cxn modelId="{743274D1-7C42-45B8-8653-240FD628BBA6}" srcId="{DEFEDAB5-CDE4-4725-8A13-C6250741A28D}" destId="{32DCB860-DF96-4909-823D-A5FC20E9F4CF}" srcOrd="1" destOrd="0" parTransId="{90DCE097-517E-4DEF-BFCB-511694B47967}" sibTransId="{B3B4D848-D336-4C4D-8C3E-0636A47BC54F}"/>
    <dgm:cxn modelId="{C6E205D3-B84B-4B63-BF62-30841294F735}" srcId="{D2A9BA35-5EA6-4015-AC15-51A2C29A448B}" destId="{66E723E5-58DD-46FD-9AA4-161F9BE25D13}" srcOrd="3" destOrd="0" parTransId="{FAA83727-0FCB-4B74-9E9B-DDEC6ECBEEB1}" sibTransId="{165324E6-9697-4235-B284-4F1FEE445648}"/>
    <dgm:cxn modelId="{17716FE8-D696-4431-A9B1-120F3FFA7497}" type="presOf" srcId="{9F6EAAC1-E035-40D6-A9DC-7D783CE502EC}" destId="{B81F21CA-400C-445E-8A3C-86F163730A53}" srcOrd="1" destOrd="1" presId="urn:microsoft.com/office/officeart/2005/8/layout/chart3"/>
    <dgm:cxn modelId="{16E2E4ED-D0CB-4851-84BA-ECFCED8D3D07}" type="presOf" srcId="{9F6EAAC1-E035-40D6-A9DC-7D783CE502EC}" destId="{AA412921-17D0-4915-8FE6-C2EB8F6D5970}" srcOrd="0" destOrd="1" presId="urn:microsoft.com/office/officeart/2005/8/layout/chart3"/>
    <dgm:cxn modelId="{3B445DF0-4236-4270-9C93-021ECF278FB7}" type="presOf" srcId="{04F126AA-61AA-4837-AD65-D450C0315C69}" destId="{AA412921-17D0-4915-8FE6-C2EB8F6D5970}" srcOrd="0" destOrd="5" presId="urn:microsoft.com/office/officeart/2005/8/layout/chart3"/>
    <dgm:cxn modelId="{2A3705F3-B777-4292-BC5C-CEDD1A6B13E3}" srcId="{D2A9BA35-5EA6-4015-AC15-51A2C29A448B}" destId="{04F126AA-61AA-4837-AD65-D450C0315C69}" srcOrd="4" destOrd="0" parTransId="{6985C6D2-9F9C-4EA0-BABB-97CC668A601D}" sibTransId="{1E8D13CD-4C91-4B65-B5F9-9C59E554F141}"/>
    <dgm:cxn modelId="{2A65C9F3-DA75-4B73-ADF4-DB4E087AD2F1}" type="presOf" srcId="{942E7C6D-D706-4E48-A71D-6DBE0A660D2E}" destId="{6CC48E55-3928-42A3-8363-CB6C09414392}" srcOrd="1" destOrd="6" presId="urn:microsoft.com/office/officeart/2005/8/layout/chart3"/>
    <dgm:cxn modelId="{0DA253F4-5910-443D-9F11-1FBAD6F40459}" type="presOf" srcId="{55187686-04ED-4AE8-9085-2F6F96729110}" destId="{23C1A585-931C-4A34-950D-667B57A171A0}" srcOrd="0" destOrd="4" presId="urn:microsoft.com/office/officeart/2005/8/layout/chart3"/>
    <dgm:cxn modelId="{6F5112FC-1156-414B-93FF-61277E2F4ECE}" type="presOf" srcId="{66E723E5-58DD-46FD-9AA4-161F9BE25D13}" destId="{AA412921-17D0-4915-8FE6-C2EB8F6D5970}" srcOrd="0" destOrd="4" presId="urn:microsoft.com/office/officeart/2005/8/layout/chart3"/>
    <dgm:cxn modelId="{2BF311FE-7D08-4CFA-BA79-A278F98F37B8}" type="presOf" srcId="{DEFEDAB5-CDE4-4725-8A13-C6250741A28D}" destId="{23C1A585-931C-4A34-950D-667B57A171A0}" srcOrd="0" destOrd="0" presId="urn:microsoft.com/office/officeart/2005/8/layout/chart3"/>
    <dgm:cxn modelId="{9EBAC2FE-E883-42D8-9E86-84E27273C67D}" type="presParOf" srcId="{363A899B-059D-49FF-BE27-03F146D81970}" destId="{23C1A585-931C-4A34-950D-667B57A171A0}" srcOrd="0" destOrd="0" presId="urn:microsoft.com/office/officeart/2005/8/layout/chart3"/>
    <dgm:cxn modelId="{A3495F3D-0A56-4599-8C65-A8381D48DF8E}" type="presParOf" srcId="{363A899B-059D-49FF-BE27-03F146D81970}" destId="{6CC48E55-3928-42A3-8363-CB6C09414392}" srcOrd="1" destOrd="0" presId="urn:microsoft.com/office/officeart/2005/8/layout/chart3"/>
    <dgm:cxn modelId="{6EB8D223-1225-4AB8-A640-0C98359B2945}" type="presParOf" srcId="{363A899B-059D-49FF-BE27-03F146D81970}" destId="{AA412921-17D0-4915-8FE6-C2EB8F6D5970}" srcOrd="2" destOrd="0" presId="urn:microsoft.com/office/officeart/2005/8/layout/chart3"/>
    <dgm:cxn modelId="{FDB20B46-BDE0-4870-8FC3-88C2A6427418}" type="presParOf" srcId="{363A899B-059D-49FF-BE27-03F146D81970}" destId="{B81F21CA-400C-445E-8A3C-86F163730A53}" srcOrd="3"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B2D247-ABB6-4008-8EA7-3BA92BBBEDA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A6BEE511-BAEF-42CA-8990-778CA4811BBC}">
      <dgm:prSet/>
      <dgm:spPr/>
      <dgm:t>
        <a:bodyPr/>
        <a:lstStyle/>
        <a:p>
          <a:r>
            <a:rPr lang="en-US"/>
            <a:t>Application development</a:t>
          </a:r>
        </a:p>
      </dgm:t>
    </dgm:pt>
    <dgm:pt modelId="{12A8F3D9-0066-4EE1-915B-2A5B2264A0DB}" type="parTrans" cxnId="{FAB68552-C4DD-4FA5-B263-234C785D2BE6}">
      <dgm:prSet/>
      <dgm:spPr/>
      <dgm:t>
        <a:bodyPr/>
        <a:lstStyle/>
        <a:p>
          <a:endParaRPr lang="en-US"/>
        </a:p>
      </dgm:t>
    </dgm:pt>
    <dgm:pt modelId="{5C261500-EB22-4ECD-9B26-4189868911CE}" type="sibTrans" cxnId="{FAB68552-C4DD-4FA5-B263-234C785D2BE6}">
      <dgm:prSet/>
      <dgm:spPr/>
      <dgm:t>
        <a:bodyPr/>
        <a:lstStyle/>
        <a:p>
          <a:endParaRPr lang="en-US"/>
        </a:p>
      </dgm:t>
    </dgm:pt>
    <dgm:pt modelId="{881779AB-6BF0-44B4-937E-D4EB5D09FCEF}">
      <dgm:prSet/>
      <dgm:spPr/>
      <dgm:t>
        <a:bodyPr/>
        <a:lstStyle/>
        <a:p>
          <a:r>
            <a:rPr lang="en-US"/>
            <a:t>concert discovery or recommendations.</a:t>
          </a:r>
        </a:p>
      </dgm:t>
    </dgm:pt>
    <dgm:pt modelId="{4170AF41-50E9-4BC1-8C41-8BA9197073F3}" type="parTrans" cxnId="{2BF61C1C-5F87-4F7F-A4B1-E6CB33E199CD}">
      <dgm:prSet/>
      <dgm:spPr/>
      <dgm:t>
        <a:bodyPr/>
        <a:lstStyle/>
        <a:p>
          <a:endParaRPr lang="en-US"/>
        </a:p>
      </dgm:t>
    </dgm:pt>
    <dgm:pt modelId="{2AC05C8D-AE80-4AE8-B03E-5DE955943944}" type="sibTrans" cxnId="{2BF61C1C-5F87-4F7F-A4B1-E6CB33E199CD}">
      <dgm:prSet/>
      <dgm:spPr/>
      <dgm:t>
        <a:bodyPr/>
        <a:lstStyle/>
        <a:p>
          <a:endParaRPr lang="en-US"/>
        </a:p>
      </dgm:t>
    </dgm:pt>
    <dgm:pt modelId="{B4D5A353-F7C4-47A7-AE6D-8BF62B42B8A0}">
      <dgm:prSet/>
      <dgm:spPr/>
      <dgm:t>
        <a:bodyPr/>
        <a:lstStyle/>
        <a:p>
          <a:r>
            <a:rPr lang="en-US"/>
            <a:t>Concertgoers and music enthusiasts seeking information on upcoming events.</a:t>
          </a:r>
        </a:p>
      </dgm:t>
    </dgm:pt>
    <dgm:pt modelId="{5AF486C7-7F18-464B-8C12-7AC65F4ABF18}" type="parTrans" cxnId="{7E864C4C-FF68-4CC2-B334-6A4FEC5213C4}">
      <dgm:prSet/>
      <dgm:spPr/>
      <dgm:t>
        <a:bodyPr/>
        <a:lstStyle/>
        <a:p>
          <a:endParaRPr lang="en-US"/>
        </a:p>
      </dgm:t>
    </dgm:pt>
    <dgm:pt modelId="{C7C5911C-B212-4CA9-8F37-E3E6F2FEE500}" type="sibTrans" cxnId="{7E864C4C-FF68-4CC2-B334-6A4FEC5213C4}">
      <dgm:prSet/>
      <dgm:spPr/>
      <dgm:t>
        <a:bodyPr/>
        <a:lstStyle/>
        <a:p>
          <a:endParaRPr lang="en-US"/>
        </a:p>
      </dgm:t>
    </dgm:pt>
    <dgm:pt modelId="{FB91E066-0531-4F4C-A3AD-C2249634F83C}">
      <dgm:prSet/>
      <dgm:spPr/>
      <dgm:t>
        <a:bodyPr/>
        <a:lstStyle/>
        <a:p>
          <a:r>
            <a:rPr lang="en-US"/>
            <a:t>Provides information on shows in their area and a reference point for popular albums by the artist</a:t>
          </a:r>
        </a:p>
      </dgm:t>
    </dgm:pt>
    <dgm:pt modelId="{A73BA49C-C5D0-40CC-AB19-CFBCE96D6633}" type="parTrans" cxnId="{AEEA5BE8-672C-407C-86FB-33739C2AE9B0}">
      <dgm:prSet/>
      <dgm:spPr/>
      <dgm:t>
        <a:bodyPr/>
        <a:lstStyle/>
        <a:p>
          <a:endParaRPr lang="en-US"/>
        </a:p>
      </dgm:t>
    </dgm:pt>
    <dgm:pt modelId="{19378C95-6478-4CD1-8A8A-9BCA4B9A583E}" type="sibTrans" cxnId="{AEEA5BE8-672C-407C-86FB-33739C2AE9B0}">
      <dgm:prSet/>
      <dgm:spPr/>
      <dgm:t>
        <a:bodyPr/>
        <a:lstStyle/>
        <a:p>
          <a:endParaRPr lang="en-US"/>
        </a:p>
      </dgm:t>
    </dgm:pt>
    <dgm:pt modelId="{1EC2BD9D-CADF-4311-B3F9-7113CC97CE60}">
      <dgm:prSet/>
      <dgm:spPr/>
      <dgm:t>
        <a:bodyPr/>
        <a:lstStyle/>
        <a:p>
          <a:r>
            <a:rPr lang="en-US"/>
            <a:t>Event organizers and promoters for market analysis and planning.</a:t>
          </a:r>
        </a:p>
      </dgm:t>
    </dgm:pt>
    <dgm:pt modelId="{8F13B45F-A3C7-461A-BB5C-237E81B8BAD9}" type="parTrans" cxnId="{AE728EAF-70F1-46FC-9BA5-09313EA8F69F}">
      <dgm:prSet/>
      <dgm:spPr/>
      <dgm:t>
        <a:bodyPr/>
        <a:lstStyle/>
        <a:p>
          <a:endParaRPr lang="en-US"/>
        </a:p>
      </dgm:t>
    </dgm:pt>
    <dgm:pt modelId="{334D711D-9FA3-4264-8CBB-73C56019BD39}" type="sibTrans" cxnId="{AE728EAF-70F1-46FC-9BA5-09313EA8F69F}">
      <dgm:prSet/>
      <dgm:spPr/>
      <dgm:t>
        <a:bodyPr/>
        <a:lstStyle/>
        <a:p>
          <a:endParaRPr lang="en-US"/>
        </a:p>
      </dgm:t>
    </dgm:pt>
    <dgm:pt modelId="{6E84CEBF-A2CA-483B-918E-CFFB2C62C4E6}">
      <dgm:prSet/>
      <dgm:spPr/>
      <dgm:t>
        <a:bodyPr/>
        <a:lstStyle/>
        <a:p>
          <a:r>
            <a:rPr lang="en-US"/>
            <a:t>Tour frequency analytics, artist popularity, venue popularity</a:t>
          </a:r>
        </a:p>
      </dgm:t>
    </dgm:pt>
    <dgm:pt modelId="{333E45BF-BAD4-4D2A-9FC1-66B5C70531F0}" type="parTrans" cxnId="{00216FD8-D98C-4E6E-AEAB-B54C81B2695F}">
      <dgm:prSet/>
      <dgm:spPr/>
      <dgm:t>
        <a:bodyPr/>
        <a:lstStyle/>
        <a:p>
          <a:endParaRPr lang="en-US"/>
        </a:p>
      </dgm:t>
    </dgm:pt>
    <dgm:pt modelId="{77C71319-C183-4F15-9C3A-4378B9562B70}" type="sibTrans" cxnId="{00216FD8-D98C-4E6E-AEAB-B54C81B2695F}">
      <dgm:prSet/>
      <dgm:spPr/>
      <dgm:t>
        <a:bodyPr/>
        <a:lstStyle/>
        <a:p>
          <a:endParaRPr lang="en-US"/>
        </a:p>
      </dgm:t>
    </dgm:pt>
    <dgm:pt modelId="{E232000E-AE06-4288-81AF-8C970818ABB1}">
      <dgm:prSet/>
      <dgm:spPr/>
      <dgm:t>
        <a:bodyPr/>
        <a:lstStyle/>
        <a:p>
          <a:r>
            <a:rPr lang="en-US"/>
            <a:t>Researchers interested in analyzing music trends and artist popularity </a:t>
          </a:r>
        </a:p>
      </dgm:t>
    </dgm:pt>
    <dgm:pt modelId="{A82CECA0-5F45-4B71-A885-32BF2FCFF97B}" type="parTrans" cxnId="{4EB178B0-290C-4BD7-A3E7-7EE41F0B4D42}">
      <dgm:prSet/>
      <dgm:spPr/>
      <dgm:t>
        <a:bodyPr/>
        <a:lstStyle/>
        <a:p>
          <a:endParaRPr lang="en-US"/>
        </a:p>
      </dgm:t>
    </dgm:pt>
    <dgm:pt modelId="{D9374882-7605-4880-86D6-3B4158EE4542}" type="sibTrans" cxnId="{4EB178B0-290C-4BD7-A3E7-7EE41F0B4D42}">
      <dgm:prSet/>
      <dgm:spPr/>
      <dgm:t>
        <a:bodyPr/>
        <a:lstStyle/>
        <a:p>
          <a:endParaRPr lang="en-US"/>
        </a:p>
      </dgm:t>
    </dgm:pt>
    <dgm:pt modelId="{B9EA6AD8-D387-4F9A-8782-B1FA2E97C75C}">
      <dgm:prSet/>
      <dgm:spPr/>
      <dgm:t>
        <a:bodyPr/>
        <a:lstStyle/>
        <a:p>
          <a:r>
            <a:rPr lang="en-US" dirty="0"/>
            <a:t>Custer analysis of popular genres</a:t>
          </a:r>
        </a:p>
      </dgm:t>
    </dgm:pt>
    <dgm:pt modelId="{D74F2292-46A5-4EA5-85C4-3765985030EE}" type="parTrans" cxnId="{5FE3C397-C86B-4E37-B439-C80CF0784C2F}">
      <dgm:prSet/>
      <dgm:spPr/>
      <dgm:t>
        <a:bodyPr/>
        <a:lstStyle/>
        <a:p>
          <a:endParaRPr lang="en-US"/>
        </a:p>
      </dgm:t>
    </dgm:pt>
    <dgm:pt modelId="{B24192D4-9291-453E-AFE4-9C2F0687E17A}" type="sibTrans" cxnId="{5FE3C397-C86B-4E37-B439-C80CF0784C2F}">
      <dgm:prSet/>
      <dgm:spPr/>
      <dgm:t>
        <a:bodyPr/>
        <a:lstStyle/>
        <a:p>
          <a:endParaRPr lang="en-US"/>
        </a:p>
      </dgm:t>
    </dgm:pt>
    <dgm:pt modelId="{1C0EED81-B33B-4082-BF9A-BAB8B124712E}" type="pres">
      <dgm:prSet presAssocID="{2CB2D247-ABB6-4008-8EA7-3BA92BBBEDA5}" presName="Name0" presStyleCnt="0">
        <dgm:presLayoutVars>
          <dgm:dir/>
          <dgm:animLvl val="lvl"/>
          <dgm:resizeHandles val="exact"/>
        </dgm:presLayoutVars>
      </dgm:prSet>
      <dgm:spPr/>
    </dgm:pt>
    <dgm:pt modelId="{6BACBBCE-6441-4A92-9216-C0F416CF5D2D}" type="pres">
      <dgm:prSet presAssocID="{A6BEE511-BAEF-42CA-8990-778CA4811BBC}" presName="linNode" presStyleCnt="0"/>
      <dgm:spPr/>
    </dgm:pt>
    <dgm:pt modelId="{676C1559-8451-4101-BFD9-53C5B841C4C9}" type="pres">
      <dgm:prSet presAssocID="{A6BEE511-BAEF-42CA-8990-778CA4811BBC}" presName="parentText" presStyleLbl="node1" presStyleIdx="0" presStyleCnt="4">
        <dgm:presLayoutVars>
          <dgm:chMax val="1"/>
          <dgm:bulletEnabled val="1"/>
        </dgm:presLayoutVars>
      </dgm:prSet>
      <dgm:spPr/>
    </dgm:pt>
    <dgm:pt modelId="{E627D701-696F-4342-8F44-6B07185163C3}" type="pres">
      <dgm:prSet presAssocID="{A6BEE511-BAEF-42CA-8990-778CA4811BBC}" presName="descendantText" presStyleLbl="alignAccFollowNode1" presStyleIdx="0" presStyleCnt="4">
        <dgm:presLayoutVars>
          <dgm:bulletEnabled val="1"/>
        </dgm:presLayoutVars>
      </dgm:prSet>
      <dgm:spPr/>
    </dgm:pt>
    <dgm:pt modelId="{1D42D2C1-8F34-40AD-AD8E-EC4295195E18}" type="pres">
      <dgm:prSet presAssocID="{5C261500-EB22-4ECD-9B26-4189868911CE}" presName="sp" presStyleCnt="0"/>
      <dgm:spPr/>
    </dgm:pt>
    <dgm:pt modelId="{A827C3AB-40D8-44D2-9585-850780A3436A}" type="pres">
      <dgm:prSet presAssocID="{B4D5A353-F7C4-47A7-AE6D-8BF62B42B8A0}" presName="linNode" presStyleCnt="0"/>
      <dgm:spPr/>
    </dgm:pt>
    <dgm:pt modelId="{932D20FB-6C79-49FE-953B-98A293994B1D}" type="pres">
      <dgm:prSet presAssocID="{B4D5A353-F7C4-47A7-AE6D-8BF62B42B8A0}" presName="parentText" presStyleLbl="node1" presStyleIdx="1" presStyleCnt="4">
        <dgm:presLayoutVars>
          <dgm:chMax val="1"/>
          <dgm:bulletEnabled val="1"/>
        </dgm:presLayoutVars>
      </dgm:prSet>
      <dgm:spPr/>
    </dgm:pt>
    <dgm:pt modelId="{CDA75F69-D02B-49B6-8C84-89EF120EF5BC}" type="pres">
      <dgm:prSet presAssocID="{B4D5A353-F7C4-47A7-AE6D-8BF62B42B8A0}" presName="descendantText" presStyleLbl="alignAccFollowNode1" presStyleIdx="1" presStyleCnt="4">
        <dgm:presLayoutVars>
          <dgm:bulletEnabled val="1"/>
        </dgm:presLayoutVars>
      </dgm:prSet>
      <dgm:spPr/>
    </dgm:pt>
    <dgm:pt modelId="{BE7E74B9-C118-47DF-816E-DA8FE506570C}" type="pres">
      <dgm:prSet presAssocID="{C7C5911C-B212-4CA9-8F37-E3E6F2FEE500}" presName="sp" presStyleCnt="0"/>
      <dgm:spPr/>
    </dgm:pt>
    <dgm:pt modelId="{0800BAC8-EE3A-487F-BFEA-980F2691612C}" type="pres">
      <dgm:prSet presAssocID="{1EC2BD9D-CADF-4311-B3F9-7113CC97CE60}" presName="linNode" presStyleCnt="0"/>
      <dgm:spPr/>
    </dgm:pt>
    <dgm:pt modelId="{99099830-A149-41FB-B89B-B8E0EEF70EEF}" type="pres">
      <dgm:prSet presAssocID="{1EC2BD9D-CADF-4311-B3F9-7113CC97CE60}" presName="parentText" presStyleLbl="node1" presStyleIdx="2" presStyleCnt="4">
        <dgm:presLayoutVars>
          <dgm:chMax val="1"/>
          <dgm:bulletEnabled val="1"/>
        </dgm:presLayoutVars>
      </dgm:prSet>
      <dgm:spPr/>
    </dgm:pt>
    <dgm:pt modelId="{687DC0B7-1BAA-423D-834E-2FDFD897F533}" type="pres">
      <dgm:prSet presAssocID="{1EC2BD9D-CADF-4311-B3F9-7113CC97CE60}" presName="descendantText" presStyleLbl="alignAccFollowNode1" presStyleIdx="2" presStyleCnt="4">
        <dgm:presLayoutVars>
          <dgm:bulletEnabled val="1"/>
        </dgm:presLayoutVars>
      </dgm:prSet>
      <dgm:spPr/>
    </dgm:pt>
    <dgm:pt modelId="{701E2276-9EBA-4A22-94CC-615C7D92EF35}" type="pres">
      <dgm:prSet presAssocID="{334D711D-9FA3-4264-8CBB-73C56019BD39}" presName="sp" presStyleCnt="0"/>
      <dgm:spPr/>
    </dgm:pt>
    <dgm:pt modelId="{88CE17A4-8F0F-4A14-8D6D-310A2EBA0ACF}" type="pres">
      <dgm:prSet presAssocID="{E232000E-AE06-4288-81AF-8C970818ABB1}" presName="linNode" presStyleCnt="0"/>
      <dgm:spPr/>
    </dgm:pt>
    <dgm:pt modelId="{67411C32-A731-4451-8BA9-4C6D2610F2BB}" type="pres">
      <dgm:prSet presAssocID="{E232000E-AE06-4288-81AF-8C970818ABB1}" presName="parentText" presStyleLbl="node1" presStyleIdx="3" presStyleCnt="4">
        <dgm:presLayoutVars>
          <dgm:chMax val="1"/>
          <dgm:bulletEnabled val="1"/>
        </dgm:presLayoutVars>
      </dgm:prSet>
      <dgm:spPr/>
    </dgm:pt>
    <dgm:pt modelId="{6C1FEFB8-2A74-4C00-86B7-172C8471905F}" type="pres">
      <dgm:prSet presAssocID="{E232000E-AE06-4288-81AF-8C970818ABB1}" presName="descendantText" presStyleLbl="alignAccFollowNode1" presStyleIdx="3" presStyleCnt="4">
        <dgm:presLayoutVars>
          <dgm:bulletEnabled val="1"/>
        </dgm:presLayoutVars>
      </dgm:prSet>
      <dgm:spPr/>
    </dgm:pt>
  </dgm:ptLst>
  <dgm:cxnLst>
    <dgm:cxn modelId="{3D4A0B05-AA7B-4A57-B01A-EB5DDFE4FBE4}" type="presOf" srcId="{B9EA6AD8-D387-4F9A-8782-B1FA2E97C75C}" destId="{6C1FEFB8-2A74-4C00-86B7-172C8471905F}" srcOrd="0" destOrd="0" presId="urn:microsoft.com/office/officeart/2005/8/layout/vList5"/>
    <dgm:cxn modelId="{2BF61C1C-5F87-4F7F-A4B1-E6CB33E199CD}" srcId="{A6BEE511-BAEF-42CA-8990-778CA4811BBC}" destId="{881779AB-6BF0-44B4-937E-D4EB5D09FCEF}" srcOrd="0" destOrd="0" parTransId="{4170AF41-50E9-4BC1-8C41-8BA9197073F3}" sibTransId="{2AC05C8D-AE80-4AE8-B03E-5DE955943944}"/>
    <dgm:cxn modelId="{7E864C4C-FF68-4CC2-B334-6A4FEC5213C4}" srcId="{2CB2D247-ABB6-4008-8EA7-3BA92BBBEDA5}" destId="{B4D5A353-F7C4-47A7-AE6D-8BF62B42B8A0}" srcOrd="1" destOrd="0" parTransId="{5AF486C7-7F18-464B-8C12-7AC65F4ABF18}" sibTransId="{C7C5911C-B212-4CA9-8F37-E3E6F2FEE500}"/>
    <dgm:cxn modelId="{91B08350-1315-42BD-B59D-0268B950C5A6}" type="presOf" srcId="{6E84CEBF-A2CA-483B-918E-CFFB2C62C4E6}" destId="{687DC0B7-1BAA-423D-834E-2FDFD897F533}" srcOrd="0" destOrd="0" presId="urn:microsoft.com/office/officeart/2005/8/layout/vList5"/>
    <dgm:cxn modelId="{FAB68552-C4DD-4FA5-B263-234C785D2BE6}" srcId="{2CB2D247-ABB6-4008-8EA7-3BA92BBBEDA5}" destId="{A6BEE511-BAEF-42CA-8990-778CA4811BBC}" srcOrd="0" destOrd="0" parTransId="{12A8F3D9-0066-4EE1-915B-2A5B2264A0DB}" sibTransId="{5C261500-EB22-4ECD-9B26-4189868911CE}"/>
    <dgm:cxn modelId="{B1A84D77-713E-4BE1-8105-15EFE55DB17B}" type="presOf" srcId="{E232000E-AE06-4288-81AF-8C970818ABB1}" destId="{67411C32-A731-4451-8BA9-4C6D2610F2BB}" srcOrd="0" destOrd="0" presId="urn:microsoft.com/office/officeart/2005/8/layout/vList5"/>
    <dgm:cxn modelId="{A57D8F81-18AD-435D-8FA5-952BD2805424}" type="presOf" srcId="{FB91E066-0531-4F4C-A3AD-C2249634F83C}" destId="{CDA75F69-D02B-49B6-8C84-89EF120EF5BC}" srcOrd="0" destOrd="0" presId="urn:microsoft.com/office/officeart/2005/8/layout/vList5"/>
    <dgm:cxn modelId="{CE645184-CDE3-460F-967A-68792E6327E6}" type="presOf" srcId="{881779AB-6BF0-44B4-937E-D4EB5D09FCEF}" destId="{E627D701-696F-4342-8F44-6B07185163C3}" srcOrd="0" destOrd="0" presId="urn:microsoft.com/office/officeart/2005/8/layout/vList5"/>
    <dgm:cxn modelId="{5FE3C397-C86B-4E37-B439-C80CF0784C2F}" srcId="{E232000E-AE06-4288-81AF-8C970818ABB1}" destId="{B9EA6AD8-D387-4F9A-8782-B1FA2E97C75C}" srcOrd="0" destOrd="0" parTransId="{D74F2292-46A5-4EA5-85C4-3765985030EE}" sibTransId="{B24192D4-9291-453E-AFE4-9C2F0687E17A}"/>
    <dgm:cxn modelId="{AE728EAF-70F1-46FC-9BA5-09313EA8F69F}" srcId="{2CB2D247-ABB6-4008-8EA7-3BA92BBBEDA5}" destId="{1EC2BD9D-CADF-4311-B3F9-7113CC97CE60}" srcOrd="2" destOrd="0" parTransId="{8F13B45F-A3C7-461A-BB5C-237E81B8BAD9}" sibTransId="{334D711D-9FA3-4264-8CBB-73C56019BD39}"/>
    <dgm:cxn modelId="{4EB178B0-290C-4BD7-A3E7-7EE41F0B4D42}" srcId="{2CB2D247-ABB6-4008-8EA7-3BA92BBBEDA5}" destId="{E232000E-AE06-4288-81AF-8C970818ABB1}" srcOrd="3" destOrd="0" parTransId="{A82CECA0-5F45-4B71-A885-32BF2FCFF97B}" sibTransId="{D9374882-7605-4880-86D6-3B4158EE4542}"/>
    <dgm:cxn modelId="{AEE89EB5-E7B5-463F-A333-60C8D5312252}" type="presOf" srcId="{A6BEE511-BAEF-42CA-8990-778CA4811BBC}" destId="{676C1559-8451-4101-BFD9-53C5B841C4C9}" srcOrd="0" destOrd="0" presId="urn:microsoft.com/office/officeart/2005/8/layout/vList5"/>
    <dgm:cxn modelId="{B1AA3AB6-F885-443E-AA5E-7CE0D65D4CF8}" type="presOf" srcId="{1EC2BD9D-CADF-4311-B3F9-7113CC97CE60}" destId="{99099830-A149-41FB-B89B-B8E0EEF70EEF}" srcOrd="0" destOrd="0" presId="urn:microsoft.com/office/officeart/2005/8/layout/vList5"/>
    <dgm:cxn modelId="{00216FD8-D98C-4E6E-AEAB-B54C81B2695F}" srcId="{1EC2BD9D-CADF-4311-B3F9-7113CC97CE60}" destId="{6E84CEBF-A2CA-483B-918E-CFFB2C62C4E6}" srcOrd="0" destOrd="0" parTransId="{333E45BF-BAD4-4D2A-9FC1-66B5C70531F0}" sibTransId="{77C71319-C183-4F15-9C3A-4378B9562B70}"/>
    <dgm:cxn modelId="{B68AB3E2-919A-4F3D-B4A9-892599FE8A62}" type="presOf" srcId="{2CB2D247-ABB6-4008-8EA7-3BA92BBBEDA5}" destId="{1C0EED81-B33B-4082-BF9A-BAB8B124712E}" srcOrd="0" destOrd="0" presId="urn:microsoft.com/office/officeart/2005/8/layout/vList5"/>
    <dgm:cxn modelId="{AEEA5BE8-672C-407C-86FB-33739C2AE9B0}" srcId="{B4D5A353-F7C4-47A7-AE6D-8BF62B42B8A0}" destId="{FB91E066-0531-4F4C-A3AD-C2249634F83C}" srcOrd="0" destOrd="0" parTransId="{A73BA49C-C5D0-40CC-AB19-CFBCE96D6633}" sibTransId="{19378C95-6478-4CD1-8A8A-9BCA4B9A583E}"/>
    <dgm:cxn modelId="{6D02DDF9-CE51-46A0-856D-A73C466811A4}" type="presOf" srcId="{B4D5A353-F7C4-47A7-AE6D-8BF62B42B8A0}" destId="{932D20FB-6C79-49FE-953B-98A293994B1D}" srcOrd="0" destOrd="0" presId="urn:microsoft.com/office/officeart/2005/8/layout/vList5"/>
    <dgm:cxn modelId="{CD5A67E1-57D4-4717-B363-546A5273EEE3}" type="presParOf" srcId="{1C0EED81-B33B-4082-BF9A-BAB8B124712E}" destId="{6BACBBCE-6441-4A92-9216-C0F416CF5D2D}" srcOrd="0" destOrd="0" presId="urn:microsoft.com/office/officeart/2005/8/layout/vList5"/>
    <dgm:cxn modelId="{F1D3A230-3129-408F-A8B7-5CD675D9DB08}" type="presParOf" srcId="{6BACBBCE-6441-4A92-9216-C0F416CF5D2D}" destId="{676C1559-8451-4101-BFD9-53C5B841C4C9}" srcOrd="0" destOrd="0" presId="urn:microsoft.com/office/officeart/2005/8/layout/vList5"/>
    <dgm:cxn modelId="{70A9D3C2-D32E-4879-BA4E-36CBCD3C827B}" type="presParOf" srcId="{6BACBBCE-6441-4A92-9216-C0F416CF5D2D}" destId="{E627D701-696F-4342-8F44-6B07185163C3}" srcOrd="1" destOrd="0" presId="urn:microsoft.com/office/officeart/2005/8/layout/vList5"/>
    <dgm:cxn modelId="{4F4AF9FB-5C68-4CC7-8D88-0690D4CC0425}" type="presParOf" srcId="{1C0EED81-B33B-4082-BF9A-BAB8B124712E}" destId="{1D42D2C1-8F34-40AD-AD8E-EC4295195E18}" srcOrd="1" destOrd="0" presId="urn:microsoft.com/office/officeart/2005/8/layout/vList5"/>
    <dgm:cxn modelId="{6D66ED43-25CB-44D7-9B63-F9FEB3919A47}" type="presParOf" srcId="{1C0EED81-B33B-4082-BF9A-BAB8B124712E}" destId="{A827C3AB-40D8-44D2-9585-850780A3436A}" srcOrd="2" destOrd="0" presId="urn:microsoft.com/office/officeart/2005/8/layout/vList5"/>
    <dgm:cxn modelId="{9CC37239-9F04-46C1-AE21-5083520F683B}" type="presParOf" srcId="{A827C3AB-40D8-44D2-9585-850780A3436A}" destId="{932D20FB-6C79-49FE-953B-98A293994B1D}" srcOrd="0" destOrd="0" presId="urn:microsoft.com/office/officeart/2005/8/layout/vList5"/>
    <dgm:cxn modelId="{97CDC7C4-0B51-4E8E-B297-E5494401DD92}" type="presParOf" srcId="{A827C3AB-40D8-44D2-9585-850780A3436A}" destId="{CDA75F69-D02B-49B6-8C84-89EF120EF5BC}" srcOrd="1" destOrd="0" presId="urn:microsoft.com/office/officeart/2005/8/layout/vList5"/>
    <dgm:cxn modelId="{348FE4CF-F95A-4C96-BD91-8CA802FE88D2}" type="presParOf" srcId="{1C0EED81-B33B-4082-BF9A-BAB8B124712E}" destId="{BE7E74B9-C118-47DF-816E-DA8FE506570C}" srcOrd="3" destOrd="0" presId="urn:microsoft.com/office/officeart/2005/8/layout/vList5"/>
    <dgm:cxn modelId="{9E2A2972-D630-481A-B5F7-5A4363892FF7}" type="presParOf" srcId="{1C0EED81-B33B-4082-BF9A-BAB8B124712E}" destId="{0800BAC8-EE3A-487F-BFEA-980F2691612C}" srcOrd="4" destOrd="0" presId="urn:microsoft.com/office/officeart/2005/8/layout/vList5"/>
    <dgm:cxn modelId="{5B30F7A7-812B-4CD2-82B2-13CC9A6A4C62}" type="presParOf" srcId="{0800BAC8-EE3A-487F-BFEA-980F2691612C}" destId="{99099830-A149-41FB-B89B-B8E0EEF70EEF}" srcOrd="0" destOrd="0" presId="urn:microsoft.com/office/officeart/2005/8/layout/vList5"/>
    <dgm:cxn modelId="{A2411138-E6E9-46B5-AFB1-B3639A85A92E}" type="presParOf" srcId="{0800BAC8-EE3A-487F-BFEA-980F2691612C}" destId="{687DC0B7-1BAA-423D-834E-2FDFD897F533}" srcOrd="1" destOrd="0" presId="urn:microsoft.com/office/officeart/2005/8/layout/vList5"/>
    <dgm:cxn modelId="{DA18B148-E3C1-4593-BF2F-54C61C3771A9}" type="presParOf" srcId="{1C0EED81-B33B-4082-BF9A-BAB8B124712E}" destId="{701E2276-9EBA-4A22-94CC-615C7D92EF35}" srcOrd="5" destOrd="0" presId="urn:microsoft.com/office/officeart/2005/8/layout/vList5"/>
    <dgm:cxn modelId="{1C0AC3D7-D971-4501-AEDD-F97CE70C5A60}" type="presParOf" srcId="{1C0EED81-B33B-4082-BF9A-BAB8B124712E}" destId="{88CE17A4-8F0F-4A14-8D6D-310A2EBA0ACF}" srcOrd="6" destOrd="0" presId="urn:microsoft.com/office/officeart/2005/8/layout/vList5"/>
    <dgm:cxn modelId="{EFAB2939-32B3-4707-A043-78F82434D45E}" type="presParOf" srcId="{88CE17A4-8F0F-4A14-8D6D-310A2EBA0ACF}" destId="{67411C32-A731-4451-8BA9-4C6D2610F2BB}" srcOrd="0" destOrd="0" presId="urn:microsoft.com/office/officeart/2005/8/layout/vList5"/>
    <dgm:cxn modelId="{83B45E67-4C56-4E53-B541-7F90C92FCF55}" type="presParOf" srcId="{88CE17A4-8F0F-4A14-8D6D-310A2EBA0ACF}" destId="{6C1FEFB8-2A74-4C00-86B7-172C8471905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7AE781-4760-4362-8775-AFFB4BCE7EFA}"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815D259F-3FE9-4D2A-820F-E5D429E781C4}">
      <dgm:prSet/>
      <dgm:spPr/>
      <dgm:t>
        <a:bodyPr/>
        <a:lstStyle/>
        <a:p>
          <a:r>
            <a:rPr lang="en-US" b="1" dirty="0" err="1"/>
            <a:t>JamBase</a:t>
          </a:r>
          <a:r>
            <a:rPr lang="en-US" b="1" dirty="0"/>
            <a:t>:</a:t>
          </a:r>
          <a:endParaRPr lang="en-US" dirty="0"/>
        </a:p>
      </dgm:t>
    </dgm:pt>
    <dgm:pt modelId="{4D57568D-59B5-4DBD-81DB-F06947E68636}" type="parTrans" cxnId="{0BFE9096-65D5-4518-994D-5F29D70C5F84}">
      <dgm:prSet/>
      <dgm:spPr/>
      <dgm:t>
        <a:bodyPr/>
        <a:lstStyle/>
        <a:p>
          <a:endParaRPr lang="en-US"/>
        </a:p>
      </dgm:t>
    </dgm:pt>
    <dgm:pt modelId="{C1922C96-3ECE-4EEE-824E-EA757ECCC8DD}" type="sibTrans" cxnId="{0BFE9096-65D5-4518-994D-5F29D70C5F84}">
      <dgm:prSet/>
      <dgm:spPr/>
      <dgm:t>
        <a:bodyPr/>
        <a:lstStyle/>
        <a:p>
          <a:endParaRPr lang="en-US"/>
        </a:p>
      </dgm:t>
    </dgm:pt>
    <dgm:pt modelId="{4311CC59-DE97-4819-867C-B84B4AD89B3F}">
      <dgm:prSet/>
      <dgm:spPr/>
      <dgm:t>
        <a:bodyPr/>
        <a:lstStyle/>
        <a:p>
          <a:r>
            <a:rPr lang="en-US" b="1" dirty="0"/>
            <a:t>Last.fm:</a:t>
          </a:r>
          <a:endParaRPr lang="en-US" dirty="0"/>
        </a:p>
      </dgm:t>
    </dgm:pt>
    <dgm:pt modelId="{DDB68224-CC96-47E5-A84F-E2A53064162A}" type="parTrans" cxnId="{D8F4ABA0-5908-4503-AB6D-6AB189C3E0F3}">
      <dgm:prSet/>
      <dgm:spPr/>
      <dgm:t>
        <a:bodyPr/>
        <a:lstStyle/>
        <a:p>
          <a:endParaRPr lang="en-US"/>
        </a:p>
      </dgm:t>
    </dgm:pt>
    <dgm:pt modelId="{5F047DEE-D7C3-4260-BA1C-F393E5225771}" type="sibTrans" cxnId="{D8F4ABA0-5908-4503-AB6D-6AB189C3E0F3}">
      <dgm:prSet/>
      <dgm:spPr/>
      <dgm:t>
        <a:bodyPr/>
        <a:lstStyle/>
        <a:p>
          <a:endParaRPr lang="en-US"/>
        </a:p>
      </dgm:t>
    </dgm:pt>
    <dgm:pt modelId="{0AF01127-FE7B-4C8F-9B31-8B800A3DC95F}">
      <dgm:prSet/>
      <dgm:spPr/>
      <dgm:t>
        <a:bodyPr/>
        <a:lstStyle/>
        <a:p>
          <a:r>
            <a:rPr lang="en-US" dirty="0"/>
            <a:t>API Provides information about concerts and events, including details like headliner names, venues, and dates.</a:t>
          </a:r>
        </a:p>
      </dgm:t>
    </dgm:pt>
    <dgm:pt modelId="{B9634752-2F79-4ADD-8645-975AFFA6AE4B}" type="parTrans" cxnId="{12299863-4B08-4BF0-B2B7-BB51404754DC}">
      <dgm:prSet/>
      <dgm:spPr/>
      <dgm:t>
        <a:bodyPr/>
        <a:lstStyle/>
        <a:p>
          <a:endParaRPr lang="en-US"/>
        </a:p>
      </dgm:t>
    </dgm:pt>
    <dgm:pt modelId="{B9783551-A23B-4FCB-83D7-1A03A9A7DCDA}" type="sibTrans" cxnId="{12299863-4B08-4BF0-B2B7-BB51404754DC}">
      <dgm:prSet/>
      <dgm:spPr/>
      <dgm:t>
        <a:bodyPr/>
        <a:lstStyle/>
        <a:p>
          <a:endParaRPr lang="en-US"/>
        </a:p>
      </dgm:t>
    </dgm:pt>
    <dgm:pt modelId="{B676018F-C44A-4ACC-A010-6B8761C6C374}">
      <dgm:prSet/>
      <dgm:spPr/>
      <dgm:t>
        <a:bodyPr/>
        <a:lstStyle/>
        <a:p>
          <a:r>
            <a:rPr lang="en-US" dirty="0" err="1"/>
            <a:t>Jambase</a:t>
          </a:r>
          <a:r>
            <a:rPr lang="en-US" dirty="0"/>
            <a:t> is a music-centric platform that compiles show listings for an impressive array of 65,000 artists across 50 different genres, performing in 75,000 venues worldwide</a:t>
          </a:r>
        </a:p>
      </dgm:t>
    </dgm:pt>
    <dgm:pt modelId="{AD8F3D52-F51B-4AAD-BE8C-87297D337857}" type="parTrans" cxnId="{B6411293-CDC3-43E7-B352-2631A88DC118}">
      <dgm:prSet/>
      <dgm:spPr/>
      <dgm:t>
        <a:bodyPr/>
        <a:lstStyle/>
        <a:p>
          <a:endParaRPr lang="en-US"/>
        </a:p>
      </dgm:t>
    </dgm:pt>
    <dgm:pt modelId="{447E1107-966C-478D-8131-C704169EEC5F}" type="sibTrans" cxnId="{B6411293-CDC3-43E7-B352-2631A88DC118}">
      <dgm:prSet/>
      <dgm:spPr/>
      <dgm:t>
        <a:bodyPr/>
        <a:lstStyle/>
        <a:p>
          <a:endParaRPr lang="en-US"/>
        </a:p>
      </dgm:t>
    </dgm:pt>
    <dgm:pt modelId="{07C6C37E-76A6-4498-81E2-BEEB4F6B176A}">
      <dgm:prSet/>
      <dgm:spPr/>
      <dgm:t>
        <a:bodyPr/>
        <a:lstStyle/>
        <a:p>
          <a:r>
            <a:rPr lang="en-US" dirty="0"/>
            <a:t>API provides information about headliners, including listener counts, </a:t>
          </a:r>
          <a:r>
            <a:rPr lang="en-US" dirty="0" err="1"/>
            <a:t>playcounts</a:t>
          </a:r>
          <a:r>
            <a:rPr lang="en-US" dirty="0"/>
            <a:t>, top albums, and album </a:t>
          </a:r>
          <a:r>
            <a:rPr lang="en-US" dirty="0" err="1"/>
            <a:t>playcounts</a:t>
          </a:r>
          <a:r>
            <a:rPr lang="en-US" dirty="0"/>
            <a:t>.</a:t>
          </a:r>
        </a:p>
      </dgm:t>
    </dgm:pt>
    <dgm:pt modelId="{02FFAEA5-5B2B-42A0-A718-145845DA4E3C}" type="parTrans" cxnId="{20F1C1D3-FFD7-462D-80CA-D795515DAE56}">
      <dgm:prSet/>
      <dgm:spPr/>
      <dgm:t>
        <a:bodyPr/>
        <a:lstStyle/>
        <a:p>
          <a:endParaRPr lang="en-US"/>
        </a:p>
      </dgm:t>
    </dgm:pt>
    <dgm:pt modelId="{400BC862-63EE-495F-B823-230998AC1CBB}" type="sibTrans" cxnId="{20F1C1D3-FFD7-462D-80CA-D795515DAE56}">
      <dgm:prSet/>
      <dgm:spPr/>
      <dgm:t>
        <a:bodyPr/>
        <a:lstStyle/>
        <a:p>
          <a:endParaRPr lang="en-US"/>
        </a:p>
      </dgm:t>
    </dgm:pt>
    <dgm:pt modelId="{37C1BFD4-1A6E-4263-A622-2678678F6634}">
      <dgm:prSet/>
      <dgm:spPr/>
      <dgm:t>
        <a:bodyPr/>
        <a:lstStyle/>
        <a:p>
          <a:r>
            <a:rPr lang="en-US"/>
            <a:t>Last.fm is a music recommendation service and social network that allows users to track their music listening habits and discover new music. Users can create profiles, connect with friends, and share their music preferences. Last.fm provides personalized recommendations based on their listening history.</a:t>
          </a:r>
          <a:endParaRPr lang="en-US" dirty="0"/>
        </a:p>
      </dgm:t>
    </dgm:pt>
    <dgm:pt modelId="{35AEB099-FCA9-4C56-AF6C-05432A47FE74}" type="parTrans" cxnId="{096E4F2F-9AE3-44AF-A48F-9BB87DC7BD90}">
      <dgm:prSet/>
      <dgm:spPr/>
      <dgm:t>
        <a:bodyPr/>
        <a:lstStyle/>
        <a:p>
          <a:endParaRPr lang="en-US"/>
        </a:p>
      </dgm:t>
    </dgm:pt>
    <dgm:pt modelId="{F352798E-48DD-4C4E-9BDF-04BDC2E37660}" type="sibTrans" cxnId="{096E4F2F-9AE3-44AF-A48F-9BB87DC7BD90}">
      <dgm:prSet/>
      <dgm:spPr/>
      <dgm:t>
        <a:bodyPr/>
        <a:lstStyle/>
        <a:p>
          <a:endParaRPr lang="en-US"/>
        </a:p>
      </dgm:t>
    </dgm:pt>
    <dgm:pt modelId="{443DAACD-0F8E-4133-BE5F-383F13CFB1A8}" type="pres">
      <dgm:prSet presAssocID="{E87AE781-4760-4362-8775-AFFB4BCE7EFA}" presName="linearFlow" presStyleCnt="0">
        <dgm:presLayoutVars>
          <dgm:dir/>
          <dgm:resizeHandles val="exact"/>
        </dgm:presLayoutVars>
      </dgm:prSet>
      <dgm:spPr/>
    </dgm:pt>
    <dgm:pt modelId="{7B999895-D32F-439E-BE92-21EEE031EBFF}" type="pres">
      <dgm:prSet presAssocID="{815D259F-3FE9-4D2A-820F-E5D429E781C4}" presName="composite" presStyleCnt="0"/>
      <dgm:spPr/>
    </dgm:pt>
    <dgm:pt modelId="{400E8C16-CFE7-4AC6-B19D-5F71F78949D6}" type="pres">
      <dgm:prSet presAssocID="{815D259F-3FE9-4D2A-820F-E5D429E781C4}"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1573705F-7263-46A0-AB58-DFCD4D07510A}" type="pres">
      <dgm:prSet presAssocID="{815D259F-3FE9-4D2A-820F-E5D429E781C4}" presName="txShp" presStyleLbl="node1" presStyleIdx="0" presStyleCnt="2">
        <dgm:presLayoutVars>
          <dgm:bulletEnabled val="1"/>
        </dgm:presLayoutVars>
      </dgm:prSet>
      <dgm:spPr/>
    </dgm:pt>
    <dgm:pt modelId="{0641CC17-5182-4733-8664-E73CFF9CE6DE}" type="pres">
      <dgm:prSet presAssocID="{C1922C96-3ECE-4EEE-824E-EA757ECCC8DD}" presName="spacing" presStyleCnt="0"/>
      <dgm:spPr/>
    </dgm:pt>
    <dgm:pt modelId="{A88D803B-D7A3-4828-A1C3-E89438921C37}" type="pres">
      <dgm:prSet presAssocID="{4311CC59-DE97-4819-867C-B84B4AD89B3F}" presName="composite" presStyleCnt="0"/>
      <dgm:spPr/>
    </dgm:pt>
    <dgm:pt modelId="{CA977051-9056-4C1F-97DB-FE1E4276B699}" type="pres">
      <dgm:prSet presAssocID="{4311CC59-DE97-4819-867C-B84B4AD89B3F}"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4640CDC-E74F-44A4-8310-353423644946}" type="pres">
      <dgm:prSet presAssocID="{4311CC59-DE97-4819-867C-B84B4AD89B3F}" presName="txShp" presStyleLbl="node1" presStyleIdx="1" presStyleCnt="2">
        <dgm:presLayoutVars>
          <dgm:bulletEnabled val="1"/>
        </dgm:presLayoutVars>
      </dgm:prSet>
      <dgm:spPr/>
    </dgm:pt>
  </dgm:ptLst>
  <dgm:cxnLst>
    <dgm:cxn modelId="{9F5EDA07-3BCA-4602-B543-2D3C26908D62}" type="presOf" srcId="{07C6C37E-76A6-4498-81E2-BEEB4F6B176A}" destId="{14640CDC-E74F-44A4-8310-353423644946}" srcOrd="0" destOrd="2" presId="urn:microsoft.com/office/officeart/2005/8/layout/vList3"/>
    <dgm:cxn modelId="{096E4F2F-9AE3-44AF-A48F-9BB87DC7BD90}" srcId="{4311CC59-DE97-4819-867C-B84B4AD89B3F}" destId="{37C1BFD4-1A6E-4263-A622-2678678F6634}" srcOrd="0" destOrd="0" parTransId="{35AEB099-FCA9-4C56-AF6C-05432A47FE74}" sibTransId="{F352798E-48DD-4C4E-9BDF-04BDC2E37660}"/>
    <dgm:cxn modelId="{12299863-4B08-4BF0-B2B7-BB51404754DC}" srcId="{815D259F-3FE9-4D2A-820F-E5D429E781C4}" destId="{0AF01127-FE7B-4C8F-9B31-8B800A3DC95F}" srcOrd="1" destOrd="0" parTransId="{B9634752-2F79-4ADD-8645-975AFFA6AE4B}" sibTransId="{B9783551-A23B-4FCB-83D7-1A03A9A7DCDA}"/>
    <dgm:cxn modelId="{EEFC3785-F5B6-489A-A7BA-AF3CB37DB48A}" type="presOf" srcId="{E87AE781-4760-4362-8775-AFFB4BCE7EFA}" destId="{443DAACD-0F8E-4133-BE5F-383F13CFB1A8}" srcOrd="0" destOrd="0" presId="urn:microsoft.com/office/officeart/2005/8/layout/vList3"/>
    <dgm:cxn modelId="{B6411293-CDC3-43E7-B352-2631A88DC118}" srcId="{815D259F-3FE9-4D2A-820F-E5D429E781C4}" destId="{B676018F-C44A-4ACC-A010-6B8761C6C374}" srcOrd="0" destOrd="0" parTransId="{AD8F3D52-F51B-4AAD-BE8C-87297D337857}" sibTransId="{447E1107-966C-478D-8131-C704169EEC5F}"/>
    <dgm:cxn modelId="{0BFE9096-65D5-4518-994D-5F29D70C5F84}" srcId="{E87AE781-4760-4362-8775-AFFB4BCE7EFA}" destId="{815D259F-3FE9-4D2A-820F-E5D429E781C4}" srcOrd="0" destOrd="0" parTransId="{4D57568D-59B5-4DBD-81DB-F06947E68636}" sibTransId="{C1922C96-3ECE-4EEE-824E-EA757ECCC8DD}"/>
    <dgm:cxn modelId="{F6C5559F-4587-4DDA-8B83-DECFDD95FF56}" type="presOf" srcId="{B676018F-C44A-4ACC-A010-6B8761C6C374}" destId="{1573705F-7263-46A0-AB58-DFCD4D07510A}" srcOrd="0" destOrd="1" presId="urn:microsoft.com/office/officeart/2005/8/layout/vList3"/>
    <dgm:cxn modelId="{D8F4ABA0-5908-4503-AB6D-6AB189C3E0F3}" srcId="{E87AE781-4760-4362-8775-AFFB4BCE7EFA}" destId="{4311CC59-DE97-4819-867C-B84B4AD89B3F}" srcOrd="1" destOrd="0" parTransId="{DDB68224-CC96-47E5-A84F-E2A53064162A}" sibTransId="{5F047DEE-D7C3-4260-BA1C-F393E5225771}"/>
    <dgm:cxn modelId="{B43381B2-A6D5-4005-AF03-826A889FCF35}" type="presOf" srcId="{37C1BFD4-1A6E-4263-A622-2678678F6634}" destId="{14640CDC-E74F-44A4-8310-353423644946}" srcOrd="0" destOrd="1" presId="urn:microsoft.com/office/officeart/2005/8/layout/vList3"/>
    <dgm:cxn modelId="{4E4600B7-DC7D-4B8C-A5A3-E2D3F382C9BD}" type="presOf" srcId="{4311CC59-DE97-4819-867C-B84B4AD89B3F}" destId="{14640CDC-E74F-44A4-8310-353423644946}" srcOrd="0" destOrd="0" presId="urn:microsoft.com/office/officeart/2005/8/layout/vList3"/>
    <dgm:cxn modelId="{36A2EABA-2B9F-4411-A955-1731FC7EB22F}" type="presOf" srcId="{815D259F-3FE9-4D2A-820F-E5D429E781C4}" destId="{1573705F-7263-46A0-AB58-DFCD4D07510A}" srcOrd="0" destOrd="0" presId="urn:microsoft.com/office/officeart/2005/8/layout/vList3"/>
    <dgm:cxn modelId="{FAAD29CB-52DD-41F5-8D4E-F7DC4A17BB5B}" type="presOf" srcId="{0AF01127-FE7B-4C8F-9B31-8B800A3DC95F}" destId="{1573705F-7263-46A0-AB58-DFCD4D07510A}" srcOrd="0" destOrd="2" presId="urn:microsoft.com/office/officeart/2005/8/layout/vList3"/>
    <dgm:cxn modelId="{20F1C1D3-FFD7-462D-80CA-D795515DAE56}" srcId="{4311CC59-DE97-4819-867C-B84B4AD89B3F}" destId="{07C6C37E-76A6-4498-81E2-BEEB4F6B176A}" srcOrd="1" destOrd="0" parTransId="{02FFAEA5-5B2B-42A0-A718-145845DA4E3C}" sibTransId="{400BC862-63EE-495F-B823-230998AC1CBB}"/>
    <dgm:cxn modelId="{A826493C-8C9A-4CB1-9EF8-EE87BC029A6A}" type="presParOf" srcId="{443DAACD-0F8E-4133-BE5F-383F13CFB1A8}" destId="{7B999895-D32F-439E-BE92-21EEE031EBFF}" srcOrd="0" destOrd="0" presId="urn:microsoft.com/office/officeart/2005/8/layout/vList3"/>
    <dgm:cxn modelId="{70FFDFA2-A927-4988-9D01-B09EA23AE566}" type="presParOf" srcId="{7B999895-D32F-439E-BE92-21EEE031EBFF}" destId="{400E8C16-CFE7-4AC6-B19D-5F71F78949D6}" srcOrd="0" destOrd="0" presId="urn:microsoft.com/office/officeart/2005/8/layout/vList3"/>
    <dgm:cxn modelId="{2F574947-D5E6-48EC-9F48-53CF9CC31525}" type="presParOf" srcId="{7B999895-D32F-439E-BE92-21EEE031EBFF}" destId="{1573705F-7263-46A0-AB58-DFCD4D07510A}" srcOrd="1" destOrd="0" presId="urn:microsoft.com/office/officeart/2005/8/layout/vList3"/>
    <dgm:cxn modelId="{FD01EB3C-8DC1-4A58-B8B6-FED8094C6D76}" type="presParOf" srcId="{443DAACD-0F8E-4133-BE5F-383F13CFB1A8}" destId="{0641CC17-5182-4733-8664-E73CFF9CE6DE}" srcOrd="1" destOrd="0" presId="urn:microsoft.com/office/officeart/2005/8/layout/vList3"/>
    <dgm:cxn modelId="{ED43DD35-81D2-4F90-87CA-B3A073449042}" type="presParOf" srcId="{443DAACD-0F8E-4133-BE5F-383F13CFB1A8}" destId="{A88D803B-D7A3-4828-A1C3-E89438921C37}" srcOrd="2" destOrd="0" presId="urn:microsoft.com/office/officeart/2005/8/layout/vList3"/>
    <dgm:cxn modelId="{FCE8115B-6850-4396-BAD3-6CC7E4CD52F7}" type="presParOf" srcId="{A88D803B-D7A3-4828-A1C3-E89438921C37}" destId="{CA977051-9056-4C1F-97DB-FE1E4276B699}" srcOrd="0" destOrd="0" presId="urn:microsoft.com/office/officeart/2005/8/layout/vList3"/>
    <dgm:cxn modelId="{83643B61-6B04-4F79-985B-9D26BCD8B034}" type="presParOf" srcId="{A88D803B-D7A3-4828-A1C3-E89438921C37}" destId="{14640CDC-E74F-44A4-8310-35342364494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BD3FE7-6BF1-4237-898F-0684B0F2C7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CD99013-C46E-4E67-A820-A1C3772A6722}">
      <dgm:prSet/>
      <dgm:spPr/>
      <dgm:t>
        <a:bodyPr/>
        <a:lstStyle/>
        <a:p>
          <a:r>
            <a:rPr lang="en-US" b="1" i="0" baseline="0"/>
            <a:t>JamBase API:</a:t>
          </a:r>
          <a:endParaRPr lang="en-US"/>
        </a:p>
      </dgm:t>
    </dgm:pt>
    <dgm:pt modelId="{7F39D2A0-D12D-47A5-8A4D-FE372C2D13C1}" type="parTrans" cxnId="{7F479722-2695-49CE-82C7-02C125A36455}">
      <dgm:prSet/>
      <dgm:spPr/>
      <dgm:t>
        <a:bodyPr/>
        <a:lstStyle/>
        <a:p>
          <a:endParaRPr lang="en-US"/>
        </a:p>
      </dgm:t>
    </dgm:pt>
    <dgm:pt modelId="{EE4EEC81-278A-4F19-B43F-B800B720A36D}" type="sibTrans" cxnId="{7F479722-2695-49CE-82C7-02C125A36455}">
      <dgm:prSet/>
      <dgm:spPr/>
      <dgm:t>
        <a:bodyPr/>
        <a:lstStyle/>
        <a:p>
          <a:endParaRPr lang="en-US"/>
        </a:p>
      </dgm:t>
    </dgm:pt>
    <dgm:pt modelId="{085C281C-0AEE-4C01-A53D-0588DDB425AE}">
      <dgm:prSet/>
      <dgm:spPr/>
      <dgm:t>
        <a:bodyPr/>
        <a:lstStyle/>
        <a:p>
          <a:r>
            <a:rPr lang="en-US" b="0" i="0" baseline="0"/>
            <a:t>Data is acquired by making HTTP requests to the JamBase API, specifically targeting concert events in Texas.</a:t>
          </a:r>
          <a:endParaRPr lang="en-US"/>
        </a:p>
      </dgm:t>
    </dgm:pt>
    <dgm:pt modelId="{F50B9260-4713-486B-86A5-59C4EB1C5E0B}" type="parTrans" cxnId="{40743B92-AED3-4FAE-9824-7541549683EA}">
      <dgm:prSet/>
      <dgm:spPr/>
      <dgm:t>
        <a:bodyPr/>
        <a:lstStyle/>
        <a:p>
          <a:endParaRPr lang="en-US"/>
        </a:p>
      </dgm:t>
    </dgm:pt>
    <dgm:pt modelId="{494DF3C7-7600-482D-BB1C-F3956F064EFC}" type="sibTrans" cxnId="{40743B92-AED3-4FAE-9824-7541549683EA}">
      <dgm:prSet/>
      <dgm:spPr/>
      <dgm:t>
        <a:bodyPr/>
        <a:lstStyle/>
        <a:p>
          <a:endParaRPr lang="en-US"/>
        </a:p>
      </dgm:t>
    </dgm:pt>
    <dgm:pt modelId="{B54C144B-7A8E-444C-9220-C90190D1B6C7}">
      <dgm:prSet/>
      <dgm:spPr/>
      <dgm:t>
        <a:bodyPr/>
        <a:lstStyle/>
        <a:p>
          <a:r>
            <a:rPr lang="en-US" b="0" i="0" baseline="0" dirty="0"/>
            <a:t>The script retrieves information in pages, with each page containing details about 50 events. </a:t>
          </a:r>
          <a:endParaRPr lang="en-US" dirty="0"/>
        </a:p>
      </dgm:t>
    </dgm:pt>
    <dgm:pt modelId="{4CD646DF-B993-43EC-B27D-059EBD57C58C}" type="parTrans" cxnId="{C900F09E-5014-45E7-B481-4A4267676E4F}">
      <dgm:prSet/>
      <dgm:spPr/>
      <dgm:t>
        <a:bodyPr/>
        <a:lstStyle/>
        <a:p>
          <a:endParaRPr lang="en-US"/>
        </a:p>
      </dgm:t>
    </dgm:pt>
    <dgm:pt modelId="{43561840-AD11-4197-8558-F7FF36EA1A7B}" type="sibTrans" cxnId="{C900F09E-5014-45E7-B481-4A4267676E4F}">
      <dgm:prSet/>
      <dgm:spPr/>
      <dgm:t>
        <a:bodyPr/>
        <a:lstStyle/>
        <a:p>
          <a:endParaRPr lang="en-US"/>
        </a:p>
      </dgm:t>
    </dgm:pt>
    <dgm:pt modelId="{C6142D01-0236-4E84-B24D-C2D4CFA95B13}">
      <dgm:prSet/>
      <dgm:spPr/>
      <dgm:t>
        <a:bodyPr/>
        <a:lstStyle/>
        <a:p>
          <a:r>
            <a:rPr lang="en-US" b="1" i="0" baseline="0"/>
            <a:t>Last.fm API:</a:t>
          </a:r>
          <a:endParaRPr lang="en-US"/>
        </a:p>
      </dgm:t>
    </dgm:pt>
    <dgm:pt modelId="{C45A915F-BD43-4DAD-B0C5-63867F157F21}" type="parTrans" cxnId="{B6E2619A-9BA2-4A05-BEB8-8C69E57BFBC5}">
      <dgm:prSet/>
      <dgm:spPr/>
      <dgm:t>
        <a:bodyPr/>
        <a:lstStyle/>
        <a:p>
          <a:endParaRPr lang="en-US"/>
        </a:p>
      </dgm:t>
    </dgm:pt>
    <dgm:pt modelId="{7B7715B1-E112-41D4-B397-C7863AAD635C}" type="sibTrans" cxnId="{B6E2619A-9BA2-4A05-BEB8-8C69E57BFBC5}">
      <dgm:prSet/>
      <dgm:spPr/>
      <dgm:t>
        <a:bodyPr/>
        <a:lstStyle/>
        <a:p>
          <a:endParaRPr lang="en-US"/>
        </a:p>
      </dgm:t>
    </dgm:pt>
    <dgm:pt modelId="{753909D3-5EDA-45EB-9DBE-34FEAFF7929E}">
      <dgm:prSet/>
      <dgm:spPr/>
      <dgm:t>
        <a:bodyPr/>
        <a:lstStyle/>
        <a:p>
          <a:r>
            <a:rPr lang="en-US" b="0" i="0" baseline="0"/>
            <a:t>Last.fm API is utilized to obtain detailed information about headliners.</a:t>
          </a:r>
          <a:endParaRPr lang="en-US"/>
        </a:p>
      </dgm:t>
    </dgm:pt>
    <dgm:pt modelId="{A9D8262A-8743-4D60-B8BB-8B199DED1FF5}" type="parTrans" cxnId="{B83C3ADD-9E9C-4328-9AB6-A7BBD37C7989}">
      <dgm:prSet/>
      <dgm:spPr/>
      <dgm:t>
        <a:bodyPr/>
        <a:lstStyle/>
        <a:p>
          <a:endParaRPr lang="en-US"/>
        </a:p>
      </dgm:t>
    </dgm:pt>
    <dgm:pt modelId="{F0DD6EF7-298D-4743-88EB-919BF41A024A}" type="sibTrans" cxnId="{B83C3ADD-9E9C-4328-9AB6-A7BBD37C7989}">
      <dgm:prSet/>
      <dgm:spPr/>
      <dgm:t>
        <a:bodyPr/>
        <a:lstStyle/>
        <a:p>
          <a:endParaRPr lang="en-US"/>
        </a:p>
      </dgm:t>
    </dgm:pt>
    <dgm:pt modelId="{E90817ED-5D65-4B9E-A9B0-6205435DB5E3}">
      <dgm:prSet/>
      <dgm:spPr/>
      <dgm:t>
        <a:bodyPr/>
        <a:lstStyle/>
        <a:p>
          <a:r>
            <a:rPr lang="en-US" b="0" i="0" baseline="0"/>
            <a:t>A function is defined to handle Last.fm API requests, and it is applied to each unique headliner name in the JamBase dataset.</a:t>
          </a:r>
          <a:endParaRPr lang="en-US"/>
        </a:p>
      </dgm:t>
    </dgm:pt>
    <dgm:pt modelId="{E7985D79-7A6A-4786-8AB5-50A082751609}" type="parTrans" cxnId="{E5EB3CF9-6527-4F7F-8FE2-E936AC78E5CA}">
      <dgm:prSet/>
      <dgm:spPr/>
      <dgm:t>
        <a:bodyPr/>
        <a:lstStyle/>
        <a:p>
          <a:endParaRPr lang="en-US"/>
        </a:p>
      </dgm:t>
    </dgm:pt>
    <dgm:pt modelId="{8E2C56F8-7C75-42F7-868F-B4E083C3AB61}" type="sibTrans" cxnId="{E5EB3CF9-6527-4F7F-8FE2-E936AC78E5CA}">
      <dgm:prSet/>
      <dgm:spPr/>
      <dgm:t>
        <a:bodyPr/>
        <a:lstStyle/>
        <a:p>
          <a:endParaRPr lang="en-US"/>
        </a:p>
      </dgm:t>
    </dgm:pt>
    <dgm:pt modelId="{62DDBC27-9720-46C6-9548-DE5509E84BD4}">
      <dgm:prSet/>
      <dgm:spPr/>
      <dgm:t>
        <a:bodyPr/>
        <a:lstStyle/>
        <a:p>
          <a:r>
            <a:rPr lang="en-US" b="0" i="0" baseline="0"/>
            <a:t>The requests include a delay of 1 second between each to avoid overwhelming the Last.fm API.</a:t>
          </a:r>
          <a:endParaRPr lang="en-US"/>
        </a:p>
      </dgm:t>
    </dgm:pt>
    <dgm:pt modelId="{1D0019BC-8EBA-4C40-8779-3636EEEDBACF}" type="parTrans" cxnId="{7BB8413F-5CFD-4855-9B31-307E3E2EE0A8}">
      <dgm:prSet/>
      <dgm:spPr/>
      <dgm:t>
        <a:bodyPr/>
        <a:lstStyle/>
        <a:p>
          <a:endParaRPr lang="en-US"/>
        </a:p>
      </dgm:t>
    </dgm:pt>
    <dgm:pt modelId="{D8803413-B40F-4C0D-AD50-3F230FCEB145}" type="sibTrans" cxnId="{7BB8413F-5CFD-4855-9B31-307E3E2EE0A8}">
      <dgm:prSet/>
      <dgm:spPr/>
      <dgm:t>
        <a:bodyPr/>
        <a:lstStyle/>
        <a:p>
          <a:endParaRPr lang="en-US"/>
        </a:p>
      </dgm:t>
    </dgm:pt>
    <dgm:pt modelId="{BDF54482-6E8A-45B2-BB72-01FAE955069E}">
      <dgm:prSet/>
      <dgm:spPr/>
      <dgm:t>
        <a:bodyPr/>
        <a:lstStyle/>
        <a:p>
          <a:r>
            <a:rPr lang="en-US" dirty="0"/>
            <a:t>For the purpose of not overloading my computer, pages were limited to 20.</a:t>
          </a:r>
        </a:p>
      </dgm:t>
    </dgm:pt>
    <dgm:pt modelId="{11A97586-9172-4A54-AE12-3B650CFC2D75}" type="parTrans" cxnId="{096B7696-FAC5-4E0A-BC4E-F099A0809340}">
      <dgm:prSet/>
      <dgm:spPr/>
      <dgm:t>
        <a:bodyPr/>
        <a:lstStyle/>
        <a:p>
          <a:endParaRPr lang="en-US"/>
        </a:p>
      </dgm:t>
    </dgm:pt>
    <dgm:pt modelId="{18F24C00-7D8B-4757-99C4-03A6AAECB1A6}" type="sibTrans" cxnId="{096B7696-FAC5-4E0A-BC4E-F099A0809340}">
      <dgm:prSet/>
      <dgm:spPr/>
      <dgm:t>
        <a:bodyPr/>
        <a:lstStyle/>
        <a:p>
          <a:endParaRPr lang="en-US"/>
        </a:p>
      </dgm:t>
    </dgm:pt>
    <dgm:pt modelId="{4AFD7963-A275-47D2-BECC-9FC9C385F858}" type="pres">
      <dgm:prSet presAssocID="{83BD3FE7-6BF1-4237-898F-0684B0F2C7BE}" presName="linear" presStyleCnt="0">
        <dgm:presLayoutVars>
          <dgm:animLvl val="lvl"/>
          <dgm:resizeHandles val="exact"/>
        </dgm:presLayoutVars>
      </dgm:prSet>
      <dgm:spPr/>
    </dgm:pt>
    <dgm:pt modelId="{7A86FA89-3748-4397-AAF8-D7891893D1DB}" type="pres">
      <dgm:prSet presAssocID="{9CD99013-C46E-4E67-A820-A1C3772A6722}" presName="parentText" presStyleLbl="node1" presStyleIdx="0" presStyleCnt="2">
        <dgm:presLayoutVars>
          <dgm:chMax val="0"/>
          <dgm:bulletEnabled val="1"/>
        </dgm:presLayoutVars>
      </dgm:prSet>
      <dgm:spPr/>
    </dgm:pt>
    <dgm:pt modelId="{BC80BA0C-2FBC-49AA-818F-5E22682E2593}" type="pres">
      <dgm:prSet presAssocID="{9CD99013-C46E-4E67-A820-A1C3772A6722}" presName="childText" presStyleLbl="revTx" presStyleIdx="0" presStyleCnt="2">
        <dgm:presLayoutVars>
          <dgm:bulletEnabled val="1"/>
        </dgm:presLayoutVars>
      </dgm:prSet>
      <dgm:spPr/>
    </dgm:pt>
    <dgm:pt modelId="{C12C4E4D-CF23-433C-BB39-88B96351CDFE}" type="pres">
      <dgm:prSet presAssocID="{C6142D01-0236-4E84-B24D-C2D4CFA95B13}" presName="parentText" presStyleLbl="node1" presStyleIdx="1" presStyleCnt="2">
        <dgm:presLayoutVars>
          <dgm:chMax val="0"/>
          <dgm:bulletEnabled val="1"/>
        </dgm:presLayoutVars>
      </dgm:prSet>
      <dgm:spPr/>
    </dgm:pt>
    <dgm:pt modelId="{ECFDED2E-468A-4678-9F7F-B4CC2C84531E}" type="pres">
      <dgm:prSet presAssocID="{C6142D01-0236-4E84-B24D-C2D4CFA95B13}" presName="childText" presStyleLbl="revTx" presStyleIdx="1" presStyleCnt="2">
        <dgm:presLayoutVars>
          <dgm:bulletEnabled val="1"/>
        </dgm:presLayoutVars>
      </dgm:prSet>
      <dgm:spPr/>
    </dgm:pt>
  </dgm:ptLst>
  <dgm:cxnLst>
    <dgm:cxn modelId="{24D2790E-ECDE-46E7-839D-8D344AF74590}" type="presOf" srcId="{B54C144B-7A8E-444C-9220-C90190D1B6C7}" destId="{BC80BA0C-2FBC-49AA-818F-5E22682E2593}" srcOrd="0" destOrd="1" presId="urn:microsoft.com/office/officeart/2005/8/layout/vList2"/>
    <dgm:cxn modelId="{7F479722-2695-49CE-82C7-02C125A36455}" srcId="{83BD3FE7-6BF1-4237-898F-0684B0F2C7BE}" destId="{9CD99013-C46E-4E67-A820-A1C3772A6722}" srcOrd="0" destOrd="0" parTransId="{7F39D2A0-D12D-47A5-8A4D-FE372C2D13C1}" sibTransId="{EE4EEC81-278A-4F19-B43F-B800B720A36D}"/>
    <dgm:cxn modelId="{6DB0262F-6598-4B2F-85A9-D3B32109A1F7}" type="presOf" srcId="{085C281C-0AEE-4C01-A53D-0588DDB425AE}" destId="{BC80BA0C-2FBC-49AA-818F-5E22682E2593}" srcOrd="0" destOrd="0" presId="urn:microsoft.com/office/officeart/2005/8/layout/vList2"/>
    <dgm:cxn modelId="{7BB8413F-5CFD-4855-9B31-307E3E2EE0A8}" srcId="{C6142D01-0236-4E84-B24D-C2D4CFA95B13}" destId="{62DDBC27-9720-46C6-9548-DE5509E84BD4}" srcOrd="2" destOrd="0" parTransId="{1D0019BC-8EBA-4C40-8779-3636EEEDBACF}" sibTransId="{D8803413-B40F-4C0D-AD50-3F230FCEB145}"/>
    <dgm:cxn modelId="{337D1450-9522-40DD-9D34-BCBCA548EC0E}" type="presOf" srcId="{BDF54482-6E8A-45B2-BB72-01FAE955069E}" destId="{BC80BA0C-2FBC-49AA-818F-5E22682E2593}" srcOrd="0" destOrd="2" presId="urn:microsoft.com/office/officeart/2005/8/layout/vList2"/>
    <dgm:cxn modelId="{3DF72256-694D-4A94-9D46-9647D76C3E54}" type="presOf" srcId="{753909D3-5EDA-45EB-9DBE-34FEAFF7929E}" destId="{ECFDED2E-468A-4678-9F7F-B4CC2C84531E}" srcOrd="0" destOrd="0" presId="urn:microsoft.com/office/officeart/2005/8/layout/vList2"/>
    <dgm:cxn modelId="{40743B92-AED3-4FAE-9824-7541549683EA}" srcId="{9CD99013-C46E-4E67-A820-A1C3772A6722}" destId="{085C281C-0AEE-4C01-A53D-0588DDB425AE}" srcOrd="0" destOrd="0" parTransId="{F50B9260-4713-486B-86A5-59C4EB1C5E0B}" sibTransId="{494DF3C7-7600-482D-BB1C-F3956F064EFC}"/>
    <dgm:cxn modelId="{096B7696-FAC5-4E0A-BC4E-F099A0809340}" srcId="{9CD99013-C46E-4E67-A820-A1C3772A6722}" destId="{BDF54482-6E8A-45B2-BB72-01FAE955069E}" srcOrd="2" destOrd="0" parTransId="{11A97586-9172-4A54-AE12-3B650CFC2D75}" sibTransId="{18F24C00-7D8B-4757-99C4-03A6AAECB1A6}"/>
    <dgm:cxn modelId="{B6E2619A-9BA2-4A05-BEB8-8C69E57BFBC5}" srcId="{83BD3FE7-6BF1-4237-898F-0684B0F2C7BE}" destId="{C6142D01-0236-4E84-B24D-C2D4CFA95B13}" srcOrd="1" destOrd="0" parTransId="{C45A915F-BD43-4DAD-B0C5-63867F157F21}" sibTransId="{7B7715B1-E112-41D4-B397-C7863AAD635C}"/>
    <dgm:cxn modelId="{C900F09E-5014-45E7-B481-4A4267676E4F}" srcId="{9CD99013-C46E-4E67-A820-A1C3772A6722}" destId="{B54C144B-7A8E-444C-9220-C90190D1B6C7}" srcOrd="1" destOrd="0" parTransId="{4CD646DF-B993-43EC-B27D-059EBD57C58C}" sibTransId="{43561840-AD11-4197-8558-F7FF36EA1A7B}"/>
    <dgm:cxn modelId="{BDC9BFB6-3EEA-4BCD-927A-F87AF5D30F52}" type="presOf" srcId="{62DDBC27-9720-46C6-9548-DE5509E84BD4}" destId="{ECFDED2E-468A-4678-9F7F-B4CC2C84531E}" srcOrd="0" destOrd="2" presId="urn:microsoft.com/office/officeart/2005/8/layout/vList2"/>
    <dgm:cxn modelId="{CA7553D1-4058-4CD3-B576-EAB5D2D21EDA}" type="presOf" srcId="{C6142D01-0236-4E84-B24D-C2D4CFA95B13}" destId="{C12C4E4D-CF23-433C-BB39-88B96351CDFE}" srcOrd="0" destOrd="0" presId="urn:microsoft.com/office/officeart/2005/8/layout/vList2"/>
    <dgm:cxn modelId="{B36EEBD1-93EE-493E-BDE2-82F5F6F12191}" type="presOf" srcId="{9CD99013-C46E-4E67-A820-A1C3772A6722}" destId="{7A86FA89-3748-4397-AAF8-D7891893D1DB}" srcOrd="0" destOrd="0" presId="urn:microsoft.com/office/officeart/2005/8/layout/vList2"/>
    <dgm:cxn modelId="{59940CDA-505E-42FE-9CC4-9B7E5E16C82E}" type="presOf" srcId="{83BD3FE7-6BF1-4237-898F-0684B0F2C7BE}" destId="{4AFD7963-A275-47D2-BECC-9FC9C385F858}" srcOrd="0" destOrd="0" presId="urn:microsoft.com/office/officeart/2005/8/layout/vList2"/>
    <dgm:cxn modelId="{B83C3ADD-9E9C-4328-9AB6-A7BBD37C7989}" srcId="{C6142D01-0236-4E84-B24D-C2D4CFA95B13}" destId="{753909D3-5EDA-45EB-9DBE-34FEAFF7929E}" srcOrd="0" destOrd="0" parTransId="{A9D8262A-8743-4D60-B8BB-8B199DED1FF5}" sibTransId="{F0DD6EF7-298D-4743-88EB-919BF41A024A}"/>
    <dgm:cxn modelId="{AEC48DE5-301B-4341-A4C3-C08341BA4309}" type="presOf" srcId="{E90817ED-5D65-4B9E-A9B0-6205435DB5E3}" destId="{ECFDED2E-468A-4678-9F7F-B4CC2C84531E}" srcOrd="0" destOrd="1" presId="urn:microsoft.com/office/officeart/2005/8/layout/vList2"/>
    <dgm:cxn modelId="{E5EB3CF9-6527-4F7F-8FE2-E936AC78E5CA}" srcId="{C6142D01-0236-4E84-B24D-C2D4CFA95B13}" destId="{E90817ED-5D65-4B9E-A9B0-6205435DB5E3}" srcOrd="1" destOrd="0" parTransId="{E7985D79-7A6A-4786-8AB5-50A082751609}" sibTransId="{8E2C56F8-7C75-42F7-868F-B4E083C3AB61}"/>
    <dgm:cxn modelId="{1C5FCCC2-42DA-41FA-BF9E-7FE2CE3D8FCB}" type="presParOf" srcId="{4AFD7963-A275-47D2-BECC-9FC9C385F858}" destId="{7A86FA89-3748-4397-AAF8-D7891893D1DB}" srcOrd="0" destOrd="0" presId="urn:microsoft.com/office/officeart/2005/8/layout/vList2"/>
    <dgm:cxn modelId="{94C2208B-B931-4939-BD29-F41D60C876DE}" type="presParOf" srcId="{4AFD7963-A275-47D2-BECC-9FC9C385F858}" destId="{BC80BA0C-2FBC-49AA-818F-5E22682E2593}" srcOrd="1" destOrd="0" presId="urn:microsoft.com/office/officeart/2005/8/layout/vList2"/>
    <dgm:cxn modelId="{ABD6A0AA-6F12-4608-9CDD-61D98E95B543}" type="presParOf" srcId="{4AFD7963-A275-47D2-BECC-9FC9C385F858}" destId="{C12C4E4D-CF23-433C-BB39-88B96351CDFE}" srcOrd="2" destOrd="0" presId="urn:microsoft.com/office/officeart/2005/8/layout/vList2"/>
    <dgm:cxn modelId="{E17AAFF5-30D5-44BB-A5E6-A515B7957105}" type="presParOf" srcId="{4AFD7963-A275-47D2-BECC-9FC9C385F858}" destId="{ECFDED2E-468A-4678-9F7F-B4CC2C84531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9F061-FEA3-400D-9744-47EBE4418C99}" type="doc">
      <dgm:prSet loTypeId="urn:microsoft.com/office/officeart/2009/3/layout/StepUpProcess" loCatId="process" qsTypeId="urn:microsoft.com/office/officeart/2005/8/quickstyle/simple1" qsCatId="simple" csTypeId="urn:microsoft.com/office/officeart/2005/8/colors/accent1_2" csCatId="accent1"/>
      <dgm:spPr/>
      <dgm:t>
        <a:bodyPr/>
        <a:lstStyle/>
        <a:p>
          <a:endParaRPr lang="en-US"/>
        </a:p>
      </dgm:t>
    </dgm:pt>
    <dgm:pt modelId="{02D60CF4-663D-4016-8420-0CD64A7C563B}">
      <dgm:prSet/>
      <dgm:spPr/>
      <dgm:t>
        <a:bodyPr/>
        <a:lstStyle/>
        <a:p>
          <a:r>
            <a:rPr lang="en-US"/>
            <a:t>Parsing and filtering out non-concert events from JamBase data.</a:t>
          </a:r>
        </a:p>
      </dgm:t>
    </dgm:pt>
    <dgm:pt modelId="{D0A4C670-9B10-4398-A245-B2A89E201249}" type="parTrans" cxnId="{E213BC70-6B41-4053-9280-1E0AB6C0A3BA}">
      <dgm:prSet/>
      <dgm:spPr/>
      <dgm:t>
        <a:bodyPr/>
        <a:lstStyle/>
        <a:p>
          <a:endParaRPr lang="en-US"/>
        </a:p>
      </dgm:t>
    </dgm:pt>
    <dgm:pt modelId="{B6CA86D7-2466-4AEA-9EDE-AFF5548DDD8A}" type="sibTrans" cxnId="{E213BC70-6B41-4053-9280-1E0AB6C0A3BA}">
      <dgm:prSet/>
      <dgm:spPr/>
      <dgm:t>
        <a:bodyPr/>
        <a:lstStyle/>
        <a:p>
          <a:endParaRPr lang="en-US"/>
        </a:p>
      </dgm:t>
    </dgm:pt>
    <dgm:pt modelId="{017876C8-F37A-4F6E-8528-9F7E8E78F6DB}">
      <dgm:prSet/>
      <dgm:spPr/>
      <dgm:t>
        <a:bodyPr/>
        <a:lstStyle/>
        <a:p>
          <a:r>
            <a:rPr lang="en-US"/>
            <a:t>Extracting relevant information such as headliner names, event dates, venues, and ticket links from JamBase.</a:t>
          </a:r>
        </a:p>
      </dgm:t>
    </dgm:pt>
    <dgm:pt modelId="{ED58276F-C9D8-4A4B-9173-FA8183201DFE}" type="parTrans" cxnId="{F7CC346D-0DDF-40B0-8BA0-BA77E897616A}">
      <dgm:prSet/>
      <dgm:spPr/>
      <dgm:t>
        <a:bodyPr/>
        <a:lstStyle/>
        <a:p>
          <a:endParaRPr lang="en-US"/>
        </a:p>
      </dgm:t>
    </dgm:pt>
    <dgm:pt modelId="{EBE1C02F-50FE-40AC-8E4A-59A88C91B81D}" type="sibTrans" cxnId="{F7CC346D-0DDF-40B0-8BA0-BA77E897616A}">
      <dgm:prSet/>
      <dgm:spPr/>
      <dgm:t>
        <a:bodyPr/>
        <a:lstStyle/>
        <a:p>
          <a:endParaRPr lang="en-US"/>
        </a:p>
      </dgm:t>
    </dgm:pt>
    <dgm:pt modelId="{4303D02F-2B39-48B8-BEEB-F6ECB1F4C645}">
      <dgm:prSet/>
      <dgm:spPr/>
      <dgm:t>
        <a:bodyPr/>
        <a:lstStyle/>
        <a:p>
          <a:r>
            <a:rPr lang="en-US"/>
            <a:t>Parsing the listener data from last.fm</a:t>
          </a:r>
        </a:p>
      </dgm:t>
    </dgm:pt>
    <dgm:pt modelId="{E00709EA-84E0-4C89-B222-4C0F1EA45F2E}" type="parTrans" cxnId="{1F1D74C5-6112-4422-91DC-4E76AF8429BC}">
      <dgm:prSet/>
      <dgm:spPr/>
      <dgm:t>
        <a:bodyPr/>
        <a:lstStyle/>
        <a:p>
          <a:endParaRPr lang="en-US"/>
        </a:p>
      </dgm:t>
    </dgm:pt>
    <dgm:pt modelId="{A7CA67EF-2532-4E7B-822A-CCF1EE46BF7A}" type="sibTrans" cxnId="{1F1D74C5-6112-4422-91DC-4E76AF8429BC}">
      <dgm:prSet/>
      <dgm:spPr/>
      <dgm:t>
        <a:bodyPr/>
        <a:lstStyle/>
        <a:p>
          <a:endParaRPr lang="en-US"/>
        </a:p>
      </dgm:t>
    </dgm:pt>
    <dgm:pt modelId="{77CEFD26-BCB7-4DA5-A678-736EA26AE0E3}">
      <dgm:prSet/>
      <dgm:spPr/>
      <dgm:t>
        <a:bodyPr/>
        <a:lstStyle/>
        <a:p>
          <a:r>
            <a:rPr lang="en-US"/>
            <a:t>Handling exceptions and errors during the Last.fm API requests.</a:t>
          </a:r>
        </a:p>
      </dgm:t>
    </dgm:pt>
    <dgm:pt modelId="{021FA6C9-4A67-41AD-950D-A16E016227A3}" type="parTrans" cxnId="{9DAD4A49-F917-4A02-8749-92302224CB06}">
      <dgm:prSet/>
      <dgm:spPr/>
      <dgm:t>
        <a:bodyPr/>
        <a:lstStyle/>
        <a:p>
          <a:endParaRPr lang="en-US"/>
        </a:p>
      </dgm:t>
    </dgm:pt>
    <dgm:pt modelId="{10906453-D46A-4632-B35F-393D76E2FF5B}" type="sibTrans" cxnId="{9DAD4A49-F917-4A02-8749-92302224CB06}">
      <dgm:prSet/>
      <dgm:spPr/>
      <dgm:t>
        <a:bodyPr/>
        <a:lstStyle/>
        <a:p>
          <a:endParaRPr lang="en-US"/>
        </a:p>
      </dgm:t>
    </dgm:pt>
    <dgm:pt modelId="{26300C52-2480-4FDE-B503-CB77FC6677C3}">
      <dgm:prSet/>
      <dgm:spPr/>
      <dgm:t>
        <a:bodyPr/>
        <a:lstStyle/>
        <a:p>
          <a:r>
            <a:rPr lang="en-US"/>
            <a:t>Merging dataframes to include additional information about headliners, including listeners, playcounts, top albums, and album playcounts.</a:t>
          </a:r>
        </a:p>
      </dgm:t>
    </dgm:pt>
    <dgm:pt modelId="{CFC6BC82-1D65-4564-8932-A32DBBAA9005}" type="parTrans" cxnId="{36393FDD-513A-45CD-A8EE-01FBA8059106}">
      <dgm:prSet/>
      <dgm:spPr/>
      <dgm:t>
        <a:bodyPr/>
        <a:lstStyle/>
        <a:p>
          <a:endParaRPr lang="en-US"/>
        </a:p>
      </dgm:t>
    </dgm:pt>
    <dgm:pt modelId="{675B55F3-C9C3-420F-86A7-D4E6E3272C26}" type="sibTrans" cxnId="{36393FDD-513A-45CD-A8EE-01FBA8059106}">
      <dgm:prSet/>
      <dgm:spPr/>
      <dgm:t>
        <a:bodyPr/>
        <a:lstStyle/>
        <a:p>
          <a:endParaRPr lang="en-US"/>
        </a:p>
      </dgm:t>
    </dgm:pt>
    <dgm:pt modelId="{2F6E37A9-96EA-4C45-A303-26786E9E8D89}" type="pres">
      <dgm:prSet presAssocID="{C429F061-FEA3-400D-9744-47EBE4418C99}" presName="rootnode" presStyleCnt="0">
        <dgm:presLayoutVars>
          <dgm:chMax/>
          <dgm:chPref/>
          <dgm:dir/>
          <dgm:animLvl val="lvl"/>
        </dgm:presLayoutVars>
      </dgm:prSet>
      <dgm:spPr/>
    </dgm:pt>
    <dgm:pt modelId="{CA58DB73-8C64-40DA-A6FA-47F8F9E4174C}" type="pres">
      <dgm:prSet presAssocID="{02D60CF4-663D-4016-8420-0CD64A7C563B}" presName="composite" presStyleCnt="0"/>
      <dgm:spPr/>
    </dgm:pt>
    <dgm:pt modelId="{ED4DC9A0-BEE0-47A5-8293-83E19E5DA24A}" type="pres">
      <dgm:prSet presAssocID="{02D60CF4-663D-4016-8420-0CD64A7C563B}" presName="LShape" presStyleLbl="alignNode1" presStyleIdx="0" presStyleCnt="7"/>
      <dgm:spPr/>
    </dgm:pt>
    <dgm:pt modelId="{C42CCA71-37F0-4FB4-A3DB-4D9761FD8A23}" type="pres">
      <dgm:prSet presAssocID="{02D60CF4-663D-4016-8420-0CD64A7C563B}" presName="ParentText" presStyleLbl="revTx" presStyleIdx="0" presStyleCnt="4">
        <dgm:presLayoutVars>
          <dgm:chMax val="0"/>
          <dgm:chPref val="0"/>
          <dgm:bulletEnabled val="1"/>
        </dgm:presLayoutVars>
      </dgm:prSet>
      <dgm:spPr/>
    </dgm:pt>
    <dgm:pt modelId="{C2E8C45F-B880-4BB6-99AD-B49B3FE60A3A}" type="pres">
      <dgm:prSet presAssocID="{02D60CF4-663D-4016-8420-0CD64A7C563B}" presName="Triangle" presStyleLbl="alignNode1" presStyleIdx="1" presStyleCnt="7"/>
      <dgm:spPr/>
    </dgm:pt>
    <dgm:pt modelId="{6B9F1E53-CB87-4F28-A2CF-6816444C6EDD}" type="pres">
      <dgm:prSet presAssocID="{B6CA86D7-2466-4AEA-9EDE-AFF5548DDD8A}" presName="sibTrans" presStyleCnt="0"/>
      <dgm:spPr/>
    </dgm:pt>
    <dgm:pt modelId="{E584B15D-007B-417A-81E5-C29433BDE6E0}" type="pres">
      <dgm:prSet presAssocID="{B6CA86D7-2466-4AEA-9EDE-AFF5548DDD8A}" presName="space" presStyleCnt="0"/>
      <dgm:spPr/>
    </dgm:pt>
    <dgm:pt modelId="{7D969F07-7142-4193-9728-D8AC65E436D0}" type="pres">
      <dgm:prSet presAssocID="{017876C8-F37A-4F6E-8528-9F7E8E78F6DB}" presName="composite" presStyleCnt="0"/>
      <dgm:spPr/>
    </dgm:pt>
    <dgm:pt modelId="{1DF1CB64-6C7F-44B0-A251-1A41EC4AF991}" type="pres">
      <dgm:prSet presAssocID="{017876C8-F37A-4F6E-8528-9F7E8E78F6DB}" presName="LShape" presStyleLbl="alignNode1" presStyleIdx="2" presStyleCnt="7"/>
      <dgm:spPr/>
    </dgm:pt>
    <dgm:pt modelId="{E24DA8D2-3174-48CB-B13B-19AAA8F5B6E0}" type="pres">
      <dgm:prSet presAssocID="{017876C8-F37A-4F6E-8528-9F7E8E78F6DB}" presName="ParentText" presStyleLbl="revTx" presStyleIdx="1" presStyleCnt="4">
        <dgm:presLayoutVars>
          <dgm:chMax val="0"/>
          <dgm:chPref val="0"/>
          <dgm:bulletEnabled val="1"/>
        </dgm:presLayoutVars>
      </dgm:prSet>
      <dgm:spPr/>
    </dgm:pt>
    <dgm:pt modelId="{A08DC92F-7C8F-47DF-ABF5-CE69EA570D70}" type="pres">
      <dgm:prSet presAssocID="{017876C8-F37A-4F6E-8528-9F7E8E78F6DB}" presName="Triangle" presStyleLbl="alignNode1" presStyleIdx="3" presStyleCnt="7"/>
      <dgm:spPr/>
    </dgm:pt>
    <dgm:pt modelId="{E483A10E-02C4-4CFD-95D2-098212D049A4}" type="pres">
      <dgm:prSet presAssocID="{EBE1C02F-50FE-40AC-8E4A-59A88C91B81D}" presName="sibTrans" presStyleCnt="0"/>
      <dgm:spPr/>
    </dgm:pt>
    <dgm:pt modelId="{5FBBEE53-6E20-40E8-B448-B96196B0CAF0}" type="pres">
      <dgm:prSet presAssocID="{EBE1C02F-50FE-40AC-8E4A-59A88C91B81D}" presName="space" presStyleCnt="0"/>
      <dgm:spPr/>
    </dgm:pt>
    <dgm:pt modelId="{DBCA5BF9-7272-4BAD-AB0B-CEE39E097CBD}" type="pres">
      <dgm:prSet presAssocID="{4303D02F-2B39-48B8-BEEB-F6ECB1F4C645}" presName="composite" presStyleCnt="0"/>
      <dgm:spPr/>
    </dgm:pt>
    <dgm:pt modelId="{5E88462D-8070-47DB-AFFB-DCEC52E3FB65}" type="pres">
      <dgm:prSet presAssocID="{4303D02F-2B39-48B8-BEEB-F6ECB1F4C645}" presName="LShape" presStyleLbl="alignNode1" presStyleIdx="4" presStyleCnt="7"/>
      <dgm:spPr/>
    </dgm:pt>
    <dgm:pt modelId="{92EEE3B2-28C9-4F60-9684-48511B6A6959}" type="pres">
      <dgm:prSet presAssocID="{4303D02F-2B39-48B8-BEEB-F6ECB1F4C645}" presName="ParentText" presStyleLbl="revTx" presStyleIdx="2" presStyleCnt="4">
        <dgm:presLayoutVars>
          <dgm:chMax val="0"/>
          <dgm:chPref val="0"/>
          <dgm:bulletEnabled val="1"/>
        </dgm:presLayoutVars>
      </dgm:prSet>
      <dgm:spPr/>
    </dgm:pt>
    <dgm:pt modelId="{4D1FBE77-4538-4AB9-A4E0-12D07A8557C5}" type="pres">
      <dgm:prSet presAssocID="{4303D02F-2B39-48B8-BEEB-F6ECB1F4C645}" presName="Triangle" presStyleLbl="alignNode1" presStyleIdx="5" presStyleCnt="7"/>
      <dgm:spPr/>
    </dgm:pt>
    <dgm:pt modelId="{4C1833F2-57E7-423F-9FD8-A143036426CA}" type="pres">
      <dgm:prSet presAssocID="{A7CA67EF-2532-4E7B-822A-CCF1EE46BF7A}" presName="sibTrans" presStyleCnt="0"/>
      <dgm:spPr/>
    </dgm:pt>
    <dgm:pt modelId="{98C19FB4-8A92-4BD9-8C64-72BB1C3DB8A9}" type="pres">
      <dgm:prSet presAssocID="{A7CA67EF-2532-4E7B-822A-CCF1EE46BF7A}" presName="space" presStyleCnt="0"/>
      <dgm:spPr/>
    </dgm:pt>
    <dgm:pt modelId="{FE477A6A-AC70-40F2-9DAF-6611BAC3BDE9}" type="pres">
      <dgm:prSet presAssocID="{26300C52-2480-4FDE-B503-CB77FC6677C3}" presName="composite" presStyleCnt="0"/>
      <dgm:spPr/>
    </dgm:pt>
    <dgm:pt modelId="{EA6537B4-026B-4405-BBEA-DBC4E021FE6C}" type="pres">
      <dgm:prSet presAssocID="{26300C52-2480-4FDE-B503-CB77FC6677C3}" presName="LShape" presStyleLbl="alignNode1" presStyleIdx="6" presStyleCnt="7"/>
      <dgm:spPr/>
    </dgm:pt>
    <dgm:pt modelId="{48D52F90-E4EF-4C3B-BFED-C7017CEAD3B1}" type="pres">
      <dgm:prSet presAssocID="{26300C52-2480-4FDE-B503-CB77FC6677C3}" presName="ParentText" presStyleLbl="revTx" presStyleIdx="3" presStyleCnt="4">
        <dgm:presLayoutVars>
          <dgm:chMax val="0"/>
          <dgm:chPref val="0"/>
          <dgm:bulletEnabled val="1"/>
        </dgm:presLayoutVars>
      </dgm:prSet>
      <dgm:spPr/>
    </dgm:pt>
  </dgm:ptLst>
  <dgm:cxnLst>
    <dgm:cxn modelId="{54343605-3F3F-444E-A2D9-0D1E1B1E9404}" type="presOf" srcId="{26300C52-2480-4FDE-B503-CB77FC6677C3}" destId="{48D52F90-E4EF-4C3B-BFED-C7017CEAD3B1}" srcOrd="0" destOrd="0" presId="urn:microsoft.com/office/officeart/2009/3/layout/StepUpProcess"/>
    <dgm:cxn modelId="{F6B1FE14-5447-4C25-AA23-26E454F62DFE}" type="presOf" srcId="{77CEFD26-BCB7-4DA5-A678-736EA26AE0E3}" destId="{92EEE3B2-28C9-4F60-9684-48511B6A6959}" srcOrd="0" destOrd="1" presId="urn:microsoft.com/office/officeart/2009/3/layout/StepUpProcess"/>
    <dgm:cxn modelId="{ACCF4B28-9150-46FB-889D-09F9A2A846AA}" type="presOf" srcId="{C429F061-FEA3-400D-9744-47EBE4418C99}" destId="{2F6E37A9-96EA-4C45-A303-26786E9E8D89}" srcOrd="0" destOrd="0" presId="urn:microsoft.com/office/officeart/2009/3/layout/StepUpProcess"/>
    <dgm:cxn modelId="{9DAD4A49-F917-4A02-8749-92302224CB06}" srcId="{4303D02F-2B39-48B8-BEEB-F6ECB1F4C645}" destId="{77CEFD26-BCB7-4DA5-A678-736EA26AE0E3}" srcOrd="0" destOrd="0" parTransId="{021FA6C9-4A67-41AD-950D-A16E016227A3}" sibTransId="{10906453-D46A-4632-B35F-393D76E2FF5B}"/>
    <dgm:cxn modelId="{F7CC346D-0DDF-40B0-8BA0-BA77E897616A}" srcId="{C429F061-FEA3-400D-9744-47EBE4418C99}" destId="{017876C8-F37A-4F6E-8528-9F7E8E78F6DB}" srcOrd="1" destOrd="0" parTransId="{ED58276F-C9D8-4A4B-9173-FA8183201DFE}" sibTransId="{EBE1C02F-50FE-40AC-8E4A-59A88C91B81D}"/>
    <dgm:cxn modelId="{B5A39F70-8C5F-4A17-86D5-E88488CDCF09}" type="presOf" srcId="{02D60CF4-663D-4016-8420-0CD64A7C563B}" destId="{C42CCA71-37F0-4FB4-A3DB-4D9761FD8A23}" srcOrd="0" destOrd="0" presId="urn:microsoft.com/office/officeart/2009/3/layout/StepUpProcess"/>
    <dgm:cxn modelId="{E213BC70-6B41-4053-9280-1E0AB6C0A3BA}" srcId="{C429F061-FEA3-400D-9744-47EBE4418C99}" destId="{02D60CF4-663D-4016-8420-0CD64A7C563B}" srcOrd="0" destOrd="0" parTransId="{D0A4C670-9B10-4398-A245-B2A89E201249}" sibTransId="{B6CA86D7-2466-4AEA-9EDE-AFF5548DDD8A}"/>
    <dgm:cxn modelId="{7C04FAB8-38CD-4304-8A8F-D8949E804572}" type="presOf" srcId="{4303D02F-2B39-48B8-BEEB-F6ECB1F4C645}" destId="{92EEE3B2-28C9-4F60-9684-48511B6A6959}" srcOrd="0" destOrd="0" presId="urn:microsoft.com/office/officeart/2009/3/layout/StepUpProcess"/>
    <dgm:cxn modelId="{1F1D74C5-6112-4422-91DC-4E76AF8429BC}" srcId="{C429F061-FEA3-400D-9744-47EBE4418C99}" destId="{4303D02F-2B39-48B8-BEEB-F6ECB1F4C645}" srcOrd="2" destOrd="0" parTransId="{E00709EA-84E0-4C89-B222-4C0F1EA45F2E}" sibTransId="{A7CA67EF-2532-4E7B-822A-CCF1EE46BF7A}"/>
    <dgm:cxn modelId="{3DDA25CC-C531-4FEE-9969-5B8D589A12A0}" type="presOf" srcId="{017876C8-F37A-4F6E-8528-9F7E8E78F6DB}" destId="{E24DA8D2-3174-48CB-B13B-19AAA8F5B6E0}" srcOrd="0" destOrd="0" presId="urn:microsoft.com/office/officeart/2009/3/layout/StepUpProcess"/>
    <dgm:cxn modelId="{36393FDD-513A-45CD-A8EE-01FBA8059106}" srcId="{C429F061-FEA3-400D-9744-47EBE4418C99}" destId="{26300C52-2480-4FDE-B503-CB77FC6677C3}" srcOrd="3" destOrd="0" parTransId="{CFC6BC82-1D65-4564-8932-A32DBBAA9005}" sibTransId="{675B55F3-C9C3-420F-86A7-D4E6E3272C26}"/>
    <dgm:cxn modelId="{BC6146E4-9DE1-4209-B4B1-83331411885A}" type="presParOf" srcId="{2F6E37A9-96EA-4C45-A303-26786E9E8D89}" destId="{CA58DB73-8C64-40DA-A6FA-47F8F9E4174C}" srcOrd="0" destOrd="0" presId="urn:microsoft.com/office/officeart/2009/3/layout/StepUpProcess"/>
    <dgm:cxn modelId="{FB9FE970-6984-4AF9-B5CA-106589A70190}" type="presParOf" srcId="{CA58DB73-8C64-40DA-A6FA-47F8F9E4174C}" destId="{ED4DC9A0-BEE0-47A5-8293-83E19E5DA24A}" srcOrd="0" destOrd="0" presId="urn:microsoft.com/office/officeart/2009/3/layout/StepUpProcess"/>
    <dgm:cxn modelId="{E738960F-6BBB-4D44-AB83-4507318BB8EC}" type="presParOf" srcId="{CA58DB73-8C64-40DA-A6FA-47F8F9E4174C}" destId="{C42CCA71-37F0-4FB4-A3DB-4D9761FD8A23}" srcOrd="1" destOrd="0" presId="urn:microsoft.com/office/officeart/2009/3/layout/StepUpProcess"/>
    <dgm:cxn modelId="{5A5EB141-16F0-47D1-8AA0-F897FF15A46E}" type="presParOf" srcId="{CA58DB73-8C64-40DA-A6FA-47F8F9E4174C}" destId="{C2E8C45F-B880-4BB6-99AD-B49B3FE60A3A}" srcOrd="2" destOrd="0" presId="urn:microsoft.com/office/officeart/2009/3/layout/StepUpProcess"/>
    <dgm:cxn modelId="{B0779C76-ED9D-499B-BFA7-9B07B28B75D5}" type="presParOf" srcId="{2F6E37A9-96EA-4C45-A303-26786E9E8D89}" destId="{6B9F1E53-CB87-4F28-A2CF-6816444C6EDD}" srcOrd="1" destOrd="0" presId="urn:microsoft.com/office/officeart/2009/3/layout/StepUpProcess"/>
    <dgm:cxn modelId="{E3A8A7B5-4A85-4237-B4A3-1E07D9E641FE}" type="presParOf" srcId="{6B9F1E53-CB87-4F28-A2CF-6816444C6EDD}" destId="{E584B15D-007B-417A-81E5-C29433BDE6E0}" srcOrd="0" destOrd="0" presId="urn:microsoft.com/office/officeart/2009/3/layout/StepUpProcess"/>
    <dgm:cxn modelId="{49929293-5520-40A2-B4D6-987821981770}" type="presParOf" srcId="{2F6E37A9-96EA-4C45-A303-26786E9E8D89}" destId="{7D969F07-7142-4193-9728-D8AC65E436D0}" srcOrd="2" destOrd="0" presId="urn:microsoft.com/office/officeart/2009/3/layout/StepUpProcess"/>
    <dgm:cxn modelId="{A5A6825B-1EC0-44F1-BC4C-71D4B4BA5D84}" type="presParOf" srcId="{7D969F07-7142-4193-9728-D8AC65E436D0}" destId="{1DF1CB64-6C7F-44B0-A251-1A41EC4AF991}" srcOrd="0" destOrd="0" presId="urn:microsoft.com/office/officeart/2009/3/layout/StepUpProcess"/>
    <dgm:cxn modelId="{E7D42950-7671-4F89-A02D-02CC817D3A26}" type="presParOf" srcId="{7D969F07-7142-4193-9728-D8AC65E436D0}" destId="{E24DA8D2-3174-48CB-B13B-19AAA8F5B6E0}" srcOrd="1" destOrd="0" presId="urn:microsoft.com/office/officeart/2009/3/layout/StepUpProcess"/>
    <dgm:cxn modelId="{3A942215-620B-449B-BDC7-9A0E6E3AEFC0}" type="presParOf" srcId="{7D969F07-7142-4193-9728-D8AC65E436D0}" destId="{A08DC92F-7C8F-47DF-ABF5-CE69EA570D70}" srcOrd="2" destOrd="0" presId="urn:microsoft.com/office/officeart/2009/3/layout/StepUpProcess"/>
    <dgm:cxn modelId="{AE363FE3-82EB-4CF2-9C4D-7D2D45EE0D50}" type="presParOf" srcId="{2F6E37A9-96EA-4C45-A303-26786E9E8D89}" destId="{E483A10E-02C4-4CFD-95D2-098212D049A4}" srcOrd="3" destOrd="0" presId="urn:microsoft.com/office/officeart/2009/3/layout/StepUpProcess"/>
    <dgm:cxn modelId="{9CC00CCC-0329-4D8B-AB8B-D8BF53F92AA4}" type="presParOf" srcId="{E483A10E-02C4-4CFD-95D2-098212D049A4}" destId="{5FBBEE53-6E20-40E8-B448-B96196B0CAF0}" srcOrd="0" destOrd="0" presId="urn:microsoft.com/office/officeart/2009/3/layout/StepUpProcess"/>
    <dgm:cxn modelId="{1583D590-B997-4BB6-A2B6-3FE7F6D7586B}" type="presParOf" srcId="{2F6E37A9-96EA-4C45-A303-26786E9E8D89}" destId="{DBCA5BF9-7272-4BAD-AB0B-CEE39E097CBD}" srcOrd="4" destOrd="0" presId="urn:microsoft.com/office/officeart/2009/3/layout/StepUpProcess"/>
    <dgm:cxn modelId="{83085A01-ED01-41C8-861F-37E64E836093}" type="presParOf" srcId="{DBCA5BF9-7272-4BAD-AB0B-CEE39E097CBD}" destId="{5E88462D-8070-47DB-AFFB-DCEC52E3FB65}" srcOrd="0" destOrd="0" presId="urn:microsoft.com/office/officeart/2009/3/layout/StepUpProcess"/>
    <dgm:cxn modelId="{78D73DF4-6029-4AFE-8821-90445D0CF32C}" type="presParOf" srcId="{DBCA5BF9-7272-4BAD-AB0B-CEE39E097CBD}" destId="{92EEE3B2-28C9-4F60-9684-48511B6A6959}" srcOrd="1" destOrd="0" presId="urn:microsoft.com/office/officeart/2009/3/layout/StepUpProcess"/>
    <dgm:cxn modelId="{FB5E7F21-C392-4762-A50D-7305EBEB178B}" type="presParOf" srcId="{DBCA5BF9-7272-4BAD-AB0B-CEE39E097CBD}" destId="{4D1FBE77-4538-4AB9-A4E0-12D07A8557C5}" srcOrd="2" destOrd="0" presId="urn:microsoft.com/office/officeart/2009/3/layout/StepUpProcess"/>
    <dgm:cxn modelId="{C4924486-4028-445A-9B18-23693C839BDF}" type="presParOf" srcId="{2F6E37A9-96EA-4C45-A303-26786E9E8D89}" destId="{4C1833F2-57E7-423F-9FD8-A143036426CA}" srcOrd="5" destOrd="0" presId="urn:microsoft.com/office/officeart/2009/3/layout/StepUpProcess"/>
    <dgm:cxn modelId="{01078C5A-E680-484E-9126-480149B9275E}" type="presParOf" srcId="{4C1833F2-57E7-423F-9FD8-A143036426CA}" destId="{98C19FB4-8A92-4BD9-8C64-72BB1C3DB8A9}" srcOrd="0" destOrd="0" presId="urn:microsoft.com/office/officeart/2009/3/layout/StepUpProcess"/>
    <dgm:cxn modelId="{2999E7C9-7B01-407D-B133-3108A7E47805}" type="presParOf" srcId="{2F6E37A9-96EA-4C45-A303-26786E9E8D89}" destId="{FE477A6A-AC70-40F2-9DAF-6611BAC3BDE9}" srcOrd="6" destOrd="0" presId="urn:microsoft.com/office/officeart/2009/3/layout/StepUpProcess"/>
    <dgm:cxn modelId="{094372FD-FC40-4468-B2FA-483019D35C0C}" type="presParOf" srcId="{FE477A6A-AC70-40F2-9DAF-6611BAC3BDE9}" destId="{EA6537B4-026B-4405-BBEA-DBC4E021FE6C}" srcOrd="0" destOrd="0" presId="urn:microsoft.com/office/officeart/2009/3/layout/StepUpProcess"/>
    <dgm:cxn modelId="{BF46A517-47C9-49DE-8BEE-F1154A815503}" type="presParOf" srcId="{FE477A6A-AC70-40F2-9DAF-6611BAC3BDE9}" destId="{48D52F90-E4EF-4C3B-BFED-C7017CEAD3B1}"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D9CD0-F808-4CCE-88CF-9AC904A62C7B}"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US"/>
        </a:p>
      </dgm:t>
    </dgm:pt>
    <dgm:pt modelId="{E170ED6A-693B-49C9-A26E-F7976EE6C911}">
      <dgm:prSet phldrT="[Text]"/>
      <dgm:spPr/>
      <dgm:t>
        <a:bodyPr/>
        <a:lstStyle/>
        <a:p>
          <a:r>
            <a:rPr lang="en-US" dirty="0"/>
            <a:t>Publicizing Data Output</a:t>
          </a:r>
        </a:p>
      </dgm:t>
    </dgm:pt>
    <dgm:pt modelId="{FF0B25CF-0448-487A-8364-EBE4A61A7439}" type="parTrans" cxnId="{A89742B9-AC90-423F-9546-DF54EC63E981}">
      <dgm:prSet/>
      <dgm:spPr/>
      <dgm:t>
        <a:bodyPr/>
        <a:lstStyle/>
        <a:p>
          <a:endParaRPr lang="en-US"/>
        </a:p>
      </dgm:t>
    </dgm:pt>
    <dgm:pt modelId="{8CCAC1A7-E7CB-4575-8222-1AE114FEB9C6}" type="sibTrans" cxnId="{A89742B9-AC90-423F-9546-DF54EC63E981}">
      <dgm:prSet/>
      <dgm:spPr/>
      <dgm:t>
        <a:bodyPr/>
        <a:lstStyle/>
        <a:p>
          <a:endParaRPr lang="en-US"/>
        </a:p>
      </dgm:t>
    </dgm:pt>
    <dgm:pt modelId="{1FDE1DAB-DC65-4592-8CDD-44162B8A8C15}">
      <dgm:prSet phldrT="[Text]"/>
      <dgm:spPr/>
      <dgm:t>
        <a:bodyPr/>
        <a:lstStyle/>
        <a:p>
          <a:r>
            <a:rPr lang="en-US" dirty="0"/>
            <a:t>Subject to the pre-set parameters</a:t>
          </a:r>
        </a:p>
      </dgm:t>
    </dgm:pt>
    <dgm:pt modelId="{A0512DE5-90A9-42E3-8040-DAEA6406C76D}" type="parTrans" cxnId="{E812E63E-A625-4B61-B1A5-40F9B35BB14A}">
      <dgm:prSet/>
      <dgm:spPr/>
      <dgm:t>
        <a:bodyPr/>
        <a:lstStyle/>
        <a:p>
          <a:endParaRPr lang="en-US"/>
        </a:p>
      </dgm:t>
    </dgm:pt>
    <dgm:pt modelId="{4AFEC815-0AE8-4175-B746-E943045B37D2}" type="sibTrans" cxnId="{E812E63E-A625-4B61-B1A5-40F9B35BB14A}">
      <dgm:prSet/>
      <dgm:spPr/>
      <dgm:t>
        <a:bodyPr/>
        <a:lstStyle/>
        <a:p>
          <a:endParaRPr lang="en-US"/>
        </a:p>
      </dgm:t>
    </dgm:pt>
    <dgm:pt modelId="{25154760-C48D-4C9B-A683-AE767921DE95}">
      <dgm:prSet phldrT="[Text]"/>
      <dgm:spPr/>
      <dgm:t>
        <a:bodyPr/>
        <a:lstStyle/>
        <a:p>
          <a:r>
            <a:rPr lang="en-US" dirty="0"/>
            <a:t>Data represent a snapshot in time </a:t>
          </a:r>
        </a:p>
      </dgm:t>
    </dgm:pt>
    <dgm:pt modelId="{0D58F188-F04F-4FB3-85BD-15FA4A6E60A2}" type="parTrans" cxnId="{42575352-9CBF-4154-95EB-F4DB58AD93FB}">
      <dgm:prSet/>
      <dgm:spPr/>
      <dgm:t>
        <a:bodyPr/>
        <a:lstStyle/>
        <a:p>
          <a:endParaRPr lang="en-US"/>
        </a:p>
      </dgm:t>
    </dgm:pt>
    <dgm:pt modelId="{00DFD62A-FB4E-4E8C-9527-57625B784ED1}" type="sibTrans" cxnId="{42575352-9CBF-4154-95EB-F4DB58AD93FB}">
      <dgm:prSet/>
      <dgm:spPr/>
      <dgm:t>
        <a:bodyPr/>
        <a:lstStyle/>
        <a:p>
          <a:endParaRPr lang="en-US"/>
        </a:p>
      </dgm:t>
    </dgm:pt>
    <dgm:pt modelId="{6611450A-5733-4E71-967F-F5C9A25C5C8F}">
      <dgm:prSet phldrT="[Text]"/>
      <dgm:spPr/>
      <dgm:t>
        <a:bodyPr/>
        <a:lstStyle/>
        <a:p>
          <a:r>
            <a:rPr lang="en-US" dirty="0"/>
            <a:t>Sharing Code via Git</a:t>
          </a:r>
        </a:p>
      </dgm:t>
    </dgm:pt>
    <dgm:pt modelId="{0398F633-82CB-451B-956C-97E74385FA17}" type="parTrans" cxnId="{B7089ADE-18FB-42B6-B4BC-54494C660086}">
      <dgm:prSet/>
      <dgm:spPr/>
      <dgm:t>
        <a:bodyPr/>
        <a:lstStyle/>
        <a:p>
          <a:endParaRPr lang="en-US"/>
        </a:p>
      </dgm:t>
    </dgm:pt>
    <dgm:pt modelId="{CEC2C8B9-0C62-427A-8FC3-2889F3A69764}" type="sibTrans" cxnId="{B7089ADE-18FB-42B6-B4BC-54494C660086}">
      <dgm:prSet/>
      <dgm:spPr/>
      <dgm:t>
        <a:bodyPr/>
        <a:lstStyle/>
        <a:p>
          <a:endParaRPr lang="en-US"/>
        </a:p>
      </dgm:t>
    </dgm:pt>
    <dgm:pt modelId="{9A05E4C4-3C68-4C79-BDA9-4D7856BA1ED7}">
      <dgm:prSet phldrT="[Text]"/>
      <dgm:spPr/>
      <dgm:t>
        <a:bodyPr/>
        <a:lstStyle/>
        <a:p>
          <a:r>
            <a:rPr lang="en-US" dirty="0"/>
            <a:t>Allows users to set their own parameters</a:t>
          </a:r>
        </a:p>
      </dgm:t>
    </dgm:pt>
    <dgm:pt modelId="{5EA009D0-B1E1-453C-A1A1-EB185940BDA0}" type="parTrans" cxnId="{27CAD607-2A9E-4189-ADB2-AC1E75E83846}">
      <dgm:prSet/>
      <dgm:spPr/>
      <dgm:t>
        <a:bodyPr/>
        <a:lstStyle/>
        <a:p>
          <a:endParaRPr lang="en-US"/>
        </a:p>
      </dgm:t>
    </dgm:pt>
    <dgm:pt modelId="{E6E17E08-DAEA-4AF1-A73E-A2DBEBABA90C}" type="sibTrans" cxnId="{27CAD607-2A9E-4189-ADB2-AC1E75E83846}">
      <dgm:prSet/>
      <dgm:spPr/>
      <dgm:t>
        <a:bodyPr/>
        <a:lstStyle/>
        <a:p>
          <a:endParaRPr lang="en-US"/>
        </a:p>
      </dgm:t>
    </dgm:pt>
    <dgm:pt modelId="{914CB331-5262-41C6-B5CF-2BF6F9C15645}">
      <dgm:prSet phldrT="[Text]"/>
      <dgm:spPr/>
      <dgm:t>
        <a:bodyPr/>
        <a:lstStyle/>
        <a:p>
          <a:r>
            <a:rPr lang="en-US" dirty="0"/>
            <a:t>Can be automated to collect data over a long period of time</a:t>
          </a:r>
        </a:p>
      </dgm:t>
    </dgm:pt>
    <dgm:pt modelId="{753A8E22-3B11-454F-ADC0-DE86593C8CF1}" type="parTrans" cxnId="{FA132C2F-29B2-4D77-8915-3619EDB949A4}">
      <dgm:prSet/>
      <dgm:spPr/>
      <dgm:t>
        <a:bodyPr/>
        <a:lstStyle/>
        <a:p>
          <a:endParaRPr lang="en-US"/>
        </a:p>
      </dgm:t>
    </dgm:pt>
    <dgm:pt modelId="{94B32F53-2070-4AD7-8315-0E1C6A6553AD}" type="sibTrans" cxnId="{FA132C2F-29B2-4D77-8915-3619EDB949A4}">
      <dgm:prSet/>
      <dgm:spPr/>
      <dgm:t>
        <a:bodyPr/>
        <a:lstStyle/>
        <a:p>
          <a:endParaRPr lang="en-US"/>
        </a:p>
      </dgm:t>
    </dgm:pt>
    <dgm:pt modelId="{88F464F0-399C-45EA-B5A2-247402D31BCC}">
      <dgm:prSet phldrT="[Text]"/>
      <dgm:spPr/>
      <dgm:t>
        <a:bodyPr/>
        <a:lstStyle/>
        <a:p>
          <a:r>
            <a:rPr lang="en-US" dirty="0"/>
            <a:t>Allows for further customized for a specific user or purpose.</a:t>
          </a:r>
        </a:p>
      </dgm:t>
    </dgm:pt>
    <dgm:pt modelId="{54DC2219-1562-4EFB-8224-7E9044206AF7}" type="parTrans" cxnId="{54B2A7F3-6B77-4284-B94E-5E3CA8B509E4}">
      <dgm:prSet/>
      <dgm:spPr/>
      <dgm:t>
        <a:bodyPr/>
        <a:lstStyle/>
        <a:p>
          <a:endParaRPr lang="en-US"/>
        </a:p>
      </dgm:t>
    </dgm:pt>
    <dgm:pt modelId="{7E9C6D8A-9F1A-48B7-9229-8470BBDD5BCE}" type="sibTrans" cxnId="{54B2A7F3-6B77-4284-B94E-5E3CA8B509E4}">
      <dgm:prSet/>
      <dgm:spPr/>
      <dgm:t>
        <a:bodyPr/>
        <a:lstStyle/>
        <a:p>
          <a:endParaRPr lang="en-US"/>
        </a:p>
      </dgm:t>
    </dgm:pt>
    <dgm:pt modelId="{ADC935C3-B6FD-4AFB-88D5-2BCF7ED3DEFD}">
      <dgm:prSet phldrT="[Text]"/>
      <dgm:spPr/>
      <dgm:t>
        <a:bodyPr/>
        <a:lstStyle/>
        <a:p>
          <a:r>
            <a:rPr lang="en-US" dirty="0"/>
            <a:t>Could potentially run afoul of API Terms of Use</a:t>
          </a:r>
        </a:p>
      </dgm:t>
    </dgm:pt>
    <dgm:pt modelId="{65C44980-B5DB-4956-8270-E3A2EEE5F237}" type="parTrans" cxnId="{05742252-0C02-4B07-9561-5B095743226E}">
      <dgm:prSet/>
      <dgm:spPr/>
      <dgm:t>
        <a:bodyPr/>
        <a:lstStyle/>
        <a:p>
          <a:endParaRPr lang="en-US"/>
        </a:p>
      </dgm:t>
    </dgm:pt>
    <dgm:pt modelId="{621022E7-E821-4C60-AECF-56299D5E38E9}" type="sibTrans" cxnId="{05742252-0C02-4B07-9561-5B095743226E}">
      <dgm:prSet/>
      <dgm:spPr/>
      <dgm:t>
        <a:bodyPr/>
        <a:lstStyle/>
        <a:p>
          <a:endParaRPr lang="en-US"/>
        </a:p>
      </dgm:t>
    </dgm:pt>
    <dgm:pt modelId="{14FB51F2-999F-4AD9-BBFA-152E0AA9EF60}" type="pres">
      <dgm:prSet presAssocID="{18AD9CD0-F808-4CCE-88CF-9AC904A62C7B}" presName="Name0" presStyleCnt="0">
        <dgm:presLayoutVars>
          <dgm:chPref val="1"/>
          <dgm:dir/>
          <dgm:animOne val="branch"/>
          <dgm:animLvl val="lvl"/>
          <dgm:resizeHandles/>
        </dgm:presLayoutVars>
      </dgm:prSet>
      <dgm:spPr/>
    </dgm:pt>
    <dgm:pt modelId="{A9555B48-47C1-4762-95CE-B0EB37453528}" type="pres">
      <dgm:prSet presAssocID="{E170ED6A-693B-49C9-A26E-F7976EE6C911}" presName="vertOne" presStyleCnt="0"/>
      <dgm:spPr/>
    </dgm:pt>
    <dgm:pt modelId="{3DD0E8A5-54D9-4CB1-9941-04870D11ECC1}" type="pres">
      <dgm:prSet presAssocID="{E170ED6A-693B-49C9-A26E-F7976EE6C911}" presName="txOne" presStyleLbl="node0" presStyleIdx="0" presStyleCnt="2">
        <dgm:presLayoutVars>
          <dgm:chPref val="3"/>
        </dgm:presLayoutVars>
      </dgm:prSet>
      <dgm:spPr/>
    </dgm:pt>
    <dgm:pt modelId="{9EC49EFD-B61E-4C4D-9BFA-E174BFFCAFC0}" type="pres">
      <dgm:prSet presAssocID="{E170ED6A-693B-49C9-A26E-F7976EE6C911}" presName="parTransOne" presStyleCnt="0"/>
      <dgm:spPr/>
    </dgm:pt>
    <dgm:pt modelId="{A74E107C-38F5-4640-955F-493974DB0330}" type="pres">
      <dgm:prSet presAssocID="{E170ED6A-693B-49C9-A26E-F7976EE6C911}" presName="horzOne" presStyleCnt="0"/>
      <dgm:spPr/>
    </dgm:pt>
    <dgm:pt modelId="{BDCB1695-DFAD-4C63-BDC5-F83F52117C94}" type="pres">
      <dgm:prSet presAssocID="{1FDE1DAB-DC65-4592-8CDD-44162B8A8C15}" presName="vertTwo" presStyleCnt="0"/>
      <dgm:spPr/>
    </dgm:pt>
    <dgm:pt modelId="{C7AA19AF-BDD2-4FE3-B08C-0AED326E9E75}" type="pres">
      <dgm:prSet presAssocID="{1FDE1DAB-DC65-4592-8CDD-44162B8A8C15}" presName="txTwo" presStyleLbl="node2" presStyleIdx="0" presStyleCnt="6">
        <dgm:presLayoutVars>
          <dgm:chPref val="3"/>
        </dgm:presLayoutVars>
      </dgm:prSet>
      <dgm:spPr/>
    </dgm:pt>
    <dgm:pt modelId="{E7A2A027-3CD9-4193-9F35-EB422DB84216}" type="pres">
      <dgm:prSet presAssocID="{1FDE1DAB-DC65-4592-8CDD-44162B8A8C15}" presName="horzTwo" presStyleCnt="0"/>
      <dgm:spPr/>
    </dgm:pt>
    <dgm:pt modelId="{01222E38-B275-4D2C-AF98-0D120D0653C1}" type="pres">
      <dgm:prSet presAssocID="{4AFEC815-0AE8-4175-B746-E943045B37D2}" presName="sibSpaceTwo" presStyleCnt="0"/>
      <dgm:spPr/>
    </dgm:pt>
    <dgm:pt modelId="{6512BEB8-014A-4149-A59C-75FC4D5F0CCC}" type="pres">
      <dgm:prSet presAssocID="{25154760-C48D-4C9B-A683-AE767921DE95}" presName="vertTwo" presStyleCnt="0"/>
      <dgm:spPr/>
    </dgm:pt>
    <dgm:pt modelId="{D8382B5F-5310-4CB0-A8F0-CDE2B3741D31}" type="pres">
      <dgm:prSet presAssocID="{25154760-C48D-4C9B-A683-AE767921DE95}" presName="txTwo" presStyleLbl="node2" presStyleIdx="1" presStyleCnt="6">
        <dgm:presLayoutVars>
          <dgm:chPref val="3"/>
        </dgm:presLayoutVars>
      </dgm:prSet>
      <dgm:spPr/>
    </dgm:pt>
    <dgm:pt modelId="{F7C7DD03-9C14-4FA9-B8F0-7AD039913420}" type="pres">
      <dgm:prSet presAssocID="{25154760-C48D-4C9B-A683-AE767921DE95}" presName="horzTwo" presStyleCnt="0"/>
      <dgm:spPr/>
    </dgm:pt>
    <dgm:pt modelId="{71FC5175-9D7F-4C46-AE76-E76E62557781}" type="pres">
      <dgm:prSet presAssocID="{00DFD62A-FB4E-4E8C-9527-57625B784ED1}" presName="sibSpaceTwo" presStyleCnt="0"/>
      <dgm:spPr/>
    </dgm:pt>
    <dgm:pt modelId="{8ACF5EC1-9495-4230-B7A9-58BB3171F2B0}" type="pres">
      <dgm:prSet presAssocID="{ADC935C3-B6FD-4AFB-88D5-2BCF7ED3DEFD}" presName="vertTwo" presStyleCnt="0"/>
      <dgm:spPr/>
    </dgm:pt>
    <dgm:pt modelId="{03B56369-4666-4BB6-8F34-9365717BE454}" type="pres">
      <dgm:prSet presAssocID="{ADC935C3-B6FD-4AFB-88D5-2BCF7ED3DEFD}" presName="txTwo" presStyleLbl="node2" presStyleIdx="2" presStyleCnt="6">
        <dgm:presLayoutVars>
          <dgm:chPref val="3"/>
        </dgm:presLayoutVars>
      </dgm:prSet>
      <dgm:spPr/>
    </dgm:pt>
    <dgm:pt modelId="{B9FB3EB9-9CBB-4FAC-801D-2C8337A83887}" type="pres">
      <dgm:prSet presAssocID="{ADC935C3-B6FD-4AFB-88D5-2BCF7ED3DEFD}" presName="horzTwo" presStyleCnt="0"/>
      <dgm:spPr/>
    </dgm:pt>
    <dgm:pt modelId="{CD0B9939-D432-488A-8982-55F62449E864}" type="pres">
      <dgm:prSet presAssocID="{8CCAC1A7-E7CB-4575-8222-1AE114FEB9C6}" presName="sibSpaceOne" presStyleCnt="0"/>
      <dgm:spPr/>
    </dgm:pt>
    <dgm:pt modelId="{38AEB7E4-0341-4645-8499-3F00D498ACA7}" type="pres">
      <dgm:prSet presAssocID="{6611450A-5733-4E71-967F-F5C9A25C5C8F}" presName="vertOne" presStyleCnt="0"/>
      <dgm:spPr/>
    </dgm:pt>
    <dgm:pt modelId="{DDA43F5E-E3F1-4064-9199-64A13D036597}" type="pres">
      <dgm:prSet presAssocID="{6611450A-5733-4E71-967F-F5C9A25C5C8F}" presName="txOne" presStyleLbl="node0" presStyleIdx="1" presStyleCnt="2">
        <dgm:presLayoutVars>
          <dgm:chPref val="3"/>
        </dgm:presLayoutVars>
      </dgm:prSet>
      <dgm:spPr/>
    </dgm:pt>
    <dgm:pt modelId="{5ADA666B-A3BB-4832-87A1-6A8415B35E10}" type="pres">
      <dgm:prSet presAssocID="{6611450A-5733-4E71-967F-F5C9A25C5C8F}" presName="parTransOne" presStyleCnt="0"/>
      <dgm:spPr/>
    </dgm:pt>
    <dgm:pt modelId="{3AE8F134-486C-408F-989C-D74A1F671E9B}" type="pres">
      <dgm:prSet presAssocID="{6611450A-5733-4E71-967F-F5C9A25C5C8F}" presName="horzOne" presStyleCnt="0"/>
      <dgm:spPr/>
    </dgm:pt>
    <dgm:pt modelId="{00385406-7CF5-4BD1-A99B-7943B6430AFF}" type="pres">
      <dgm:prSet presAssocID="{9A05E4C4-3C68-4C79-BDA9-4D7856BA1ED7}" presName="vertTwo" presStyleCnt="0"/>
      <dgm:spPr/>
    </dgm:pt>
    <dgm:pt modelId="{2195D14A-F235-4C12-BA87-5E0E2F9300F5}" type="pres">
      <dgm:prSet presAssocID="{9A05E4C4-3C68-4C79-BDA9-4D7856BA1ED7}" presName="txTwo" presStyleLbl="node2" presStyleIdx="3" presStyleCnt="6">
        <dgm:presLayoutVars>
          <dgm:chPref val="3"/>
        </dgm:presLayoutVars>
      </dgm:prSet>
      <dgm:spPr/>
    </dgm:pt>
    <dgm:pt modelId="{7CDE9B9C-E6A1-4136-99DF-32EE570ED99B}" type="pres">
      <dgm:prSet presAssocID="{9A05E4C4-3C68-4C79-BDA9-4D7856BA1ED7}" presName="horzTwo" presStyleCnt="0"/>
      <dgm:spPr/>
    </dgm:pt>
    <dgm:pt modelId="{B72A2DF7-DA91-4E16-93C5-71DF113B7032}" type="pres">
      <dgm:prSet presAssocID="{E6E17E08-DAEA-4AF1-A73E-A2DBEBABA90C}" presName="sibSpaceTwo" presStyleCnt="0"/>
      <dgm:spPr/>
    </dgm:pt>
    <dgm:pt modelId="{2831AA6C-A897-440D-9DBB-E3DFE4B77CE9}" type="pres">
      <dgm:prSet presAssocID="{914CB331-5262-41C6-B5CF-2BF6F9C15645}" presName="vertTwo" presStyleCnt="0"/>
      <dgm:spPr/>
    </dgm:pt>
    <dgm:pt modelId="{9A09C022-2F01-404D-AD9E-4EC3AB0CA1A7}" type="pres">
      <dgm:prSet presAssocID="{914CB331-5262-41C6-B5CF-2BF6F9C15645}" presName="txTwo" presStyleLbl="node2" presStyleIdx="4" presStyleCnt="6">
        <dgm:presLayoutVars>
          <dgm:chPref val="3"/>
        </dgm:presLayoutVars>
      </dgm:prSet>
      <dgm:spPr/>
    </dgm:pt>
    <dgm:pt modelId="{91A355A5-19E9-40C7-A5F0-80E02DA46485}" type="pres">
      <dgm:prSet presAssocID="{914CB331-5262-41C6-B5CF-2BF6F9C15645}" presName="horzTwo" presStyleCnt="0"/>
      <dgm:spPr/>
    </dgm:pt>
    <dgm:pt modelId="{9AA2FCDC-AF2E-4A92-BD24-3A22962A6CD2}" type="pres">
      <dgm:prSet presAssocID="{94B32F53-2070-4AD7-8315-0E1C6A6553AD}" presName="sibSpaceTwo" presStyleCnt="0"/>
      <dgm:spPr/>
    </dgm:pt>
    <dgm:pt modelId="{AD38B7FA-7EF8-4073-A16F-B45969960EF5}" type="pres">
      <dgm:prSet presAssocID="{88F464F0-399C-45EA-B5A2-247402D31BCC}" presName="vertTwo" presStyleCnt="0"/>
      <dgm:spPr/>
    </dgm:pt>
    <dgm:pt modelId="{C025082D-CB31-41CC-964E-FA84B9BC1F9F}" type="pres">
      <dgm:prSet presAssocID="{88F464F0-399C-45EA-B5A2-247402D31BCC}" presName="txTwo" presStyleLbl="node2" presStyleIdx="5" presStyleCnt="6">
        <dgm:presLayoutVars>
          <dgm:chPref val="3"/>
        </dgm:presLayoutVars>
      </dgm:prSet>
      <dgm:spPr/>
    </dgm:pt>
    <dgm:pt modelId="{1300C6A7-C08F-44E5-A88A-897C123668FB}" type="pres">
      <dgm:prSet presAssocID="{88F464F0-399C-45EA-B5A2-247402D31BCC}" presName="horzTwo" presStyleCnt="0"/>
      <dgm:spPr/>
    </dgm:pt>
  </dgm:ptLst>
  <dgm:cxnLst>
    <dgm:cxn modelId="{7533FA01-0345-4AF2-BB90-0A153F597876}" type="presOf" srcId="{18AD9CD0-F808-4CCE-88CF-9AC904A62C7B}" destId="{14FB51F2-999F-4AD9-BBFA-152E0AA9EF60}" srcOrd="0" destOrd="0" presId="urn:microsoft.com/office/officeart/2005/8/layout/hierarchy4"/>
    <dgm:cxn modelId="{27CAD607-2A9E-4189-ADB2-AC1E75E83846}" srcId="{6611450A-5733-4E71-967F-F5C9A25C5C8F}" destId="{9A05E4C4-3C68-4C79-BDA9-4D7856BA1ED7}" srcOrd="0" destOrd="0" parTransId="{5EA009D0-B1E1-453C-A1A1-EB185940BDA0}" sibTransId="{E6E17E08-DAEA-4AF1-A73E-A2DBEBABA90C}"/>
    <dgm:cxn modelId="{FA132C2F-29B2-4D77-8915-3619EDB949A4}" srcId="{6611450A-5733-4E71-967F-F5C9A25C5C8F}" destId="{914CB331-5262-41C6-B5CF-2BF6F9C15645}" srcOrd="1" destOrd="0" parTransId="{753A8E22-3B11-454F-ADC0-DE86593C8CF1}" sibTransId="{94B32F53-2070-4AD7-8315-0E1C6A6553AD}"/>
    <dgm:cxn modelId="{E812E63E-A625-4B61-B1A5-40F9B35BB14A}" srcId="{E170ED6A-693B-49C9-A26E-F7976EE6C911}" destId="{1FDE1DAB-DC65-4592-8CDD-44162B8A8C15}" srcOrd="0" destOrd="0" parTransId="{A0512DE5-90A9-42E3-8040-DAEA6406C76D}" sibTransId="{4AFEC815-0AE8-4175-B746-E943045B37D2}"/>
    <dgm:cxn modelId="{3C8E2941-CE9F-4E95-A8B0-2D167C7F4C00}" type="presOf" srcId="{E170ED6A-693B-49C9-A26E-F7976EE6C911}" destId="{3DD0E8A5-54D9-4CB1-9941-04870D11ECC1}" srcOrd="0" destOrd="0" presId="urn:microsoft.com/office/officeart/2005/8/layout/hierarchy4"/>
    <dgm:cxn modelId="{B11F7261-08A0-4FDE-84AB-6EB112053AE2}" type="presOf" srcId="{88F464F0-399C-45EA-B5A2-247402D31BCC}" destId="{C025082D-CB31-41CC-964E-FA84B9BC1F9F}" srcOrd="0" destOrd="0" presId="urn:microsoft.com/office/officeart/2005/8/layout/hierarchy4"/>
    <dgm:cxn modelId="{75EF0442-39CF-4206-A69E-AA1B52CDF725}" type="presOf" srcId="{25154760-C48D-4C9B-A683-AE767921DE95}" destId="{D8382B5F-5310-4CB0-A8F0-CDE2B3741D31}" srcOrd="0" destOrd="0" presId="urn:microsoft.com/office/officeart/2005/8/layout/hierarchy4"/>
    <dgm:cxn modelId="{05742252-0C02-4B07-9561-5B095743226E}" srcId="{E170ED6A-693B-49C9-A26E-F7976EE6C911}" destId="{ADC935C3-B6FD-4AFB-88D5-2BCF7ED3DEFD}" srcOrd="2" destOrd="0" parTransId="{65C44980-B5DB-4956-8270-E3A2EEE5F237}" sibTransId="{621022E7-E821-4C60-AECF-56299D5E38E9}"/>
    <dgm:cxn modelId="{42575352-9CBF-4154-95EB-F4DB58AD93FB}" srcId="{E170ED6A-693B-49C9-A26E-F7976EE6C911}" destId="{25154760-C48D-4C9B-A683-AE767921DE95}" srcOrd="1" destOrd="0" parTransId="{0D58F188-F04F-4FB3-85BD-15FA4A6E60A2}" sibTransId="{00DFD62A-FB4E-4E8C-9527-57625B784ED1}"/>
    <dgm:cxn modelId="{A148E377-4E5F-4908-AC7C-5E3B6D3ABC4F}" type="presOf" srcId="{6611450A-5733-4E71-967F-F5C9A25C5C8F}" destId="{DDA43F5E-E3F1-4064-9199-64A13D036597}" srcOrd="0" destOrd="0" presId="urn:microsoft.com/office/officeart/2005/8/layout/hierarchy4"/>
    <dgm:cxn modelId="{A89742B9-AC90-423F-9546-DF54EC63E981}" srcId="{18AD9CD0-F808-4CCE-88CF-9AC904A62C7B}" destId="{E170ED6A-693B-49C9-A26E-F7976EE6C911}" srcOrd="0" destOrd="0" parTransId="{FF0B25CF-0448-487A-8364-EBE4A61A7439}" sibTransId="{8CCAC1A7-E7CB-4575-8222-1AE114FEB9C6}"/>
    <dgm:cxn modelId="{4A572DBE-4909-4A63-9DF3-61DD0A631887}" type="presOf" srcId="{1FDE1DAB-DC65-4592-8CDD-44162B8A8C15}" destId="{C7AA19AF-BDD2-4FE3-B08C-0AED326E9E75}" srcOrd="0" destOrd="0" presId="urn:microsoft.com/office/officeart/2005/8/layout/hierarchy4"/>
    <dgm:cxn modelId="{FBE5AED0-FF10-4385-86DC-97027D45FD3F}" type="presOf" srcId="{914CB331-5262-41C6-B5CF-2BF6F9C15645}" destId="{9A09C022-2F01-404D-AD9E-4EC3AB0CA1A7}" srcOrd="0" destOrd="0" presId="urn:microsoft.com/office/officeart/2005/8/layout/hierarchy4"/>
    <dgm:cxn modelId="{B7089ADE-18FB-42B6-B4BC-54494C660086}" srcId="{18AD9CD0-F808-4CCE-88CF-9AC904A62C7B}" destId="{6611450A-5733-4E71-967F-F5C9A25C5C8F}" srcOrd="1" destOrd="0" parTransId="{0398F633-82CB-451B-956C-97E74385FA17}" sibTransId="{CEC2C8B9-0C62-427A-8FC3-2889F3A69764}"/>
    <dgm:cxn modelId="{54B2A7F3-6B77-4284-B94E-5E3CA8B509E4}" srcId="{6611450A-5733-4E71-967F-F5C9A25C5C8F}" destId="{88F464F0-399C-45EA-B5A2-247402D31BCC}" srcOrd="2" destOrd="0" parTransId="{54DC2219-1562-4EFB-8224-7E9044206AF7}" sibTransId="{7E9C6D8A-9F1A-48B7-9229-8470BBDD5BCE}"/>
    <dgm:cxn modelId="{03FE2BF5-1E4B-4523-813D-E45E49489187}" type="presOf" srcId="{9A05E4C4-3C68-4C79-BDA9-4D7856BA1ED7}" destId="{2195D14A-F235-4C12-BA87-5E0E2F9300F5}" srcOrd="0" destOrd="0" presId="urn:microsoft.com/office/officeart/2005/8/layout/hierarchy4"/>
    <dgm:cxn modelId="{AAB602FA-B560-4DD2-99CB-848BE40060C5}" type="presOf" srcId="{ADC935C3-B6FD-4AFB-88D5-2BCF7ED3DEFD}" destId="{03B56369-4666-4BB6-8F34-9365717BE454}" srcOrd="0" destOrd="0" presId="urn:microsoft.com/office/officeart/2005/8/layout/hierarchy4"/>
    <dgm:cxn modelId="{985963FA-B1C9-411B-A828-2DB973B02DFF}" type="presParOf" srcId="{14FB51F2-999F-4AD9-BBFA-152E0AA9EF60}" destId="{A9555B48-47C1-4762-95CE-B0EB37453528}" srcOrd="0" destOrd="0" presId="urn:microsoft.com/office/officeart/2005/8/layout/hierarchy4"/>
    <dgm:cxn modelId="{1ACF1901-B068-492B-B114-A27E8E60258B}" type="presParOf" srcId="{A9555B48-47C1-4762-95CE-B0EB37453528}" destId="{3DD0E8A5-54D9-4CB1-9941-04870D11ECC1}" srcOrd="0" destOrd="0" presId="urn:microsoft.com/office/officeart/2005/8/layout/hierarchy4"/>
    <dgm:cxn modelId="{C4A272FE-2384-404C-AD0A-FE2DA6A79C8F}" type="presParOf" srcId="{A9555B48-47C1-4762-95CE-B0EB37453528}" destId="{9EC49EFD-B61E-4C4D-9BFA-E174BFFCAFC0}" srcOrd="1" destOrd="0" presId="urn:microsoft.com/office/officeart/2005/8/layout/hierarchy4"/>
    <dgm:cxn modelId="{0BC00A11-B35D-49DD-A783-2C9D6CDCC18A}" type="presParOf" srcId="{A9555B48-47C1-4762-95CE-B0EB37453528}" destId="{A74E107C-38F5-4640-955F-493974DB0330}" srcOrd="2" destOrd="0" presId="urn:microsoft.com/office/officeart/2005/8/layout/hierarchy4"/>
    <dgm:cxn modelId="{8A9F747E-7E5D-44BC-951D-792BFAA8F7C3}" type="presParOf" srcId="{A74E107C-38F5-4640-955F-493974DB0330}" destId="{BDCB1695-DFAD-4C63-BDC5-F83F52117C94}" srcOrd="0" destOrd="0" presId="urn:microsoft.com/office/officeart/2005/8/layout/hierarchy4"/>
    <dgm:cxn modelId="{40ABAC00-8C92-4F06-9D91-5AE125A8EF0E}" type="presParOf" srcId="{BDCB1695-DFAD-4C63-BDC5-F83F52117C94}" destId="{C7AA19AF-BDD2-4FE3-B08C-0AED326E9E75}" srcOrd="0" destOrd="0" presId="urn:microsoft.com/office/officeart/2005/8/layout/hierarchy4"/>
    <dgm:cxn modelId="{E4951D9E-002A-4D64-94F8-DB45131BCEC4}" type="presParOf" srcId="{BDCB1695-DFAD-4C63-BDC5-F83F52117C94}" destId="{E7A2A027-3CD9-4193-9F35-EB422DB84216}" srcOrd="1" destOrd="0" presId="urn:microsoft.com/office/officeart/2005/8/layout/hierarchy4"/>
    <dgm:cxn modelId="{7D599398-23A9-4B50-B367-8676E9933B05}" type="presParOf" srcId="{A74E107C-38F5-4640-955F-493974DB0330}" destId="{01222E38-B275-4D2C-AF98-0D120D0653C1}" srcOrd="1" destOrd="0" presId="urn:microsoft.com/office/officeart/2005/8/layout/hierarchy4"/>
    <dgm:cxn modelId="{139D3E1E-4DBF-4FEC-841A-9CEE3DC6E808}" type="presParOf" srcId="{A74E107C-38F5-4640-955F-493974DB0330}" destId="{6512BEB8-014A-4149-A59C-75FC4D5F0CCC}" srcOrd="2" destOrd="0" presId="urn:microsoft.com/office/officeart/2005/8/layout/hierarchy4"/>
    <dgm:cxn modelId="{17112AB7-5F5D-4261-A58B-3998A3C1E229}" type="presParOf" srcId="{6512BEB8-014A-4149-A59C-75FC4D5F0CCC}" destId="{D8382B5F-5310-4CB0-A8F0-CDE2B3741D31}" srcOrd="0" destOrd="0" presId="urn:microsoft.com/office/officeart/2005/8/layout/hierarchy4"/>
    <dgm:cxn modelId="{7440A08A-CC0E-425D-9B60-D68EFD8D3080}" type="presParOf" srcId="{6512BEB8-014A-4149-A59C-75FC4D5F0CCC}" destId="{F7C7DD03-9C14-4FA9-B8F0-7AD039913420}" srcOrd="1" destOrd="0" presId="urn:microsoft.com/office/officeart/2005/8/layout/hierarchy4"/>
    <dgm:cxn modelId="{5CACEDE7-8CD2-4C3A-BEF1-BAEA6A772CD7}" type="presParOf" srcId="{A74E107C-38F5-4640-955F-493974DB0330}" destId="{71FC5175-9D7F-4C46-AE76-E76E62557781}" srcOrd="3" destOrd="0" presId="urn:microsoft.com/office/officeart/2005/8/layout/hierarchy4"/>
    <dgm:cxn modelId="{A43B43B2-AC74-499A-8C99-3ADF9AEF31FA}" type="presParOf" srcId="{A74E107C-38F5-4640-955F-493974DB0330}" destId="{8ACF5EC1-9495-4230-B7A9-58BB3171F2B0}" srcOrd="4" destOrd="0" presId="urn:microsoft.com/office/officeart/2005/8/layout/hierarchy4"/>
    <dgm:cxn modelId="{10C2264B-62A5-4F15-8068-71CAAB49C2DF}" type="presParOf" srcId="{8ACF5EC1-9495-4230-B7A9-58BB3171F2B0}" destId="{03B56369-4666-4BB6-8F34-9365717BE454}" srcOrd="0" destOrd="0" presId="urn:microsoft.com/office/officeart/2005/8/layout/hierarchy4"/>
    <dgm:cxn modelId="{9209FA77-63C7-48C3-8F9E-5310963510E8}" type="presParOf" srcId="{8ACF5EC1-9495-4230-B7A9-58BB3171F2B0}" destId="{B9FB3EB9-9CBB-4FAC-801D-2C8337A83887}" srcOrd="1" destOrd="0" presId="urn:microsoft.com/office/officeart/2005/8/layout/hierarchy4"/>
    <dgm:cxn modelId="{4B7DF1F5-64EF-4DEF-B459-2C01EBCC881C}" type="presParOf" srcId="{14FB51F2-999F-4AD9-BBFA-152E0AA9EF60}" destId="{CD0B9939-D432-488A-8982-55F62449E864}" srcOrd="1" destOrd="0" presId="urn:microsoft.com/office/officeart/2005/8/layout/hierarchy4"/>
    <dgm:cxn modelId="{FB02529A-F18C-48F1-9993-DC1C443AC46A}" type="presParOf" srcId="{14FB51F2-999F-4AD9-BBFA-152E0AA9EF60}" destId="{38AEB7E4-0341-4645-8499-3F00D498ACA7}" srcOrd="2" destOrd="0" presId="urn:microsoft.com/office/officeart/2005/8/layout/hierarchy4"/>
    <dgm:cxn modelId="{438B7B8A-E32E-49AC-B460-1000D1255A91}" type="presParOf" srcId="{38AEB7E4-0341-4645-8499-3F00D498ACA7}" destId="{DDA43F5E-E3F1-4064-9199-64A13D036597}" srcOrd="0" destOrd="0" presId="urn:microsoft.com/office/officeart/2005/8/layout/hierarchy4"/>
    <dgm:cxn modelId="{1A1D9806-37FE-41DE-8918-970792B40EA0}" type="presParOf" srcId="{38AEB7E4-0341-4645-8499-3F00D498ACA7}" destId="{5ADA666B-A3BB-4832-87A1-6A8415B35E10}" srcOrd="1" destOrd="0" presId="urn:microsoft.com/office/officeart/2005/8/layout/hierarchy4"/>
    <dgm:cxn modelId="{C71990FA-AB31-4E91-AFDB-603E0096FE6F}" type="presParOf" srcId="{38AEB7E4-0341-4645-8499-3F00D498ACA7}" destId="{3AE8F134-486C-408F-989C-D74A1F671E9B}" srcOrd="2" destOrd="0" presId="urn:microsoft.com/office/officeart/2005/8/layout/hierarchy4"/>
    <dgm:cxn modelId="{31448F9E-5F5A-47FA-8812-815EF7FD7D2F}" type="presParOf" srcId="{3AE8F134-486C-408F-989C-D74A1F671E9B}" destId="{00385406-7CF5-4BD1-A99B-7943B6430AFF}" srcOrd="0" destOrd="0" presId="urn:microsoft.com/office/officeart/2005/8/layout/hierarchy4"/>
    <dgm:cxn modelId="{0F82C853-FD8B-4FE0-B6F5-5F5BFA5CDB6D}" type="presParOf" srcId="{00385406-7CF5-4BD1-A99B-7943B6430AFF}" destId="{2195D14A-F235-4C12-BA87-5E0E2F9300F5}" srcOrd="0" destOrd="0" presId="urn:microsoft.com/office/officeart/2005/8/layout/hierarchy4"/>
    <dgm:cxn modelId="{18046E33-85DF-43D2-9EE7-D8082BCB075A}" type="presParOf" srcId="{00385406-7CF5-4BD1-A99B-7943B6430AFF}" destId="{7CDE9B9C-E6A1-4136-99DF-32EE570ED99B}" srcOrd="1" destOrd="0" presId="urn:microsoft.com/office/officeart/2005/8/layout/hierarchy4"/>
    <dgm:cxn modelId="{E62FC8F2-7507-4DE3-9815-EC17CE01BEBD}" type="presParOf" srcId="{3AE8F134-486C-408F-989C-D74A1F671E9B}" destId="{B72A2DF7-DA91-4E16-93C5-71DF113B7032}" srcOrd="1" destOrd="0" presId="urn:microsoft.com/office/officeart/2005/8/layout/hierarchy4"/>
    <dgm:cxn modelId="{E58CDDCD-B3EF-4C9E-8610-46BD6DC885F1}" type="presParOf" srcId="{3AE8F134-486C-408F-989C-D74A1F671E9B}" destId="{2831AA6C-A897-440D-9DBB-E3DFE4B77CE9}" srcOrd="2" destOrd="0" presId="urn:microsoft.com/office/officeart/2005/8/layout/hierarchy4"/>
    <dgm:cxn modelId="{895E17A6-B287-4B79-A589-28C0A9E14B0A}" type="presParOf" srcId="{2831AA6C-A897-440D-9DBB-E3DFE4B77CE9}" destId="{9A09C022-2F01-404D-AD9E-4EC3AB0CA1A7}" srcOrd="0" destOrd="0" presId="urn:microsoft.com/office/officeart/2005/8/layout/hierarchy4"/>
    <dgm:cxn modelId="{A4F85C3D-3BFA-469D-832D-87DDE33B2C82}" type="presParOf" srcId="{2831AA6C-A897-440D-9DBB-E3DFE4B77CE9}" destId="{91A355A5-19E9-40C7-A5F0-80E02DA46485}" srcOrd="1" destOrd="0" presId="urn:microsoft.com/office/officeart/2005/8/layout/hierarchy4"/>
    <dgm:cxn modelId="{B953A41E-4A0D-4CA2-A882-619DE1F328AD}" type="presParOf" srcId="{3AE8F134-486C-408F-989C-D74A1F671E9B}" destId="{9AA2FCDC-AF2E-4A92-BD24-3A22962A6CD2}" srcOrd="3" destOrd="0" presId="urn:microsoft.com/office/officeart/2005/8/layout/hierarchy4"/>
    <dgm:cxn modelId="{C4688A0F-552C-4659-8492-930783CB191C}" type="presParOf" srcId="{3AE8F134-486C-408F-989C-D74A1F671E9B}" destId="{AD38B7FA-7EF8-4073-A16F-B45969960EF5}" srcOrd="4" destOrd="0" presId="urn:microsoft.com/office/officeart/2005/8/layout/hierarchy4"/>
    <dgm:cxn modelId="{78632E5D-CEB9-403B-92DB-914CFE49DDDD}" type="presParOf" srcId="{AD38B7FA-7EF8-4073-A16F-B45969960EF5}" destId="{C025082D-CB31-41CC-964E-FA84B9BC1F9F}" srcOrd="0" destOrd="0" presId="urn:microsoft.com/office/officeart/2005/8/layout/hierarchy4"/>
    <dgm:cxn modelId="{B099B51D-3D6E-4FF0-8C08-5D92D3EBF7AB}" type="presParOf" srcId="{AD38B7FA-7EF8-4073-A16F-B45969960EF5}" destId="{1300C6A7-C08F-44E5-A88A-897C123668F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1A585-931C-4A34-950D-667B57A171A0}">
      <dsp:nvSpPr>
        <dsp:cNvPr id="0" name=""/>
        <dsp:cNvSpPr/>
      </dsp:nvSpPr>
      <dsp:spPr>
        <a:xfrm>
          <a:off x="1024866" y="357014"/>
          <a:ext cx="3748657" cy="3748657"/>
        </a:xfrm>
        <a:prstGeom prst="pie">
          <a:avLst>
            <a:gd name="adj1" fmla="val 16200000"/>
            <a:gd name="adj2" fmla="val 54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t" anchorCtr="0">
          <a:noAutofit/>
        </a:bodyPr>
        <a:lstStyle/>
        <a:p>
          <a:pPr marL="0" lvl="0" indent="0" algn="l" defTabSz="800100">
            <a:lnSpc>
              <a:spcPct val="90000"/>
            </a:lnSpc>
            <a:spcBef>
              <a:spcPct val="0"/>
            </a:spcBef>
            <a:spcAft>
              <a:spcPct val="35000"/>
            </a:spcAft>
            <a:buNone/>
          </a:pPr>
          <a:r>
            <a:rPr lang="en-US" sz="1800" kern="1200" dirty="0"/>
            <a:t>Event Data</a:t>
          </a:r>
        </a:p>
        <a:p>
          <a:pPr marL="114300" lvl="1" indent="-114300" algn="l" defTabSz="622300">
            <a:lnSpc>
              <a:spcPct val="90000"/>
            </a:lnSpc>
            <a:spcBef>
              <a:spcPct val="0"/>
            </a:spcBef>
            <a:spcAft>
              <a:spcPct val="15000"/>
            </a:spcAft>
            <a:buChar char="•"/>
          </a:pPr>
          <a:r>
            <a:rPr lang="en-US" sz="1400" kern="1200" dirty="0"/>
            <a:t>Headliner names</a:t>
          </a:r>
        </a:p>
        <a:p>
          <a:pPr marL="114300" lvl="1" indent="-114300" algn="l" defTabSz="622300">
            <a:lnSpc>
              <a:spcPct val="90000"/>
            </a:lnSpc>
            <a:spcBef>
              <a:spcPct val="0"/>
            </a:spcBef>
            <a:spcAft>
              <a:spcPct val="15000"/>
            </a:spcAft>
            <a:buChar char="•"/>
          </a:pPr>
          <a:r>
            <a:rPr lang="en-US" sz="1400" kern="1200" dirty="0"/>
            <a:t>Dates</a:t>
          </a:r>
        </a:p>
        <a:p>
          <a:pPr marL="114300" lvl="1" indent="-114300" algn="l" defTabSz="622300">
            <a:lnSpc>
              <a:spcPct val="90000"/>
            </a:lnSpc>
            <a:spcBef>
              <a:spcPct val="0"/>
            </a:spcBef>
            <a:spcAft>
              <a:spcPct val="15000"/>
            </a:spcAft>
            <a:buChar char="•"/>
          </a:pPr>
          <a:r>
            <a:rPr lang="en-US" sz="1400" kern="1200" dirty="0"/>
            <a:t>Venues</a:t>
          </a:r>
        </a:p>
        <a:p>
          <a:pPr marL="114300" lvl="1" indent="-114300" algn="l" defTabSz="622300">
            <a:lnSpc>
              <a:spcPct val="90000"/>
            </a:lnSpc>
            <a:spcBef>
              <a:spcPct val="0"/>
            </a:spcBef>
            <a:spcAft>
              <a:spcPct val="15000"/>
            </a:spcAft>
            <a:buChar char="•"/>
          </a:pPr>
          <a:r>
            <a:rPr lang="en-US" sz="1400" kern="1200" dirty="0"/>
            <a:t>Statuses of concerts</a:t>
          </a:r>
        </a:p>
        <a:p>
          <a:pPr marL="114300" lvl="1" indent="-114300" algn="l" defTabSz="622300">
            <a:lnSpc>
              <a:spcPct val="90000"/>
            </a:lnSpc>
            <a:spcBef>
              <a:spcPct val="0"/>
            </a:spcBef>
            <a:spcAft>
              <a:spcPct val="15000"/>
            </a:spcAft>
            <a:buChar char="•"/>
          </a:pPr>
          <a:r>
            <a:rPr lang="en-US" sz="1400" kern="1200" dirty="0"/>
            <a:t>Venue addresses</a:t>
          </a:r>
        </a:p>
        <a:p>
          <a:pPr marL="114300" lvl="1" indent="-114300" algn="l" defTabSz="622300">
            <a:lnSpc>
              <a:spcPct val="90000"/>
            </a:lnSpc>
            <a:spcBef>
              <a:spcPct val="0"/>
            </a:spcBef>
            <a:spcAft>
              <a:spcPct val="15000"/>
            </a:spcAft>
            <a:buChar char="•"/>
          </a:pPr>
          <a:r>
            <a:rPr lang="en-US" sz="1400" kern="1200"/>
            <a:t>Ticket links</a:t>
          </a:r>
          <a:endParaRPr lang="en-US" sz="1400" kern="1200" dirty="0"/>
        </a:p>
      </dsp:txBody>
      <dsp:txXfrm>
        <a:off x="2899195" y="914850"/>
        <a:ext cx="1316492" cy="2632985"/>
      </dsp:txXfrm>
    </dsp:sp>
    <dsp:sp modelId="{AA412921-17D0-4915-8FE6-C2EB8F6D5970}">
      <dsp:nvSpPr>
        <dsp:cNvPr id="0" name=""/>
        <dsp:cNvSpPr/>
      </dsp:nvSpPr>
      <dsp:spPr>
        <a:xfrm>
          <a:off x="935613" y="357014"/>
          <a:ext cx="3748657" cy="3748657"/>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t" anchorCtr="0">
          <a:noAutofit/>
        </a:bodyPr>
        <a:lstStyle/>
        <a:p>
          <a:pPr marL="0" lvl="0" indent="0" algn="l" defTabSz="800100">
            <a:lnSpc>
              <a:spcPct val="90000"/>
            </a:lnSpc>
            <a:spcBef>
              <a:spcPct val="0"/>
            </a:spcBef>
            <a:spcAft>
              <a:spcPct val="35000"/>
            </a:spcAft>
            <a:buNone/>
          </a:pPr>
          <a:r>
            <a:rPr lang="en-US" sz="1800" kern="1200" dirty="0"/>
            <a:t>Artist Information</a:t>
          </a:r>
        </a:p>
        <a:p>
          <a:pPr marL="114300" lvl="1" indent="-114300" algn="l" defTabSz="622300">
            <a:lnSpc>
              <a:spcPct val="90000"/>
            </a:lnSpc>
            <a:spcBef>
              <a:spcPct val="0"/>
            </a:spcBef>
            <a:spcAft>
              <a:spcPct val="15000"/>
            </a:spcAft>
            <a:buChar char="•"/>
          </a:pPr>
          <a:r>
            <a:rPr lang="en-US" sz="1400" kern="1200" dirty="0"/>
            <a:t>Genres</a:t>
          </a:r>
        </a:p>
        <a:p>
          <a:pPr marL="114300" lvl="1" indent="-114300" algn="l" defTabSz="622300">
            <a:lnSpc>
              <a:spcPct val="90000"/>
            </a:lnSpc>
            <a:spcBef>
              <a:spcPct val="0"/>
            </a:spcBef>
            <a:spcAft>
              <a:spcPct val="15000"/>
            </a:spcAft>
            <a:buChar char="•"/>
          </a:pPr>
          <a:r>
            <a:rPr lang="en-US" sz="1400" kern="1200"/>
            <a:t>Listener counts</a:t>
          </a:r>
        </a:p>
        <a:p>
          <a:pPr marL="114300" lvl="1" indent="-114300" algn="l" defTabSz="622300">
            <a:lnSpc>
              <a:spcPct val="90000"/>
            </a:lnSpc>
            <a:spcBef>
              <a:spcPct val="0"/>
            </a:spcBef>
            <a:spcAft>
              <a:spcPct val="15000"/>
            </a:spcAft>
            <a:buChar char="•"/>
          </a:pPr>
          <a:r>
            <a:rPr lang="en-US" sz="1400" kern="1200"/>
            <a:t>Playcounts</a:t>
          </a:r>
        </a:p>
        <a:p>
          <a:pPr marL="114300" lvl="1" indent="-114300" algn="l" defTabSz="622300">
            <a:lnSpc>
              <a:spcPct val="90000"/>
            </a:lnSpc>
            <a:spcBef>
              <a:spcPct val="0"/>
            </a:spcBef>
            <a:spcAft>
              <a:spcPct val="15000"/>
            </a:spcAft>
            <a:buChar char="•"/>
          </a:pPr>
          <a:r>
            <a:rPr lang="en-US" sz="1400" kern="1200"/>
            <a:t>Top albums</a:t>
          </a:r>
        </a:p>
        <a:p>
          <a:pPr marL="114300" lvl="1" indent="-114300" algn="l" defTabSz="622300">
            <a:lnSpc>
              <a:spcPct val="90000"/>
            </a:lnSpc>
            <a:spcBef>
              <a:spcPct val="0"/>
            </a:spcBef>
            <a:spcAft>
              <a:spcPct val="15000"/>
            </a:spcAft>
            <a:buChar char="•"/>
          </a:pPr>
          <a:r>
            <a:rPr lang="en-US" sz="1400" kern="1200"/>
            <a:t>Album playcounts</a:t>
          </a:r>
        </a:p>
      </dsp:txBody>
      <dsp:txXfrm>
        <a:off x="1471135" y="914850"/>
        <a:ext cx="1316492" cy="2632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7D701-696F-4342-8F44-6B07185163C3}">
      <dsp:nvSpPr>
        <dsp:cNvPr id="0" name=""/>
        <dsp:cNvSpPr/>
      </dsp:nvSpPr>
      <dsp:spPr>
        <a:xfrm rot="5400000">
          <a:off x="6435252" y="-2792322"/>
          <a:ext cx="601652" cy="633983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concert discovery or recommendations.</a:t>
          </a:r>
        </a:p>
      </dsp:txBody>
      <dsp:txXfrm rot="-5400000">
        <a:off x="3566159" y="106141"/>
        <a:ext cx="6310468" cy="542912"/>
      </dsp:txXfrm>
    </dsp:sp>
    <dsp:sp modelId="{676C1559-8451-4101-BFD9-53C5B841C4C9}">
      <dsp:nvSpPr>
        <dsp:cNvPr id="0" name=""/>
        <dsp:cNvSpPr/>
      </dsp:nvSpPr>
      <dsp:spPr>
        <a:xfrm>
          <a:off x="0" y="1563"/>
          <a:ext cx="3566159" cy="7520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Application development</a:t>
          </a:r>
        </a:p>
      </dsp:txBody>
      <dsp:txXfrm>
        <a:off x="36713" y="38276"/>
        <a:ext cx="3492733" cy="678639"/>
      </dsp:txXfrm>
    </dsp:sp>
    <dsp:sp modelId="{CDA75F69-D02B-49B6-8C84-89EF120EF5BC}">
      <dsp:nvSpPr>
        <dsp:cNvPr id="0" name=""/>
        <dsp:cNvSpPr/>
      </dsp:nvSpPr>
      <dsp:spPr>
        <a:xfrm rot="5400000">
          <a:off x="6435252" y="-2002653"/>
          <a:ext cx="601652" cy="633983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Provides information on shows in their area and a reference point for popular albums by the artist</a:t>
          </a:r>
        </a:p>
      </dsp:txBody>
      <dsp:txXfrm rot="-5400000">
        <a:off x="3566159" y="895810"/>
        <a:ext cx="6310468" cy="542912"/>
      </dsp:txXfrm>
    </dsp:sp>
    <dsp:sp modelId="{932D20FB-6C79-49FE-953B-98A293994B1D}">
      <dsp:nvSpPr>
        <dsp:cNvPr id="0" name=""/>
        <dsp:cNvSpPr/>
      </dsp:nvSpPr>
      <dsp:spPr>
        <a:xfrm>
          <a:off x="0" y="791232"/>
          <a:ext cx="3566159" cy="7520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Concertgoers and music enthusiasts seeking information on upcoming events.</a:t>
          </a:r>
        </a:p>
      </dsp:txBody>
      <dsp:txXfrm>
        <a:off x="36713" y="827945"/>
        <a:ext cx="3492733" cy="678639"/>
      </dsp:txXfrm>
    </dsp:sp>
    <dsp:sp modelId="{687DC0B7-1BAA-423D-834E-2FDFD897F533}">
      <dsp:nvSpPr>
        <dsp:cNvPr id="0" name=""/>
        <dsp:cNvSpPr/>
      </dsp:nvSpPr>
      <dsp:spPr>
        <a:xfrm rot="5400000">
          <a:off x="6435252" y="-1212984"/>
          <a:ext cx="601652" cy="633983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Tour frequency analytics, artist popularity, venue popularity</a:t>
          </a:r>
        </a:p>
      </dsp:txBody>
      <dsp:txXfrm rot="-5400000">
        <a:off x="3566159" y="1685479"/>
        <a:ext cx="6310468" cy="542912"/>
      </dsp:txXfrm>
    </dsp:sp>
    <dsp:sp modelId="{99099830-A149-41FB-B89B-B8E0EEF70EEF}">
      <dsp:nvSpPr>
        <dsp:cNvPr id="0" name=""/>
        <dsp:cNvSpPr/>
      </dsp:nvSpPr>
      <dsp:spPr>
        <a:xfrm>
          <a:off x="0" y="1580902"/>
          <a:ext cx="3566159" cy="7520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Event organizers and promoters for market analysis and planning.</a:t>
          </a:r>
        </a:p>
      </dsp:txBody>
      <dsp:txXfrm>
        <a:off x="36713" y="1617615"/>
        <a:ext cx="3492733" cy="678639"/>
      </dsp:txXfrm>
    </dsp:sp>
    <dsp:sp modelId="{6C1FEFB8-2A74-4C00-86B7-172C8471905F}">
      <dsp:nvSpPr>
        <dsp:cNvPr id="0" name=""/>
        <dsp:cNvSpPr/>
      </dsp:nvSpPr>
      <dsp:spPr>
        <a:xfrm rot="5400000">
          <a:off x="6435252" y="-423314"/>
          <a:ext cx="601652" cy="6339838"/>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Custer analysis of popular genres</a:t>
          </a:r>
        </a:p>
      </dsp:txBody>
      <dsp:txXfrm rot="-5400000">
        <a:off x="3566159" y="2475149"/>
        <a:ext cx="6310468" cy="542912"/>
      </dsp:txXfrm>
    </dsp:sp>
    <dsp:sp modelId="{67411C32-A731-4451-8BA9-4C6D2610F2BB}">
      <dsp:nvSpPr>
        <dsp:cNvPr id="0" name=""/>
        <dsp:cNvSpPr/>
      </dsp:nvSpPr>
      <dsp:spPr>
        <a:xfrm>
          <a:off x="0" y="2370571"/>
          <a:ext cx="3566159" cy="7520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Researchers interested in analyzing music trends and artist popularity </a:t>
          </a:r>
        </a:p>
      </dsp:txBody>
      <dsp:txXfrm>
        <a:off x="36713" y="2407284"/>
        <a:ext cx="3492733" cy="6786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3705F-7263-46A0-AB58-DFCD4D07510A}">
      <dsp:nvSpPr>
        <dsp:cNvPr id="0" name=""/>
        <dsp:cNvSpPr/>
      </dsp:nvSpPr>
      <dsp:spPr>
        <a:xfrm rot="10800000">
          <a:off x="2423962" y="497"/>
          <a:ext cx="7624336" cy="2014185"/>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200" tIns="68580"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err="1"/>
            <a:t>JamBase</a:t>
          </a:r>
          <a:r>
            <a:rPr lang="en-US" sz="1800" b="1" kern="1200" dirty="0"/>
            <a:t>:</a:t>
          </a:r>
          <a:endParaRPr lang="en-US" sz="1800" kern="1200" dirty="0"/>
        </a:p>
        <a:p>
          <a:pPr marL="114300" lvl="1" indent="-114300" algn="l" defTabSz="622300">
            <a:lnSpc>
              <a:spcPct val="90000"/>
            </a:lnSpc>
            <a:spcBef>
              <a:spcPct val="0"/>
            </a:spcBef>
            <a:spcAft>
              <a:spcPct val="15000"/>
            </a:spcAft>
            <a:buChar char="•"/>
          </a:pPr>
          <a:r>
            <a:rPr lang="en-US" sz="1400" kern="1200" dirty="0" err="1"/>
            <a:t>Jambase</a:t>
          </a:r>
          <a:r>
            <a:rPr lang="en-US" sz="1400" kern="1200" dirty="0"/>
            <a:t> is a music-centric platform that compiles show listings for an impressive array of 65,000 artists across 50 different genres, performing in 75,000 venues worldwide</a:t>
          </a:r>
        </a:p>
        <a:p>
          <a:pPr marL="114300" lvl="1" indent="-114300" algn="l" defTabSz="622300">
            <a:lnSpc>
              <a:spcPct val="90000"/>
            </a:lnSpc>
            <a:spcBef>
              <a:spcPct val="0"/>
            </a:spcBef>
            <a:spcAft>
              <a:spcPct val="15000"/>
            </a:spcAft>
            <a:buChar char="•"/>
          </a:pPr>
          <a:r>
            <a:rPr lang="en-US" sz="1400" kern="1200" dirty="0"/>
            <a:t>API Provides information about concerts and events, including details like headliner names, venues, and dates.</a:t>
          </a:r>
        </a:p>
      </dsp:txBody>
      <dsp:txXfrm rot="10800000">
        <a:off x="2927508" y="497"/>
        <a:ext cx="7120790" cy="2014185"/>
      </dsp:txXfrm>
    </dsp:sp>
    <dsp:sp modelId="{400E8C16-CFE7-4AC6-B19D-5F71F78949D6}">
      <dsp:nvSpPr>
        <dsp:cNvPr id="0" name=""/>
        <dsp:cNvSpPr/>
      </dsp:nvSpPr>
      <dsp:spPr>
        <a:xfrm>
          <a:off x="1416869" y="497"/>
          <a:ext cx="2014185" cy="20141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640CDC-E74F-44A4-8310-353423644946}">
      <dsp:nvSpPr>
        <dsp:cNvPr id="0" name=""/>
        <dsp:cNvSpPr/>
      </dsp:nvSpPr>
      <dsp:spPr>
        <a:xfrm rot="10800000">
          <a:off x="2423962" y="2615932"/>
          <a:ext cx="7624336" cy="2014185"/>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200" tIns="68580"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t>Last.fm:</a:t>
          </a:r>
          <a:endParaRPr lang="en-US" sz="1800" kern="1200" dirty="0"/>
        </a:p>
        <a:p>
          <a:pPr marL="114300" lvl="1" indent="-114300" algn="l" defTabSz="622300">
            <a:lnSpc>
              <a:spcPct val="90000"/>
            </a:lnSpc>
            <a:spcBef>
              <a:spcPct val="0"/>
            </a:spcBef>
            <a:spcAft>
              <a:spcPct val="15000"/>
            </a:spcAft>
            <a:buChar char="•"/>
          </a:pPr>
          <a:r>
            <a:rPr lang="en-US" sz="1400" kern="1200"/>
            <a:t>Last.fm is a music recommendation service and social network that allows users to track their music listening habits and discover new music. Users can create profiles, connect with friends, and share their music preferences. Last.fm provides personalized recommendations based on their listening history.</a:t>
          </a:r>
          <a:endParaRPr lang="en-US" sz="1400" kern="1200" dirty="0"/>
        </a:p>
        <a:p>
          <a:pPr marL="114300" lvl="1" indent="-114300" algn="l" defTabSz="622300">
            <a:lnSpc>
              <a:spcPct val="90000"/>
            </a:lnSpc>
            <a:spcBef>
              <a:spcPct val="0"/>
            </a:spcBef>
            <a:spcAft>
              <a:spcPct val="15000"/>
            </a:spcAft>
            <a:buChar char="•"/>
          </a:pPr>
          <a:r>
            <a:rPr lang="en-US" sz="1400" kern="1200" dirty="0"/>
            <a:t>API provides information about headliners, including listener counts, </a:t>
          </a:r>
          <a:r>
            <a:rPr lang="en-US" sz="1400" kern="1200" dirty="0" err="1"/>
            <a:t>playcounts</a:t>
          </a:r>
          <a:r>
            <a:rPr lang="en-US" sz="1400" kern="1200" dirty="0"/>
            <a:t>, top albums, and album </a:t>
          </a:r>
          <a:r>
            <a:rPr lang="en-US" sz="1400" kern="1200" dirty="0" err="1"/>
            <a:t>playcounts</a:t>
          </a:r>
          <a:r>
            <a:rPr lang="en-US" sz="1400" kern="1200" dirty="0"/>
            <a:t>.</a:t>
          </a:r>
        </a:p>
      </dsp:txBody>
      <dsp:txXfrm rot="10800000">
        <a:off x="2927508" y="2615932"/>
        <a:ext cx="7120790" cy="2014185"/>
      </dsp:txXfrm>
    </dsp:sp>
    <dsp:sp modelId="{CA977051-9056-4C1F-97DB-FE1E4276B699}">
      <dsp:nvSpPr>
        <dsp:cNvPr id="0" name=""/>
        <dsp:cNvSpPr/>
      </dsp:nvSpPr>
      <dsp:spPr>
        <a:xfrm>
          <a:off x="1416869" y="2615932"/>
          <a:ext cx="2014185" cy="201418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6FA89-3748-4397-AAF8-D7891893D1DB}">
      <dsp:nvSpPr>
        <dsp:cNvPr id="0" name=""/>
        <dsp:cNvSpPr/>
      </dsp:nvSpPr>
      <dsp:spPr>
        <a:xfrm>
          <a:off x="0" y="23509"/>
          <a:ext cx="10755922" cy="5996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baseline="0"/>
            <a:t>JamBase API:</a:t>
          </a:r>
          <a:endParaRPr lang="en-US" sz="2500" kern="1200"/>
        </a:p>
      </dsp:txBody>
      <dsp:txXfrm>
        <a:off x="29271" y="52780"/>
        <a:ext cx="10697380" cy="541083"/>
      </dsp:txXfrm>
    </dsp:sp>
    <dsp:sp modelId="{BC80BA0C-2FBC-49AA-818F-5E22682E2593}">
      <dsp:nvSpPr>
        <dsp:cNvPr id="0" name=""/>
        <dsp:cNvSpPr/>
      </dsp:nvSpPr>
      <dsp:spPr>
        <a:xfrm>
          <a:off x="0" y="623134"/>
          <a:ext cx="10755922" cy="160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50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0" i="0" kern="1200" baseline="0"/>
            <a:t>Data is acquired by making HTTP requests to the JamBase API, specifically targeting concert events in Texas.</a:t>
          </a:r>
          <a:endParaRPr lang="en-US" sz="2000" kern="1200"/>
        </a:p>
        <a:p>
          <a:pPr marL="228600" lvl="1" indent="-228600" algn="l" defTabSz="889000">
            <a:lnSpc>
              <a:spcPct val="90000"/>
            </a:lnSpc>
            <a:spcBef>
              <a:spcPct val="0"/>
            </a:spcBef>
            <a:spcAft>
              <a:spcPct val="20000"/>
            </a:spcAft>
            <a:buChar char="•"/>
          </a:pPr>
          <a:r>
            <a:rPr lang="en-US" sz="2000" b="0" i="0" kern="1200" baseline="0" dirty="0"/>
            <a:t>The script retrieves information in pages, with each page containing details about 50 events. </a:t>
          </a:r>
          <a:endParaRPr lang="en-US" sz="2000" kern="1200" dirty="0"/>
        </a:p>
        <a:p>
          <a:pPr marL="228600" lvl="1" indent="-228600" algn="l" defTabSz="889000">
            <a:lnSpc>
              <a:spcPct val="90000"/>
            </a:lnSpc>
            <a:spcBef>
              <a:spcPct val="0"/>
            </a:spcBef>
            <a:spcAft>
              <a:spcPct val="20000"/>
            </a:spcAft>
            <a:buChar char="•"/>
          </a:pPr>
          <a:r>
            <a:rPr lang="en-US" sz="2000" kern="1200" dirty="0"/>
            <a:t>For the purpose of not overloading my computer, pages were limited to 20.</a:t>
          </a:r>
        </a:p>
      </dsp:txBody>
      <dsp:txXfrm>
        <a:off x="0" y="623134"/>
        <a:ext cx="10755922" cy="1604250"/>
      </dsp:txXfrm>
    </dsp:sp>
    <dsp:sp modelId="{C12C4E4D-CF23-433C-BB39-88B96351CDFE}">
      <dsp:nvSpPr>
        <dsp:cNvPr id="0" name=""/>
        <dsp:cNvSpPr/>
      </dsp:nvSpPr>
      <dsp:spPr>
        <a:xfrm>
          <a:off x="0" y="2227384"/>
          <a:ext cx="10755922" cy="5996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baseline="0"/>
            <a:t>Last.fm API:</a:t>
          </a:r>
          <a:endParaRPr lang="en-US" sz="2500" kern="1200"/>
        </a:p>
      </dsp:txBody>
      <dsp:txXfrm>
        <a:off x="29271" y="2256655"/>
        <a:ext cx="10697380" cy="541083"/>
      </dsp:txXfrm>
    </dsp:sp>
    <dsp:sp modelId="{ECFDED2E-468A-4678-9F7F-B4CC2C84531E}">
      <dsp:nvSpPr>
        <dsp:cNvPr id="0" name=""/>
        <dsp:cNvSpPr/>
      </dsp:nvSpPr>
      <dsp:spPr>
        <a:xfrm>
          <a:off x="0" y="2827009"/>
          <a:ext cx="10755922" cy="160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50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0" i="0" kern="1200" baseline="0"/>
            <a:t>Last.fm API is utilized to obtain detailed information about headliners.</a:t>
          </a:r>
          <a:endParaRPr lang="en-US" sz="2000" kern="1200"/>
        </a:p>
        <a:p>
          <a:pPr marL="228600" lvl="1" indent="-228600" algn="l" defTabSz="889000">
            <a:lnSpc>
              <a:spcPct val="90000"/>
            </a:lnSpc>
            <a:spcBef>
              <a:spcPct val="0"/>
            </a:spcBef>
            <a:spcAft>
              <a:spcPct val="20000"/>
            </a:spcAft>
            <a:buChar char="•"/>
          </a:pPr>
          <a:r>
            <a:rPr lang="en-US" sz="2000" b="0" i="0" kern="1200" baseline="0"/>
            <a:t>A function is defined to handle Last.fm API requests, and it is applied to each unique headliner name in the JamBase dataset.</a:t>
          </a:r>
          <a:endParaRPr lang="en-US" sz="2000" kern="1200"/>
        </a:p>
        <a:p>
          <a:pPr marL="228600" lvl="1" indent="-228600" algn="l" defTabSz="889000">
            <a:lnSpc>
              <a:spcPct val="90000"/>
            </a:lnSpc>
            <a:spcBef>
              <a:spcPct val="0"/>
            </a:spcBef>
            <a:spcAft>
              <a:spcPct val="20000"/>
            </a:spcAft>
            <a:buChar char="•"/>
          </a:pPr>
          <a:r>
            <a:rPr lang="en-US" sz="2000" b="0" i="0" kern="1200" baseline="0"/>
            <a:t>The requests include a delay of 1 second between each to avoid overwhelming the Last.fm API.</a:t>
          </a:r>
          <a:endParaRPr lang="en-US" sz="2000" kern="1200"/>
        </a:p>
      </dsp:txBody>
      <dsp:txXfrm>
        <a:off x="0" y="2827009"/>
        <a:ext cx="10755922" cy="1604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C9A0-BEE0-47A5-8293-83E19E5DA24A}">
      <dsp:nvSpPr>
        <dsp:cNvPr id="0" name=""/>
        <dsp:cNvSpPr/>
      </dsp:nvSpPr>
      <dsp:spPr>
        <a:xfrm rot="5400000">
          <a:off x="714642" y="1578705"/>
          <a:ext cx="1526549" cy="2540144"/>
        </a:xfrm>
        <a:prstGeom prst="corner">
          <a:avLst>
            <a:gd name="adj1" fmla="val 16120"/>
            <a:gd name="adj2" fmla="val 161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2CCA71-37F0-4FB4-A3DB-4D9761FD8A23}">
      <dsp:nvSpPr>
        <dsp:cNvPr id="0" name=""/>
        <dsp:cNvSpPr/>
      </dsp:nvSpPr>
      <dsp:spPr>
        <a:xfrm>
          <a:off x="459823" y="2337661"/>
          <a:ext cx="2293256" cy="2010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Parsing and filtering out non-concert events from JamBase data.</a:t>
          </a:r>
        </a:p>
      </dsp:txBody>
      <dsp:txXfrm>
        <a:off x="459823" y="2337661"/>
        <a:ext cx="2293256" cy="2010174"/>
      </dsp:txXfrm>
    </dsp:sp>
    <dsp:sp modelId="{C2E8C45F-B880-4BB6-99AD-B49B3FE60A3A}">
      <dsp:nvSpPr>
        <dsp:cNvPr id="0" name=""/>
        <dsp:cNvSpPr/>
      </dsp:nvSpPr>
      <dsp:spPr>
        <a:xfrm>
          <a:off x="2320390" y="1391697"/>
          <a:ext cx="432689" cy="432689"/>
        </a:xfrm>
        <a:prstGeom prst="triangle">
          <a:avLst>
            <a:gd name="adj" fmla="val 1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F1CB64-6C7F-44B0-A251-1A41EC4AF991}">
      <dsp:nvSpPr>
        <dsp:cNvPr id="0" name=""/>
        <dsp:cNvSpPr/>
      </dsp:nvSpPr>
      <dsp:spPr>
        <a:xfrm rot="5400000">
          <a:off x="3522036" y="884013"/>
          <a:ext cx="1526549" cy="2540144"/>
        </a:xfrm>
        <a:prstGeom prst="corner">
          <a:avLst>
            <a:gd name="adj1" fmla="val 16120"/>
            <a:gd name="adj2" fmla="val 161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DA8D2-3174-48CB-B13B-19AAA8F5B6E0}">
      <dsp:nvSpPr>
        <dsp:cNvPr id="0" name=""/>
        <dsp:cNvSpPr/>
      </dsp:nvSpPr>
      <dsp:spPr>
        <a:xfrm>
          <a:off x="3267217" y="1642969"/>
          <a:ext cx="2293256" cy="2010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Extracting relevant information such as headliner names, event dates, venues, and ticket links from JamBase.</a:t>
          </a:r>
        </a:p>
      </dsp:txBody>
      <dsp:txXfrm>
        <a:off x="3267217" y="1642969"/>
        <a:ext cx="2293256" cy="2010174"/>
      </dsp:txXfrm>
    </dsp:sp>
    <dsp:sp modelId="{A08DC92F-7C8F-47DF-ABF5-CE69EA570D70}">
      <dsp:nvSpPr>
        <dsp:cNvPr id="0" name=""/>
        <dsp:cNvSpPr/>
      </dsp:nvSpPr>
      <dsp:spPr>
        <a:xfrm>
          <a:off x="5127784" y="697004"/>
          <a:ext cx="432689" cy="432689"/>
        </a:xfrm>
        <a:prstGeom prst="triangle">
          <a:avLst>
            <a:gd name="adj" fmla="val 1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88462D-8070-47DB-AFFB-DCEC52E3FB65}">
      <dsp:nvSpPr>
        <dsp:cNvPr id="0" name=""/>
        <dsp:cNvSpPr/>
      </dsp:nvSpPr>
      <dsp:spPr>
        <a:xfrm rot="5400000">
          <a:off x="6329431" y="189320"/>
          <a:ext cx="1526549" cy="2540144"/>
        </a:xfrm>
        <a:prstGeom prst="corner">
          <a:avLst>
            <a:gd name="adj1" fmla="val 16120"/>
            <a:gd name="adj2" fmla="val 161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EE3B2-28C9-4F60-9684-48511B6A6959}">
      <dsp:nvSpPr>
        <dsp:cNvPr id="0" name=""/>
        <dsp:cNvSpPr/>
      </dsp:nvSpPr>
      <dsp:spPr>
        <a:xfrm>
          <a:off x="6074611" y="948276"/>
          <a:ext cx="2293256" cy="2010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Parsing the listener data from last.fm</a:t>
          </a:r>
        </a:p>
        <a:p>
          <a:pPr marL="114300" lvl="1" indent="-114300" algn="l" defTabSz="533400">
            <a:lnSpc>
              <a:spcPct val="90000"/>
            </a:lnSpc>
            <a:spcBef>
              <a:spcPct val="0"/>
            </a:spcBef>
            <a:spcAft>
              <a:spcPct val="15000"/>
            </a:spcAft>
            <a:buChar char="•"/>
          </a:pPr>
          <a:r>
            <a:rPr lang="en-US" sz="1200" kern="1200"/>
            <a:t>Handling exceptions and errors during the Last.fm API requests.</a:t>
          </a:r>
        </a:p>
      </dsp:txBody>
      <dsp:txXfrm>
        <a:off x="6074611" y="948276"/>
        <a:ext cx="2293256" cy="2010174"/>
      </dsp:txXfrm>
    </dsp:sp>
    <dsp:sp modelId="{4D1FBE77-4538-4AB9-A4E0-12D07A8557C5}">
      <dsp:nvSpPr>
        <dsp:cNvPr id="0" name=""/>
        <dsp:cNvSpPr/>
      </dsp:nvSpPr>
      <dsp:spPr>
        <a:xfrm>
          <a:off x="7935178" y="2312"/>
          <a:ext cx="432689" cy="432689"/>
        </a:xfrm>
        <a:prstGeom prst="triangle">
          <a:avLst>
            <a:gd name="adj" fmla="val 1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6537B4-026B-4405-BBEA-DBC4E021FE6C}">
      <dsp:nvSpPr>
        <dsp:cNvPr id="0" name=""/>
        <dsp:cNvSpPr/>
      </dsp:nvSpPr>
      <dsp:spPr>
        <a:xfrm rot="5400000">
          <a:off x="9136825" y="-505371"/>
          <a:ext cx="1526549" cy="2540144"/>
        </a:xfrm>
        <a:prstGeom prst="corner">
          <a:avLst>
            <a:gd name="adj1" fmla="val 16120"/>
            <a:gd name="adj2" fmla="val 161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D52F90-E4EF-4C3B-BFED-C7017CEAD3B1}">
      <dsp:nvSpPr>
        <dsp:cNvPr id="0" name=""/>
        <dsp:cNvSpPr/>
      </dsp:nvSpPr>
      <dsp:spPr>
        <a:xfrm>
          <a:off x="8882006" y="253584"/>
          <a:ext cx="2293256" cy="2010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Merging dataframes to include additional information about headliners, including listeners, playcounts, top albums, and album playcounts.</a:t>
          </a:r>
        </a:p>
      </dsp:txBody>
      <dsp:txXfrm>
        <a:off x="8882006" y="253584"/>
        <a:ext cx="2293256" cy="20101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0E8A5-54D9-4CB1-9941-04870D11ECC1}">
      <dsp:nvSpPr>
        <dsp:cNvPr id="0" name=""/>
        <dsp:cNvSpPr/>
      </dsp:nvSpPr>
      <dsp:spPr>
        <a:xfrm>
          <a:off x="6026" y="833"/>
          <a:ext cx="4819191" cy="14339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Publicizing Data Output</a:t>
          </a:r>
        </a:p>
      </dsp:txBody>
      <dsp:txXfrm>
        <a:off x="48025" y="42832"/>
        <a:ext cx="4735193" cy="1349960"/>
      </dsp:txXfrm>
    </dsp:sp>
    <dsp:sp modelId="{C7AA19AF-BDD2-4FE3-B08C-0AED326E9E75}">
      <dsp:nvSpPr>
        <dsp:cNvPr id="0" name=""/>
        <dsp:cNvSpPr/>
      </dsp:nvSpPr>
      <dsp:spPr>
        <a:xfrm>
          <a:off x="6026" y="1689407"/>
          <a:ext cx="1521209" cy="14339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Subject to the pre-set parameters</a:t>
          </a:r>
        </a:p>
      </dsp:txBody>
      <dsp:txXfrm>
        <a:off x="48025" y="1731406"/>
        <a:ext cx="1437211" cy="1349960"/>
      </dsp:txXfrm>
    </dsp:sp>
    <dsp:sp modelId="{D8382B5F-5310-4CB0-A8F0-CDE2B3741D31}">
      <dsp:nvSpPr>
        <dsp:cNvPr id="0" name=""/>
        <dsp:cNvSpPr/>
      </dsp:nvSpPr>
      <dsp:spPr>
        <a:xfrm>
          <a:off x="1655017" y="1689407"/>
          <a:ext cx="1521209" cy="14339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represent a snapshot in time </a:t>
          </a:r>
        </a:p>
      </dsp:txBody>
      <dsp:txXfrm>
        <a:off x="1697016" y="1731406"/>
        <a:ext cx="1437211" cy="1349960"/>
      </dsp:txXfrm>
    </dsp:sp>
    <dsp:sp modelId="{03B56369-4666-4BB6-8F34-9365717BE454}">
      <dsp:nvSpPr>
        <dsp:cNvPr id="0" name=""/>
        <dsp:cNvSpPr/>
      </dsp:nvSpPr>
      <dsp:spPr>
        <a:xfrm>
          <a:off x="3304008" y="1689407"/>
          <a:ext cx="1521209" cy="14339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Could potentially run afoul of API Terms of Use</a:t>
          </a:r>
        </a:p>
      </dsp:txBody>
      <dsp:txXfrm>
        <a:off x="3346007" y="1731406"/>
        <a:ext cx="1437211" cy="1349960"/>
      </dsp:txXfrm>
    </dsp:sp>
    <dsp:sp modelId="{DDA43F5E-E3F1-4064-9199-64A13D036597}">
      <dsp:nvSpPr>
        <dsp:cNvPr id="0" name=""/>
        <dsp:cNvSpPr/>
      </dsp:nvSpPr>
      <dsp:spPr>
        <a:xfrm>
          <a:off x="5080781" y="833"/>
          <a:ext cx="4819191" cy="14339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Sharing Code via Git</a:t>
          </a:r>
        </a:p>
      </dsp:txBody>
      <dsp:txXfrm>
        <a:off x="5122780" y="42832"/>
        <a:ext cx="4735193" cy="1349960"/>
      </dsp:txXfrm>
    </dsp:sp>
    <dsp:sp modelId="{2195D14A-F235-4C12-BA87-5E0E2F9300F5}">
      <dsp:nvSpPr>
        <dsp:cNvPr id="0" name=""/>
        <dsp:cNvSpPr/>
      </dsp:nvSpPr>
      <dsp:spPr>
        <a:xfrm>
          <a:off x="5080781" y="1689407"/>
          <a:ext cx="1521209" cy="14339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Allows users to set their own parameters</a:t>
          </a:r>
        </a:p>
      </dsp:txBody>
      <dsp:txXfrm>
        <a:off x="5122780" y="1731406"/>
        <a:ext cx="1437211" cy="1349960"/>
      </dsp:txXfrm>
    </dsp:sp>
    <dsp:sp modelId="{9A09C022-2F01-404D-AD9E-4EC3AB0CA1A7}">
      <dsp:nvSpPr>
        <dsp:cNvPr id="0" name=""/>
        <dsp:cNvSpPr/>
      </dsp:nvSpPr>
      <dsp:spPr>
        <a:xfrm>
          <a:off x="6729772" y="1689407"/>
          <a:ext cx="1521209" cy="14339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Can be automated to collect data over a long period of time</a:t>
          </a:r>
        </a:p>
      </dsp:txBody>
      <dsp:txXfrm>
        <a:off x="6771771" y="1731406"/>
        <a:ext cx="1437211" cy="1349960"/>
      </dsp:txXfrm>
    </dsp:sp>
    <dsp:sp modelId="{C025082D-CB31-41CC-964E-FA84B9BC1F9F}">
      <dsp:nvSpPr>
        <dsp:cNvPr id="0" name=""/>
        <dsp:cNvSpPr/>
      </dsp:nvSpPr>
      <dsp:spPr>
        <a:xfrm>
          <a:off x="8378763" y="1689407"/>
          <a:ext cx="1521209" cy="14339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Allows for further customized for a specific user or purpose.</a:t>
          </a:r>
        </a:p>
      </dsp:txBody>
      <dsp:txXfrm>
        <a:off x="8420762" y="1731406"/>
        <a:ext cx="1437211" cy="1349960"/>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76F34-8151-483A-B2BE-F36DF19AB37C}"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33A9D-3A03-49DD-9EB0-64286FDCB8FB}" type="slidenum">
              <a:rPr lang="en-US" smtClean="0"/>
              <a:t>‹#›</a:t>
            </a:fld>
            <a:endParaRPr lang="en-US"/>
          </a:p>
        </p:txBody>
      </p:sp>
    </p:spTree>
    <p:extLst>
      <p:ext uri="{BB962C8B-B14F-4D97-AF65-F5344CB8AC3E}">
        <p14:creationId xmlns:p14="http://schemas.microsoft.com/office/powerpoint/2010/main" val="1844498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dataset is sourced from two main APIs:</a:t>
            </a:r>
          </a:p>
        </p:txBody>
      </p:sp>
      <p:sp>
        <p:nvSpPr>
          <p:cNvPr id="4" name="Slide Number Placeholder 3"/>
          <p:cNvSpPr>
            <a:spLocks noGrp="1"/>
          </p:cNvSpPr>
          <p:nvPr>
            <p:ph type="sldNum" sz="quarter" idx="5"/>
          </p:nvPr>
        </p:nvSpPr>
        <p:spPr/>
        <p:txBody>
          <a:bodyPr/>
          <a:lstStyle/>
          <a:p>
            <a:fld id="{5B533A9D-3A03-49DD-9EB0-64286FDCB8FB}" type="slidenum">
              <a:rPr lang="en-US" smtClean="0"/>
              <a:t>4</a:t>
            </a:fld>
            <a:endParaRPr lang="en-US"/>
          </a:p>
        </p:txBody>
      </p:sp>
    </p:spTree>
    <p:extLst>
      <p:ext uri="{BB962C8B-B14F-4D97-AF65-F5344CB8AC3E}">
        <p14:creationId xmlns:p14="http://schemas.microsoft.com/office/powerpoint/2010/main" val="110282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533A9D-3A03-49DD-9EB0-64286FDCB8FB}" type="slidenum">
              <a:rPr lang="en-US" smtClean="0"/>
              <a:t>7</a:t>
            </a:fld>
            <a:endParaRPr lang="en-US"/>
          </a:p>
        </p:txBody>
      </p:sp>
    </p:spTree>
    <p:extLst>
      <p:ext uri="{BB962C8B-B14F-4D97-AF65-F5344CB8AC3E}">
        <p14:creationId xmlns:p14="http://schemas.microsoft.com/office/powerpoint/2010/main" val="1966438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5E3940-567D-0E4A-B27A-538E5CA3F251}"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909352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5E3940-567D-0E4A-B27A-538E5CA3F251}"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01310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E3940-567D-0E4A-B27A-538E5CA3F251}"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683153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C5E3940-567D-0E4A-B27A-538E5CA3F251}"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443644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C5E3940-567D-0E4A-B27A-538E5CA3F251}"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825425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E3940-567D-0E4A-B27A-538E5CA3F251}"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859871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E3940-567D-0E4A-B27A-538E5CA3F251}"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630304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E3940-567D-0E4A-B27A-538E5CA3F251}"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786217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E3940-567D-0E4A-B27A-538E5CA3F251}"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1960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E3940-567D-0E4A-B27A-538E5CA3F251}"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917943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E3940-567D-0E4A-B27A-538E5CA3F251}"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70425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5E3940-567D-0E4A-B27A-538E5CA3F251}"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48834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5E3940-567D-0E4A-B27A-538E5CA3F251}"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701106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5E3940-567D-0E4A-B27A-538E5CA3F251}"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1446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E3940-567D-0E4A-B27A-538E5CA3F251}"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5185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5E3940-567D-0E4A-B27A-538E5CA3F251}"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239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C5E3940-567D-0E4A-B27A-538E5CA3F251}" type="datetimeFigureOut">
              <a:rPr lang="en-US" smtClean="0"/>
              <a:t>11/28/2023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935751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C5E3940-567D-0E4A-B27A-538E5CA3F251}" type="datetimeFigureOut">
              <a:rPr lang="en-US" smtClean="0"/>
              <a:t>11/28/2023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33324738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p:txBody>
          <a:bodyPr/>
          <a:lstStyle/>
          <a:p>
            <a:r>
              <a:rPr lang="en-US" dirty="0"/>
              <a:t>Decoding Texas’ Music DNA through </a:t>
            </a:r>
            <a:r>
              <a:rPr lang="en-US" dirty="0" err="1"/>
              <a:t>Jambase</a:t>
            </a:r>
            <a:r>
              <a:rPr lang="en-US" dirty="0"/>
              <a:t> Analytics</a:t>
            </a:r>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p:txBody>
          <a:bodyPr/>
          <a:lstStyle/>
          <a:p>
            <a:r>
              <a:rPr lang="en-US" dirty="0"/>
              <a:t>Luke Hill</a:t>
            </a:r>
          </a:p>
        </p:txBody>
      </p:sp>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p:txBody>
          <a:bodyPr/>
          <a:lstStyle/>
          <a:p>
            <a:r>
              <a:rPr lang="en-US" dirty="0"/>
              <a:t>Team and Contributions</a:t>
            </a:r>
          </a:p>
        </p:txBody>
      </p:sp>
      <p:sp>
        <p:nvSpPr>
          <p:cNvPr id="3" name="Content Placeholder 2">
            <a:extLst>
              <a:ext uri="{FF2B5EF4-FFF2-40B4-BE49-F238E27FC236}">
                <a16:creationId xmlns:a16="http://schemas.microsoft.com/office/drawing/2014/main" id="{AB00E6BA-BE1C-D849-A4C6-0AE2A6B4F65C}"/>
              </a:ext>
            </a:extLst>
          </p:cNvPr>
          <p:cNvSpPr>
            <a:spLocks noGrp="1"/>
          </p:cNvSpPr>
          <p:nvPr>
            <p:ph idx="1"/>
          </p:nvPr>
        </p:nvSpPr>
        <p:spPr/>
        <p:txBody>
          <a:bodyPr/>
          <a:lstStyle/>
          <a:p>
            <a:r>
              <a:rPr lang="en-US" dirty="0"/>
              <a:t>Luke Hill: I did everything!</a:t>
            </a:r>
          </a:p>
        </p:txBody>
      </p:sp>
    </p:spTree>
    <p:extLst>
      <p:ext uri="{BB962C8B-B14F-4D97-AF65-F5344CB8AC3E}">
        <p14:creationId xmlns:p14="http://schemas.microsoft.com/office/powerpoint/2010/main" val="400838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p:txBody>
          <a:bodyPr/>
          <a:lstStyle/>
          <a:p>
            <a:r>
              <a:rPr lang="en-US" dirty="0"/>
              <a:t>Introduction and Purpose of Dataset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422767" y="3009898"/>
            <a:ext cx="3852618" cy="3124201"/>
          </a:xfrm>
        </p:spPr>
        <p:txBody>
          <a:bodyPr>
            <a:noAutofit/>
          </a:bodyPr>
          <a:lstStyle/>
          <a:p>
            <a:r>
              <a:rPr lang="en-US" sz="1800" dirty="0"/>
              <a:t>The dataset aims to provide a comprehensive snapshot of concerts happening in Texas. </a:t>
            </a:r>
          </a:p>
          <a:p>
            <a:r>
              <a:rPr lang="en-US" sz="1800" dirty="0"/>
              <a:t>The data provides a way to organize a list of all shows, dates, venues, and provides a link to purchase tickets.</a:t>
            </a:r>
          </a:p>
          <a:p>
            <a:r>
              <a:rPr lang="en-US" sz="1800" dirty="0"/>
              <a:t>Additionally, the dataset also pulls supplemental information about the major artists that are performing for further analysis.</a:t>
            </a:r>
          </a:p>
          <a:p>
            <a:endParaRPr lang="en-US" sz="1800" dirty="0"/>
          </a:p>
          <a:p>
            <a:endParaRPr lang="en-US" sz="1800" dirty="0"/>
          </a:p>
          <a:p>
            <a:endParaRPr lang="en-US" sz="1800" dirty="0"/>
          </a:p>
        </p:txBody>
      </p:sp>
      <p:graphicFrame>
        <p:nvGraphicFramePr>
          <p:cNvPr id="5" name="Diagram 4">
            <a:extLst>
              <a:ext uri="{FF2B5EF4-FFF2-40B4-BE49-F238E27FC236}">
                <a16:creationId xmlns:a16="http://schemas.microsoft.com/office/drawing/2014/main" id="{5E2E6D99-A6E1-BC2A-23C2-73D4200B37D2}"/>
              </a:ext>
            </a:extLst>
          </p:cNvPr>
          <p:cNvGraphicFramePr/>
          <p:nvPr>
            <p:extLst>
              <p:ext uri="{D42A27DB-BD31-4B8C-83A1-F6EECF244321}">
                <p14:modId xmlns:p14="http://schemas.microsoft.com/office/powerpoint/2010/main" val="3545631737"/>
              </p:ext>
            </p:extLst>
          </p:nvPr>
        </p:nvGraphicFramePr>
        <p:xfrm>
          <a:off x="5791200" y="1785712"/>
          <a:ext cx="5709137" cy="4462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734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1A8E-333C-9A4B-B5B1-E33654238E02}"/>
              </a:ext>
            </a:extLst>
          </p:cNvPr>
          <p:cNvSpPr>
            <a:spLocks noGrp="1"/>
          </p:cNvSpPr>
          <p:nvPr>
            <p:ph type="title"/>
          </p:nvPr>
        </p:nvSpPr>
        <p:spPr/>
        <p:txBody>
          <a:bodyPr/>
          <a:lstStyle/>
          <a:p>
            <a:r>
              <a:rPr lang="en-US" dirty="0"/>
              <a:t>Potential Users and Applications</a:t>
            </a:r>
          </a:p>
        </p:txBody>
      </p:sp>
      <p:graphicFrame>
        <p:nvGraphicFramePr>
          <p:cNvPr id="5" name="Content Placeholder 4">
            <a:extLst>
              <a:ext uri="{FF2B5EF4-FFF2-40B4-BE49-F238E27FC236}">
                <a16:creationId xmlns:a16="http://schemas.microsoft.com/office/drawing/2014/main" id="{48E0A250-848C-035A-6688-4238075EB9CE}"/>
              </a:ext>
            </a:extLst>
          </p:cNvPr>
          <p:cNvGraphicFramePr>
            <a:graphicFrameLocks noGrp="1"/>
          </p:cNvGraphicFramePr>
          <p:nvPr>
            <p:ph idx="1"/>
            <p:extLst>
              <p:ext uri="{D42A27DB-BD31-4B8C-83A1-F6EECF244321}">
                <p14:modId xmlns:p14="http://schemas.microsoft.com/office/powerpoint/2010/main" val="1773324530"/>
              </p:ext>
            </p:extLst>
          </p:nvPr>
        </p:nvGraphicFramePr>
        <p:xfrm>
          <a:off x="1141413" y="2116014"/>
          <a:ext cx="9905998" cy="312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488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1143001" y="46892"/>
            <a:ext cx="9905998" cy="1905000"/>
          </a:xfrm>
        </p:spPr>
        <p:txBody>
          <a:bodyPr/>
          <a:lstStyle/>
          <a:p>
            <a:r>
              <a:rPr lang="en-US" dirty="0"/>
              <a:t>Source of Data</a:t>
            </a:r>
          </a:p>
        </p:txBody>
      </p:sp>
      <p:graphicFrame>
        <p:nvGraphicFramePr>
          <p:cNvPr id="4" name="Content Placeholder 3">
            <a:extLst>
              <a:ext uri="{FF2B5EF4-FFF2-40B4-BE49-F238E27FC236}">
                <a16:creationId xmlns:a16="http://schemas.microsoft.com/office/drawing/2014/main" id="{1904C845-EC7C-781F-2166-257D52CD1E17}"/>
              </a:ext>
            </a:extLst>
          </p:cNvPr>
          <p:cNvGraphicFramePr>
            <a:graphicFrameLocks noGrp="1"/>
          </p:cNvGraphicFramePr>
          <p:nvPr>
            <p:ph idx="1"/>
            <p:extLst>
              <p:ext uri="{D42A27DB-BD31-4B8C-83A1-F6EECF244321}">
                <p14:modId xmlns:p14="http://schemas.microsoft.com/office/powerpoint/2010/main" val="1934249124"/>
              </p:ext>
            </p:extLst>
          </p:nvPr>
        </p:nvGraphicFramePr>
        <p:xfrm>
          <a:off x="363416" y="1781907"/>
          <a:ext cx="11465168" cy="4630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843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p:txBody>
          <a:bodyPr/>
          <a:lstStyle/>
          <a:p>
            <a:r>
              <a:rPr lang="en-US" dirty="0"/>
              <a:t>Approach to Acquiring the Data</a:t>
            </a:r>
          </a:p>
        </p:txBody>
      </p:sp>
      <p:graphicFrame>
        <p:nvGraphicFramePr>
          <p:cNvPr id="5" name="Content Placeholder 4">
            <a:extLst>
              <a:ext uri="{FF2B5EF4-FFF2-40B4-BE49-F238E27FC236}">
                <a16:creationId xmlns:a16="http://schemas.microsoft.com/office/drawing/2014/main" id="{8B6AFF0A-08B5-4873-ADAD-0EF4E6A6E2BD}"/>
              </a:ext>
            </a:extLst>
          </p:cNvPr>
          <p:cNvGraphicFramePr>
            <a:graphicFrameLocks noGrp="1"/>
          </p:cNvGraphicFramePr>
          <p:nvPr>
            <p:ph idx="1"/>
            <p:extLst>
              <p:ext uri="{D42A27DB-BD31-4B8C-83A1-F6EECF244321}">
                <p14:modId xmlns:p14="http://schemas.microsoft.com/office/powerpoint/2010/main" val="3847304783"/>
              </p:ext>
            </p:extLst>
          </p:nvPr>
        </p:nvGraphicFramePr>
        <p:xfrm>
          <a:off x="838200" y="1910862"/>
          <a:ext cx="10755923" cy="4454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938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C33B-C395-284A-8535-98395D1F6E71}"/>
              </a:ext>
            </a:extLst>
          </p:cNvPr>
          <p:cNvSpPr>
            <a:spLocks noGrp="1"/>
          </p:cNvSpPr>
          <p:nvPr>
            <p:ph type="title"/>
          </p:nvPr>
        </p:nvSpPr>
        <p:spPr/>
        <p:txBody>
          <a:bodyPr/>
          <a:lstStyle/>
          <a:p>
            <a:r>
              <a:rPr lang="en-US" dirty="0"/>
              <a:t>Approach to Preprocessing Data</a:t>
            </a:r>
          </a:p>
        </p:txBody>
      </p:sp>
      <p:graphicFrame>
        <p:nvGraphicFramePr>
          <p:cNvPr id="4" name="Content Placeholder 3">
            <a:extLst>
              <a:ext uri="{FF2B5EF4-FFF2-40B4-BE49-F238E27FC236}">
                <a16:creationId xmlns:a16="http://schemas.microsoft.com/office/drawing/2014/main" id="{C8A638E8-6649-9F90-67D7-7C61B361EBFE}"/>
              </a:ext>
            </a:extLst>
          </p:cNvPr>
          <p:cNvGraphicFramePr>
            <a:graphicFrameLocks noGrp="1"/>
          </p:cNvGraphicFramePr>
          <p:nvPr>
            <p:ph idx="1"/>
            <p:extLst>
              <p:ext uri="{D42A27DB-BD31-4B8C-83A1-F6EECF244321}">
                <p14:modId xmlns:p14="http://schemas.microsoft.com/office/powerpoint/2010/main" val="3788480177"/>
              </p:ext>
            </p:extLst>
          </p:nvPr>
        </p:nvGraphicFramePr>
        <p:xfrm>
          <a:off x="375137" y="2051539"/>
          <a:ext cx="11383108" cy="4349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209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D119-5868-0A44-B523-6F9234BC943E}"/>
              </a:ext>
            </a:extLst>
          </p:cNvPr>
          <p:cNvSpPr>
            <a:spLocks noGrp="1"/>
          </p:cNvSpPr>
          <p:nvPr>
            <p:ph type="title"/>
          </p:nvPr>
        </p:nvSpPr>
        <p:spPr>
          <a:xfrm>
            <a:off x="1141413" y="609600"/>
            <a:ext cx="9905998" cy="1160585"/>
          </a:xfrm>
        </p:spPr>
        <p:txBody>
          <a:bodyPr/>
          <a:lstStyle/>
          <a:p>
            <a:r>
              <a:rPr lang="en-US" dirty="0"/>
              <a:t>Distribution Approach: </a:t>
            </a:r>
            <a:r>
              <a:rPr lang="en-US" b="1" dirty="0"/>
              <a:t>Code Sharing via </a:t>
            </a:r>
            <a:r>
              <a:rPr lang="en-US" b="1" dirty="0" err="1"/>
              <a:t>Github</a:t>
            </a:r>
            <a:endParaRPr lang="en-US" b="1" dirty="0"/>
          </a:p>
        </p:txBody>
      </p:sp>
      <p:graphicFrame>
        <p:nvGraphicFramePr>
          <p:cNvPr id="4" name="Content Placeholder 3">
            <a:extLst>
              <a:ext uri="{FF2B5EF4-FFF2-40B4-BE49-F238E27FC236}">
                <a16:creationId xmlns:a16="http://schemas.microsoft.com/office/drawing/2014/main" id="{AD0D4E8D-AF11-FD3A-3A05-F3A3D8408564}"/>
              </a:ext>
            </a:extLst>
          </p:cNvPr>
          <p:cNvGraphicFramePr>
            <a:graphicFrameLocks noGrp="1"/>
          </p:cNvGraphicFramePr>
          <p:nvPr>
            <p:ph idx="1"/>
            <p:extLst>
              <p:ext uri="{D42A27DB-BD31-4B8C-83A1-F6EECF244321}">
                <p14:modId xmlns:p14="http://schemas.microsoft.com/office/powerpoint/2010/main" val="1022930653"/>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1622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079E-9CD9-D84F-AC45-14A954F929FD}"/>
              </a:ext>
            </a:extLst>
          </p:cNvPr>
          <p:cNvSpPr>
            <a:spLocks noGrp="1"/>
          </p:cNvSpPr>
          <p:nvPr>
            <p:ph type="title"/>
          </p:nvPr>
        </p:nvSpPr>
        <p:spPr/>
        <p:txBody>
          <a:bodyPr/>
          <a:lstStyle/>
          <a:p>
            <a:r>
              <a:rPr lang="en-US" dirty="0"/>
              <a:t>Discussion of Access Rights</a:t>
            </a:r>
          </a:p>
        </p:txBody>
      </p:sp>
      <p:sp>
        <p:nvSpPr>
          <p:cNvPr id="3" name="Content Placeholder 2">
            <a:extLst>
              <a:ext uri="{FF2B5EF4-FFF2-40B4-BE49-F238E27FC236}">
                <a16:creationId xmlns:a16="http://schemas.microsoft.com/office/drawing/2014/main" id="{D83F7FD3-C115-7C41-AA01-0FEA687163C6}"/>
              </a:ext>
            </a:extLst>
          </p:cNvPr>
          <p:cNvSpPr>
            <a:spLocks noGrp="1"/>
          </p:cNvSpPr>
          <p:nvPr>
            <p:ph idx="1"/>
          </p:nvPr>
        </p:nvSpPr>
        <p:spPr/>
        <p:txBody>
          <a:bodyPr>
            <a:normAutofit lnSpcReduction="10000"/>
          </a:bodyPr>
          <a:lstStyle/>
          <a:p>
            <a:r>
              <a:rPr lang="en-US" dirty="0"/>
              <a:t>The code includes the use of API keys for accessing external data sources and thus is subject to those site’s terms of use</a:t>
            </a:r>
            <a:br>
              <a:rPr lang="en-US" dirty="0"/>
            </a:br>
            <a:endParaRPr lang="en-US" dirty="0"/>
          </a:p>
          <a:p>
            <a:r>
              <a:rPr lang="en-US" dirty="0" err="1"/>
              <a:t>Jambase’s</a:t>
            </a:r>
            <a:r>
              <a:rPr lang="en-US" dirty="0"/>
              <a:t> API Terms of Use are ambiguous at best</a:t>
            </a:r>
          </a:p>
          <a:p>
            <a:pPr lvl="1"/>
            <a:r>
              <a:rPr lang="en-US" dirty="0"/>
              <a:t>forbids “duplicate, download, publish, modify or otherwise distribute the material on this Site for any purpose other than for personal use unless otherwise specifically authorized by </a:t>
            </a:r>
            <a:r>
              <a:rPr lang="en-US" dirty="0" err="1"/>
              <a:t>JamBase</a:t>
            </a:r>
            <a:r>
              <a:rPr lang="en-US" dirty="0"/>
              <a:t>”</a:t>
            </a:r>
          </a:p>
          <a:p>
            <a:r>
              <a:rPr lang="en-US" dirty="0" err="1"/>
              <a:t>Last.fm’s</a:t>
            </a:r>
            <a:r>
              <a:rPr lang="en-US" dirty="0"/>
              <a:t> </a:t>
            </a:r>
            <a:r>
              <a:rPr lang="en-US" dirty="0" err="1"/>
              <a:t>ToU</a:t>
            </a:r>
            <a:r>
              <a:rPr lang="en-US" dirty="0"/>
              <a:t> is more forgiving. Data sharing appears to be </a:t>
            </a:r>
            <a:r>
              <a:rPr lang="en-US" dirty="0" err="1"/>
              <a:t>peprmissable</a:t>
            </a:r>
            <a:r>
              <a:rPr lang="en-US" dirty="0"/>
              <a:t> so long as it is not used for commercial purposes.</a:t>
            </a:r>
          </a:p>
          <a:p>
            <a:endParaRPr lang="en-US" dirty="0"/>
          </a:p>
        </p:txBody>
      </p:sp>
    </p:spTree>
    <p:extLst>
      <p:ext uri="{BB962C8B-B14F-4D97-AF65-F5344CB8AC3E}">
        <p14:creationId xmlns:p14="http://schemas.microsoft.com/office/powerpoint/2010/main" val="3288101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p:txBody>
          <a:bodyPr/>
          <a:lstStyle/>
          <a:p>
            <a:r>
              <a:rPr lang="en-US" dirty="0"/>
              <a:t>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p:txBody>
          <a:bodyPr/>
          <a:lstStyle/>
          <a:p>
            <a:pPr>
              <a:buFont typeface="Arial" panose="020B0604020202020204" pitchFamily="34" charset="0"/>
              <a:buChar char="•"/>
            </a:pPr>
            <a:r>
              <a:rPr lang="en-US" dirty="0"/>
              <a:t>The script may face potential issues such as HTTP errors, JSON decoding errors, or unexpected errors during API requests, and it includes exception handling to manage these issues.</a:t>
            </a:r>
          </a:p>
          <a:p>
            <a:pPr>
              <a:buFont typeface="Arial" panose="020B0604020202020204" pitchFamily="34" charset="0"/>
              <a:buChar char="•"/>
            </a:pPr>
            <a:r>
              <a:rPr lang="en-US" dirty="0"/>
              <a:t>The Last.fm API requests include a delay of 1 second between requests to avoid overwhelming the API.</a:t>
            </a:r>
          </a:p>
          <a:p>
            <a:pPr>
              <a:buFont typeface="Arial" panose="020B0604020202020204" pitchFamily="34" charset="0"/>
              <a:buChar char="•"/>
            </a:pPr>
            <a:r>
              <a:rPr lang="en-US" dirty="0"/>
              <a:t>Limitations include potential incomplete or inaccurate data from the external APIs, and the dataset is specific to concert events in Texas.</a:t>
            </a:r>
          </a:p>
          <a:p>
            <a:endParaRPr lang="en-US" dirty="0"/>
          </a:p>
        </p:txBody>
      </p:sp>
    </p:spTree>
    <p:extLst>
      <p:ext uri="{BB962C8B-B14F-4D97-AF65-F5344CB8AC3E}">
        <p14:creationId xmlns:p14="http://schemas.microsoft.com/office/powerpoint/2010/main" val="2645747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128</TotalTime>
  <Words>744</Words>
  <Application>Microsoft Office PowerPoint</Application>
  <PresentationFormat>Widescreen</PresentationFormat>
  <Paragraphs>74</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Mesh</vt:lpstr>
      <vt:lpstr>Decoding Texas’ Music DNA through Jambase Analytics</vt:lpstr>
      <vt:lpstr>Introduction and Purpose of Dataset</vt:lpstr>
      <vt:lpstr>Potential Users and Applications</vt:lpstr>
      <vt:lpstr>Source of Data</vt:lpstr>
      <vt:lpstr>Approach to Acquiring the Data</vt:lpstr>
      <vt:lpstr>Approach to Preprocessing Data</vt:lpstr>
      <vt:lpstr>Distribution Approach: Code Sharing via Github</vt:lpstr>
      <vt:lpstr>Discussion of Access Rights</vt:lpstr>
      <vt:lpstr>Issues and Limitations</vt:lpstr>
      <vt:lpstr>Team and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Luke Hill</cp:lastModifiedBy>
  <cp:revision>6</cp:revision>
  <dcterms:created xsi:type="dcterms:W3CDTF">2020-11-27T17:46:31Z</dcterms:created>
  <dcterms:modified xsi:type="dcterms:W3CDTF">2023-11-29T01:20:11Z</dcterms:modified>
</cp:coreProperties>
</file>