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c5633fb6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c5633fb6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c5633fb6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c5633fb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3c5633fb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3c5633fb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3c5633fb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3c5633fb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3c5633fb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3c5633fb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3c5633fb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3c5633fb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c5633fb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3c5633fb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CodeLinc 7.0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 Hawkins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Hill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Little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29238" y="2121275"/>
            <a:ext cx="30282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Appalachian State University, Junior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Major: Computer Science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Minor: </a:t>
            </a:r>
            <a:r>
              <a:rPr lang="en"/>
              <a:t>Mathematics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Greensboro, NC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72938" y="1634975"/>
            <a:ext cx="15408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Bryan Hill</a:t>
            </a:r>
            <a:endParaRPr u="sng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274513" y="2121275"/>
            <a:ext cx="30282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UNC Charlotte, Junior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Major: Computer Science, Japanese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Greensboro, NC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018213" y="1634975"/>
            <a:ext cx="15408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Hunter Hawkins</a:t>
            </a:r>
            <a:endParaRPr u="sng"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6445753" y="2121275"/>
            <a:ext cx="24345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Appalachian State University, Junior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Major: Computer Science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Minor: Mathematics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6892588" y="1634975"/>
            <a:ext cx="15408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Ethan Little</a:t>
            </a:r>
            <a:endParaRPr u="sng"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26" y="3195800"/>
            <a:ext cx="1089800" cy="186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137" y="3471650"/>
            <a:ext cx="1151725" cy="1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450" y="3400038"/>
            <a:ext cx="1089800" cy="167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Identified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Learning Loss Attributable to Covid as Well as Summer Recess.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Virtual Education &amp; Reinforcement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Engagement to Big / Little </a:t>
            </a:r>
            <a:r>
              <a:rPr lang="en" sz="1900"/>
              <a:t>Matching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improve the challenge of learning loss and connecting bigs / littles, our team created a web application that supports messaging and a flash card studying system.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Bigs can create </a:t>
            </a:r>
            <a:r>
              <a:rPr lang="en" sz="1400"/>
              <a:t>flashcards</a:t>
            </a:r>
            <a:r>
              <a:rPr lang="en" sz="1400"/>
              <a:t> for the littles to study, or the littles can make flash card sets themselves to study.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bigs and littles can </a:t>
            </a:r>
            <a:r>
              <a:rPr lang="en" sz="1400"/>
              <a:t>communicate</a:t>
            </a:r>
            <a:r>
              <a:rPr lang="en" sz="1400"/>
              <a:t> to each other through a messaging system implemented in the web app.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What We Learned 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 Spring Boot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server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Competing Demand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Expected Availability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Component Updates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 Leak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