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custDataLst>
    <p:tags r:id="rId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1C61"/>
    <a:srgbClr val="1482A5"/>
    <a:srgbClr val="DCE1C8"/>
    <a:srgbClr val="235078"/>
    <a:srgbClr val="EAEAEA"/>
    <a:srgbClr val="EEEEEE"/>
    <a:srgbClr val="006699"/>
    <a:srgbClr val="CC3300"/>
    <a:srgbClr val="0066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31B34-D2E7-8042-9537-77EE3B8AC036}" v="309" dt="2020-11-13T16:03:21.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7" autoAdjust="0"/>
    <p:restoredTop sz="94660" autoAdjust="0"/>
  </p:normalViewPr>
  <p:slideViewPr>
    <p:cSldViewPr>
      <p:cViewPr varScale="1">
        <p:scale>
          <a:sx n="25" d="100"/>
          <a:sy n="25" d="100"/>
        </p:scale>
        <p:origin x="2464" y="224"/>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hen" userId="4f8d8e46-5cbe-463b-aebd-b6826c86fb1c" providerId="ADAL" clId="{04631B34-D2E7-8042-9537-77EE3B8AC036}"/>
    <pc:docChg chg="undo custSel modSld">
      <pc:chgData name="David Chen" userId="4f8d8e46-5cbe-463b-aebd-b6826c86fb1c" providerId="ADAL" clId="{04631B34-D2E7-8042-9537-77EE3B8AC036}" dt="2020-11-13T17:48:14.542" v="5383" actId="20577"/>
      <pc:docMkLst>
        <pc:docMk/>
      </pc:docMkLst>
      <pc:sldChg chg="addSp delSp modSp mod setBg">
        <pc:chgData name="David Chen" userId="4f8d8e46-5cbe-463b-aebd-b6826c86fb1c" providerId="ADAL" clId="{04631B34-D2E7-8042-9537-77EE3B8AC036}" dt="2020-11-13T17:48:14.542" v="5383" actId="20577"/>
        <pc:sldMkLst>
          <pc:docMk/>
          <pc:sldMk cId="0" sldId="263"/>
        </pc:sldMkLst>
        <pc:spChg chg="add del mod">
          <ac:chgData name="David Chen" userId="4f8d8e46-5cbe-463b-aebd-b6826c86fb1c" providerId="ADAL" clId="{04631B34-D2E7-8042-9537-77EE3B8AC036}" dt="2020-11-12T01:57:07.096" v="32" actId="478"/>
          <ac:spMkLst>
            <pc:docMk/>
            <pc:sldMk cId="0" sldId="263"/>
            <ac:spMk id="4" creationId="{7874367C-7585-C844-86BE-40EE8D14D07A}"/>
          </ac:spMkLst>
        </pc:spChg>
        <pc:spChg chg="add del mod">
          <ac:chgData name="David Chen" userId="4f8d8e46-5cbe-463b-aebd-b6826c86fb1c" providerId="ADAL" clId="{04631B34-D2E7-8042-9537-77EE3B8AC036}" dt="2020-11-12T02:00:17.399" v="43" actId="478"/>
          <ac:spMkLst>
            <pc:docMk/>
            <pc:sldMk cId="0" sldId="263"/>
            <ac:spMk id="6" creationId="{C4D1FE8D-1899-DE41-92FA-0DF6BA48D164}"/>
          </ac:spMkLst>
        </pc:spChg>
        <pc:spChg chg="add mod">
          <ac:chgData name="David Chen" userId="4f8d8e46-5cbe-463b-aebd-b6826c86fb1c" providerId="ADAL" clId="{04631B34-D2E7-8042-9537-77EE3B8AC036}" dt="2020-11-13T03:37:25.748" v="1419" actId="1076"/>
          <ac:spMkLst>
            <pc:docMk/>
            <pc:sldMk cId="0" sldId="263"/>
            <ac:spMk id="14" creationId="{4BFB85D8-6A4E-1542-9F09-979092BF0373}"/>
          </ac:spMkLst>
        </pc:spChg>
        <pc:spChg chg="add del mod">
          <ac:chgData name="David Chen" userId="4f8d8e46-5cbe-463b-aebd-b6826c86fb1c" providerId="ADAL" clId="{04631B34-D2E7-8042-9537-77EE3B8AC036}" dt="2020-11-13T04:13:23.493" v="2212"/>
          <ac:spMkLst>
            <pc:docMk/>
            <pc:sldMk cId="0" sldId="263"/>
            <ac:spMk id="23" creationId="{659EC8A4-C25F-724A-9641-601573BC814C}"/>
          </ac:spMkLst>
        </pc:spChg>
        <pc:spChg chg="add mod">
          <ac:chgData name="David Chen" userId="4f8d8e46-5cbe-463b-aebd-b6826c86fb1c" providerId="ADAL" clId="{04631B34-D2E7-8042-9537-77EE3B8AC036}" dt="2020-11-13T04:49:07.581" v="3084" actId="1076"/>
          <ac:spMkLst>
            <pc:docMk/>
            <pc:sldMk cId="0" sldId="263"/>
            <ac:spMk id="25" creationId="{C2BC1959-A55C-DC48-94BD-29D159C53045}"/>
          </ac:spMkLst>
        </pc:spChg>
        <pc:spChg chg="mod">
          <ac:chgData name="David Chen" userId="4f8d8e46-5cbe-463b-aebd-b6826c86fb1c" providerId="ADAL" clId="{04631B34-D2E7-8042-9537-77EE3B8AC036}" dt="2020-11-13T04:49:45.827" v="3093" actId="1076"/>
          <ac:spMkLst>
            <pc:docMk/>
            <pc:sldMk cId="0" sldId="263"/>
            <ac:spMk id="41" creationId="{8785E597-B0C8-4CA8-9A56-A0F3996D088D}"/>
          </ac:spMkLst>
        </pc:spChg>
        <pc:spChg chg="add mod">
          <ac:chgData name="David Chen" userId="4f8d8e46-5cbe-463b-aebd-b6826c86fb1c" providerId="ADAL" clId="{04631B34-D2E7-8042-9537-77EE3B8AC036}" dt="2020-11-13T04:45:28.091" v="3050" actId="1076"/>
          <ac:spMkLst>
            <pc:docMk/>
            <pc:sldMk cId="0" sldId="263"/>
            <ac:spMk id="42" creationId="{6BF4ED42-22BA-FB4E-8BC9-C7819422D28A}"/>
          </ac:spMkLst>
        </pc:spChg>
        <pc:spChg chg="add mod">
          <ac:chgData name="David Chen" userId="4f8d8e46-5cbe-463b-aebd-b6826c86fb1c" providerId="ADAL" clId="{04631B34-D2E7-8042-9537-77EE3B8AC036}" dt="2020-11-13T03:37:32.524" v="1421" actId="1076"/>
          <ac:spMkLst>
            <pc:docMk/>
            <pc:sldMk cId="0" sldId="263"/>
            <ac:spMk id="45" creationId="{4F7E1F89-FDB5-544E-A53B-577542C588F4}"/>
          </ac:spMkLst>
        </pc:spChg>
        <pc:spChg chg="add mod">
          <ac:chgData name="David Chen" userId="4f8d8e46-5cbe-463b-aebd-b6826c86fb1c" providerId="ADAL" clId="{04631B34-D2E7-8042-9537-77EE3B8AC036}" dt="2020-11-13T03:38:08.091" v="1432" actId="1076"/>
          <ac:spMkLst>
            <pc:docMk/>
            <pc:sldMk cId="0" sldId="263"/>
            <ac:spMk id="46" creationId="{EA2AF3AD-03F3-9D44-B18C-7CC7B6BB2AC5}"/>
          </ac:spMkLst>
        </pc:spChg>
        <pc:spChg chg="add mod">
          <ac:chgData name="David Chen" userId="4f8d8e46-5cbe-463b-aebd-b6826c86fb1c" providerId="ADAL" clId="{04631B34-D2E7-8042-9537-77EE3B8AC036}" dt="2020-11-13T03:37:59.289" v="1431" actId="20577"/>
          <ac:spMkLst>
            <pc:docMk/>
            <pc:sldMk cId="0" sldId="263"/>
            <ac:spMk id="47" creationId="{172AE923-A896-C046-99B3-9CF0E604B562}"/>
          </ac:spMkLst>
        </pc:spChg>
        <pc:spChg chg="add del mod">
          <ac:chgData name="David Chen" userId="4f8d8e46-5cbe-463b-aebd-b6826c86fb1c" providerId="ADAL" clId="{04631B34-D2E7-8042-9537-77EE3B8AC036}" dt="2020-11-13T15:28:59.275" v="3099"/>
          <ac:spMkLst>
            <pc:docMk/>
            <pc:sldMk cId="0" sldId="263"/>
            <ac:spMk id="48" creationId="{43B07361-A7AA-BB49-91DB-7C9F8F847731}"/>
          </ac:spMkLst>
        </pc:spChg>
        <pc:spChg chg="mod">
          <ac:chgData name="David Chen" userId="4f8d8e46-5cbe-463b-aebd-b6826c86fb1c" providerId="ADAL" clId="{04631B34-D2E7-8042-9537-77EE3B8AC036}" dt="2020-11-12T03:35:27.736" v="1005" actId="14100"/>
          <ac:spMkLst>
            <pc:docMk/>
            <pc:sldMk cId="0" sldId="263"/>
            <ac:spMk id="49" creationId="{8F25EFAD-7AAF-4CAF-BA69-869B3D423F7F}"/>
          </ac:spMkLst>
        </pc:spChg>
        <pc:spChg chg="add mod">
          <ac:chgData name="David Chen" userId="4f8d8e46-5cbe-463b-aebd-b6826c86fb1c" providerId="ADAL" clId="{04631B34-D2E7-8042-9537-77EE3B8AC036}" dt="2020-11-13T17:48:14.542" v="5383" actId="20577"/>
          <ac:spMkLst>
            <pc:docMk/>
            <pc:sldMk cId="0" sldId="263"/>
            <ac:spMk id="50" creationId="{BC1BC046-4F9D-0447-91CB-8FDF08D8A1F2}"/>
          </ac:spMkLst>
        </pc:spChg>
        <pc:spChg chg="add mod">
          <ac:chgData name="David Chen" userId="4f8d8e46-5cbe-463b-aebd-b6826c86fb1c" providerId="ADAL" clId="{04631B34-D2E7-8042-9537-77EE3B8AC036}" dt="2020-11-13T17:45:59.732" v="5327" actId="20577"/>
          <ac:spMkLst>
            <pc:docMk/>
            <pc:sldMk cId="0" sldId="263"/>
            <ac:spMk id="51" creationId="{5DD652D3-028D-6049-BA34-BDB2768CE0A6}"/>
          </ac:spMkLst>
        </pc:spChg>
        <pc:spChg chg="add mod">
          <ac:chgData name="David Chen" userId="4f8d8e46-5cbe-463b-aebd-b6826c86fb1c" providerId="ADAL" clId="{04631B34-D2E7-8042-9537-77EE3B8AC036}" dt="2020-11-13T04:44:29.829" v="3038" actId="1076"/>
          <ac:spMkLst>
            <pc:docMk/>
            <pc:sldMk cId="0" sldId="263"/>
            <ac:spMk id="52" creationId="{ED8989A7-FACD-F84D-9AF9-754294CEA9B6}"/>
          </ac:spMkLst>
        </pc:spChg>
        <pc:spChg chg="add mod">
          <ac:chgData name="David Chen" userId="4f8d8e46-5cbe-463b-aebd-b6826c86fb1c" providerId="ADAL" clId="{04631B34-D2E7-8042-9537-77EE3B8AC036}" dt="2020-11-13T17:47:13.058" v="5361" actId="20577"/>
          <ac:spMkLst>
            <pc:docMk/>
            <pc:sldMk cId="0" sldId="263"/>
            <ac:spMk id="53" creationId="{1926DC05-779D-B047-BC89-6ED91F516D9D}"/>
          </ac:spMkLst>
        </pc:spChg>
        <pc:spChg chg="add mod">
          <ac:chgData name="David Chen" userId="4f8d8e46-5cbe-463b-aebd-b6826c86fb1c" providerId="ADAL" clId="{04631B34-D2E7-8042-9537-77EE3B8AC036}" dt="2020-11-13T16:03:38.402" v="5262" actId="20577"/>
          <ac:spMkLst>
            <pc:docMk/>
            <pc:sldMk cId="0" sldId="263"/>
            <ac:spMk id="54" creationId="{756CE146-E139-B84A-B334-A9CF5352F5F7}"/>
          </ac:spMkLst>
        </pc:spChg>
        <pc:spChg chg="add del mod">
          <ac:chgData name="David Chen" userId="4f8d8e46-5cbe-463b-aebd-b6826c86fb1c" providerId="ADAL" clId="{04631B34-D2E7-8042-9537-77EE3B8AC036}" dt="2020-11-13T04:13:25.248" v="2214"/>
          <ac:spMkLst>
            <pc:docMk/>
            <pc:sldMk cId="0" sldId="263"/>
            <ac:spMk id="54" creationId="{88A40381-35CC-BC4D-A870-584C764098E9}"/>
          </ac:spMkLst>
        </pc:spChg>
        <pc:spChg chg="add del mod">
          <ac:chgData name="David Chen" userId="4f8d8e46-5cbe-463b-aebd-b6826c86fb1c" providerId="ADAL" clId="{04631B34-D2E7-8042-9537-77EE3B8AC036}" dt="2020-11-13T04:30:12.944" v="2931" actId="478"/>
          <ac:spMkLst>
            <pc:docMk/>
            <pc:sldMk cId="0" sldId="263"/>
            <ac:spMk id="56" creationId="{7915F2B5-AF2B-0846-9361-BC854CCCBA7C}"/>
          </ac:spMkLst>
        </pc:spChg>
        <pc:spChg chg="mod">
          <ac:chgData name="David Chen" userId="4f8d8e46-5cbe-463b-aebd-b6826c86fb1c" providerId="ADAL" clId="{04631B34-D2E7-8042-9537-77EE3B8AC036}" dt="2020-11-13T02:54:59.861" v="1362" actId="20577"/>
          <ac:spMkLst>
            <pc:docMk/>
            <pc:sldMk cId="0" sldId="263"/>
            <ac:spMk id="57" creationId="{992CC346-56CD-4384-BB14-A915BC781C78}"/>
          </ac:spMkLst>
        </pc:spChg>
        <pc:spChg chg="add del mod">
          <ac:chgData name="David Chen" userId="4f8d8e46-5cbe-463b-aebd-b6826c86fb1c" providerId="ADAL" clId="{04631B34-D2E7-8042-9537-77EE3B8AC036}" dt="2020-11-13T04:13:42.689" v="2217"/>
          <ac:spMkLst>
            <pc:docMk/>
            <pc:sldMk cId="0" sldId="263"/>
            <ac:spMk id="58" creationId="{D8FB0C7D-E242-694C-B6A3-476078DCCCFC}"/>
          </ac:spMkLst>
        </pc:spChg>
        <pc:spChg chg="add mod">
          <ac:chgData name="David Chen" userId="4f8d8e46-5cbe-463b-aebd-b6826c86fb1c" providerId="ADAL" clId="{04631B34-D2E7-8042-9537-77EE3B8AC036}" dt="2020-11-13T17:29:18.726" v="5298" actId="20577"/>
          <ac:spMkLst>
            <pc:docMk/>
            <pc:sldMk cId="0" sldId="263"/>
            <ac:spMk id="59" creationId="{CCC3C941-FC99-E049-AA09-EBAB8C630525}"/>
          </ac:spMkLst>
        </pc:spChg>
        <pc:spChg chg="add mod">
          <ac:chgData name="David Chen" userId="4f8d8e46-5cbe-463b-aebd-b6826c86fb1c" providerId="ADAL" clId="{04631B34-D2E7-8042-9537-77EE3B8AC036}" dt="2020-11-12T03:49:38.432" v="1241" actId="20577"/>
          <ac:spMkLst>
            <pc:docMk/>
            <pc:sldMk cId="0" sldId="263"/>
            <ac:spMk id="61" creationId="{DE8AA593-1E38-EB48-947D-BB01DD5FB68B}"/>
          </ac:spMkLst>
        </pc:spChg>
        <pc:spChg chg="mod">
          <ac:chgData name="David Chen" userId="4f8d8e46-5cbe-463b-aebd-b6826c86fb1c" providerId="ADAL" clId="{04631B34-D2E7-8042-9537-77EE3B8AC036}" dt="2020-11-13T04:45:06.440" v="3046" actId="1076"/>
          <ac:spMkLst>
            <pc:docMk/>
            <pc:sldMk cId="0" sldId="263"/>
            <ac:spMk id="63" creationId="{92D5F59B-F8CA-463C-871F-D1042309DE00}"/>
          </ac:spMkLst>
        </pc:spChg>
        <pc:spChg chg="add mod">
          <ac:chgData name="David Chen" userId="4f8d8e46-5cbe-463b-aebd-b6826c86fb1c" providerId="ADAL" clId="{04631B34-D2E7-8042-9537-77EE3B8AC036}" dt="2020-11-13T15:56:23.507" v="4622" actId="14100"/>
          <ac:spMkLst>
            <pc:docMk/>
            <pc:sldMk cId="0" sldId="263"/>
            <ac:spMk id="64" creationId="{1C8FAC1F-4160-A043-9C4D-A16EF0B78AC7}"/>
          </ac:spMkLst>
        </pc:spChg>
        <pc:spChg chg="add mod">
          <ac:chgData name="David Chen" userId="4f8d8e46-5cbe-463b-aebd-b6826c86fb1c" providerId="ADAL" clId="{04631B34-D2E7-8042-9537-77EE3B8AC036}" dt="2020-11-13T02:54:52.858" v="1340" actId="20577"/>
          <ac:spMkLst>
            <pc:docMk/>
            <pc:sldMk cId="0" sldId="263"/>
            <ac:spMk id="65" creationId="{5D140C60-74FC-DC49-B250-9C6222CF5082}"/>
          </ac:spMkLst>
        </pc:spChg>
        <pc:spChg chg="mod">
          <ac:chgData name="David Chen" userId="4f8d8e46-5cbe-463b-aebd-b6826c86fb1c" providerId="ADAL" clId="{04631B34-D2E7-8042-9537-77EE3B8AC036}" dt="2020-11-13T04:46:13.197" v="3060" actId="14100"/>
          <ac:spMkLst>
            <pc:docMk/>
            <pc:sldMk cId="0" sldId="263"/>
            <ac:spMk id="74" creationId="{BE22F6E4-CD8B-0646-AC61-F11C0643DA1F}"/>
          </ac:spMkLst>
        </pc:spChg>
        <pc:spChg chg="mod">
          <ac:chgData name="David Chen" userId="4f8d8e46-5cbe-463b-aebd-b6826c86fb1c" providerId="ADAL" clId="{04631B34-D2E7-8042-9537-77EE3B8AC036}" dt="2020-11-13T04:45:14.915" v="3047" actId="14100"/>
          <ac:spMkLst>
            <pc:docMk/>
            <pc:sldMk cId="0" sldId="263"/>
            <ac:spMk id="75" creationId="{142D2918-8593-F742-8EA7-6BBBC971B5E9}"/>
          </ac:spMkLst>
        </pc:spChg>
        <pc:spChg chg="mod">
          <ac:chgData name="David Chen" userId="4f8d8e46-5cbe-463b-aebd-b6826c86fb1c" providerId="ADAL" clId="{04631B34-D2E7-8042-9537-77EE3B8AC036}" dt="2020-11-13T04:45:38.959" v="3052" actId="1076"/>
          <ac:spMkLst>
            <pc:docMk/>
            <pc:sldMk cId="0" sldId="263"/>
            <ac:spMk id="76" creationId="{C03FE0B3-0B6A-0143-B275-215333397C06}"/>
          </ac:spMkLst>
        </pc:spChg>
        <pc:spChg chg="mod">
          <ac:chgData name="David Chen" userId="4f8d8e46-5cbe-463b-aebd-b6826c86fb1c" providerId="ADAL" clId="{04631B34-D2E7-8042-9537-77EE3B8AC036}" dt="2020-11-13T04:46:10.064" v="3059" actId="1076"/>
          <ac:spMkLst>
            <pc:docMk/>
            <pc:sldMk cId="0" sldId="263"/>
            <ac:spMk id="77" creationId="{BD88EF35-3952-4141-A990-FE0CA41456D0}"/>
          </ac:spMkLst>
        </pc:spChg>
        <pc:spChg chg="mod">
          <ac:chgData name="David Chen" userId="4f8d8e46-5cbe-463b-aebd-b6826c86fb1c" providerId="ADAL" clId="{04631B34-D2E7-8042-9537-77EE3B8AC036}" dt="2020-11-12T03:40:21.303" v="1079" actId="20577"/>
          <ac:spMkLst>
            <pc:docMk/>
            <pc:sldMk cId="0" sldId="263"/>
            <ac:spMk id="81" creationId="{60A792BE-345B-4848-A47F-DB88932CEFB8}"/>
          </ac:spMkLst>
        </pc:spChg>
        <pc:spChg chg="mod">
          <ac:chgData name="David Chen" userId="4f8d8e46-5cbe-463b-aebd-b6826c86fb1c" providerId="ADAL" clId="{04631B34-D2E7-8042-9537-77EE3B8AC036}" dt="2020-11-13T04:45:02.649" v="3045" actId="1076"/>
          <ac:spMkLst>
            <pc:docMk/>
            <pc:sldMk cId="0" sldId="263"/>
            <ac:spMk id="82" creationId="{51110221-9AFA-DA45-8F3D-AC2E65203FBC}"/>
          </ac:spMkLst>
        </pc:spChg>
        <pc:spChg chg="mod">
          <ac:chgData name="David Chen" userId="4f8d8e46-5cbe-463b-aebd-b6826c86fb1c" providerId="ADAL" clId="{04631B34-D2E7-8042-9537-77EE3B8AC036}" dt="2020-11-12T02:00:32.713" v="48" actId="1076"/>
          <ac:spMkLst>
            <pc:docMk/>
            <pc:sldMk cId="0" sldId="263"/>
            <ac:spMk id="87" creationId="{2C7B32D6-6F12-5849-8A84-3CFE8F786EE4}"/>
          </ac:spMkLst>
        </pc:spChg>
        <pc:spChg chg="mod">
          <ac:chgData name="David Chen" userId="4f8d8e46-5cbe-463b-aebd-b6826c86fb1c" providerId="ADAL" clId="{04631B34-D2E7-8042-9537-77EE3B8AC036}" dt="2020-11-12T02:00:32.713" v="48" actId="1076"/>
          <ac:spMkLst>
            <pc:docMk/>
            <pc:sldMk cId="0" sldId="263"/>
            <ac:spMk id="88" creationId="{7C9E7115-1E2D-6A42-B091-18CAD0142949}"/>
          </ac:spMkLst>
        </pc:spChg>
        <pc:spChg chg="mod">
          <ac:chgData name="David Chen" userId="4f8d8e46-5cbe-463b-aebd-b6826c86fb1c" providerId="ADAL" clId="{04631B34-D2E7-8042-9537-77EE3B8AC036}" dt="2020-11-12T02:00:32.713" v="48" actId="1076"/>
          <ac:spMkLst>
            <pc:docMk/>
            <pc:sldMk cId="0" sldId="263"/>
            <ac:spMk id="89" creationId="{F51230C0-7660-B54C-9EDC-DC67ADEEC331}"/>
          </ac:spMkLst>
        </pc:spChg>
        <pc:grpChg chg="del">
          <ac:chgData name="David Chen" userId="4f8d8e46-5cbe-463b-aebd-b6826c86fb1c" providerId="ADAL" clId="{04631B34-D2E7-8042-9537-77EE3B8AC036}" dt="2020-11-12T02:08:46.388" v="97" actId="478"/>
          <ac:grpSpMkLst>
            <pc:docMk/>
            <pc:sldMk cId="0" sldId="263"/>
            <ac:grpSpMk id="5" creationId="{25916302-5B9C-4E6B-B56F-F956587EF4C0}"/>
          </ac:grpSpMkLst>
        </pc:grpChg>
        <pc:grpChg chg="mod">
          <ac:chgData name="David Chen" userId="4f8d8e46-5cbe-463b-aebd-b6826c86fb1c" providerId="ADAL" clId="{04631B34-D2E7-8042-9537-77EE3B8AC036}" dt="2020-11-13T15:56:20.979" v="4621" actId="14100"/>
          <ac:grpSpMkLst>
            <pc:docMk/>
            <pc:sldMk cId="0" sldId="263"/>
            <ac:grpSpMk id="9" creationId="{34FFC1FE-52DC-4912-8FC8-7339AD952983}"/>
          </ac:grpSpMkLst>
        </pc:grpChg>
        <pc:grpChg chg="mod">
          <ac:chgData name="David Chen" userId="4f8d8e46-5cbe-463b-aebd-b6826c86fb1c" providerId="ADAL" clId="{04631B34-D2E7-8042-9537-77EE3B8AC036}" dt="2020-11-13T04:44:12.825" v="3035" actId="14100"/>
          <ac:grpSpMkLst>
            <pc:docMk/>
            <pc:sldMk cId="0" sldId="263"/>
            <ac:grpSpMk id="16" creationId="{79A770C8-903B-46C1-BBE3-FF7CEFD0782A}"/>
          </ac:grpSpMkLst>
        </pc:grpChg>
        <pc:grpChg chg="mod">
          <ac:chgData name="David Chen" userId="4f8d8e46-5cbe-463b-aebd-b6826c86fb1c" providerId="ADAL" clId="{04631B34-D2E7-8042-9537-77EE3B8AC036}" dt="2020-11-12T03:49:30.797" v="1233" actId="14100"/>
          <ac:grpSpMkLst>
            <pc:docMk/>
            <pc:sldMk cId="0" sldId="263"/>
            <ac:grpSpMk id="78" creationId="{16D43388-4AF7-FA42-B9B4-6D1BC5D2E5B7}"/>
          </ac:grpSpMkLst>
        </pc:grpChg>
        <pc:grpChg chg="add del mod">
          <ac:chgData name="David Chen" userId="4f8d8e46-5cbe-463b-aebd-b6826c86fb1c" providerId="ADAL" clId="{04631B34-D2E7-8042-9537-77EE3B8AC036}" dt="2020-11-12T02:00:35.362" v="49" actId="478"/>
          <ac:grpSpMkLst>
            <pc:docMk/>
            <pc:sldMk cId="0" sldId="263"/>
            <ac:grpSpMk id="85" creationId="{08B0B68B-700C-BE43-86C3-F35D80BD8F21}"/>
          </ac:grpSpMkLst>
        </pc:grpChg>
        <pc:grpChg chg="mod">
          <ac:chgData name="David Chen" userId="4f8d8e46-5cbe-463b-aebd-b6826c86fb1c" providerId="ADAL" clId="{04631B34-D2E7-8042-9537-77EE3B8AC036}" dt="2020-11-12T02:00:32.713" v="48" actId="1076"/>
          <ac:grpSpMkLst>
            <pc:docMk/>
            <pc:sldMk cId="0" sldId="263"/>
            <ac:grpSpMk id="86" creationId="{52C19BAB-9049-8947-A727-06125706A1C7}"/>
          </ac:grpSpMkLst>
        </pc:grpChg>
        <pc:picChg chg="add mod">
          <ac:chgData name="David Chen" userId="4f8d8e46-5cbe-463b-aebd-b6826c86fb1c" providerId="ADAL" clId="{04631B34-D2E7-8042-9537-77EE3B8AC036}" dt="2020-11-13T15:29:15.827" v="3105" actId="1076"/>
          <ac:picMkLst>
            <pc:docMk/>
            <pc:sldMk cId="0" sldId="263"/>
            <ac:picMk id="2" creationId="{495F533D-0EA6-AA45-91F5-4C87E8E5BA67}"/>
          </ac:picMkLst>
        </pc:picChg>
        <pc:picChg chg="add del mod">
          <ac:chgData name="David Chen" userId="4f8d8e46-5cbe-463b-aebd-b6826c86fb1c" providerId="ADAL" clId="{04631B34-D2E7-8042-9537-77EE3B8AC036}" dt="2020-11-12T01:35:38.204" v="16"/>
          <ac:picMkLst>
            <pc:docMk/>
            <pc:sldMk cId="0" sldId="263"/>
            <ac:picMk id="2" creationId="{5C3F13E5-BEB6-194D-B895-98B716C1C4D4}"/>
          </ac:picMkLst>
        </pc:picChg>
        <pc:picChg chg="add mod modCrop">
          <ac:chgData name="David Chen" userId="4f8d8e46-5cbe-463b-aebd-b6826c86fb1c" providerId="ADAL" clId="{04631B34-D2E7-8042-9537-77EE3B8AC036}" dt="2020-11-13T04:46:20.382" v="3061" actId="14100"/>
          <ac:picMkLst>
            <pc:docMk/>
            <pc:sldMk cId="0" sldId="263"/>
            <ac:picMk id="3" creationId="{98D9DAF6-932E-8841-B790-2972BB8AD030}"/>
          </ac:picMkLst>
        </pc:picChg>
        <pc:picChg chg="del mod">
          <ac:chgData name="David Chen" userId="4f8d8e46-5cbe-463b-aebd-b6826c86fb1c" providerId="ADAL" clId="{04631B34-D2E7-8042-9537-77EE3B8AC036}" dt="2020-11-12T04:03:41.113" v="1248" actId="478"/>
          <ac:picMkLst>
            <pc:docMk/>
            <pc:sldMk cId="0" sldId="263"/>
            <ac:picMk id="3" creationId="{F63C739C-5D3B-CC42-B0A8-0C32E8AD37F7}"/>
          </ac:picMkLst>
        </pc:picChg>
        <pc:picChg chg="add mod">
          <ac:chgData name="David Chen" userId="4f8d8e46-5cbe-463b-aebd-b6826c86fb1c" providerId="ADAL" clId="{04631B34-D2E7-8042-9537-77EE3B8AC036}" dt="2020-11-13T03:34:45.686" v="1383" actId="1076"/>
          <ac:picMkLst>
            <pc:docMk/>
            <pc:sldMk cId="0" sldId="263"/>
            <ac:picMk id="5" creationId="{2CA878B2-41C1-9144-AD17-04FEBBD0F6AB}"/>
          </ac:picMkLst>
        </pc:picChg>
        <pc:picChg chg="add mod">
          <ac:chgData name="David Chen" userId="4f8d8e46-5cbe-463b-aebd-b6826c86fb1c" providerId="ADAL" clId="{04631B34-D2E7-8042-9537-77EE3B8AC036}" dt="2020-11-13T04:46:28.781" v="3062" actId="14100"/>
          <ac:picMkLst>
            <pc:docMk/>
            <pc:sldMk cId="0" sldId="263"/>
            <ac:picMk id="7" creationId="{7E267B6D-DFF5-1140-B033-18246D43B9F8}"/>
          </ac:picMkLst>
        </pc:picChg>
        <pc:picChg chg="add mod">
          <ac:chgData name="David Chen" userId="4f8d8e46-5cbe-463b-aebd-b6826c86fb1c" providerId="ADAL" clId="{04631B34-D2E7-8042-9537-77EE3B8AC036}" dt="2020-11-13T04:45:50.973" v="3056" actId="1076"/>
          <ac:picMkLst>
            <pc:docMk/>
            <pc:sldMk cId="0" sldId="263"/>
            <ac:picMk id="8" creationId="{6F9C7469-5425-504B-AD54-A91778089314}"/>
          </ac:picMkLst>
        </pc:picChg>
        <pc:picChg chg="add mod">
          <ac:chgData name="David Chen" userId="4f8d8e46-5cbe-463b-aebd-b6826c86fb1c" providerId="ADAL" clId="{04631B34-D2E7-8042-9537-77EE3B8AC036}" dt="2020-11-13T04:44:48.914" v="3042" actId="1076"/>
          <ac:picMkLst>
            <pc:docMk/>
            <pc:sldMk cId="0" sldId="263"/>
            <ac:picMk id="11" creationId="{0E992D25-33BA-4C40-A93F-27E1E27AD283}"/>
          </ac:picMkLst>
        </pc:picChg>
        <pc:picChg chg="add mod">
          <ac:chgData name="David Chen" userId="4f8d8e46-5cbe-463b-aebd-b6826c86fb1c" providerId="ADAL" clId="{04631B34-D2E7-8042-9537-77EE3B8AC036}" dt="2020-11-13T03:34:52.937" v="1386" actId="1076"/>
          <ac:picMkLst>
            <pc:docMk/>
            <pc:sldMk cId="0" sldId="263"/>
            <ac:picMk id="12" creationId="{D784CDA6-9C01-CE43-9DC7-639E26F96740}"/>
          </ac:picMkLst>
        </pc:picChg>
        <pc:picChg chg="add del mod">
          <ac:chgData name="David Chen" userId="4f8d8e46-5cbe-463b-aebd-b6826c86fb1c" providerId="ADAL" clId="{04631B34-D2E7-8042-9537-77EE3B8AC036}" dt="2020-11-13T02:55:15.299" v="1365" actId="478"/>
          <ac:picMkLst>
            <pc:docMk/>
            <pc:sldMk cId="0" sldId="263"/>
            <ac:picMk id="13" creationId="{E2A73D66-41E8-0848-A5C0-4D8F72A779A3}"/>
          </ac:picMkLst>
        </pc:picChg>
        <pc:picChg chg="add del mod modCrop">
          <ac:chgData name="David Chen" userId="4f8d8e46-5cbe-463b-aebd-b6826c86fb1c" providerId="ADAL" clId="{04631B34-D2E7-8042-9537-77EE3B8AC036}" dt="2020-11-13T03:42:23.638" v="1433" actId="478"/>
          <ac:picMkLst>
            <pc:docMk/>
            <pc:sldMk cId="0" sldId="263"/>
            <ac:picMk id="17" creationId="{1AE861BB-1524-F84C-8B3F-25F14A650C9E}"/>
          </ac:picMkLst>
        </pc:picChg>
        <pc:picChg chg="add mod">
          <ac:chgData name="David Chen" userId="4f8d8e46-5cbe-463b-aebd-b6826c86fb1c" providerId="ADAL" clId="{04631B34-D2E7-8042-9537-77EE3B8AC036}" dt="2020-11-13T04:45:47.393" v="3055" actId="1076"/>
          <ac:picMkLst>
            <pc:docMk/>
            <pc:sldMk cId="0" sldId="263"/>
            <ac:picMk id="19" creationId="{7FD68359-9E4B-064C-98F5-3BCDEFB8B628}"/>
          </ac:picMkLst>
        </pc:picChg>
        <pc:picChg chg="add del mod modCrop">
          <ac:chgData name="David Chen" userId="4f8d8e46-5cbe-463b-aebd-b6826c86fb1c" providerId="ADAL" clId="{04631B34-D2E7-8042-9537-77EE3B8AC036}" dt="2020-11-13T03:45:22.412" v="1454" actId="478"/>
          <ac:picMkLst>
            <pc:docMk/>
            <pc:sldMk cId="0" sldId="263"/>
            <ac:picMk id="20" creationId="{50CF20BC-6DC7-8840-850D-C4E97AF46924}"/>
          </ac:picMkLst>
        </pc:picChg>
        <pc:picChg chg="add mod modCrop">
          <ac:chgData name="David Chen" userId="4f8d8e46-5cbe-463b-aebd-b6826c86fb1c" providerId="ADAL" clId="{04631B34-D2E7-8042-9537-77EE3B8AC036}" dt="2020-11-13T04:45:57.613" v="3057" actId="1076"/>
          <ac:picMkLst>
            <pc:docMk/>
            <pc:sldMk cId="0" sldId="263"/>
            <ac:picMk id="22" creationId="{BF4E9FEB-9B8D-6946-8CE1-8965201DA817}"/>
          </ac:picMkLst>
        </pc:picChg>
        <pc:picChg chg="add mod">
          <ac:chgData name="David Chen" userId="4f8d8e46-5cbe-463b-aebd-b6826c86fb1c" providerId="ADAL" clId="{04631B34-D2E7-8042-9537-77EE3B8AC036}" dt="2020-11-13T04:30:31.223" v="2937" actId="1076"/>
          <ac:picMkLst>
            <pc:docMk/>
            <pc:sldMk cId="0" sldId="263"/>
            <ac:picMk id="24" creationId="{6A1780E1-DA52-1448-BEDE-78FA2A72EA34}"/>
          </ac:picMkLst>
        </pc:picChg>
        <pc:picChg chg="add del mod">
          <ac:chgData name="David Chen" userId="4f8d8e46-5cbe-463b-aebd-b6826c86fb1c" providerId="ADAL" clId="{04631B34-D2E7-8042-9537-77EE3B8AC036}" dt="2020-11-13T04:30:53.113" v="2942" actId="1076"/>
          <ac:picMkLst>
            <pc:docMk/>
            <pc:sldMk cId="0" sldId="263"/>
            <ac:picMk id="1026" creationId="{2199E0C1-32EC-4532-AB04-0387EAF5A23D}"/>
          </ac:picMkLst>
        </pc:picChg>
        <pc:picChg chg="add mod">
          <ac:chgData name="David Chen" userId="4f8d8e46-5cbe-463b-aebd-b6826c86fb1c" providerId="ADAL" clId="{04631B34-D2E7-8042-9537-77EE3B8AC036}" dt="2020-11-13T04:30:50.352" v="2941" actId="1076"/>
          <ac:picMkLst>
            <pc:docMk/>
            <pc:sldMk cId="0" sldId="263"/>
            <ac:picMk id="1028" creationId="{0C4BE8D2-CF5E-DD4E-8FFF-9CD522509D6D}"/>
          </ac:picMkLst>
        </pc:picChg>
        <pc:picChg chg="add del mod">
          <ac:chgData name="David Chen" userId="4f8d8e46-5cbe-463b-aebd-b6826c86fb1c" providerId="ADAL" clId="{04631B34-D2E7-8042-9537-77EE3B8AC036}" dt="2020-11-12T02:26:11.059" v="219" actId="478"/>
          <ac:picMkLst>
            <pc:docMk/>
            <pc:sldMk cId="0" sldId="263"/>
            <ac:picMk id="1028" creationId="{25780C76-D0C4-BC44-B755-174232D3657C}"/>
          </ac:picMkLst>
        </pc:picChg>
        <pc:picChg chg="add del mod">
          <ac:chgData name="David Chen" userId="4f8d8e46-5cbe-463b-aebd-b6826c86fb1c" providerId="ADAL" clId="{04631B34-D2E7-8042-9537-77EE3B8AC036}" dt="2020-11-12T01:53:50.840" v="27" actId="478"/>
          <ac:picMkLst>
            <pc:docMk/>
            <pc:sldMk cId="0" sldId="263"/>
            <ac:picMk id="1030" creationId="{D561DA34-CDEC-CD41-9140-3351AEF63B13}"/>
          </ac:picMkLst>
        </pc:picChg>
        <pc:picChg chg="add del mod">
          <ac:chgData name="David Chen" userId="4f8d8e46-5cbe-463b-aebd-b6826c86fb1c" providerId="ADAL" clId="{04631B34-D2E7-8042-9537-77EE3B8AC036}" dt="2020-11-12T01:57:04.526" v="30" actId="478"/>
          <ac:picMkLst>
            <pc:docMk/>
            <pc:sldMk cId="0" sldId="263"/>
            <ac:picMk id="1032" creationId="{B658AC30-00B2-8B47-A4CD-EF114FDD95E4}"/>
          </ac:picMkLst>
        </pc:picChg>
        <pc:picChg chg="add del mod">
          <ac:chgData name="David Chen" userId="4f8d8e46-5cbe-463b-aebd-b6826c86fb1c" providerId="ADAL" clId="{04631B34-D2E7-8042-9537-77EE3B8AC036}" dt="2020-11-12T02:00:13.157" v="41" actId="478"/>
          <ac:picMkLst>
            <pc:docMk/>
            <pc:sldMk cId="0" sldId="263"/>
            <ac:picMk id="1034" creationId="{290A397A-FD17-C647-B095-9911CA5C16CC}"/>
          </ac:picMkLst>
        </pc:picChg>
        <pc:picChg chg="add del mod">
          <ac:chgData name="David Chen" userId="4f8d8e46-5cbe-463b-aebd-b6826c86fb1c" providerId="ADAL" clId="{04631B34-D2E7-8042-9537-77EE3B8AC036}" dt="2020-11-12T02:01:12.986" v="51" actId="478"/>
          <ac:picMkLst>
            <pc:docMk/>
            <pc:sldMk cId="0" sldId="263"/>
            <ac:picMk id="1036" creationId="{F40EE2C0-E34D-124A-9D7E-6230E7F79E4A}"/>
          </ac:picMkLst>
        </pc:picChg>
        <pc:picChg chg="add del mod">
          <ac:chgData name="David Chen" userId="4f8d8e46-5cbe-463b-aebd-b6826c86fb1c" providerId="ADAL" clId="{04631B34-D2E7-8042-9537-77EE3B8AC036}" dt="2020-11-12T03:46:55.857" v="1220" actId="478"/>
          <ac:picMkLst>
            <pc:docMk/>
            <pc:sldMk cId="0" sldId="263"/>
            <ac:picMk id="1038" creationId="{C7C1C66B-6720-4B4A-AE8C-25BBE1C1AA7F}"/>
          </ac:picMkLst>
        </pc:picChg>
        <pc:picChg chg="add del mod">
          <ac:chgData name="David Chen" userId="4f8d8e46-5cbe-463b-aebd-b6826c86fb1c" providerId="ADAL" clId="{04631B34-D2E7-8042-9537-77EE3B8AC036}" dt="2020-11-12T02:22:15.160" v="113" actId="478"/>
          <ac:picMkLst>
            <pc:docMk/>
            <pc:sldMk cId="0" sldId="263"/>
            <ac:picMk id="1040" creationId="{0BB320E6-E196-E149-8902-A1E84DE46920}"/>
          </ac:picMkLst>
        </pc:picChg>
        <pc:picChg chg="add del mod">
          <ac:chgData name="David Chen" userId="4f8d8e46-5cbe-463b-aebd-b6826c86fb1c" providerId="ADAL" clId="{04631B34-D2E7-8042-9537-77EE3B8AC036}" dt="2020-11-12T02:27:08.494" v="229" actId="478"/>
          <ac:picMkLst>
            <pc:docMk/>
            <pc:sldMk cId="0" sldId="263"/>
            <ac:picMk id="1042" creationId="{8C4C729B-4C80-B740-91C8-91C30524565F}"/>
          </ac:picMkLst>
        </pc:picChg>
        <pc:picChg chg="add del mod">
          <ac:chgData name="David Chen" userId="4f8d8e46-5cbe-463b-aebd-b6826c86fb1c" providerId="ADAL" clId="{04631B34-D2E7-8042-9537-77EE3B8AC036}" dt="2020-11-12T02:26:57.861" v="224" actId="478"/>
          <ac:picMkLst>
            <pc:docMk/>
            <pc:sldMk cId="0" sldId="263"/>
            <ac:picMk id="1044" creationId="{54054DE0-D74E-5D43-ABE7-3EAEA2F35A2C}"/>
          </ac:picMkLst>
        </pc:picChg>
        <pc:picChg chg="add del mod">
          <ac:chgData name="David Chen" userId="4f8d8e46-5cbe-463b-aebd-b6826c86fb1c" providerId="ADAL" clId="{04631B34-D2E7-8042-9537-77EE3B8AC036}" dt="2020-11-12T02:59:58.289" v="280" actId="478"/>
          <ac:picMkLst>
            <pc:docMk/>
            <pc:sldMk cId="0" sldId="263"/>
            <ac:picMk id="1046" creationId="{67E9A76A-A1C7-2946-B1E5-F7688BF59F96}"/>
          </ac:picMkLst>
        </pc:picChg>
        <pc:picChg chg="add del mod">
          <ac:chgData name="David Chen" userId="4f8d8e46-5cbe-463b-aebd-b6826c86fb1c" providerId="ADAL" clId="{04631B34-D2E7-8042-9537-77EE3B8AC036}" dt="2020-11-12T02:31:39.809" v="243" actId="478"/>
          <ac:picMkLst>
            <pc:docMk/>
            <pc:sldMk cId="0" sldId="263"/>
            <ac:picMk id="1048" creationId="{88DAF37F-7A6C-3741-B6B8-C08219583F73}"/>
          </ac:picMkLst>
        </pc:picChg>
        <pc:picChg chg="add del mod">
          <ac:chgData name="David Chen" userId="4f8d8e46-5cbe-463b-aebd-b6826c86fb1c" providerId="ADAL" clId="{04631B34-D2E7-8042-9537-77EE3B8AC036}" dt="2020-11-13T15:28:58.836" v="3097" actId="478"/>
          <ac:picMkLst>
            <pc:docMk/>
            <pc:sldMk cId="0" sldId="263"/>
            <ac:picMk id="1050" creationId="{23B58E5D-3637-9F46-A89A-4E46B614EFC1}"/>
          </ac:picMkLst>
        </pc:picChg>
        <pc:picChg chg="add del mod">
          <ac:chgData name="David Chen" userId="4f8d8e46-5cbe-463b-aebd-b6826c86fb1c" providerId="ADAL" clId="{04631B34-D2E7-8042-9537-77EE3B8AC036}" dt="2020-11-12T03:00:39.961" v="286" actId="478"/>
          <ac:picMkLst>
            <pc:docMk/>
            <pc:sldMk cId="0" sldId="263"/>
            <ac:picMk id="1052" creationId="{D9A8E0AF-EF0A-F141-A22B-EE798B9344DA}"/>
          </ac:picMkLst>
        </pc:picChg>
        <pc:picChg chg="add del mod">
          <ac:chgData name="David Chen" userId="4f8d8e46-5cbe-463b-aebd-b6826c86fb1c" providerId="ADAL" clId="{04631B34-D2E7-8042-9537-77EE3B8AC036}" dt="2020-11-12T03:38:23.041" v="1029" actId="478"/>
          <ac:picMkLst>
            <pc:docMk/>
            <pc:sldMk cId="0" sldId="263"/>
            <ac:picMk id="1054" creationId="{6FD90629-4E27-DE40-AB67-14994A928232}"/>
          </ac:picMkLst>
        </pc:picChg>
        <pc:picChg chg="add del">
          <ac:chgData name="David Chen" userId="4f8d8e46-5cbe-463b-aebd-b6826c86fb1c" providerId="ADAL" clId="{04631B34-D2E7-8042-9537-77EE3B8AC036}" dt="2020-11-12T03:06:18.497" v="632" actId="478"/>
          <ac:picMkLst>
            <pc:docMk/>
            <pc:sldMk cId="0" sldId="263"/>
            <ac:picMk id="1056" creationId="{629000BE-34EA-4141-B72E-67FF2B647EA2}"/>
          </ac:picMkLst>
        </pc:picChg>
        <pc:picChg chg="add mod">
          <ac:chgData name="David Chen" userId="4f8d8e46-5cbe-463b-aebd-b6826c86fb1c" providerId="ADAL" clId="{04631B34-D2E7-8042-9537-77EE3B8AC036}" dt="2020-11-13T04:30:55.499" v="2943" actId="1076"/>
          <ac:picMkLst>
            <pc:docMk/>
            <pc:sldMk cId="0" sldId="263"/>
            <ac:picMk id="1058" creationId="{67B97D45-1839-CB48-A9F3-4A1F69B0188E}"/>
          </ac:picMkLst>
        </pc:picChg>
        <pc:picChg chg="add del mod">
          <ac:chgData name="David Chen" userId="4f8d8e46-5cbe-463b-aebd-b6826c86fb1c" providerId="ADAL" clId="{04631B34-D2E7-8042-9537-77EE3B8AC036}" dt="2020-11-12T03:38:15.099" v="1028" actId="478"/>
          <ac:picMkLst>
            <pc:docMk/>
            <pc:sldMk cId="0" sldId="263"/>
            <ac:picMk id="1060" creationId="{AA2FE903-18FB-7A43-840B-095BF096C56B}"/>
          </ac:picMkLst>
        </pc:picChg>
        <pc:picChg chg="add del mod">
          <ac:chgData name="David Chen" userId="4f8d8e46-5cbe-463b-aebd-b6826c86fb1c" providerId="ADAL" clId="{04631B34-D2E7-8042-9537-77EE3B8AC036}" dt="2020-11-12T03:38:38.277" v="1033" actId="478"/>
          <ac:picMkLst>
            <pc:docMk/>
            <pc:sldMk cId="0" sldId="263"/>
            <ac:picMk id="1062" creationId="{02F980D8-A485-154F-BB9E-CD2EA6AF7A7F}"/>
          </ac:picMkLst>
        </pc:picChg>
        <pc:picChg chg="add del mod">
          <ac:chgData name="David Chen" userId="4f8d8e46-5cbe-463b-aebd-b6826c86fb1c" providerId="ADAL" clId="{04631B34-D2E7-8042-9537-77EE3B8AC036}" dt="2020-11-12T03:39:02.694" v="1039" actId="478"/>
          <ac:picMkLst>
            <pc:docMk/>
            <pc:sldMk cId="0" sldId="263"/>
            <ac:picMk id="1064" creationId="{76BE80B3-51BB-3C4B-89A4-407B21EE0E46}"/>
          </ac:picMkLst>
        </pc:picChg>
        <pc:picChg chg="add mod">
          <ac:chgData name="David Chen" userId="4f8d8e46-5cbe-463b-aebd-b6826c86fb1c" providerId="ADAL" clId="{04631B34-D2E7-8042-9537-77EE3B8AC036}" dt="2020-11-13T04:44:33.697" v="3039" actId="1076"/>
          <ac:picMkLst>
            <pc:docMk/>
            <pc:sldMk cId="0" sldId="263"/>
            <ac:picMk id="1066" creationId="{66702CBE-424B-AC46-BECD-34F59F2F90A6}"/>
          </ac:picMkLst>
        </pc:picChg>
        <pc:picChg chg="add mod">
          <ac:chgData name="David Chen" userId="4f8d8e46-5cbe-463b-aebd-b6826c86fb1c" providerId="ADAL" clId="{04631B34-D2E7-8042-9537-77EE3B8AC036}" dt="2020-11-13T03:59:27.927" v="2121" actId="1076"/>
          <ac:picMkLst>
            <pc:docMk/>
            <pc:sldMk cId="0" sldId="263"/>
            <ac:picMk id="1068" creationId="{0774B552-8B3C-6E43-A476-38BAEACE2176}"/>
          </ac:picMkLst>
        </pc:picChg>
        <pc:picChg chg="add del">
          <ac:chgData name="David Chen" userId="4f8d8e46-5cbe-463b-aebd-b6826c86fb1c" providerId="ADAL" clId="{04631B34-D2E7-8042-9537-77EE3B8AC036}" dt="2020-11-12T04:05:11.856" v="1265"/>
          <ac:picMkLst>
            <pc:docMk/>
            <pc:sldMk cId="0" sldId="263"/>
            <ac:picMk id="1070" creationId="{159EA97B-CCCE-6544-8AE9-1EC7C8813B31}"/>
          </ac:picMkLst>
        </pc:picChg>
        <pc:picChg chg="add del mod">
          <ac:chgData name="David Chen" userId="4f8d8e46-5cbe-463b-aebd-b6826c86fb1c" providerId="ADAL" clId="{04631B34-D2E7-8042-9537-77EE3B8AC036}" dt="2020-11-12T04:05:10.361" v="1264"/>
          <ac:picMkLst>
            <pc:docMk/>
            <pc:sldMk cId="0" sldId="263"/>
            <ac:picMk id="1072" creationId="{01CEE8BE-BB00-414F-8604-607CD17457D3}"/>
          </ac:picMkLst>
        </pc:picChg>
        <pc:picChg chg="add del mod">
          <ac:chgData name="David Chen" userId="4f8d8e46-5cbe-463b-aebd-b6826c86fb1c" providerId="ADAL" clId="{04631B34-D2E7-8042-9537-77EE3B8AC036}" dt="2020-11-12T04:06:54.757" v="1279" actId="478"/>
          <ac:picMkLst>
            <pc:docMk/>
            <pc:sldMk cId="0" sldId="263"/>
            <ac:picMk id="1074" creationId="{D43AC2B2-F596-D24F-AC2E-BEAD753865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lumMod val="0"/>
                <a:lumOff val="100000"/>
              </a:srgbClr>
            </a:gs>
            <a:gs pos="99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5596096" y="313138"/>
            <a:ext cx="31632069"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GB" sz="6500" b="1" dirty="0">
                <a:solidFill>
                  <a:schemeClr val="bg2">
                    <a:lumMod val="25000"/>
                  </a:schemeClr>
                </a:solidFill>
              </a:rPr>
              <a:t>Simulated Cancer Mutational Signatures to classify cancer types using an </a:t>
            </a:r>
          </a:p>
          <a:p>
            <a:r>
              <a:rPr lang="en-GB" sz="6500" b="1" dirty="0">
                <a:solidFill>
                  <a:schemeClr val="bg2">
                    <a:lumMod val="25000"/>
                  </a:schemeClr>
                </a:solidFill>
              </a:rPr>
              <a:t>Alignment-free Machine Learning-based approach</a:t>
            </a:r>
            <a:endParaRPr lang="en-CA" sz="6500" dirty="0">
              <a:solidFill>
                <a:schemeClr val="bg2">
                  <a:lumMod val="25000"/>
                </a:schemeClr>
              </a:solidFill>
            </a:endParaRPr>
          </a:p>
        </p:txBody>
      </p:sp>
      <p:grpSp>
        <p:nvGrpSpPr>
          <p:cNvPr id="9" name="Group 8">
            <a:extLst>
              <a:ext uri="{FF2B5EF4-FFF2-40B4-BE49-F238E27FC236}">
                <a16:creationId xmlns:a16="http://schemas.microsoft.com/office/drawing/2014/main" id="{34FFC1FE-52DC-4912-8FC8-7339AD952983}"/>
              </a:ext>
            </a:extLst>
          </p:cNvPr>
          <p:cNvGrpSpPr/>
          <p:nvPr/>
        </p:nvGrpSpPr>
        <p:grpSpPr>
          <a:xfrm>
            <a:off x="29413199" y="29772655"/>
            <a:ext cx="13862624" cy="2638948"/>
            <a:chOff x="33147000" y="28576718"/>
            <a:chExt cx="12924000" cy="3655756"/>
          </a:xfrm>
        </p:grpSpPr>
        <p:sp>
          <p:nvSpPr>
            <p:cNvPr id="55" name="Rectangle 54">
              <a:extLst>
                <a:ext uri="{FF2B5EF4-FFF2-40B4-BE49-F238E27FC236}">
                  <a16:creationId xmlns:a16="http://schemas.microsoft.com/office/drawing/2014/main" id="{32418A42-DDE0-497E-98DF-5F9BFF98DA6B}"/>
                </a:ext>
              </a:extLst>
            </p:cNvPr>
            <p:cNvSpPr/>
            <p:nvPr/>
          </p:nvSpPr>
          <p:spPr>
            <a:xfrm>
              <a:off x="33147000" y="28576718"/>
              <a:ext cx="12924000" cy="3655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ea"/>
                <a:ea typeface="+mj-ea"/>
              </a:endParaRPr>
            </a:p>
          </p:txBody>
        </p:sp>
        <p:sp>
          <p:nvSpPr>
            <p:cNvPr id="57" name="TextBox 56">
              <a:extLst>
                <a:ext uri="{FF2B5EF4-FFF2-40B4-BE49-F238E27FC236}">
                  <a16:creationId xmlns:a16="http://schemas.microsoft.com/office/drawing/2014/main" id="{992CC346-56CD-4384-BB14-A915BC781C78}"/>
                </a:ext>
              </a:extLst>
            </p:cNvPr>
            <p:cNvSpPr txBox="1"/>
            <p:nvPr/>
          </p:nvSpPr>
          <p:spPr>
            <a:xfrm>
              <a:off x="33375600" y="28893222"/>
              <a:ext cx="9601200" cy="989127"/>
            </a:xfrm>
            <a:prstGeom prst="rect">
              <a:avLst/>
            </a:prstGeom>
            <a:noFill/>
          </p:spPr>
          <p:txBody>
            <a:bodyPr wrap="square" rtlCol="0">
              <a:spAutoFit/>
            </a:bodyPr>
            <a:lstStyle>
              <a:defPPr>
                <a:defRPr kern="1200" smtId="4294967295"/>
              </a:defPPr>
            </a:lstStyle>
            <a:p>
              <a:r>
                <a:rPr lang="en-US" sz="3600" b="1" dirty="0">
                  <a:solidFill>
                    <a:srgbClr val="235078"/>
                  </a:solidFill>
                  <a:latin typeface="+mj-ea"/>
                  <a:ea typeface="+mj-ea"/>
                </a:rPr>
                <a:t>Conclusion</a:t>
              </a:r>
            </a:p>
          </p:txBody>
        </p:sp>
      </p:grpSp>
      <p:grpSp>
        <p:nvGrpSpPr>
          <p:cNvPr id="16" name="Group 15">
            <a:extLst>
              <a:ext uri="{FF2B5EF4-FFF2-40B4-BE49-F238E27FC236}">
                <a16:creationId xmlns:a16="http://schemas.microsoft.com/office/drawing/2014/main" id="{79A770C8-903B-46C1-BBE3-FF7CEFD0782A}"/>
              </a:ext>
            </a:extLst>
          </p:cNvPr>
          <p:cNvGrpSpPr/>
          <p:nvPr/>
        </p:nvGrpSpPr>
        <p:grpSpPr>
          <a:xfrm>
            <a:off x="542469" y="4184604"/>
            <a:ext cx="13935532" cy="28227002"/>
            <a:chOff x="353877" y="5281159"/>
            <a:chExt cx="13214153" cy="14025188"/>
          </a:xfrm>
        </p:grpSpPr>
        <p:grpSp>
          <p:nvGrpSpPr>
            <p:cNvPr id="15" name="Group 14">
              <a:extLst>
                <a:ext uri="{FF2B5EF4-FFF2-40B4-BE49-F238E27FC236}">
                  <a16:creationId xmlns:a16="http://schemas.microsoft.com/office/drawing/2014/main" id="{25F2F9B3-65AD-4D4B-8707-A4DA0B670706}"/>
                </a:ext>
              </a:extLst>
            </p:cNvPr>
            <p:cNvGrpSpPr/>
            <p:nvPr/>
          </p:nvGrpSpPr>
          <p:grpSpPr>
            <a:xfrm>
              <a:off x="353877" y="5281159"/>
              <a:ext cx="13214153" cy="14025188"/>
              <a:chOff x="353877" y="5281159"/>
              <a:chExt cx="13214153" cy="14025188"/>
            </a:xfrm>
          </p:grpSpPr>
          <p:sp>
            <p:nvSpPr>
              <p:cNvPr id="49" name="Rectangle: Rounded Corners 48">
                <a:extLst>
                  <a:ext uri="{FF2B5EF4-FFF2-40B4-BE49-F238E27FC236}">
                    <a16:creationId xmlns:a16="http://schemas.microsoft.com/office/drawing/2014/main" id="{8F25EFAD-7AAF-4CAF-BA69-869B3D423F7F}"/>
                  </a:ext>
                </a:extLst>
              </p:cNvPr>
              <p:cNvSpPr/>
              <p:nvPr/>
            </p:nvSpPr>
            <p:spPr>
              <a:xfrm>
                <a:off x="353877" y="5281159"/>
                <a:ext cx="13214153" cy="14025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ea"/>
                  <a:ea typeface="+mj-ea"/>
                </a:endParaRPr>
              </a:p>
            </p:txBody>
          </p:sp>
          <p:sp>
            <p:nvSpPr>
              <p:cNvPr id="62" name="TextBox 61">
                <a:extLst>
                  <a:ext uri="{FF2B5EF4-FFF2-40B4-BE49-F238E27FC236}">
                    <a16:creationId xmlns:a16="http://schemas.microsoft.com/office/drawing/2014/main" id="{A067F8A1-EE95-4354-8E2F-952A6BBDBFFC}"/>
                  </a:ext>
                </a:extLst>
              </p:cNvPr>
              <p:cNvSpPr txBox="1"/>
              <p:nvPr/>
            </p:nvSpPr>
            <p:spPr>
              <a:xfrm>
                <a:off x="654199" y="6710260"/>
                <a:ext cx="12613510" cy="492443"/>
              </a:xfrm>
              <a:prstGeom prst="rect">
                <a:avLst/>
              </a:prstGeom>
              <a:noFill/>
            </p:spPr>
            <p:txBody>
              <a:bodyPr wrap="square" rtlCol="0">
                <a:spAutoFit/>
              </a:bodyPr>
              <a:lstStyle>
                <a:defPPr>
                  <a:defRPr kern="1200" smtId="4294967295"/>
                </a:defPPr>
              </a:lstStyle>
              <a:p>
                <a:endParaRPr lang="en-CA" sz="2600" dirty="0">
                  <a:solidFill>
                    <a:srgbClr val="1482A5"/>
                  </a:solidFill>
                  <a:latin typeface="+mj-ea"/>
                  <a:ea typeface="+mj-ea"/>
                  <a:cs typeface="Open Sans" panose="020B0606030504020204" pitchFamily="34" charset="0"/>
                </a:endParaRPr>
              </a:p>
            </p:txBody>
          </p:sp>
        </p:grpSp>
        <p:sp>
          <p:nvSpPr>
            <p:cNvPr id="63" name="TextBox 62">
              <a:extLst>
                <a:ext uri="{FF2B5EF4-FFF2-40B4-BE49-F238E27FC236}">
                  <a16:creationId xmlns:a16="http://schemas.microsoft.com/office/drawing/2014/main" id="{92D5F59B-F8CA-463C-871F-D1042309DE00}"/>
                </a:ext>
              </a:extLst>
            </p:cNvPr>
            <p:cNvSpPr txBox="1"/>
            <p:nvPr/>
          </p:nvSpPr>
          <p:spPr>
            <a:xfrm>
              <a:off x="654197" y="5391891"/>
              <a:ext cx="12613510" cy="648137"/>
            </a:xfrm>
            <a:prstGeom prst="rect">
              <a:avLst/>
            </a:prstGeom>
            <a:noFill/>
          </p:spPr>
          <p:txBody>
            <a:bodyPr wrap="square" rtlCol="0">
              <a:spAutoFit/>
            </a:bodyPr>
            <a:lstStyle>
              <a:defPPr>
                <a:defRPr kern="1200" smtId="4294967295"/>
              </a:defPPr>
            </a:lstStyle>
            <a:p>
              <a:r>
                <a:rPr lang="en-US" sz="3600" b="1" dirty="0">
                  <a:solidFill>
                    <a:srgbClr val="235078"/>
                  </a:solidFill>
                  <a:latin typeface="+mj-ea"/>
                  <a:ea typeface="+mj-ea"/>
                </a:rPr>
                <a:t>Introduction</a:t>
              </a:r>
            </a:p>
          </p:txBody>
        </p:sp>
      </p:grpSp>
      <p:pic>
        <p:nvPicPr>
          <p:cNvPr id="1026" name="Picture 2" descr="Image result for western university logo">
            <a:extLst>
              <a:ext uri="{FF2B5EF4-FFF2-40B4-BE49-F238E27FC236}">
                <a16:creationId xmlns:a16="http://schemas.microsoft.com/office/drawing/2014/main" id="{2199E0C1-32EC-4532-AB04-0387EAF5A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991" y="464302"/>
            <a:ext cx="2245074" cy="2378375"/>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Rounded Corners 48">
            <a:extLst>
              <a:ext uri="{FF2B5EF4-FFF2-40B4-BE49-F238E27FC236}">
                <a16:creationId xmlns:a16="http://schemas.microsoft.com/office/drawing/2014/main" id="{BE22F6E4-CD8B-0646-AC61-F11C0643DA1F}"/>
              </a:ext>
            </a:extLst>
          </p:cNvPr>
          <p:cNvSpPr/>
          <p:nvPr/>
        </p:nvSpPr>
        <p:spPr>
          <a:xfrm>
            <a:off x="29413199" y="4184603"/>
            <a:ext cx="13935532" cy="1627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ea"/>
              <a:ea typeface="+mj-ea"/>
            </a:endParaRPr>
          </a:p>
        </p:txBody>
      </p:sp>
      <p:sp>
        <p:nvSpPr>
          <p:cNvPr id="75" name="Rectangle: Rounded Corners 48">
            <a:extLst>
              <a:ext uri="{FF2B5EF4-FFF2-40B4-BE49-F238E27FC236}">
                <a16:creationId xmlns:a16="http://schemas.microsoft.com/office/drawing/2014/main" id="{142D2918-8593-F742-8EA7-6BBBC971B5E9}"/>
              </a:ext>
            </a:extLst>
          </p:cNvPr>
          <p:cNvSpPr/>
          <p:nvPr/>
        </p:nvSpPr>
        <p:spPr>
          <a:xfrm>
            <a:off x="15008372" y="4184603"/>
            <a:ext cx="13935532" cy="162777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ea"/>
              <a:ea typeface="+mj-ea"/>
            </a:endParaRPr>
          </a:p>
        </p:txBody>
      </p:sp>
      <p:sp>
        <p:nvSpPr>
          <p:cNvPr id="76" name="TextBox 75">
            <a:extLst>
              <a:ext uri="{FF2B5EF4-FFF2-40B4-BE49-F238E27FC236}">
                <a16:creationId xmlns:a16="http://schemas.microsoft.com/office/drawing/2014/main" id="{C03FE0B3-0B6A-0143-B275-215333397C06}"/>
              </a:ext>
            </a:extLst>
          </p:cNvPr>
          <p:cNvSpPr txBox="1"/>
          <p:nvPr/>
        </p:nvSpPr>
        <p:spPr>
          <a:xfrm>
            <a:off x="15315334" y="4485058"/>
            <a:ext cx="13302099" cy="646331"/>
          </a:xfrm>
          <a:prstGeom prst="rect">
            <a:avLst/>
          </a:prstGeom>
          <a:noFill/>
        </p:spPr>
        <p:txBody>
          <a:bodyPr wrap="square" rtlCol="0">
            <a:spAutoFit/>
          </a:bodyPr>
          <a:lstStyle>
            <a:defPPr>
              <a:defRPr kern="1200" smtId="4294967295"/>
            </a:defPPr>
          </a:lstStyle>
          <a:p>
            <a:r>
              <a:rPr lang="en-US" sz="3600" b="1" dirty="0" err="1">
                <a:solidFill>
                  <a:srgbClr val="235078"/>
                </a:solidFill>
                <a:latin typeface="+mj-ea"/>
                <a:ea typeface="+mj-ea"/>
              </a:rPr>
              <a:t>SomaticSiMu</a:t>
            </a:r>
            <a:r>
              <a:rPr lang="en-US" sz="3600" b="1" dirty="0">
                <a:solidFill>
                  <a:srgbClr val="235078"/>
                </a:solidFill>
                <a:latin typeface="+mj-ea"/>
                <a:ea typeface="+mj-ea"/>
              </a:rPr>
              <a:t> Simulation and ML-DSP Classification</a:t>
            </a:r>
          </a:p>
        </p:txBody>
      </p:sp>
      <p:sp>
        <p:nvSpPr>
          <p:cNvPr id="77" name="TextBox 76">
            <a:extLst>
              <a:ext uri="{FF2B5EF4-FFF2-40B4-BE49-F238E27FC236}">
                <a16:creationId xmlns:a16="http://schemas.microsoft.com/office/drawing/2014/main" id="{BD88EF35-3952-4141-A990-FE0CA41456D0}"/>
              </a:ext>
            </a:extLst>
          </p:cNvPr>
          <p:cNvSpPr txBox="1"/>
          <p:nvPr/>
        </p:nvSpPr>
        <p:spPr>
          <a:xfrm>
            <a:off x="29554288" y="4401312"/>
            <a:ext cx="13302099" cy="648137"/>
          </a:xfrm>
          <a:prstGeom prst="rect">
            <a:avLst/>
          </a:prstGeom>
          <a:noFill/>
        </p:spPr>
        <p:txBody>
          <a:bodyPr wrap="square" rtlCol="0">
            <a:spAutoFit/>
          </a:bodyPr>
          <a:lstStyle>
            <a:defPPr>
              <a:defRPr kern="1200" smtId="4294967295"/>
            </a:defPPr>
          </a:lstStyle>
          <a:p>
            <a:r>
              <a:rPr lang="en-US" sz="3600" b="1" dirty="0">
                <a:solidFill>
                  <a:srgbClr val="235078"/>
                </a:solidFill>
                <a:latin typeface="+mj-ea"/>
                <a:ea typeface="+mj-ea"/>
              </a:rPr>
              <a:t>Results</a:t>
            </a:r>
          </a:p>
        </p:txBody>
      </p:sp>
      <p:grpSp>
        <p:nvGrpSpPr>
          <p:cNvPr id="78" name="Group 77">
            <a:extLst>
              <a:ext uri="{FF2B5EF4-FFF2-40B4-BE49-F238E27FC236}">
                <a16:creationId xmlns:a16="http://schemas.microsoft.com/office/drawing/2014/main" id="{16D43388-4AF7-FA42-B9B4-6D1BC5D2E5B7}"/>
              </a:ext>
            </a:extLst>
          </p:cNvPr>
          <p:cNvGrpSpPr/>
          <p:nvPr/>
        </p:nvGrpSpPr>
        <p:grpSpPr>
          <a:xfrm>
            <a:off x="14974844" y="20878800"/>
            <a:ext cx="13990801" cy="11532803"/>
            <a:chOff x="11245092" y="17636853"/>
            <a:chExt cx="10058400" cy="15563067"/>
          </a:xfrm>
        </p:grpSpPr>
        <p:sp>
          <p:nvSpPr>
            <p:cNvPr id="79" name="Rectangle: Rounded Corners 49">
              <a:extLst>
                <a:ext uri="{FF2B5EF4-FFF2-40B4-BE49-F238E27FC236}">
                  <a16:creationId xmlns:a16="http://schemas.microsoft.com/office/drawing/2014/main" id="{86B9FE46-2F95-1C4E-ADDB-01BDE636727B}"/>
                </a:ext>
              </a:extLst>
            </p:cNvPr>
            <p:cNvSpPr/>
            <p:nvPr/>
          </p:nvSpPr>
          <p:spPr>
            <a:xfrm>
              <a:off x="11245092" y="17636853"/>
              <a:ext cx="10058400" cy="1556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ea"/>
                <a:ea typeface="+mj-ea"/>
              </a:endParaRPr>
            </a:p>
          </p:txBody>
        </p:sp>
        <p:sp>
          <p:nvSpPr>
            <p:cNvPr id="80" name="TextBox 79">
              <a:extLst>
                <a:ext uri="{FF2B5EF4-FFF2-40B4-BE49-F238E27FC236}">
                  <a16:creationId xmlns:a16="http://schemas.microsoft.com/office/drawing/2014/main" id="{35220248-5E53-2E4A-AC20-95AF572071A0}"/>
                </a:ext>
              </a:extLst>
            </p:cNvPr>
            <p:cNvSpPr txBox="1"/>
            <p:nvPr/>
          </p:nvSpPr>
          <p:spPr>
            <a:xfrm>
              <a:off x="11473692" y="18927230"/>
              <a:ext cx="9601200" cy="610334"/>
            </a:xfrm>
            <a:prstGeom prst="rect">
              <a:avLst/>
            </a:prstGeom>
            <a:noFill/>
          </p:spPr>
          <p:txBody>
            <a:bodyPr wrap="square" rtlCol="0">
              <a:spAutoFit/>
            </a:bodyPr>
            <a:lstStyle>
              <a:defPPr>
                <a:defRPr kern="1200" smtId="4294967295"/>
              </a:defPPr>
            </a:lstStyle>
            <a:p>
              <a:endParaRPr lang="en-CA" sz="2600" dirty="0">
                <a:solidFill>
                  <a:srgbClr val="1482A5"/>
                </a:solidFill>
                <a:latin typeface="+mj-ea"/>
                <a:ea typeface="+mj-ea"/>
                <a:cs typeface="Open Sans" panose="020B0606030504020204" pitchFamily="34" charset="0"/>
              </a:endParaRPr>
            </a:p>
          </p:txBody>
        </p:sp>
        <p:sp>
          <p:nvSpPr>
            <p:cNvPr id="81" name="TextBox 80">
              <a:extLst>
                <a:ext uri="{FF2B5EF4-FFF2-40B4-BE49-F238E27FC236}">
                  <a16:creationId xmlns:a16="http://schemas.microsoft.com/office/drawing/2014/main" id="{60A792BE-345B-4848-A47F-DB88932CEFB8}"/>
                </a:ext>
              </a:extLst>
            </p:cNvPr>
            <p:cNvSpPr txBox="1"/>
            <p:nvPr/>
          </p:nvSpPr>
          <p:spPr>
            <a:xfrm>
              <a:off x="11473692" y="17960047"/>
              <a:ext cx="9601200" cy="801063"/>
            </a:xfrm>
            <a:prstGeom prst="rect">
              <a:avLst/>
            </a:prstGeom>
            <a:noFill/>
          </p:spPr>
          <p:txBody>
            <a:bodyPr wrap="square" rtlCol="0">
              <a:spAutoFit/>
            </a:bodyPr>
            <a:lstStyle>
              <a:defPPr>
                <a:defRPr kern="1200" smtId="4294967295"/>
              </a:defPPr>
            </a:lstStyle>
            <a:p>
              <a:endParaRPr lang="en-US" sz="3600" b="1" dirty="0">
                <a:solidFill>
                  <a:srgbClr val="235078"/>
                </a:solidFill>
                <a:latin typeface="+mj-ea"/>
                <a:ea typeface="+mj-ea"/>
              </a:endParaRPr>
            </a:p>
          </p:txBody>
        </p:sp>
      </p:grpSp>
      <p:sp>
        <p:nvSpPr>
          <p:cNvPr id="82" name="TextBox 81">
            <a:extLst>
              <a:ext uri="{FF2B5EF4-FFF2-40B4-BE49-F238E27FC236}">
                <a16:creationId xmlns:a16="http://schemas.microsoft.com/office/drawing/2014/main" id="{51110221-9AFA-DA45-8F3D-AC2E65203FBC}"/>
              </a:ext>
            </a:extLst>
          </p:cNvPr>
          <p:cNvSpPr txBox="1"/>
          <p:nvPr/>
        </p:nvSpPr>
        <p:spPr>
          <a:xfrm>
            <a:off x="859185" y="5151502"/>
            <a:ext cx="13302099" cy="5693866"/>
          </a:xfrm>
          <a:prstGeom prst="rect">
            <a:avLst/>
          </a:prstGeom>
          <a:noFill/>
        </p:spPr>
        <p:txBody>
          <a:bodyPr wrap="square" rtlCol="0">
            <a:spAutoFit/>
          </a:bodyPr>
          <a:lstStyle>
            <a:defPPr>
              <a:defRPr kern="1200" smtId="4294967295"/>
            </a:defPPr>
          </a:lstStyle>
          <a:p>
            <a:r>
              <a:rPr lang="en-GB" sz="2800" dirty="0"/>
              <a:t>Somatic mutagenesis in cancer is a phenomenon that perturbs genome sequence organization given the mutational signatures that characterize global non-random biases in sequence composition arising from mutagen exposures, mutational mechanisms, and faulty DNA repair. Genomic signatures can be used for classification purposes with demonstrated sensitivity to the level of individual species. Early classification of cancer types using mutational signatures in cancer genomes is a novel intraspecific application of the ML-DSP, an ultra-fast, alignment-free, approach that uses Machine Learning with Digital Signal Processing (ML-DSP) for sequence dissimilarity analysis. </a:t>
            </a:r>
          </a:p>
          <a:p>
            <a:endParaRPr lang="en-GB" sz="2800" dirty="0"/>
          </a:p>
          <a:p>
            <a:r>
              <a:rPr lang="en-CA" sz="2800" dirty="0"/>
              <a:t>Biomarkers derived from specific components of mutation signatures can be used to characterize and delimit between cancer types. Thereby, the abstraction of useful biomarkers from the landscape of somatic mutations of mutation signatures can provide </a:t>
            </a:r>
          </a:p>
          <a:p>
            <a:r>
              <a:rPr lang="en-CA" sz="2800" dirty="0"/>
              <a:t>insight into the evolutionary history of cancer and identify relevant mutational processes. </a:t>
            </a:r>
            <a:endParaRPr lang="en-GB" sz="2800" dirty="0"/>
          </a:p>
        </p:txBody>
      </p:sp>
      <p:pic>
        <p:nvPicPr>
          <p:cNvPr id="8" name="Picture 7" descr="Chart&#10;&#10;Description automatically generated">
            <a:extLst>
              <a:ext uri="{FF2B5EF4-FFF2-40B4-BE49-F238E27FC236}">
                <a16:creationId xmlns:a16="http://schemas.microsoft.com/office/drawing/2014/main" id="{6F9C7469-5425-504B-AD54-A91778089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11545" y="9377760"/>
            <a:ext cx="3290757" cy="1007375"/>
          </a:xfrm>
          <a:prstGeom prst="rect">
            <a:avLst/>
          </a:prstGeom>
        </p:spPr>
      </p:pic>
      <p:sp>
        <p:nvSpPr>
          <p:cNvPr id="42" name="TextBox 41">
            <a:extLst>
              <a:ext uri="{FF2B5EF4-FFF2-40B4-BE49-F238E27FC236}">
                <a16:creationId xmlns:a16="http://schemas.microsoft.com/office/drawing/2014/main" id="{6BF4ED42-22BA-FB4E-8BC9-C7819422D28A}"/>
              </a:ext>
            </a:extLst>
          </p:cNvPr>
          <p:cNvSpPr txBox="1"/>
          <p:nvPr/>
        </p:nvSpPr>
        <p:spPr>
          <a:xfrm>
            <a:off x="15315335" y="5164126"/>
            <a:ext cx="13302099" cy="3539430"/>
          </a:xfrm>
          <a:prstGeom prst="rect">
            <a:avLst/>
          </a:prstGeom>
          <a:noFill/>
        </p:spPr>
        <p:txBody>
          <a:bodyPr wrap="square" rtlCol="0">
            <a:spAutoFit/>
          </a:bodyPr>
          <a:lstStyle>
            <a:defPPr>
              <a:defRPr kern="1200" smtId="4294967295"/>
            </a:defPPr>
          </a:lstStyle>
          <a:p>
            <a:r>
              <a:rPr lang="en-CA" sz="2800" dirty="0" err="1">
                <a:latin typeface="+mj-lt"/>
              </a:rPr>
              <a:t>SomaticSimu</a:t>
            </a:r>
            <a:r>
              <a:rPr lang="en-CA" sz="2800" dirty="0">
                <a:latin typeface="+mj-lt"/>
              </a:rPr>
              <a:t> simulates SBS, DBS, and single base indels simultaneously at non-overlapping, random indexes on a user supplied reference in silico. The program can simulate successive stages of simulated mutations using the COSMIC Mutational Signatures v3.0 catalogue as the reference dataset. </a:t>
            </a:r>
            <a:r>
              <a:rPr lang="en-GB" sz="2800" dirty="0" err="1"/>
              <a:t>SomaticSimu</a:t>
            </a:r>
            <a:r>
              <a:rPr lang="en-GB" sz="2800" dirty="0"/>
              <a:t> generated sequences with imposed mutational signatures were used as a training dataset to calibrate ML-DSP classification of the cancer subtypes.</a:t>
            </a:r>
            <a:r>
              <a:rPr lang="en-CA" sz="2800" dirty="0"/>
              <a:t> </a:t>
            </a:r>
            <a:r>
              <a:rPr lang="en-CA" sz="2800" dirty="0">
                <a:latin typeface="+mj-lt"/>
                <a:ea typeface="+mj-ea"/>
              </a:rPr>
              <a:t>Four classification tests within </a:t>
            </a:r>
            <a:r>
              <a:rPr lang="en-CA" sz="2800" dirty="0"/>
              <a:t>3-4 subtypes of </a:t>
            </a:r>
            <a:r>
              <a:rPr lang="en-CA" sz="2800" dirty="0">
                <a:latin typeface="+mj-lt"/>
                <a:ea typeface="+mj-ea"/>
              </a:rPr>
              <a:t>Bone (n=400), CNS (n=500), Breast (n=400), and Myeloid (n=400) cancer was conducted at increasing k values of the Chaos Game Representation of the input sequences for ML-DSP. </a:t>
            </a:r>
            <a:endParaRPr lang="en-US" sz="2800" dirty="0">
              <a:latin typeface="+mj-lt"/>
              <a:ea typeface="+mj-ea"/>
            </a:endParaRPr>
          </a:p>
        </p:txBody>
      </p:sp>
      <p:sp>
        <p:nvSpPr>
          <p:cNvPr id="51" name="TextBox 50">
            <a:extLst>
              <a:ext uri="{FF2B5EF4-FFF2-40B4-BE49-F238E27FC236}">
                <a16:creationId xmlns:a16="http://schemas.microsoft.com/office/drawing/2014/main" id="{5DD652D3-028D-6049-BA34-BDB2768CE0A6}"/>
              </a:ext>
            </a:extLst>
          </p:cNvPr>
          <p:cNvSpPr txBox="1"/>
          <p:nvPr/>
        </p:nvSpPr>
        <p:spPr>
          <a:xfrm>
            <a:off x="893190" y="15279376"/>
            <a:ext cx="5253761" cy="6986528"/>
          </a:xfrm>
          <a:prstGeom prst="rect">
            <a:avLst/>
          </a:prstGeom>
          <a:noFill/>
        </p:spPr>
        <p:txBody>
          <a:bodyPr wrap="square" rtlCol="0">
            <a:spAutoFit/>
          </a:bodyPr>
          <a:lstStyle>
            <a:defPPr>
              <a:defRPr kern="1200" smtId="4294967295"/>
            </a:defPPr>
          </a:lstStyle>
          <a:p>
            <a:r>
              <a:rPr lang="en-CA" sz="2800" dirty="0"/>
              <a:t>One biomarker that differentiates between cancer whole genomes is characteristic mutation types. A measure of similarity between the profiles of mutation types of different cancer types can be represented using the pairwise </a:t>
            </a:r>
            <a:r>
              <a:rPr lang="en-CA" sz="2800" b="1" dirty="0"/>
              <a:t>cosine similarity </a:t>
            </a:r>
            <a:r>
              <a:rPr lang="en-CA" sz="2800" dirty="0"/>
              <a:t>metric. The cosine similarity metric is defined between 0 and 1, where 1 suggests that the pairwise comparison of cancer mutation profiles are identical and 0 suggests that the pairwise comparison of cancer mutation profiles are independent. </a:t>
            </a:r>
            <a:endParaRPr lang="en-GB" sz="2800" dirty="0"/>
          </a:p>
        </p:txBody>
      </p:sp>
      <p:sp>
        <p:nvSpPr>
          <p:cNvPr id="52" name="TextBox 51">
            <a:extLst>
              <a:ext uri="{FF2B5EF4-FFF2-40B4-BE49-F238E27FC236}">
                <a16:creationId xmlns:a16="http://schemas.microsoft.com/office/drawing/2014/main" id="{ED8989A7-FACD-F84D-9AF9-754294CEA9B6}"/>
              </a:ext>
            </a:extLst>
          </p:cNvPr>
          <p:cNvSpPr txBox="1"/>
          <p:nvPr/>
        </p:nvSpPr>
        <p:spPr>
          <a:xfrm>
            <a:off x="850288" y="22244848"/>
            <a:ext cx="13292574" cy="2677656"/>
          </a:xfrm>
          <a:prstGeom prst="rect">
            <a:avLst/>
          </a:prstGeom>
          <a:noFill/>
        </p:spPr>
        <p:txBody>
          <a:bodyPr wrap="square" rtlCol="0">
            <a:spAutoFit/>
          </a:bodyPr>
          <a:lstStyle>
            <a:defPPr>
              <a:defRPr kern="1200" smtId="4294967295"/>
            </a:defPPr>
          </a:lstStyle>
          <a:p>
            <a:r>
              <a:rPr lang="en-GB" sz="2800" dirty="0"/>
              <a:t>Another unique biomarker between cancer whole genomes is </a:t>
            </a:r>
            <a:r>
              <a:rPr lang="en-GB" sz="2800" b="1" dirty="0"/>
              <a:t>whole genome mutation burden</a:t>
            </a:r>
            <a:r>
              <a:rPr lang="en-GB" sz="2800" dirty="0"/>
              <a:t>. </a:t>
            </a:r>
            <a:r>
              <a:rPr lang="en-CA" sz="2800" dirty="0"/>
              <a:t>The total mutation burden attributed to multiple operative mutation signatures in whole genome sequences represent the product of multiple accumulated mutational processes found in cancer. The frequency distribution of whole genome total SBS, DBS and indel mutation burden has shown variation by orders of magnitude across a spectrum of different cancer types.</a:t>
            </a:r>
            <a:endParaRPr lang="en-GB" sz="2800" dirty="0"/>
          </a:p>
        </p:txBody>
      </p:sp>
      <p:pic>
        <p:nvPicPr>
          <p:cNvPr id="1058" name="Picture 34" descr="Timelines | Engineering | University of Waterloo">
            <a:extLst>
              <a:ext uri="{FF2B5EF4-FFF2-40B4-BE49-F238E27FC236}">
                <a16:creationId xmlns:a16="http://schemas.microsoft.com/office/drawing/2014/main" id="{67B97D45-1839-CB48-A9F3-4A1F69B018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1846" y="316886"/>
            <a:ext cx="3844136" cy="27370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hart, bar chart&#10;&#10;Description automatically generated">
            <a:extLst>
              <a:ext uri="{FF2B5EF4-FFF2-40B4-BE49-F238E27FC236}">
                <a16:creationId xmlns:a16="http://schemas.microsoft.com/office/drawing/2014/main" id="{0E992D25-33BA-4C40-A93F-27E1E27AD2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9698" y="11161772"/>
            <a:ext cx="11847812" cy="3344427"/>
          </a:xfrm>
          <a:prstGeom prst="rect">
            <a:avLst/>
          </a:prstGeom>
        </p:spPr>
      </p:pic>
      <p:pic>
        <p:nvPicPr>
          <p:cNvPr id="1066" name="Picture 42">
            <a:extLst>
              <a:ext uri="{FF2B5EF4-FFF2-40B4-BE49-F238E27FC236}">
                <a16:creationId xmlns:a16="http://schemas.microsoft.com/office/drawing/2014/main" id="{66702CBE-424B-AC46-BECD-34F59F2F90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938" y="14595455"/>
            <a:ext cx="7452572" cy="769184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DE8AA593-1E38-EB48-947D-BB01DD5FB68B}"/>
              </a:ext>
            </a:extLst>
          </p:cNvPr>
          <p:cNvSpPr txBox="1"/>
          <p:nvPr/>
        </p:nvSpPr>
        <p:spPr>
          <a:xfrm>
            <a:off x="15200203" y="21174353"/>
            <a:ext cx="13302099" cy="648137"/>
          </a:xfrm>
          <a:prstGeom prst="rect">
            <a:avLst/>
          </a:prstGeom>
          <a:noFill/>
        </p:spPr>
        <p:txBody>
          <a:bodyPr wrap="square" rtlCol="0">
            <a:spAutoFit/>
          </a:bodyPr>
          <a:lstStyle>
            <a:defPPr>
              <a:defRPr kern="1200" smtId="4294967295"/>
            </a:defPPr>
          </a:lstStyle>
          <a:p>
            <a:r>
              <a:rPr lang="en-US" sz="3600" b="1" dirty="0">
                <a:solidFill>
                  <a:srgbClr val="235078"/>
                </a:solidFill>
                <a:latin typeface="+mj-ea"/>
                <a:ea typeface="+mj-ea"/>
              </a:rPr>
              <a:t>Results</a:t>
            </a:r>
          </a:p>
        </p:txBody>
      </p:sp>
      <p:sp>
        <p:nvSpPr>
          <p:cNvPr id="64" name="Rectangle: Rounded Corners 48">
            <a:extLst>
              <a:ext uri="{FF2B5EF4-FFF2-40B4-BE49-F238E27FC236}">
                <a16:creationId xmlns:a16="http://schemas.microsoft.com/office/drawing/2014/main" id="{1C8FAC1F-4160-A043-9C4D-A16EF0B78AC7}"/>
              </a:ext>
            </a:extLst>
          </p:cNvPr>
          <p:cNvSpPr/>
          <p:nvPr/>
        </p:nvSpPr>
        <p:spPr>
          <a:xfrm>
            <a:off x="29413199" y="20878800"/>
            <a:ext cx="13935532" cy="8395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ea"/>
              <a:ea typeface="+mj-ea"/>
            </a:endParaRPr>
          </a:p>
        </p:txBody>
      </p:sp>
      <p:sp>
        <p:nvSpPr>
          <p:cNvPr id="65" name="TextBox 64">
            <a:extLst>
              <a:ext uri="{FF2B5EF4-FFF2-40B4-BE49-F238E27FC236}">
                <a16:creationId xmlns:a16="http://schemas.microsoft.com/office/drawing/2014/main" id="{5D140C60-74FC-DC49-B250-9C6222CF5082}"/>
              </a:ext>
            </a:extLst>
          </p:cNvPr>
          <p:cNvSpPr txBox="1"/>
          <p:nvPr/>
        </p:nvSpPr>
        <p:spPr>
          <a:xfrm>
            <a:off x="29729915" y="21118299"/>
            <a:ext cx="13302099" cy="648137"/>
          </a:xfrm>
          <a:prstGeom prst="rect">
            <a:avLst/>
          </a:prstGeom>
          <a:noFill/>
        </p:spPr>
        <p:txBody>
          <a:bodyPr wrap="square" rtlCol="0">
            <a:spAutoFit/>
          </a:bodyPr>
          <a:lstStyle>
            <a:defPPr>
              <a:defRPr kern="1200" smtId="4294967295"/>
            </a:defPPr>
          </a:lstStyle>
          <a:p>
            <a:r>
              <a:rPr lang="en-US" sz="3600" b="1" dirty="0">
                <a:solidFill>
                  <a:srgbClr val="235078"/>
                </a:solidFill>
                <a:latin typeface="+mj-ea"/>
                <a:ea typeface="+mj-ea"/>
              </a:rPr>
              <a:t>Discussion</a:t>
            </a:r>
          </a:p>
        </p:txBody>
      </p:sp>
      <p:pic>
        <p:nvPicPr>
          <p:cNvPr id="1068" name="Picture 44">
            <a:extLst>
              <a:ext uri="{FF2B5EF4-FFF2-40B4-BE49-F238E27FC236}">
                <a16:creationId xmlns:a16="http://schemas.microsoft.com/office/drawing/2014/main" id="{0774B552-8B3C-6E43-A476-38BAEACE2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00203" y="24178273"/>
            <a:ext cx="13540082" cy="81566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Text, logo&#10;&#10;Description automatically generated">
            <a:extLst>
              <a:ext uri="{FF2B5EF4-FFF2-40B4-BE49-F238E27FC236}">
                <a16:creationId xmlns:a16="http://schemas.microsoft.com/office/drawing/2014/main" id="{7FD68359-9E4B-064C-98F5-3BCDEFB8B6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78357" y="9010128"/>
            <a:ext cx="2157261" cy="2114458"/>
          </a:xfrm>
          <a:prstGeom prst="rect">
            <a:avLst/>
          </a:prstGeom>
        </p:spPr>
      </p:pic>
      <p:pic>
        <p:nvPicPr>
          <p:cNvPr id="5" name="Picture 4" descr="Chart, scatter chart&#10;&#10;Description automatically generated">
            <a:extLst>
              <a:ext uri="{FF2B5EF4-FFF2-40B4-BE49-F238E27FC236}">
                <a16:creationId xmlns:a16="http://schemas.microsoft.com/office/drawing/2014/main" id="{2CA878B2-41C1-9144-AD17-04FEBBD0F6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3350" y="13906694"/>
            <a:ext cx="6974382" cy="6230164"/>
          </a:xfrm>
          <a:prstGeom prst="rect">
            <a:avLst/>
          </a:prstGeom>
        </p:spPr>
      </p:pic>
      <p:pic>
        <p:nvPicPr>
          <p:cNvPr id="7" name="Picture 6" descr="Chart, radar chart, scatter chart&#10;&#10;Description automatically generated">
            <a:extLst>
              <a:ext uri="{FF2B5EF4-FFF2-40B4-BE49-F238E27FC236}">
                <a16:creationId xmlns:a16="http://schemas.microsoft.com/office/drawing/2014/main" id="{7E267B6D-DFF5-1140-B033-18246D43B9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531990" y="7372876"/>
            <a:ext cx="6793123" cy="6272290"/>
          </a:xfrm>
          <a:prstGeom prst="rect">
            <a:avLst/>
          </a:prstGeom>
        </p:spPr>
      </p:pic>
      <p:pic>
        <p:nvPicPr>
          <p:cNvPr id="12" name="Picture 11" descr="Chart, scatter chart&#10;&#10;Description automatically generated">
            <a:extLst>
              <a:ext uri="{FF2B5EF4-FFF2-40B4-BE49-F238E27FC236}">
                <a16:creationId xmlns:a16="http://schemas.microsoft.com/office/drawing/2014/main" id="{D784CDA6-9C01-CE43-9DC7-639E26F9674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755402" y="13992857"/>
            <a:ext cx="6569712" cy="5971544"/>
          </a:xfrm>
          <a:prstGeom prst="rect">
            <a:avLst/>
          </a:prstGeom>
        </p:spPr>
      </p:pic>
      <p:pic>
        <p:nvPicPr>
          <p:cNvPr id="3" name="Picture 2" descr="Chart, scatter chart&#10;&#10;Description automatically generated">
            <a:extLst>
              <a:ext uri="{FF2B5EF4-FFF2-40B4-BE49-F238E27FC236}">
                <a16:creationId xmlns:a16="http://schemas.microsoft.com/office/drawing/2014/main" id="{98D9DAF6-932E-8841-B790-2972BB8AD030}"/>
              </a:ext>
            </a:extLst>
          </p:cNvPr>
          <p:cNvPicPr>
            <a:picLocks noChangeAspect="1"/>
          </p:cNvPicPr>
          <p:nvPr/>
        </p:nvPicPr>
        <p:blipFill rotWithShape="1">
          <a:blip r:embed="rId13">
            <a:extLst>
              <a:ext uri="{28A0092B-C50C-407E-A947-70E740481C1C}">
                <a14:useLocalDpi xmlns:a14="http://schemas.microsoft.com/office/drawing/2010/main" val="0"/>
              </a:ext>
            </a:extLst>
          </a:blip>
          <a:srcRect r="6796"/>
          <a:stretch/>
        </p:blipFill>
        <p:spPr>
          <a:xfrm>
            <a:off x="29428427" y="7407092"/>
            <a:ext cx="6962475" cy="6519444"/>
          </a:xfrm>
          <a:prstGeom prst="rect">
            <a:avLst/>
          </a:prstGeom>
        </p:spPr>
      </p:pic>
      <p:sp>
        <p:nvSpPr>
          <p:cNvPr id="14" name="TextBox 13">
            <a:extLst>
              <a:ext uri="{FF2B5EF4-FFF2-40B4-BE49-F238E27FC236}">
                <a16:creationId xmlns:a16="http://schemas.microsoft.com/office/drawing/2014/main" id="{4BFB85D8-6A4E-1542-9F09-979092BF0373}"/>
              </a:ext>
            </a:extLst>
          </p:cNvPr>
          <p:cNvSpPr txBox="1"/>
          <p:nvPr/>
        </p:nvSpPr>
        <p:spPr>
          <a:xfrm>
            <a:off x="29946600" y="7695063"/>
            <a:ext cx="1529586" cy="461665"/>
          </a:xfrm>
          <a:prstGeom prst="rect">
            <a:avLst/>
          </a:prstGeom>
          <a:noFill/>
        </p:spPr>
        <p:txBody>
          <a:bodyPr wrap="none" rtlCol="0">
            <a:spAutoFit/>
          </a:bodyPr>
          <a:lstStyle/>
          <a:p>
            <a:r>
              <a:rPr lang="en-US" dirty="0"/>
              <a:t>CGR k=10</a:t>
            </a:r>
          </a:p>
        </p:txBody>
      </p:sp>
      <p:sp>
        <p:nvSpPr>
          <p:cNvPr id="45" name="TextBox 44">
            <a:extLst>
              <a:ext uri="{FF2B5EF4-FFF2-40B4-BE49-F238E27FC236}">
                <a16:creationId xmlns:a16="http://schemas.microsoft.com/office/drawing/2014/main" id="{4F7E1F89-FDB5-544E-A53B-577542C588F4}"/>
              </a:ext>
            </a:extLst>
          </p:cNvPr>
          <p:cNvSpPr txBox="1"/>
          <p:nvPr/>
        </p:nvSpPr>
        <p:spPr>
          <a:xfrm>
            <a:off x="36951414" y="7695062"/>
            <a:ext cx="1529586" cy="461665"/>
          </a:xfrm>
          <a:prstGeom prst="rect">
            <a:avLst/>
          </a:prstGeom>
          <a:noFill/>
        </p:spPr>
        <p:txBody>
          <a:bodyPr wrap="none" rtlCol="0">
            <a:spAutoFit/>
          </a:bodyPr>
          <a:lstStyle/>
          <a:p>
            <a:r>
              <a:rPr lang="en-US" dirty="0"/>
              <a:t>CGR k=10</a:t>
            </a:r>
          </a:p>
        </p:txBody>
      </p:sp>
      <p:sp>
        <p:nvSpPr>
          <p:cNvPr id="46" name="TextBox 45">
            <a:extLst>
              <a:ext uri="{FF2B5EF4-FFF2-40B4-BE49-F238E27FC236}">
                <a16:creationId xmlns:a16="http://schemas.microsoft.com/office/drawing/2014/main" id="{EA2AF3AD-03F3-9D44-B18C-7CC7B6BB2AC5}"/>
              </a:ext>
            </a:extLst>
          </p:cNvPr>
          <p:cNvSpPr txBox="1"/>
          <p:nvPr/>
        </p:nvSpPr>
        <p:spPr>
          <a:xfrm>
            <a:off x="29802090" y="14426504"/>
            <a:ext cx="1375698" cy="461665"/>
          </a:xfrm>
          <a:prstGeom prst="rect">
            <a:avLst/>
          </a:prstGeom>
          <a:noFill/>
        </p:spPr>
        <p:txBody>
          <a:bodyPr wrap="none" rtlCol="0">
            <a:spAutoFit/>
          </a:bodyPr>
          <a:lstStyle/>
          <a:p>
            <a:r>
              <a:rPr lang="en-US" dirty="0"/>
              <a:t>CGR k=2</a:t>
            </a:r>
          </a:p>
        </p:txBody>
      </p:sp>
      <p:sp>
        <p:nvSpPr>
          <p:cNvPr id="47" name="TextBox 46">
            <a:extLst>
              <a:ext uri="{FF2B5EF4-FFF2-40B4-BE49-F238E27FC236}">
                <a16:creationId xmlns:a16="http://schemas.microsoft.com/office/drawing/2014/main" id="{172AE923-A896-C046-99B3-9CF0E604B562}"/>
              </a:ext>
            </a:extLst>
          </p:cNvPr>
          <p:cNvSpPr txBox="1"/>
          <p:nvPr/>
        </p:nvSpPr>
        <p:spPr>
          <a:xfrm>
            <a:off x="37158630" y="14430115"/>
            <a:ext cx="1375698" cy="461665"/>
          </a:xfrm>
          <a:prstGeom prst="rect">
            <a:avLst/>
          </a:prstGeom>
          <a:noFill/>
        </p:spPr>
        <p:txBody>
          <a:bodyPr wrap="none" rtlCol="0">
            <a:spAutoFit/>
          </a:bodyPr>
          <a:lstStyle/>
          <a:p>
            <a:r>
              <a:rPr lang="en-US" dirty="0"/>
              <a:t>CGR k=6</a:t>
            </a:r>
          </a:p>
        </p:txBody>
      </p:sp>
      <p:pic>
        <p:nvPicPr>
          <p:cNvPr id="22" name="Picture 21" descr="Graphical user interface, text&#10;&#10;Description automatically generated">
            <a:extLst>
              <a:ext uri="{FF2B5EF4-FFF2-40B4-BE49-F238E27FC236}">
                <a16:creationId xmlns:a16="http://schemas.microsoft.com/office/drawing/2014/main" id="{BF4E9FEB-9B8D-6946-8CE1-8965201DA817}"/>
              </a:ext>
            </a:extLst>
          </p:cNvPr>
          <p:cNvPicPr>
            <a:picLocks noChangeAspect="1"/>
          </p:cNvPicPr>
          <p:nvPr/>
        </p:nvPicPr>
        <p:blipFill rotWithShape="1">
          <a:blip r:embed="rId14">
            <a:extLst>
              <a:ext uri="{28A0092B-C50C-407E-A947-70E740481C1C}">
                <a14:useLocalDpi xmlns:a14="http://schemas.microsoft.com/office/drawing/2010/main" val="0"/>
              </a:ext>
            </a:extLst>
          </a:blip>
          <a:srcRect r="13083"/>
          <a:stretch/>
        </p:blipFill>
        <p:spPr>
          <a:xfrm>
            <a:off x="15200203" y="8789760"/>
            <a:ext cx="13249445" cy="11432877"/>
          </a:xfrm>
          <a:prstGeom prst="rect">
            <a:avLst/>
          </a:prstGeom>
        </p:spPr>
      </p:pic>
      <p:sp>
        <p:nvSpPr>
          <p:cNvPr id="53" name="TextBox 52">
            <a:extLst>
              <a:ext uri="{FF2B5EF4-FFF2-40B4-BE49-F238E27FC236}">
                <a16:creationId xmlns:a16="http://schemas.microsoft.com/office/drawing/2014/main" id="{1926DC05-779D-B047-BC89-6ED91F516D9D}"/>
              </a:ext>
            </a:extLst>
          </p:cNvPr>
          <p:cNvSpPr txBox="1"/>
          <p:nvPr/>
        </p:nvSpPr>
        <p:spPr>
          <a:xfrm>
            <a:off x="15273766" y="21821710"/>
            <a:ext cx="13292574" cy="2246769"/>
          </a:xfrm>
          <a:prstGeom prst="rect">
            <a:avLst/>
          </a:prstGeom>
          <a:noFill/>
        </p:spPr>
        <p:txBody>
          <a:bodyPr wrap="square" rtlCol="0">
            <a:spAutoFit/>
          </a:bodyPr>
          <a:lstStyle>
            <a:defPPr>
              <a:defRPr kern="1200" smtId="4294967295"/>
            </a:defPPr>
          </a:lstStyle>
          <a:p>
            <a:r>
              <a:rPr lang="en-GB" sz="2800" dirty="0"/>
              <a:t>The Quadratic SVM classifier of ML-DSP consistently performed with the highest accuracy among each of the four tests. This achieved up to 100% classification of cancer vs. noncancer genomic signatures. ML-DSP achieves high accuracy in classification within subtypes of Bone (94.8%), Breast (94%), Central Nervous System (98%), and Myeloid (66.8%) simulated cancer sequences. </a:t>
            </a:r>
          </a:p>
        </p:txBody>
      </p:sp>
      <p:sp>
        <p:nvSpPr>
          <p:cNvPr id="59" name="TextBox 58">
            <a:extLst>
              <a:ext uri="{FF2B5EF4-FFF2-40B4-BE49-F238E27FC236}">
                <a16:creationId xmlns:a16="http://schemas.microsoft.com/office/drawing/2014/main" id="{CCC3C941-FC99-E049-AA09-EBAB8C630525}"/>
              </a:ext>
            </a:extLst>
          </p:cNvPr>
          <p:cNvSpPr txBox="1"/>
          <p:nvPr/>
        </p:nvSpPr>
        <p:spPr>
          <a:xfrm>
            <a:off x="29554288" y="5094512"/>
            <a:ext cx="13302099" cy="2246769"/>
          </a:xfrm>
          <a:prstGeom prst="rect">
            <a:avLst/>
          </a:prstGeom>
          <a:noFill/>
        </p:spPr>
        <p:txBody>
          <a:bodyPr wrap="square" rtlCol="0">
            <a:spAutoFit/>
          </a:bodyPr>
          <a:lstStyle>
            <a:defPPr>
              <a:defRPr kern="1200" smtId="4294967295"/>
            </a:defPPr>
          </a:lstStyle>
          <a:p>
            <a:r>
              <a:rPr lang="en-US" sz="2800" dirty="0">
                <a:latin typeface="+mj-lt"/>
                <a:ea typeface="+mj-ea"/>
              </a:rPr>
              <a:t>Bone, Breast, and CNS simulated training datasets achieved above 94% 10-fold cross-validated accuracy using the Quadratic SVM classifier. The scaled 3-dimensional Molecular Distance Map visualizes more defined clusters for tests with high classification accuracy based on greater sequence dissimilarity. Myeloid cancer sequences achieved 64% 10-fold cross-validated accuracy and visualizes less clearly defined clusters in 3-dimensional space. </a:t>
            </a:r>
          </a:p>
        </p:txBody>
      </p:sp>
      <p:pic>
        <p:nvPicPr>
          <p:cNvPr id="24" name="Picture 2" descr="Natural Sciences and Engineering Research Council - Wikipedia">
            <a:extLst>
              <a:ext uri="{FF2B5EF4-FFF2-40B4-BE49-F238E27FC236}">
                <a16:creationId xmlns:a16="http://schemas.microsoft.com/office/drawing/2014/main" id="{6A1780E1-DA52-1448-BEDE-78FA2A72EA3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678279" y="652085"/>
            <a:ext cx="4960701" cy="2124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CRG with Website – Windsor Cancer Research Group – WCRG">
            <a:extLst>
              <a:ext uri="{FF2B5EF4-FFF2-40B4-BE49-F238E27FC236}">
                <a16:creationId xmlns:a16="http://schemas.microsoft.com/office/drawing/2014/main" id="{0C4BE8D2-CF5E-DD4E-8FFF-9CD522509D6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15550"/>
          <a:stretch/>
        </p:blipFill>
        <p:spPr bwMode="auto">
          <a:xfrm>
            <a:off x="39656565" y="380541"/>
            <a:ext cx="3397826" cy="258364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2BC1959-A55C-DC48-94BD-29D159C53045}"/>
              </a:ext>
            </a:extLst>
          </p:cNvPr>
          <p:cNvSpPr txBox="1"/>
          <p:nvPr/>
        </p:nvSpPr>
        <p:spPr>
          <a:xfrm>
            <a:off x="13799116" y="2321836"/>
            <a:ext cx="16354043" cy="1600438"/>
          </a:xfrm>
          <a:prstGeom prst="rect">
            <a:avLst/>
          </a:prstGeom>
          <a:noFill/>
        </p:spPr>
        <p:txBody>
          <a:bodyPr wrap="square" rtlCol="0">
            <a:spAutoFit/>
          </a:bodyPr>
          <a:lstStyle/>
          <a:p>
            <a:pPr algn="ctr">
              <a:lnSpc>
                <a:spcPct val="150000"/>
              </a:lnSpc>
            </a:pPr>
            <a:r>
              <a:rPr lang="en-GB" sz="2800" dirty="0"/>
              <a:t>David Chen</a:t>
            </a:r>
            <a:r>
              <a:rPr lang="en-GB" sz="2800" baseline="30000" dirty="0"/>
              <a:t>1</a:t>
            </a:r>
            <a:r>
              <a:rPr lang="en-GB" sz="2800" dirty="0"/>
              <a:t>, </a:t>
            </a:r>
            <a:r>
              <a:rPr lang="en-GB" sz="2800" dirty="0" err="1"/>
              <a:t>Gurjit</a:t>
            </a:r>
            <a:r>
              <a:rPr lang="en-GB" sz="2800" dirty="0"/>
              <a:t> S. Randhawa</a:t>
            </a:r>
            <a:r>
              <a:rPr lang="en-GB" sz="2800" baseline="30000" dirty="0"/>
              <a:t>2</a:t>
            </a:r>
            <a:r>
              <a:rPr lang="en-GB" sz="2800" dirty="0"/>
              <a:t>, Maximillian P. M. Soltysiak</a:t>
            </a:r>
            <a:r>
              <a:rPr lang="en-GB" sz="2800" baseline="30000" dirty="0"/>
              <a:t>1</a:t>
            </a:r>
            <a:r>
              <a:rPr lang="en-GB" sz="2800" dirty="0"/>
              <a:t>, Lila Kari</a:t>
            </a:r>
            <a:r>
              <a:rPr lang="en-GB" sz="2800" baseline="30000" dirty="0"/>
              <a:t>2</a:t>
            </a:r>
            <a:r>
              <a:rPr lang="en-GB" sz="2800" dirty="0"/>
              <a:t>, Shiva M. Singh</a:t>
            </a:r>
            <a:r>
              <a:rPr lang="en-GB" sz="2800" baseline="30000" dirty="0"/>
              <a:t>1</a:t>
            </a:r>
            <a:r>
              <a:rPr lang="en-GB" sz="2800" dirty="0"/>
              <a:t>, Kathleen A. Hill</a:t>
            </a:r>
            <a:r>
              <a:rPr lang="en-GB" sz="2800" baseline="30000" dirty="0"/>
              <a:t>1</a:t>
            </a:r>
            <a:r>
              <a:rPr lang="en-GB" sz="2800" dirty="0"/>
              <a:t> </a:t>
            </a:r>
          </a:p>
          <a:p>
            <a:pPr algn="ctr"/>
            <a:r>
              <a:rPr lang="en-CA" sz="2800" dirty="0"/>
              <a:t>¹ </a:t>
            </a:r>
            <a:r>
              <a:rPr lang="en-GB" sz="2800" dirty="0"/>
              <a:t>Department of Biology, University of Western Ontario</a:t>
            </a:r>
            <a:r>
              <a:rPr lang="en-CA" sz="2800" dirty="0"/>
              <a:t> </a:t>
            </a:r>
          </a:p>
          <a:p>
            <a:pPr algn="ctr"/>
            <a:r>
              <a:rPr lang="en-CA" sz="2800" b="1" dirty="0"/>
              <a:t>²</a:t>
            </a:r>
            <a:r>
              <a:rPr lang="en-CA" sz="2800" dirty="0"/>
              <a:t> </a:t>
            </a:r>
            <a:r>
              <a:rPr lang="en-GB" sz="2800" dirty="0"/>
              <a:t>School of Computer Science, University of Waterloo</a:t>
            </a:r>
            <a:endParaRPr lang="en-CA" sz="2800" dirty="0"/>
          </a:p>
        </p:txBody>
      </p:sp>
      <p:pic>
        <p:nvPicPr>
          <p:cNvPr id="2" name="Picture 2">
            <a:extLst>
              <a:ext uri="{FF2B5EF4-FFF2-40B4-BE49-F238E27FC236}">
                <a16:creationId xmlns:a16="http://schemas.microsoft.com/office/drawing/2014/main" id="{495F533D-0EA6-AA45-91F5-4C87E8E5BA6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59698" y="25067298"/>
            <a:ext cx="12066519" cy="7267651"/>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BC1BC046-4F9D-0447-91CB-8FDF08D8A1F2}"/>
              </a:ext>
            </a:extLst>
          </p:cNvPr>
          <p:cNvSpPr txBox="1"/>
          <p:nvPr/>
        </p:nvSpPr>
        <p:spPr>
          <a:xfrm>
            <a:off x="29734677" y="21795967"/>
            <a:ext cx="13292574" cy="7417415"/>
          </a:xfrm>
          <a:prstGeom prst="rect">
            <a:avLst/>
          </a:prstGeom>
          <a:noFill/>
        </p:spPr>
        <p:txBody>
          <a:bodyPr wrap="square" rtlCol="0">
            <a:spAutoFit/>
          </a:bodyPr>
          <a:lstStyle>
            <a:defPPr>
              <a:defRPr kern="1200" smtId="4294967295"/>
            </a:defPPr>
          </a:lstStyle>
          <a:p>
            <a:r>
              <a:rPr lang="en-GB" sz="2800" dirty="0"/>
              <a:t>Supervised machine learning classifiers are expected to show high accuracy in classification of classes with high sequence dissimilarity between cancer types and high mutation burden. Conversely, classifiers are expected to show low accuracy lower accuracy in classification of classes with low sequence dissimilarity between cancer types and low mutation burden. Our preliminary results are consistent with this hypothesis. In the tests using Bone and CNS cancer subtype sequences as the training dataset for ML-DSP classification, the Quadratic SVM classifier achieved above 95</a:t>
            </a:r>
            <a:r>
              <a:rPr lang="en-GB" sz="2800" i="1" dirty="0"/>
              <a:t>% </a:t>
            </a:r>
            <a:r>
              <a:rPr lang="en-GB" sz="2800" dirty="0"/>
              <a:t>accuracy using a k value of 10 for tests with high signature cosine similarity (&gt;0.75) and high sequence mutation burden. In the tests using Breast cancer subtype sequences, the Quadratic SVM classifier achieved up to 4% accuracy using a k value of 2 for tests with low signature cosine similarity (&lt;0.75) and high sequence mutation burden. In the tests using Myeloid cancer subtype sequences, the Quadratic SVM classifier achieved up to 66.8% accuracy using a k value of 6 for tests with higher signature cosine similarity (&lt;0.75) and low sequence mutation burden. </a:t>
            </a:r>
            <a:r>
              <a:rPr lang="en-GB" sz="2800" dirty="0" err="1"/>
              <a:t>SomaticSiMu</a:t>
            </a:r>
            <a:r>
              <a:rPr lang="en-GB" sz="2800" dirty="0"/>
              <a:t> can be used to benchmark the alignment-free machine learning approach and identifies ML-DSP classifier parameters to achieve ultra-fast and highly accurate classification of cancer sequences based on cancer mutational signatures. Further research can be done to optimize ML-DSP classifier performance using alternative distance metrics to improve accuracy. </a:t>
            </a:r>
          </a:p>
        </p:txBody>
      </p:sp>
      <p:sp>
        <p:nvSpPr>
          <p:cNvPr id="54" name="TextBox 53">
            <a:extLst>
              <a:ext uri="{FF2B5EF4-FFF2-40B4-BE49-F238E27FC236}">
                <a16:creationId xmlns:a16="http://schemas.microsoft.com/office/drawing/2014/main" id="{756CE146-E139-B84A-B334-A9CF5352F5F7}"/>
              </a:ext>
            </a:extLst>
          </p:cNvPr>
          <p:cNvSpPr txBox="1"/>
          <p:nvPr/>
        </p:nvSpPr>
        <p:spPr>
          <a:xfrm>
            <a:off x="29713814" y="30682001"/>
            <a:ext cx="13292574" cy="1815882"/>
          </a:xfrm>
          <a:prstGeom prst="rect">
            <a:avLst/>
          </a:prstGeom>
          <a:noFill/>
        </p:spPr>
        <p:txBody>
          <a:bodyPr wrap="square" rtlCol="0">
            <a:spAutoFit/>
          </a:bodyPr>
          <a:lstStyle>
            <a:defPPr>
              <a:defRPr kern="1200" smtId="4294967295"/>
            </a:defPPr>
          </a:lstStyle>
          <a:p>
            <a:r>
              <a:rPr lang="en-GB" sz="2800" dirty="0" err="1"/>
              <a:t>SomaticSiMu</a:t>
            </a:r>
            <a:r>
              <a:rPr lang="en-GB" sz="2800" dirty="0"/>
              <a:t> simulates cancer sequences with imposed mutational signatures in silico to benchmark Machine Learning with Digital Signal Processing classifier performance and facilitates identification of biomarkers within the landscape of cancer mutational signatures.</a:t>
            </a:r>
            <a:endParaRPr lang="en-CA" sz="2800" dirty="0"/>
          </a:p>
          <a:p>
            <a:endParaRPr lang="en-GB" sz="280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5855</TotalTime>
  <Words>899</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David Chen</cp:lastModifiedBy>
  <cp:revision>312</cp:revision>
  <cp:lastPrinted>2006-11-15T16:04:57Z</cp:lastPrinted>
  <dcterms:modified xsi:type="dcterms:W3CDTF">2020-11-13T21:19:39Z</dcterms:modified>
  <cp:category>templates for scientific poster</cp:category>
</cp:coreProperties>
</file>