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7155"/>
  </p:normalViewPr>
  <p:slideViewPr>
    <p:cSldViewPr snapToGrid="0" snapToObjects="1">
      <p:cViewPr varScale="1">
        <p:scale>
          <a:sx n="168" d="100"/>
          <a:sy n="168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9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9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3E02-E292-7746-A722-E03E39D8A71F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29FE-C8CB-0A46-88D6-098279BF9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9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8464ED-E64E-6549-B258-3A85D7C8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3" y="89692"/>
            <a:ext cx="8899979" cy="667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C7C6FE-6BDF-F343-A5C7-937CD7ECE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29" b="37108"/>
          <a:stretch/>
        </p:blipFill>
        <p:spPr bwMode="auto">
          <a:xfrm>
            <a:off x="8122920" y="240996"/>
            <a:ext cx="2623503" cy="87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2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1</cp:revision>
  <dcterms:created xsi:type="dcterms:W3CDTF">2021-04-03T21:55:05Z</dcterms:created>
  <dcterms:modified xsi:type="dcterms:W3CDTF">2021-04-03T21:57:01Z</dcterms:modified>
</cp:coreProperties>
</file>