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 snapToObjects="1">
      <p:cViewPr varScale="1">
        <p:scale>
          <a:sx n="168" d="100"/>
          <a:sy n="168" d="100"/>
        </p:scale>
        <p:origin x="2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7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D103-1388-AC4A-8A0E-F11C6DDCB92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9114-D5DB-3E4A-94F4-D66C27B8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00FEC1-0B55-6C4C-8425-1C3333D76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1" r="23689" b="20008"/>
          <a:stretch/>
        </p:blipFill>
        <p:spPr>
          <a:xfrm>
            <a:off x="96168" y="170306"/>
            <a:ext cx="7006975" cy="63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1</cp:revision>
  <dcterms:created xsi:type="dcterms:W3CDTF">2021-04-03T21:57:20Z</dcterms:created>
  <dcterms:modified xsi:type="dcterms:W3CDTF">2021-04-03T22:04:09Z</dcterms:modified>
</cp:coreProperties>
</file>