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0" r:id="rId4"/>
    <p:sldId id="256" r:id="rId5"/>
  </p:sldIdLst>
  <p:sldSz cx="12192000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/>
    <p:restoredTop sz="97155"/>
  </p:normalViewPr>
  <p:slideViewPr>
    <p:cSldViewPr snapToGrid="0" snapToObjects="1">
      <p:cViewPr varScale="1">
        <p:scale>
          <a:sx n="138" d="100"/>
          <a:sy n="138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8767"/>
            <a:ext cx="9144000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7230"/>
            <a:ext cx="9144000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0094"/>
            <a:ext cx="2628900" cy="3980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0094"/>
            <a:ext cx="7734300" cy="3980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71092"/>
            <a:ext cx="10515600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43570"/>
            <a:ext cx="10515600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0469"/>
            <a:ext cx="5181600" cy="29804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0469"/>
            <a:ext cx="5181600" cy="29804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2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0094"/>
            <a:ext cx="10515600" cy="907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51519"/>
            <a:ext cx="5157787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15861"/>
            <a:ext cx="5157787" cy="2523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51519"/>
            <a:ext cx="518318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5861"/>
            <a:ext cx="5183188" cy="2523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6341"/>
            <a:ext cx="6172200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6341"/>
            <a:ext cx="6172200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0094"/>
            <a:ext cx="10515600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0469"/>
            <a:ext cx="10515600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929-1A03-6743-8719-1DA1FBD50831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53806"/>
            <a:ext cx="41148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D53E-19F2-E14C-85EF-2CAD4137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7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258069E-8671-FD43-8C05-821F72199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/>
          <a:stretch/>
        </p:blipFill>
        <p:spPr bwMode="auto">
          <a:xfrm>
            <a:off x="213781" y="93528"/>
            <a:ext cx="11764437" cy="45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4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A11E692-41ED-0A41-82AB-51B50232A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/>
          <a:stretch/>
        </p:blipFill>
        <p:spPr bwMode="auto">
          <a:xfrm>
            <a:off x="300831" y="154112"/>
            <a:ext cx="11590337" cy="43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D20836B-F7BD-C841-A6D7-F4A9E7343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/>
          <a:stretch/>
        </p:blipFill>
        <p:spPr bwMode="auto">
          <a:xfrm>
            <a:off x="205731" y="154112"/>
            <a:ext cx="11763661" cy="43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0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2325C4-E16A-A84F-8E02-3BDFB414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7" y="275997"/>
            <a:ext cx="10444828" cy="414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9FDED8-5E2B-7F4E-8A51-7EB8E9C0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915" y="275997"/>
            <a:ext cx="1204834" cy="40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5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2</cp:revision>
  <dcterms:created xsi:type="dcterms:W3CDTF">2021-04-03T22:04:28Z</dcterms:created>
  <dcterms:modified xsi:type="dcterms:W3CDTF">2021-04-04T15:32:25Z</dcterms:modified>
</cp:coreProperties>
</file>