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604A-D04D-BD48-6719-4AE96F6C8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A10F7-87B5-EB08-3614-D8D4B95E8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1C939-868A-D3CF-36EF-8F018F88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1DA-3055-4ED2-A85F-98BD5DFEB8DF}" type="datetimeFigureOut">
              <a:rPr lang="en-SG" smtClean="0"/>
              <a:t>26/1/2025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1AAC-48A6-9CDC-BD9F-19C2F958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776D6-82FE-DE4C-35D5-3B23912C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199-FAEB-4E72-B636-F463E4FDB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12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8D3B-2E05-BF0E-F075-1AA0F9ED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A7CB1-7DBF-8A73-0443-2E2B92BB2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99CD3-276E-9F02-0F11-4CAEC76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1DA-3055-4ED2-A85F-98BD5DFEB8DF}" type="datetimeFigureOut">
              <a:rPr lang="en-SG" smtClean="0"/>
              <a:t>26/1/2025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57D69-BAD2-7261-0832-EA393417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B6FD-EFA5-CCBD-DE22-A3F1EC35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199-FAEB-4E72-B636-F463E4FDB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272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606D0-6B4F-82E7-AB9A-993B18096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F1A25-1588-5324-4A98-11D0AC848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0544-A66B-39E4-F582-66DA6E2C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1DA-3055-4ED2-A85F-98BD5DFEB8DF}" type="datetimeFigureOut">
              <a:rPr lang="en-SG" smtClean="0"/>
              <a:t>26/1/2025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48BC-56E6-23C9-EA0D-0558387B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671B-8425-CB65-74BF-B09B3733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199-FAEB-4E72-B636-F463E4FDB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30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2984-6796-5548-53EA-3D76C8A0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5E4E-4BBA-F4AF-0447-68FB8329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37B18-8707-700E-D686-DF3E89C9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1DA-3055-4ED2-A85F-98BD5DFEB8DF}" type="datetimeFigureOut">
              <a:rPr lang="en-SG" smtClean="0"/>
              <a:t>26/1/2025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7E7C-E4D6-30CF-851F-923B8B20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91C5-6DAE-CEE1-B589-9AD36C89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199-FAEB-4E72-B636-F463E4FDB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951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F3C8-0C12-EAE5-BAAB-FFBBC48A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FEC97-62D1-2518-CED8-02F2CB09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DFDB2-01CD-5848-9CA3-9A25B3A7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1DA-3055-4ED2-A85F-98BD5DFEB8DF}" type="datetimeFigureOut">
              <a:rPr lang="en-SG" smtClean="0"/>
              <a:t>26/1/2025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BF9B2-F47F-AB72-E442-286F81A5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2E806-80EF-D053-DF28-01DA6973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199-FAEB-4E72-B636-F463E4FDB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48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15AF-1F88-4B99-C50A-711C26FC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7516-A628-3E06-C6F5-01FC5B394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0C7CC-B81D-2224-5AAE-B6EF77E29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1B35-DED9-3F41-9310-70AB4077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1DA-3055-4ED2-A85F-98BD5DFEB8DF}" type="datetimeFigureOut">
              <a:rPr lang="en-SG" smtClean="0"/>
              <a:t>26/1/2025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6AC94-2301-C6FF-349A-797083AE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CC3CD-E971-EBC2-6244-A8DBF16B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199-FAEB-4E72-B636-F463E4FDB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946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5A13-FA12-73BE-FE9D-8C79CA53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2F1C0-1A81-59AB-4624-C86D5B1F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89A4D-B89B-2F93-56CA-228ACECCB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BBE6E-D2A3-BBA9-83EB-8EB1F2545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8046C-6274-D7AC-4C80-2EEA8DD22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12087-BD92-B72D-4F77-AD558518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1DA-3055-4ED2-A85F-98BD5DFEB8DF}" type="datetimeFigureOut">
              <a:rPr lang="en-SG" smtClean="0"/>
              <a:t>26/1/2025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6C80A-7252-A06E-5179-5772B23B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8E2E1-2F08-0996-E161-57CAD955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199-FAEB-4E72-B636-F463E4FDB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62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89F2-C129-CF3B-9F20-592E71BD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D9DD1-DB15-21DC-7EDC-E25C8322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1DA-3055-4ED2-A85F-98BD5DFEB8DF}" type="datetimeFigureOut">
              <a:rPr lang="en-SG" smtClean="0"/>
              <a:t>26/1/2025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D1144-2020-8722-8BE7-9A878121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A6D19-8A13-890D-7C02-4A97E353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199-FAEB-4E72-B636-F463E4FDB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53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5B250-02D7-ABFA-3694-3C3B36C5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1DA-3055-4ED2-A85F-98BD5DFEB8DF}" type="datetimeFigureOut">
              <a:rPr lang="en-SG" smtClean="0"/>
              <a:t>26/1/2025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37B2C-D103-31EA-ABFD-9947FF10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7DC86-EE40-D2C2-E3AD-149274FD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199-FAEB-4E72-B636-F463E4FDB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731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CE6E-FF42-3702-A91D-7C72CFE6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15AF-9BA4-0804-192D-9DE169E5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EF0ED-91AA-677A-3B29-0A6C4C07A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FC2EB-C9F6-ECA9-5AD4-5C7851BF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1DA-3055-4ED2-A85F-98BD5DFEB8DF}" type="datetimeFigureOut">
              <a:rPr lang="en-SG" smtClean="0"/>
              <a:t>26/1/2025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DF14A-071A-877D-336C-1DABED25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E75C6-1059-4A40-CD71-79520F93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199-FAEB-4E72-B636-F463E4FDB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27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DC34-D25E-D01F-D44E-3C80AA57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AA989-1A61-A56F-2782-20174A279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4F3D0-70CD-CA35-766A-21A7F275C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44674-8A40-CE33-FA36-741BBF30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1DA-3055-4ED2-A85F-98BD5DFEB8DF}" type="datetimeFigureOut">
              <a:rPr lang="en-SG" smtClean="0"/>
              <a:t>26/1/2025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83137-B1CC-E36D-0AF9-DF1CDC21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7BF5-0A37-9728-086F-DECCD05E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199-FAEB-4E72-B636-F463E4FDB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48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01D0A-4E5E-0124-AC5D-C1E038D6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94BE-6EE5-6418-D139-409C969E9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CAFD-39E6-C653-A00A-517902D26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351DA-3055-4ED2-A85F-98BD5DFEB8DF}" type="datetimeFigureOut">
              <a:rPr lang="en-SG" smtClean="0"/>
              <a:t>26/1/2025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1C0E3-769C-D650-70D9-68161DD76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FA3E-3D03-BB02-CCCC-696B49933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A199-FAEB-4E72-B636-F463E4FDB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522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D97140-F7BA-2C4D-A777-4F6A1F13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01" y="1244405"/>
            <a:ext cx="4848902" cy="48679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689710-688B-3F1D-BE2F-391BECFF264B}"/>
                  </a:ext>
                </a:extLst>
              </p:cNvPr>
              <p:cNvSpPr/>
              <p:nvPr/>
            </p:nvSpPr>
            <p:spPr>
              <a:xfrm>
                <a:off x="6920298" y="1258260"/>
                <a:ext cx="4848901" cy="48608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SG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689710-688B-3F1D-BE2F-391BECFF2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298" y="1258260"/>
                <a:ext cx="4848901" cy="4860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26EC25-BD14-90EB-17B4-7BF52C17C883}"/>
              </a:ext>
            </a:extLst>
          </p:cNvPr>
          <p:cNvSpPr txBox="1"/>
          <p:nvPr/>
        </p:nvSpPr>
        <p:spPr>
          <a:xfrm>
            <a:off x="7961746" y="2626846"/>
            <a:ext cx="32419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“Black Woman”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AB1DA-56D8-F7A5-5DCE-BB8F480BED83}"/>
              </a:ext>
            </a:extLst>
          </p:cNvPr>
          <p:cNvSpPr txBox="1"/>
          <p:nvPr/>
        </p:nvSpPr>
        <p:spPr>
          <a:xfrm>
            <a:off x="5495365" y="2893552"/>
            <a:ext cx="1201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3778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62A494-193C-CF90-F5FB-FB25BFC2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446582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C8A1A-925F-6E75-0CE7-05C3D957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46582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CB1AF-8104-7C60-7BA5-1F8DEB34B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446582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A558C6-7FD2-54C4-5E05-C25176308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46582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217FE-9919-5E60-F7EF-39890D6F0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446582"/>
            <a:ext cx="2438400" cy="243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0495DA-0D69-1A6C-8A6F-E09D54870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328737"/>
            <a:ext cx="2438400" cy="243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A65781-DC6B-1354-126C-5FB623555E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6316" y="3328737"/>
            <a:ext cx="2438400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6FFE67-E3BF-CBE1-D365-C30F255791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4716" y="3328737"/>
            <a:ext cx="2438400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A5356E-6CB8-C6A3-7DBC-2F72EFB517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5200" y="3328737"/>
            <a:ext cx="2438400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8BD55C-D9E0-E541-25A6-AC29CEA8DB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3600" y="332873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A479A-D0C1-9E1A-7FA8-898EED30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228153"/>
            <a:ext cx="8097380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 SEAH</dc:creator>
  <cp:lastModifiedBy>HILL SEAH</cp:lastModifiedBy>
  <cp:revision>1</cp:revision>
  <dcterms:created xsi:type="dcterms:W3CDTF">2025-01-26T15:19:09Z</dcterms:created>
  <dcterms:modified xsi:type="dcterms:W3CDTF">2025-01-26T15:42:35Z</dcterms:modified>
</cp:coreProperties>
</file>