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6"/>
  </p:notesMasterIdLst>
  <p:sldIdLst>
    <p:sldId id="337" r:id="rId5"/>
  </p:sldIdLst>
  <p:sldSz cx="12192000" cy="6858000"/>
  <p:notesSz cx="6858000" cy="9144000"/>
  <p:embeddedFontLst>
    <p:embeddedFont>
      <p:font typeface="Dreaming Outloud Pro" panose="03050502040302030504" pitchFamily="66" charset="0"/>
      <p:regular r:id="rId7"/>
      <p:italic r:id="rId8"/>
    </p:embeddedFont>
    <p:embeddedFont>
      <p:font typeface="Roboto Condensed" panose="02000000000000000000" pitchFamily="2" charset="0"/>
      <p:regular r:id="rId9"/>
      <p:bold r:id="rId10"/>
      <p:italic r:id="rId11"/>
      <p:boldItalic r:id="rId12"/>
    </p:embeddedFont>
  </p:embeddedFontLst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letusosa" id="{71599D35-30D0-41F5-8F8D-C5015BE0B63E}">
          <p14:sldIdLst/>
        </p14:section>
        <p14:section name="Sisältö" id="{204D2896-B4A4-4B46-95DB-32A821DC1EA4}">
          <p14:sldIdLst>
            <p14:sldId id="337"/>
          </p14:sldIdLst>
        </p14:section>
        <p14:section name="Loppu" id="{99576F22-D4FB-44A3-8815-B739FD2BAED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86330" autoAdjust="0"/>
  </p:normalViewPr>
  <p:slideViewPr>
    <p:cSldViewPr snapToGrid="0">
      <p:cViewPr varScale="1">
        <p:scale>
          <a:sx n="160" d="100"/>
          <a:sy n="160" d="100"/>
        </p:scale>
        <p:origin x="10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B21691-A840-4865-B07F-6C58D74F16C2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FI"/>
        </a:p>
      </dgm:t>
    </dgm:pt>
    <dgm:pt modelId="{A0AB694C-9D2A-46EF-8829-C44C8C0EC8E1}">
      <dgm:prSet phldrT="[Teksti]" custT="1"/>
      <dgm:spPr/>
      <dgm:t>
        <a:bodyPr anchor="b"/>
        <a:lstStyle/>
        <a:p>
          <a:r>
            <a:rPr lang="fi-FI" sz="800" b="1" dirty="0"/>
            <a:t>Navigointi</a:t>
          </a:r>
          <a:endParaRPr lang="en-FI" sz="800" b="1" dirty="0"/>
        </a:p>
      </dgm:t>
    </dgm:pt>
    <dgm:pt modelId="{ED4A2796-CF7C-46E9-BFF1-06DC333F90D5}" type="parTrans" cxnId="{D0AB30D5-AA3F-401F-93F8-230E86E99C03}">
      <dgm:prSet/>
      <dgm:spPr/>
      <dgm:t>
        <a:bodyPr/>
        <a:lstStyle/>
        <a:p>
          <a:endParaRPr lang="en-FI"/>
        </a:p>
      </dgm:t>
    </dgm:pt>
    <dgm:pt modelId="{88974EDF-7387-4765-9C7D-6F7E6E486BFA}" type="sibTrans" cxnId="{D0AB30D5-AA3F-401F-93F8-230E86E99C03}">
      <dgm:prSet/>
      <dgm:spPr/>
      <dgm:t>
        <a:bodyPr/>
        <a:lstStyle/>
        <a:p>
          <a:endParaRPr lang="en-FI"/>
        </a:p>
      </dgm:t>
    </dgm:pt>
    <dgm:pt modelId="{4C49C6C4-858E-4330-817C-D58F26EAA17F}">
      <dgm:prSet phldrT="[Teksti]" custT="1"/>
      <dgm:spPr/>
      <dgm:t>
        <a:bodyPr/>
        <a:lstStyle/>
        <a:p>
          <a:r>
            <a:rPr lang="fi-FI" sz="800" dirty="0"/>
            <a:t>Napit toimivat</a:t>
          </a:r>
          <a:endParaRPr lang="en-FI" sz="800" dirty="0"/>
        </a:p>
      </dgm:t>
    </dgm:pt>
    <dgm:pt modelId="{A1759D85-8CBC-46D0-BD40-D31B902415D3}" type="parTrans" cxnId="{23B1E3DA-B102-4C51-8888-FA256D5AB530}">
      <dgm:prSet/>
      <dgm:spPr/>
      <dgm:t>
        <a:bodyPr/>
        <a:lstStyle/>
        <a:p>
          <a:endParaRPr lang="en-FI"/>
        </a:p>
      </dgm:t>
    </dgm:pt>
    <dgm:pt modelId="{AD569BDB-A211-4D15-93E3-CB831B2BC456}" type="sibTrans" cxnId="{23B1E3DA-B102-4C51-8888-FA256D5AB530}">
      <dgm:prSet/>
      <dgm:spPr/>
      <dgm:t>
        <a:bodyPr/>
        <a:lstStyle/>
        <a:p>
          <a:endParaRPr lang="en-FI"/>
        </a:p>
      </dgm:t>
    </dgm:pt>
    <dgm:pt modelId="{6A0698DB-5D1C-4E9C-8A49-E25966BAC18D}">
      <dgm:prSet phldrT="[Teksti]" custT="1"/>
      <dgm:spPr/>
      <dgm:t>
        <a:bodyPr/>
        <a:lstStyle/>
        <a:p>
          <a:r>
            <a:rPr lang="fi-FI" sz="800" dirty="0"/>
            <a:t>Linkit toimivat</a:t>
          </a:r>
          <a:endParaRPr lang="en-FI" sz="800" dirty="0"/>
        </a:p>
      </dgm:t>
    </dgm:pt>
    <dgm:pt modelId="{E54A616C-9CAD-4981-9E6C-901EEFED0248}" type="parTrans" cxnId="{5C7DACBC-3C39-450A-B4FD-D23F18EE5104}">
      <dgm:prSet/>
      <dgm:spPr/>
      <dgm:t>
        <a:bodyPr/>
        <a:lstStyle/>
        <a:p>
          <a:endParaRPr lang="en-FI"/>
        </a:p>
      </dgm:t>
    </dgm:pt>
    <dgm:pt modelId="{B433ACE7-7806-4326-B825-7A7BB6636EAD}" type="sibTrans" cxnId="{5C7DACBC-3C39-450A-B4FD-D23F18EE5104}">
      <dgm:prSet/>
      <dgm:spPr/>
      <dgm:t>
        <a:bodyPr/>
        <a:lstStyle/>
        <a:p>
          <a:endParaRPr lang="en-FI"/>
        </a:p>
      </dgm:t>
    </dgm:pt>
    <dgm:pt modelId="{02161501-83C1-41D1-8DA9-3448A9A43534}">
      <dgm:prSet phldrT="[Teksti]" custT="1"/>
      <dgm:spPr/>
      <dgm:t>
        <a:bodyPr/>
        <a:lstStyle/>
        <a:p>
          <a:r>
            <a:rPr lang="fi-FI" sz="800" dirty="0"/>
            <a:t>Käyttäjä tietää, missä on</a:t>
          </a:r>
          <a:endParaRPr lang="en-FI" sz="800" dirty="0"/>
        </a:p>
      </dgm:t>
    </dgm:pt>
    <dgm:pt modelId="{4850043C-E6E1-4AE3-B993-0A360FC39493}" type="parTrans" cxnId="{135BD4AF-1D3D-428A-A7F5-BEAF9A4186A0}">
      <dgm:prSet/>
      <dgm:spPr/>
      <dgm:t>
        <a:bodyPr/>
        <a:lstStyle/>
        <a:p>
          <a:endParaRPr lang="en-FI"/>
        </a:p>
      </dgm:t>
    </dgm:pt>
    <dgm:pt modelId="{FBABEDE9-510A-4257-824E-26B7615FCED0}" type="sibTrans" cxnId="{135BD4AF-1D3D-428A-A7F5-BEAF9A4186A0}">
      <dgm:prSet/>
      <dgm:spPr/>
      <dgm:t>
        <a:bodyPr/>
        <a:lstStyle/>
        <a:p>
          <a:endParaRPr lang="en-FI"/>
        </a:p>
      </dgm:t>
    </dgm:pt>
    <dgm:pt modelId="{DA3A9A92-8C32-420B-A962-772134FAA3B5}">
      <dgm:prSet phldrT="[Teksti]" custT="1"/>
      <dgm:spPr/>
      <dgm:t>
        <a:bodyPr anchor="b"/>
        <a:lstStyle/>
        <a:p>
          <a:r>
            <a:rPr lang="fi-FI" sz="800" b="1" dirty="0"/>
            <a:t>Lomakkeet</a:t>
          </a:r>
          <a:endParaRPr lang="en-FI" sz="800" b="1" dirty="0"/>
        </a:p>
      </dgm:t>
    </dgm:pt>
    <dgm:pt modelId="{A564D033-E2B2-462C-B359-668DF4D3DA7E}" type="parTrans" cxnId="{BAA216D5-F21C-4F88-A9B2-D15F50743BFD}">
      <dgm:prSet/>
      <dgm:spPr/>
      <dgm:t>
        <a:bodyPr/>
        <a:lstStyle/>
        <a:p>
          <a:endParaRPr lang="en-FI"/>
        </a:p>
      </dgm:t>
    </dgm:pt>
    <dgm:pt modelId="{FD55AACE-8E83-4A88-A9FB-D607FCB18CB4}" type="sibTrans" cxnId="{BAA216D5-F21C-4F88-A9B2-D15F50743BFD}">
      <dgm:prSet/>
      <dgm:spPr/>
      <dgm:t>
        <a:bodyPr/>
        <a:lstStyle/>
        <a:p>
          <a:endParaRPr lang="en-FI"/>
        </a:p>
      </dgm:t>
    </dgm:pt>
    <dgm:pt modelId="{2D961997-3459-421E-BFA1-21620F6301E2}">
      <dgm:prSet phldrT="[Teksti]" custT="1"/>
      <dgm:spPr/>
      <dgm:t>
        <a:bodyPr/>
        <a:lstStyle/>
        <a:p>
          <a:r>
            <a:rPr lang="fi-FI" sz="800" dirty="0"/>
            <a:t>Otsikoiden sijoittelu ja tasaus</a:t>
          </a:r>
          <a:endParaRPr lang="en-FI" sz="800" dirty="0"/>
        </a:p>
      </dgm:t>
    </dgm:pt>
    <dgm:pt modelId="{F76528C3-22E7-4998-901D-FDFD8645F594}" type="parTrans" cxnId="{9CEA710E-DFCF-43E6-88F5-4232C5918854}">
      <dgm:prSet/>
      <dgm:spPr/>
      <dgm:t>
        <a:bodyPr/>
        <a:lstStyle/>
        <a:p>
          <a:endParaRPr lang="en-FI"/>
        </a:p>
      </dgm:t>
    </dgm:pt>
    <dgm:pt modelId="{9956B050-55AE-4445-8F25-467AC2676780}" type="sibTrans" cxnId="{9CEA710E-DFCF-43E6-88F5-4232C5918854}">
      <dgm:prSet/>
      <dgm:spPr/>
      <dgm:t>
        <a:bodyPr/>
        <a:lstStyle/>
        <a:p>
          <a:endParaRPr lang="en-FI"/>
        </a:p>
      </dgm:t>
    </dgm:pt>
    <dgm:pt modelId="{8659599C-E021-4C5B-A158-400B3B6FB657}">
      <dgm:prSet phldrT="[Teksti]" custT="1"/>
      <dgm:spPr/>
      <dgm:t>
        <a:bodyPr/>
        <a:lstStyle/>
        <a:p>
          <a:r>
            <a:rPr lang="fi-FI" sz="800" dirty="0"/>
            <a:t>Tietotyypit oikein</a:t>
          </a:r>
          <a:endParaRPr lang="en-FI" sz="800" dirty="0"/>
        </a:p>
      </dgm:t>
    </dgm:pt>
    <dgm:pt modelId="{C78ECC1F-D33A-41AB-871C-87FE9A55DC77}" type="parTrans" cxnId="{6E9FB72B-24E6-4A7F-A455-97087B9F03EA}">
      <dgm:prSet/>
      <dgm:spPr/>
      <dgm:t>
        <a:bodyPr/>
        <a:lstStyle/>
        <a:p>
          <a:endParaRPr lang="en-FI"/>
        </a:p>
      </dgm:t>
    </dgm:pt>
    <dgm:pt modelId="{64DBB3DE-FED7-48F9-8B2D-456B51FFFC47}" type="sibTrans" cxnId="{6E9FB72B-24E6-4A7F-A455-97087B9F03EA}">
      <dgm:prSet/>
      <dgm:spPr/>
      <dgm:t>
        <a:bodyPr/>
        <a:lstStyle/>
        <a:p>
          <a:endParaRPr lang="en-FI"/>
        </a:p>
      </dgm:t>
    </dgm:pt>
    <dgm:pt modelId="{87C88B22-DBA3-4956-AA59-4A22D6A9B58E}">
      <dgm:prSet phldrT="[Teksti]" custT="1"/>
      <dgm:spPr/>
      <dgm:t>
        <a:bodyPr/>
        <a:lstStyle/>
        <a:p>
          <a:r>
            <a:rPr lang="fi-FI" sz="800" dirty="0"/>
            <a:t>Kenttien pituus ja korkeus</a:t>
          </a:r>
        </a:p>
      </dgm:t>
    </dgm:pt>
    <dgm:pt modelId="{4323FE52-D2F1-499E-B91B-CC2E6F9C9CD7}" type="parTrans" cxnId="{EEE07973-3680-492D-BD1F-E971E40F8B23}">
      <dgm:prSet/>
      <dgm:spPr/>
      <dgm:t>
        <a:bodyPr/>
        <a:lstStyle/>
        <a:p>
          <a:endParaRPr lang="en-FI"/>
        </a:p>
      </dgm:t>
    </dgm:pt>
    <dgm:pt modelId="{DAB145EC-A7A2-4A05-8118-B4E6866BFC07}" type="sibTrans" cxnId="{EEE07973-3680-492D-BD1F-E971E40F8B23}">
      <dgm:prSet/>
      <dgm:spPr/>
      <dgm:t>
        <a:bodyPr/>
        <a:lstStyle/>
        <a:p>
          <a:endParaRPr lang="en-FI"/>
        </a:p>
      </dgm:t>
    </dgm:pt>
    <dgm:pt modelId="{3F4825C5-3EC7-4075-80A0-3B07BCAD82EF}">
      <dgm:prSet phldrT="[Teksti]" custT="1"/>
      <dgm:spPr/>
      <dgm:t>
        <a:bodyPr anchor="b"/>
        <a:lstStyle/>
        <a:p>
          <a:r>
            <a:rPr lang="fi-FI" sz="800" b="1" dirty="0"/>
            <a:t>Yhdenmukaisuus</a:t>
          </a:r>
          <a:endParaRPr lang="en-FI" sz="800" b="1" dirty="0"/>
        </a:p>
      </dgm:t>
    </dgm:pt>
    <dgm:pt modelId="{B7EEE625-1A51-4446-AC0C-ABBF901409AE}" type="parTrans" cxnId="{1955B3C3-4461-45BA-A851-C399AB6BF53F}">
      <dgm:prSet/>
      <dgm:spPr/>
      <dgm:t>
        <a:bodyPr/>
        <a:lstStyle/>
        <a:p>
          <a:endParaRPr lang="en-FI"/>
        </a:p>
      </dgm:t>
    </dgm:pt>
    <dgm:pt modelId="{0FD28D80-BC82-4045-A095-DB81B8936C67}" type="sibTrans" cxnId="{1955B3C3-4461-45BA-A851-C399AB6BF53F}">
      <dgm:prSet/>
      <dgm:spPr/>
      <dgm:t>
        <a:bodyPr/>
        <a:lstStyle/>
        <a:p>
          <a:endParaRPr lang="en-FI"/>
        </a:p>
      </dgm:t>
    </dgm:pt>
    <dgm:pt modelId="{B8982939-5EA5-4F18-823B-22F2932D8E69}">
      <dgm:prSet phldrT="[Teksti]" custT="1"/>
      <dgm:spPr/>
      <dgm:t>
        <a:bodyPr/>
        <a:lstStyle/>
        <a:p>
          <a:r>
            <a:rPr lang="fi-FI" sz="800" dirty="0"/>
            <a:t>Värit</a:t>
          </a:r>
          <a:endParaRPr lang="en-FI" sz="800" dirty="0"/>
        </a:p>
      </dgm:t>
    </dgm:pt>
    <dgm:pt modelId="{85956F53-DDF1-420D-B18D-64B4CB53AC41}" type="parTrans" cxnId="{C9BBB809-0B00-42D5-931F-FEB0296D2F27}">
      <dgm:prSet/>
      <dgm:spPr/>
      <dgm:t>
        <a:bodyPr/>
        <a:lstStyle/>
        <a:p>
          <a:endParaRPr lang="en-FI"/>
        </a:p>
      </dgm:t>
    </dgm:pt>
    <dgm:pt modelId="{F6514815-4CCA-497A-8437-2B2C0EA47351}" type="sibTrans" cxnId="{C9BBB809-0B00-42D5-931F-FEB0296D2F27}">
      <dgm:prSet/>
      <dgm:spPr/>
      <dgm:t>
        <a:bodyPr/>
        <a:lstStyle/>
        <a:p>
          <a:endParaRPr lang="en-FI"/>
        </a:p>
      </dgm:t>
    </dgm:pt>
    <dgm:pt modelId="{243D2958-2925-4E34-B0D1-CDE9A290D44F}">
      <dgm:prSet phldrT="[Teksti]" custT="1"/>
      <dgm:spPr/>
      <dgm:t>
        <a:bodyPr/>
        <a:lstStyle/>
        <a:p>
          <a:r>
            <a:rPr lang="fi-FI" sz="800" dirty="0"/>
            <a:t>Painikkeet</a:t>
          </a:r>
          <a:endParaRPr lang="en-FI" sz="800" dirty="0"/>
        </a:p>
      </dgm:t>
    </dgm:pt>
    <dgm:pt modelId="{87CDBC5D-3081-4F3A-A3E0-32B0241156FD}" type="parTrans" cxnId="{92244D59-7277-4058-AEE4-87B0FC21CC84}">
      <dgm:prSet/>
      <dgm:spPr/>
      <dgm:t>
        <a:bodyPr/>
        <a:lstStyle/>
        <a:p>
          <a:endParaRPr lang="en-FI"/>
        </a:p>
      </dgm:t>
    </dgm:pt>
    <dgm:pt modelId="{41B98F05-9308-41A1-8F2A-B5476FA7315D}" type="sibTrans" cxnId="{92244D59-7277-4058-AEE4-87B0FC21CC84}">
      <dgm:prSet/>
      <dgm:spPr/>
      <dgm:t>
        <a:bodyPr/>
        <a:lstStyle/>
        <a:p>
          <a:endParaRPr lang="en-FI"/>
        </a:p>
      </dgm:t>
    </dgm:pt>
    <dgm:pt modelId="{E899370E-EFD1-4759-8D8E-77C9F2B6EAAF}">
      <dgm:prSet phldrT="[Teksti]" custT="1"/>
      <dgm:spPr/>
      <dgm:t>
        <a:bodyPr anchor="b"/>
        <a:lstStyle/>
        <a:p>
          <a:r>
            <a:rPr lang="fi-FI" sz="800" b="1" dirty="0"/>
            <a:t>Luettavuus</a:t>
          </a:r>
          <a:endParaRPr lang="en-FI" sz="800" b="1" dirty="0"/>
        </a:p>
      </dgm:t>
    </dgm:pt>
    <dgm:pt modelId="{8AA40029-40AF-4855-926C-12679FAE7118}" type="parTrans" cxnId="{0E6FC650-5D2A-4659-AF71-EEE1E9490846}">
      <dgm:prSet/>
      <dgm:spPr/>
      <dgm:t>
        <a:bodyPr/>
        <a:lstStyle/>
        <a:p>
          <a:endParaRPr lang="en-FI"/>
        </a:p>
      </dgm:t>
    </dgm:pt>
    <dgm:pt modelId="{5FD03472-3E4D-47C2-BF14-2D5D1E0395B1}" type="sibTrans" cxnId="{0E6FC650-5D2A-4659-AF71-EEE1E9490846}">
      <dgm:prSet/>
      <dgm:spPr/>
      <dgm:t>
        <a:bodyPr/>
        <a:lstStyle/>
        <a:p>
          <a:endParaRPr lang="en-FI"/>
        </a:p>
      </dgm:t>
    </dgm:pt>
    <dgm:pt modelId="{5D88DCA2-0F2D-4939-9371-9DF33A31F0A9}">
      <dgm:prSet phldrT="[Teksti]" custT="1"/>
      <dgm:spPr/>
      <dgm:t>
        <a:bodyPr anchor="b"/>
        <a:lstStyle/>
        <a:p>
          <a:r>
            <a:rPr lang="fi-FI" sz="800" b="1" dirty="0"/>
            <a:t>Sisällön selkeys</a:t>
          </a:r>
          <a:endParaRPr lang="en-FI" sz="800" b="1" dirty="0"/>
        </a:p>
      </dgm:t>
    </dgm:pt>
    <dgm:pt modelId="{72D62DB7-33C7-42B6-9493-0CA3AAD5E3DD}" type="parTrans" cxnId="{CEC30EF2-C07B-4465-B492-E512EEEC3C21}">
      <dgm:prSet/>
      <dgm:spPr/>
      <dgm:t>
        <a:bodyPr/>
        <a:lstStyle/>
        <a:p>
          <a:endParaRPr lang="en-FI"/>
        </a:p>
      </dgm:t>
    </dgm:pt>
    <dgm:pt modelId="{EC294B36-E56F-4F05-BA3A-28C153EF6031}" type="sibTrans" cxnId="{CEC30EF2-C07B-4465-B492-E512EEEC3C21}">
      <dgm:prSet/>
      <dgm:spPr/>
      <dgm:t>
        <a:bodyPr/>
        <a:lstStyle/>
        <a:p>
          <a:endParaRPr lang="en-FI"/>
        </a:p>
      </dgm:t>
    </dgm:pt>
    <dgm:pt modelId="{A8022A5B-A6AE-4CAC-B84A-D7DCAD16A67B}">
      <dgm:prSet phldrT="[Teksti]" custT="1"/>
      <dgm:spPr/>
      <dgm:t>
        <a:bodyPr/>
        <a:lstStyle/>
        <a:p>
          <a:r>
            <a:rPr lang="fi-FI" sz="800" dirty="0"/>
            <a:t>Riittävä kontrasti</a:t>
          </a:r>
          <a:endParaRPr lang="en-FI" sz="800" dirty="0"/>
        </a:p>
      </dgm:t>
    </dgm:pt>
    <dgm:pt modelId="{56BDCA2E-73A9-4D4E-8A35-80F590F6460B}" type="parTrans" cxnId="{D39B74E0-912D-4DE4-A1B7-59656A50A235}">
      <dgm:prSet/>
      <dgm:spPr/>
      <dgm:t>
        <a:bodyPr/>
        <a:lstStyle/>
        <a:p>
          <a:endParaRPr lang="en-FI"/>
        </a:p>
      </dgm:t>
    </dgm:pt>
    <dgm:pt modelId="{C5B13FF8-B58B-4B82-9A94-DB6A8F9B97A8}" type="sibTrans" cxnId="{D39B74E0-912D-4DE4-A1B7-59656A50A235}">
      <dgm:prSet/>
      <dgm:spPr/>
      <dgm:t>
        <a:bodyPr/>
        <a:lstStyle/>
        <a:p>
          <a:endParaRPr lang="en-FI"/>
        </a:p>
      </dgm:t>
    </dgm:pt>
    <dgm:pt modelId="{FED1DA9E-7AC5-4445-BA2E-FB751F817852}">
      <dgm:prSet phldrT="[Teksti]" custT="1"/>
      <dgm:spPr/>
      <dgm:t>
        <a:bodyPr/>
        <a:lstStyle/>
        <a:p>
          <a:r>
            <a:rPr lang="fi-FI" sz="800" dirty="0"/>
            <a:t>Sopiva fonttikoko</a:t>
          </a:r>
          <a:endParaRPr lang="en-FI" sz="800" dirty="0"/>
        </a:p>
      </dgm:t>
    </dgm:pt>
    <dgm:pt modelId="{1EC21CF5-4A57-4CDA-8E4A-89EBC5CF07DD}" type="parTrans" cxnId="{6F9198A5-7E7B-40BB-A6B7-F7663B3B4DAD}">
      <dgm:prSet/>
      <dgm:spPr/>
      <dgm:t>
        <a:bodyPr/>
        <a:lstStyle/>
        <a:p>
          <a:endParaRPr lang="en-FI"/>
        </a:p>
      </dgm:t>
    </dgm:pt>
    <dgm:pt modelId="{3777E36B-0225-432F-A2F3-58D33D0244DC}" type="sibTrans" cxnId="{6F9198A5-7E7B-40BB-A6B7-F7663B3B4DAD}">
      <dgm:prSet/>
      <dgm:spPr/>
      <dgm:t>
        <a:bodyPr/>
        <a:lstStyle/>
        <a:p>
          <a:endParaRPr lang="en-FI"/>
        </a:p>
      </dgm:t>
    </dgm:pt>
    <dgm:pt modelId="{D80841F8-1320-4BE6-A6C9-DB9F6AF40D88}">
      <dgm:prSet phldrT="[Teksti]" custT="1"/>
      <dgm:spPr/>
      <dgm:t>
        <a:bodyPr/>
        <a:lstStyle/>
        <a:p>
          <a:r>
            <a:rPr lang="fi-FI" sz="800" dirty="0"/>
            <a:t>Termit ymmärrettäviä</a:t>
          </a:r>
          <a:endParaRPr lang="en-FI" sz="800" dirty="0"/>
        </a:p>
      </dgm:t>
    </dgm:pt>
    <dgm:pt modelId="{8CE28678-2016-4078-8A75-790DC194A34A}" type="parTrans" cxnId="{0450AFDB-3795-40D3-8844-A777A8FE4F3F}">
      <dgm:prSet/>
      <dgm:spPr/>
      <dgm:t>
        <a:bodyPr/>
        <a:lstStyle/>
        <a:p>
          <a:endParaRPr lang="en-FI"/>
        </a:p>
      </dgm:t>
    </dgm:pt>
    <dgm:pt modelId="{530D9208-309E-4D3B-8563-F5DD6E9D7A46}" type="sibTrans" cxnId="{0450AFDB-3795-40D3-8844-A777A8FE4F3F}">
      <dgm:prSet/>
      <dgm:spPr/>
      <dgm:t>
        <a:bodyPr/>
        <a:lstStyle/>
        <a:p>
          <a:endParaRPr lang="en-FI"/>
        </a:p>
      </dgm:t>
    </dgm:pt>
    <dgm:pt modelId="{DB4A2386-3B46-47DC-BAB5-4C4737A3C98F}">
      <dgm:prSet phldrT="[Teksti]" custT="1"/>
      <dgm:spPr/>
      <dgm:t>
        <a:bodyPr/>
        <a:lstStyle/>
        <a:p>
          <a:r>
            <a:rPr lang="fi-FI" sz="800" dirty="0"/>
            <a:t>Onnistumisviestit i ymmärrettäviä</a:t>
          </a:r>
          <a:endParaRPr lang="en-FI" sz="800" dirty="0"/>
        </a:p>
      </dgm:t>
    </dgm:pt>
    <dgm:pt modelId="{C327C3A4-9BCF-4649-A879-D5906DBB7EF2}" type="parTrans" cxnId="{3FEB85EB-511D-4AD6-A489-20ECFD6A41D8}">
      <dgm:prSet/>
      <dgm:spPr/>
      <dgm:t>
        <a:bodyPr/>
        <a:lstStyle/>
        <a:p>
          <a:endParaRPr lang="en-FI"/>
        </a:p>
      </dgm:t>
    </dgm:pt>
    <dgm:pt modelId="{0F779157-D909-4623-8E42-596651B28CDF}" type="sibTrans" cxnId="{3FEB85EB-511D-4AD6-A489-20ECFD6A41D8}">
      <dgm:prSet/>
      <dgm:spPr/>
      <dgm:t>
        <a:bodyPr/>
        <a:lstStyle/>
        <a:p>
          <a:endParaRPr lang="en-FI"/>
        </a:p>
      </dgm:t>
    </dgm:pt>
    <dgm:pt modelId="{E34E338B-C2E6-4DF4-9470-42765C38BB5C}">
      <dgm:prSet phldrT="[Teksti]" custT="1"/>
      <dgm:spPr/>
      <dgm:t>
        <a:bodyPr/>
        <a:lstStyle/>
        <a:p>
          <a:r>
            <a:rPr lang="fi-FI" sz="800" dirty="0"/>
            <a:t>Kenttien sijoittelu ja tasaus</a:t>
          </a:r>
          <a:endParaRPr lang="en-FI" sz="800" dirty="0"/>
        </a:p>
      </dgm:t>
    </dgm:pt>
    <dgm:pt modelId="{2F405615-6D73-4BFB-A290-F7BEF7884207}" type="parTrans" cxnId="{E2B0EF99-B636-4BEA-A4A1-7549F597A988}">
      <dgm:prSet/>
      <dgm:spPr/>
      <dgm:t>
        <a:bodyPr/>
        <a:lstStyle/>
        <a:p>
          <a:endParaRPr lang="en-FI"/>
        </a:p>
      </dgm:t>
    </dgm:pt>
    <dgm:pt modelId="{AE64AE19-3708-4E62-8BDA-BE370BA2CD78}" type="sibTrans" cxnId="{E2B0EF99-B636-4BEA-A4A1-7549F597A988}">
      <dgm:prSet/>
      <dgm:spPr/>
      <dgm:t>
        <a:bodyPr/>
        <a:lstStyle/>
        <a:p>
          <a:endParaRPr lang="en-FI"/>
        </a:p>
      </dgm:t>
    </dgm:pt>
    <dgm:pt modelId="{72473A75-1BF8-4554-9CE4-221F38CD1F78}">
      <dgm:prSet phldrT="[Teksti]" custT="1"/>
      <dgm:spPr/>
      <dgm:t>
        <a:bodyPr/>
        <a:lstStyle/>
        <a:p>
          <a:r>
            <a:rPr lang="fi-FI" sz="800" dirty="0"/>
            <a:t>Pakolliset kentät merkitty</a:t>
          </a:r>
          <a:endParaRPr lang="en-FI" sz="800" dirty="0"/>
        </a:p>
      </dgm:t>
    </dgm:pt>
    <dgm:pt modelId="{ACE82B4F-4FA1-4DFA-A2A4-F63EC9EAAA53}" type="parTrans" cxnId="{5A9D4744-7DA8-4595-8E3E-F06335469E0D}">
      <dgm:prSet/>
      <dgm:spPr/>
      <dgm:t>
        <a:bodyPr/>
        <a:lstStyle/>
        <a:p>
          <a:endParaRPr lang="en-FI"/>
        </a:p>
      </dgm:t>
    </dgm:pt>
    <dgm:pt modelId="{9F111E28-E690-4CC0-8222-D549F37C72FF}" type="sibTrans" cxnId="{5A9D4744-7DA8-4595-8E3E-F06335469E0D}">
      <dgm:prSet/>
      <dgm:spPr/>
      <dgm:t>
        <a:bodyPr/>
        <a:lstStyle/>
        <a:p>
          <a:endParaRPr lang="en-FI"/>
        </a:p>
      </dgm:t>
    </dgm:pt>
    <dgm:pt modelId="{7793AFE0-7C8D-4753-902F-D3B016E2B72E}">
      <dgm:prSet phldrT="[Teksti]" custT="1"/>
      <dgm:spPr/>
      <dgm:t>
        <a:bodyPr/>
        <a:lstStyle/>
        <a:p>
          <a:r>
            <a:rPr lang="fi-FI" sz="800" dirty="0"/>
            <a:t>Fontit</a:t>
          </a:r>
          <a:endParaRPr lang="en-FI" sz="800" dirty="0"/>
        </a:p>
      </dgm:t>
    </dgm:pt>
    <dgm:pt modelId="{47DCA631-EBCC-4F1E-96FF-70B1E13408BF}" type="parTrans" cxnId="{4E4EFC40-AC04-4B22-A50D-AE5174B8C39C}">
      <dgm:prSet/>
      <dgm:spPr/>
      <dgm:t>
        <a:bodyPr/>
        <a:lstStyle/>
        <a:p>
          <a:endParaRPr lang="en-FI"/>
        </a:p>
      </dgm:t>
    </dgm:pt>
    <dgm:pt modelId="{6F276DD5-6D4E-42D5-9F7C-F6E8933988D7}" type="sibTrans" cxnId="{4E4EFC40-AC04-4B22-A50D-AE5174B8C39C}">
      <dgm:prSet/>
      <dgm:spPr/>
      <dgm:t>
        <a:bodyPr/>
        <a:lstStyle/>
        <a:p>
          <a:endParaRPr lang="en-FI"/>
        </a:p>
      </dgm:t>
    </dgm:pt>
    <dgm:pt modelId="{7C0314BD-ACB2-4993-B17A-4AB997C30C12}">
      <dgm:prSet phldrT="[Teksti]" custT="1"/>
      <dgm:spPr/>
      <dgm:t>
        <a:bodyPr/>
        <a:lstStyle/>
        <a:p>
          <a:r>
            <a:rPr lang="fi-FI" sz="800" dirty="0"/>
            <a:t>Validointiviestit</a:t>
          </a:r>
        </a:p>
      </dgm:t>
    </dgm:pt>
    <dgm:pt modelId="{DC3E0439-74BE-4ECE-864D-7BAD7E9D4E01}" type="parTrans" cxnId="{C374FCAA-84E6-471B-AB83-8AE2AB3E5B83}">
      <dgm:prSet/>
      <dgm:spPr/>
      <dgm:t>
        <a:bodyPr/>
        <a:lstStyle/>
        <a:p>
          <a:endParaRPr lang="en-FI"/>
        </a:p>
      </dgm:t>
    </dgm:pt>
    <dgm:pt modelId="{F256B9F1-15C3-47C4-B4BA-1BEA36B3DA04}" type="sibTrans" cxnId="{C374FCAA-84E6-471B-AB83-8AE2AB3E5B83}">
      <dgm:prSet/>
      <dgm:spPr/>
      <dgm:t>
        <a:bodyPr/>
        <a:lstStyle/>
        <a:p>
          <a:endParaRPr lang="en-FI"/>
        </a:p>
      </dgm:t>
    </dgm:pt>
    <dgm:pt modelId="{FC8C6DB7-B510-4E1B-8E1B-4AE7E99752F5}">
      <dgm:prSet phldrT="[Teksti]" custT="1"/>
      <dgm:spPr/>
      <dgm:t>
        <a:bodyPr/>
        <a:lstStyle/>
        <a:p>
          <a:r>
            <a:rPr lang="fi-FI" sz="800" dirty="0"/>
            <a:t>Sisennykset</a:t>
          </a:r>
          <a:endParaRPr lang="en-FI" sz="800" dirty="0"/>
        </a:p>
      </dgm:t>
    </dgm:pt>
    <dgm:pt modelId="{4C88077C-1415-4304-9732-8755877823F8}" type="parTrans" cxnId="{11E6098D-E86E-4C3D-9639-71016039FCD4}">
      <dgm:prSet/>
      <dgm:spPr/>
      <dgm:t>
        <a:bodyPr/>
        <a:lstStyle/>
        <a:p>
          <a:endParaRPr lang="en-FI"/>
        </a:p>
      </dgm:t>
    </dgm:pt>
    <dgm:pt modelId="{7BCC60AF-FF52-464A-BF02-929A69F2DB4B}" type="sibTrans" cxnId="{11E6098D-E86E-4C3D-9639-71016039FCD4}">
      <dgm:prSet/>
      <dgm:spPr/>
      <dgm:t>
        <a:bodyPr/>
        <a:lstStyle/>
        <a:p>
          <a:endParaRPr lang="en-FI"/>
        </a:p>
      </dgm:t>
    </dgm:pt>
    <dgm:pt modelId="{A1E6B2B6-2B0F-4140-8A16-5EC3305AFF67}">
      <dgm:prSet phldrT="[Teksti]" custT="1"/>
      <dgm:spPr/>
      <dgm:t>
        <a:bodyPr/>
        <a:lstStyle/>
        <a:p>
          <a:r>
            <a:rPr lang="fi-FI" sz="800" dirty="0"/>
            <a:t>Reunukset</a:t>
          </a:r>
          <a:endParaRPr lang="en-FI" sz="800" dirty="0"/>
        </a:p>
      </dgm:t>
    </dgm:pt>
    <dgm:pt modelId="{7805782C-B232-4215-94B8-D1A1B95B7356}" type="parTrans" cxnId="{D55F30B0-3077-4153-BBB8-935B829C72B5}">
      <dgm:prSet/>
      <dgm:spPr/>
      <dgm:t>
        <a:bodyPr/>
        <a:lstStyle/>
        <a:p>
          <a:endParaRPr lang="en-FI"/>
        </a:p>
      </dgm:t>
    </dgm:pt>
    <dgm:pt modelId="{30A67788-CE8E-450A-A71A-043B28610AAC}" type="sibTrans" cxnId="{D55F30B0-3077-4153-BBB8-935B829C72B5}">
      <dgm:prSet/>
      <dgm:spPr/>
      <dgm:t>
        <a:bodyPr/>
        <a:lstStyle/>
        <a:p>
          <a:endParaRPr lang="en-FI"/>
        </a:p>
      </dgm:t>
    </dgm:pt>
    <dgm:pt modelId="{3DEAC178-F7F3-43EA-91F8-08AC55E1E7E9}">
      <dgm:prSet phldrT="[Teksti]" custT="1"/>
      <dgm:spPr/>
      <dgm:t>
        <a:bodyPr/>
        <a:lstStyle/>
        <a:p>
          <a:r>
            <a:rPr lang="fi-FI" sz="800" dirty="0"/>
            <a:t>Kohdistukset</a:t>
          </a:r>
          <a:endParaRPr lang="en-FI" sz="800" dirty="0"/>
        </a:p>
      </dgm:t>
    </dgm:pt>
    <dgm:pt modelId="{6C31CFE1-A63C-4FAB-8E1E-258C00B88424}" type="parTrans" cxnId="{7B5748EC-E1E9-4285-BC97-E2B252DCE10C}">
      <dgm:prSet/>
      <dgm:spPr/>
      <dgm:t>
        <a:bodyPr/>
        <a:lstStyle/>
        <a:p>
          <a:endParaRPr lang="en-FI"/>
        </a:p>
      </dgm:t>
    </dgm:pt>
    <dgm:pt modelId="{09B0C72B-035D-4969-A5D2-8A9CF730F8D9}" type="sibTrans" cxnId="{7B5748EC-E1E9-4285-BC97-E2B252DCE10C}">
      <dgm:prSet/>
      <dgm:spPr/>
      <dgm:t>
        <a:bodyPr/>
        <a:lstStyle/>
        <a:p>
          <a:endParaRPr lang="en-FI"/>
        </a:p>
      </dgm:t>
    </dgm:pt>
    <dgm:pt modelId="{5F940D6A-3505-4580-84E3-DD63E00AB559}">
      <dgm:prSet phldrT="[Teksti]" custT="1"/>
      <dgm:spPr/>
      <dgm:t>
        <a:bodyPr/>
        <a:lstStyle/>
        <a:p>
          <a:r>
            <a:rPr lang="fi-FI" sz="800" dirty="0"/>
            <a:t>Sopiva fontti</a:t>
          </a:r>
          <a:endParaRPr lang="en-FI" sz="800" dirty="0"/>
        </a:p>
      </dgm:t>
    </dgm:pt>
    <dgm:pt modelId="{28F65837-B682-4621-BD13-54E73BFEB1CC}" type="parTrans" cxnId="{33FEB818-CC4B-491A-ADC0-30DD73E8CEA2}">
      <dgm:prSet/>
      <dgm:spPr/>
      <dgm:t>
        <a:bodyPr/>
        <a:lstStyle/>
        <a:p>
          <a:endParaRPr lang="en-FI"/>
        </a:p>
      </dgm:t>
    </dgm:pt>
    <dgm:pt modelId="{A0834518-0A56-4ECB-9A5A-18B145FFAD00}" type="sibTrans" cxnId="{33FEB818-CC4B-491A-ADC0-30DD73E8CEA2}">
      <dgm:prSet/>
      <dgm:spPr/>
      <dgm:t>
        <a:bodyPr/>
        <a:lstStyle/>
        <a:p>
          <a:endParaRPr lang="en-FI"/>
        </a:p>
      </dgm:t>
    </dgm:pt>
    <dgm:pt modelId="{16E7E96E-7FED-42ED-A50A-54D5EEEF5AEE}">
      <dgm:prSet phldrT="[Teksti]" custT="1"/>
      <dgm:spPr/>
      <dgm:t>
        <a:bodyPr/>
        <a:lstStyle/>
        <a:p>
          <a:r>
            <a:rPr lang="fi-FI" sz="800" dirty="0"/>
            <a:t>Rivivälit</a:t>
          </a:r>
          <a:endParaRPr lang="en-FI" sz="800" dirty="0"/>
        </a:p>
      </dgm:t>
    </dgm:pt>
    <dgm:pt modelId="{6B5D5B52-0C36-4E71-9866-95E1DE9B8BFD}" type="parTrans" cxnId="{C750CB28-1D1A-4304-8C3C-8CC5A4950614}">
      <dgm:prSet/>
      <dgm:spPr/>
      <dgm:t>
        <a:bodyPr/>
        <a:lstStyle/>
        <a:p>
          <a:endParaRPr lang="en-FI"/>
        </a:p>
      </dgm:t>
    </dgm:pt>
    <dgm:pt modelId="{9985FC15-33D3-4F54-8DA5-27DF5D9767AC}" type="sibTrans" cxnId="{C750CB28-1D1A-4304-8C3C-8CC5A4950614}">
      <dgm:prSet/>
      <dgm:spPr/>
      <dgm:t>
        <a:bodyPr/>
        <a:lstStyle/>
        <a:p>
          <a:endParaRPr lang="en-FI"/>
        </a:p>
      </dgm:t>
    </dgm:pt>
    <dgm:pt modelId="{81D488C3-6075-4BD9-9D9C-CE026F94402C}">
      <dgm:prSet phldrT="[Teksti]" custT="1"/>
      <dgm:spPr/>
      <dgm:t>
        <a:bodyPr/>
        <a:lstStyle/>
        <a:p>
          <a:r>
            <a:rPr lang="fi-FI" sz="800" dirty="0"/>
            <a:t>Muotoilu</a:t>
          </a:r>
          <a:endParaRPr lang="en-FI" sz="800" dirty="0"/>
        </a:p>
      </dgm:t>
    </dgm:pt>
    <dgm:pt modelId="{52878FA7-18A3-4F9F-8B71-D45271EA3393}" type="parTrans" cxnId="{CDDFB0E6-056F-4D37-8A26-F276F823FF35}">
      <dgm:prSet/>
      <dgm:spPr/>
      <dgm:t>
        <a:bodyPr/>
        <a:lstStyle/>
        <a:p>
          <a:endParaRPr lang="en-FI"/>
        </a:p>
      </dgm:t>
    </dgm:pt>
    <dgm:pt modelId="{99CF1754-43E9-4644-A4EB-F8D6CCA06AEA}" type="sibTrans" cxnId="{CDDFB0E6-056F-4D37-8A26-F276F823FF35}">
      <dgm:prSet/>
      <dgm:spPr/>
      <dgm:t>
        <a:bodyPr/>
        <a:lstStyle/>
        <a:p>
          <a:endParaRPr lang="en-FI"/>
        </a:p>
      </dgm:t>
    </dgm:pt>
    <dgm:pt modelId="{4BBFD04B-FC18-40D0-A142-29DDFCCD8944}">
      <dgm:prSet phldrT="[Teksti]" custT="1"/>
      <dgm:spPr/>
      <dgm:t>
        <a:bodyPr/>
        <a:lstStyle/>
        <a:p>
          <a:r>
            <a:rPr lang="fi-FI" sz="800" dirty="0"/>
            <a:t>Sanaston yhdenmukaisuus</a:t>
          </a:r>
          <a:endParaRPr lang="en-FI" sz="800" dirty="0"/>
        </a:p>
      </dgm:t>
    </dgm:pt>
    <dgm:pt modelId="{541BAD73-9635-42D5-AC86-C84FC1F59CA6}" type="parTrans" cxnId="{60547F2A-9E9D-416F-8992-7BAEE8AC4AE4}">
      <dgm:prSet/>
      <dgm:spPr/>
      <dgm:t>
        <a:bodyPr/>
        <a:lstStyle/>
        <a:p>
          <a:endParaRPr lang="en-FI"/>
        </a:p>
      </dgm:t>
    </dgm:pt>
    <dgm:pt modelId="{E1531B32-F99C-4B9E-B8E1-86CB1CBC79E9}" type="sibTrans" cxnId="{60547F2A-9E9D-416F-8992-7BAEE8AC4AE4}">
      <dgm:prSet/>
      <dgm:spPr/>
      <dgm:t>
        <a:bodyPr/>
        <a:lstStyle/>
        <a:p>
          <a:endParaRPr lang="en-FI"/>
        </a:p>
      </dgm:t>
    </dgm:pt>
    <dgm:pt modelId="{C9BCB5EB-EAD5-4C60-9FC3-EB856C8A3629}">
      <dgm:prSet phldrT="[Teksti]" custT="1"/>
      <dgm:spPr/>
      <dgm:t>
        <a:bodyPr/>
        <a:lstStyle/>
        <a:p>
          <a:r>
            <a:rPr lang="fi-FI" sz="800" dirty="0"/>
            <a:t>Virheviestit ymmärrettäviä</a:t>
          </a:r>
          <a:endParaRPr lang="en-FI" sz="800" dirty="0"/>
        </a:p>
      </dgm:t>
    </dgm:pt>
    <dgm:pt modelId="{C76BBF52-4188-4011-AACE-7C28A8DCC057}" type="parTrans" cxnId="{FBA50BCE-D50B-40DB-823F-0D3AA50591D8}">
      <dgm:prSet/>
      <dgm:spPr/>
      <dgm:t>
        <a:bodyPr/>
        <a:lstStyle/>
        <a:p>
          <a:endParaRPr lang="en-FI"/>
        </a:p>
      </dgm:t>
    </dgm:pt>
    <dgm:pt modelId="{572C5EFA-1C37-4D12-A59C-2899F19329CD}" type="sibTrans" cxnId="{FBA50BCE-D50B-40DB-823F-0D3AA50591D8}">
      <dgm:prSet/>
      <dgm:spPr/>
      <dgm:t>
        <a:bodyPr/>
        <a:lstStyle/>
        <a:p>
          <a:endParaRPr lang="en-FI"/>
        </a:p>
      </dgm:t>
    </dgm:pt>
    <dgm:pt modelId="{D6B2249D-4C67-4507-ACE9-E66016B18A51}">
      <dgm:prSet phldrT="[Teksti]" custT="1"/>
      <dgm:spPr/>
      <dgm:t>
        <a:bodyPr/>
        <a:lstStyle/>
        <a:p>
          <a:r>
            <a:rPr lang="fi-FI" sz="800" dirty="0"/>
            <a:t>Selkeästi nimetyt toiminnot</a:t>
          </a:r>
          <a:endParaRPr lang="en-FI" sz="800" dirty="0"/>
        </a:p>
      </dgm:t>
    </dgm:pt>
    <dgm:pt modelId="{48F9ECD3-A349-4EEE-ACF2-111FDCC6D9EE}" type="parTrans" cxnId="{96AC12C2-59AE-48E8-BEE3-AF0BB5E78F23}">
      <dgm:prSet/>
      <dgm:spPr/>
      <dgm:t>
        <a:bodyPr/>
        <a:lstStyle/>
        <a:p>
          <a:endParaRPr lang="en-FI"/>
        </a:p>
      </dgm:t>
    </dgm:pt>
    <dgm:pt modelId="{43D2D674-0E4D-418B-9A38-36447F4A215F}" type="sibTrans" cxnId="{96AC12C2-59AE-48E8-BEE3-AF0BB5E78F23}">
      <dgm:prSet/>
      <dgm:spPr/>
      <dgm:t>
        <a:bodyPr/>
        <a:lstStyle/>
        <a:p>
          <a:endParaRPr lang="en-FI"/>
        </a:p>
      </dgm:t>
    </dgm:pt>
    <dgm:pt modelId="{7184EDD2-D748-4EAA-9DAC-7495E33E645C}">
      <dgm:prSet phldrT="[Teksti]" custT="1"/>
      <dgm:spPr/>
      <dgm:t>
        <a:bodyPr/>
        <a:lstStyle/>
        <a:p>
          <a:r>
            <a:rPr lang="fi-FI" sz="800" dirty="0" err="1"/>
            <a:t>Hover</a:t>
          </a:r>
          <a:r>
            <a:rPr lang="fi-FI" sz="800" dirty="0"/>
            <a:t> &amp; </a:t>
          </a:r>
          <a:r>
            <a:rPr lang="fi-FI" sz="800" dirty="0" err="1"/>
            <a:t>pressed</a:t>
          </a:r>
          <a:r>
            <a:rPr lang="fi-FI" sz="800" dirty="0"/>
            <a:t> efektit</a:t>
          </a:r>
          <a:endParaRPr lang="en-FI" sz="800" dirty="0"/>
        </a:p>
      </dgm:t>
    </dgm:pt>
    <dgm:pt modelId="{4C8385D5-D13F-4398-ABA7-8F346B59135B}" type="parTrans" cxnId="{28E89936-AA1B-4EBA-8159-93013260406D}">
      <dgm:prSet/>
      <dgm:spPr/>
      <dgm:t>
        <a:bodyPr/>
        <a:lstStyle/>
        <a:p>
          <a:endParaRPr lang="en-FI"/>
        </a:p>
      </dgm:t>
    </dgm:pt>
    <dgm:pt modelId="{96BE423F-4E42-49A7-A89E-993642C11AE0}" type="sibTrans" cxnId="{28E89936-AA1B-4EBA-8159-93013260406D}">
      <dgm:prSet/>
      <dgm:spPr/>
      <dgm:t>
        <a:bodyPr/>
        <a:lstStyle/>
        <a:p>
          <a:endParaRPr lang="en-FI"/>
        </a:p>
      </dgm:t>
    </dgm:pt>
    <dgm:pt modelId="{B505E640-DA8A-44FC-8F70-860599BA895C}" type="pres">
      <dgm:prSet presAssocID="{89B21691-A840-4865-B07F-6C58D74F16C2}" presName="layout" presStyleCnt="0">
        <dgm:presLayoutVars>
          <dgm:chMax/>
          <dgm:chPref/>
          <dgm:dir/>
          <dgm:resizeHandles/>
        </dgm:presLayoutVars>
      </dgm:prSet>
      <dgm:spPr/>
    </dgm:pt>
    <dgm:pt modelId="{D490DC31-028D-4A22-911D-71C95C7F9935}" type="pres">
      <dgm:prSet presAssocID="{A0AB694C-9D2A-46EF-8829-C44C8C0EC8E1}" presName="root" presStyleCnt="0">
        <dgm:presLayoutVars>
          <dgm:chMax/>
          <dgm:chPref/>
        </dgm:presLayoutVars>
      </dgm:prSet>
      <dgm:spPr/>
    </dgm:pt>
    <dgm:pt modelId="{F585EAF4-BE94-4F9F-9F6C-4777889C3258}" type="pres">
      <dgm:prSet presAssocID="{A0AB694C-9D2A-46EF-8829-C44C8C0EC8E1}" presName="rootComposite" presStyleCnt="0">
        <dgm:presLayoutVars/>
      </dgm:prSet>
      <dgm:spPr/>
    </dgm:pt>
    <dgm:pt modelId="{18FB1E32-EFC5-415E-896A-751F54AEB395}" type="pres">
      <dgm:prSet presAssocID="{A0AB694C-9D2A-46EF-8829-C44C8C0EC8E1}" presName="ParentAccent" presStyleLbl="alignNode1" presStyleIdx="0" presStyleCnt="5"/>
      <dgm:spPr/>
    </dgm:pt>
    <dgm:pt modelId="{97B854A3-54D0-45E0-AA82-A7CBF6B2FB8B}" type="pres">
      <dgm:prSet presAssocID="{A0AB694C-9D2A-46EF-8829-C44C8C0EC8E1}" presName="ParentSmallAccent" presStyleLbl="fgAcc1" presStyleIdx="0" presStyleCnt="5" custLinFactNeighborX="28927" custLinFactNeighborY="-34713"/>
      <dgm:spPr>
        <a:noFill/>
      </dgm:spPr>
    </dgm:pt>
    <dgm:pt modelId="{552BDA9D-2310-4685-BF45-71F83C3F8C4A}" type="pres">
      <dgm:prSet presAssocID="{A0AB694C-9D2A-46EF-8829-C44C8C0EC8E1}" presName="Parent" presStyleLbl="revTx" presStyleIdx="0" presStyleCnt="31">
        <dgm:presLayoutVars>
          <dgm:chMax/>
          <dgm:chPref val="4"/>
          <dgm:bulletEnabled val="1"/>
        </dgm:presLayoutVars>
      </dgm:prSet>
      <dgm:spPr/>
    </dgm:pt>
    <dgm:pt modelId="{09F6A492-0ED8-44EC-97A1-31A86B36B719}" type="pres">
      <dgm:prSet presAssocID="{A0AB694C-9D2A-46EF-8829-C44C8C0EC8E1}" presName="childShape" presStyleCnt="0">
        <dgm:presLayoutVars>
          <dgm:chMax val="0"/>
          <dgm:chPref val="0"/>
        </dgm:presLayoutVars>
      </dgm:prSet>
      <dgm:spPr/>
    </dgm:pt>
    <dgm:pt modelId="{35EE0561-E1B4-4431-B058-F527CD2E622F}" type="pres">
      <dgm:prSet presAssocID="{4C49C6C4-858E-4330-817C-D58F26EAA17F}" presName="childComposite" presStyleCnt="0">
        <dgm:presLayoutVars>
          <dgm:chMax val="0"/>
          <dgm:chPref val="0"/>
        </dgm:presLayoutVars>
      </dgm:prSet>
      <dgm:spPr/>
    </dgm:pt>
    <dgm:pt modelId="{5F26052D-44D8-43EC-AC54-959E18F1833D}" type="pres">
      <dgm:prSet presAssocID="{4C49C6C4-858E-4330-817C-D58F26EAA17F}" presName="ChildAccent" presStyleLbl="solidFgAcc1" presStyleIdx="0" presStyleCnt="26"/>
      <dgm:spPr/>
    </dgm:pt>
    <dgm:pt modelId="{F7398EBF-088B-4987-A78E-67328912FA08}" type="pres">
      <dgm:prSet presAssocID="{4C49C6C4-858E-4330-817C-D58F26EAA17F}" presName="Child" presStyleLbl="revTx" presStyleIdx="1" presStyleCnt="31">
        <dgm:presLayoutVars>
          <dgm:chMax val="0"/>
          <dgm:chPref val="0"/>
          <dgm:bulletEnabled val="1"/>
        </dgm:presLayoutVars>
      </dgm:prSet>
      <dgm:spPr/>
    </dgm:pt>
    <dgm:pt modelId="{160A1EE9-FE1C-4A9C-B3A6-32664BF32A52}" type="pres">
      <dgm:prSet presAssocID="{6A0698DB-5D1C-4E9C-8A49-E25966BAC18D}" presName="childComposite" presStyleCnt="0">
        <dgm:presLayoutVars>
          <dgm:chMax val="0"/>
          <dgm:chPref val="0"/>
        </dgm:presLayoutVars>
      </dgm:prSet>
      <dgm:spPr/>
    </dgm:pt>
    <dgm:pt modelId="{39481ADC-5C47-4D2E-8237-04CEBB20B22C}" type="pres">
      <dgm:prSet presAssocID="{6A0698DB-5D1C-4E9C-8A49-E25966BAC18D}" presName="ChildAccent" presStyleLbl="solidFgAcc1" presStyleIdx="1" presStyleCnt="26"/>
      <dgm:spPr/>
    </dgm:pt>
    <dgm:pt modelId="{CF451098-B922-42E2-AE55-EBBCB8C229AE}" type="pres">
      <dgm:prSet presAssocID="{6A0698DB-5D1C-4E9C-8A49-E25966BAC18D}" presName="Child" presStyleLbl="revTx" presStyleIdx="2" presStyleCnt="31">
        <dgm:presLayoutVars>
          <dgm:chMax val="0"/>
          <dgm:chPref val="0"/>
          <dgm:bulletEnabled val="1"/>
        </dgm:presLayoutVars>
      </dgm:prSet>
      <dgm:spPr/>
    </dgm:pt>
    <dgm:pt modelId="{5747A5D2-88FF-413C-8687-515741764A4E}" type="pres">
      <dgm:prSet presAssocID="{02161501-83C1-41D1-8DA9-3448A9A43534}" presName="childComposite" presStyleCnt="0">
        <dgm:presLayoutVars>
          <dgm:chMax val="0"/>
          <dgm:chPref val="0"/>
        </dgm:presLayoutVars>
      </dgm:prSet>
      <dgm:spPr/>
    </dgm:pt>
    <dgm:pt modelId="{D3D94E75-E784-4E9A-98AE-05CB759A2DA4}" type="pres">
      <dgm:prSet presAssocID="{02161501-83C1-41D1-8DA9-3448A9A43534}" presName="ChildAccent" presStyleLbl="solidFgAcc1" presStyleIdx="2" presStyleCnt="26"/>
      <dgm:spPr/>
    </dgm:pt>
    <dgm:pt modelId="{AE35CF4F-A164-440A-B51D-F5215D09A816}" type="pres">
      <dgm:prSet presAssocID="{02161501-83C1-41D1-8DA9-3448A9A43534}" presName="Child" presStyleLbl="revTx" presStyleIdx="3" presStyleCnt="31">
        <dgm:presLayoutVars>
          <dgm:chMax val="0"/>
          <dgm:chPref val="0"/>
          <dgm:bulletEnabled val="1"/>
        </dgm:presLayoutVars>
      </dgm:prSet>
      <dgm:spPr/>
    </dgm:pt>
    <dgm:pt modelId="{851CCC8D-B010-466F-AA61-2A41A177754D}" type="pres">
      <dgm:prSet presAssocID="{DA3A9A92-8C32-420B-A962-772134FAA3B5}" presName="root" presStyleCnt="0">
        <dgm:presLayoutVars>
          <dgm:chMax/>
          <dgm:chPref/>
        </dgm:presLayoutVars>
      </dgm:prSet>
      <dgm:spPr/>
    </dgm:pt>
    <dgm:pt modelId="{9BBCC2DE-4A34-4EC1-A738-BB35DA0F9E6D}" type="pres">
      <dgm:prSet presAssocID="{DA3A9A92-8C32-420B-A962-772134FAA3B5}" presName="rootComposite" presStyleCnt="0">
        <dgm:presLayoutVars/>
      </dgm:prSet>
      <dgm:spPr/>
    </dgm:pt>
    <dgm:pt modelId="{453F6097-138F-44DF-9F5E-A2C33226B4C7}" type="pres">
      <dgm:prSet presAssocID="{DA3A9A92-8C32-420B-A962-772134FAA3B5}" presName="ParentAccent" presStyleLbl="alignNode1" presStyleIdx="1" presStyleCnt="5"/>
      <dgm:spPr/>
    </dgm:pt>
    <dgm:pt modelId="{AC564D27-679A-449B-8C21-30A80E49D8DD}" type="pres">
      <dgm:prSet presAssocID="{DA3A9A92-8C32-420B-A962-772134FAA3B5}" presName="ParentSmallAccent" presStyleLbl="fgAcc1" presStyleIdx="1" presStyleCnt="5" custLinFactNeighborX="43391" custLinFactNeighborY="-34713"/>
      <dgm:spPr>
        <a:noFill/>
      </dgm:spPr>
    </dgm:pt>
    <dgm:pt modelId="{F96AEA2D-D3DC-44FA-9E55-371E6B1688ED}" type="pres">
      <dgm:prSet presAssocID="{DA3A9A92-8C32-420B-A962-772134FAA3B5}" presName="Parent" presStyleLbl="revTx" presStyleIdx="4" presStyleCnt="31">
        <dgm:presLayoutVars>
          <dgm:chMax/>
          <dgm:chPref val="4"/>
          <dgm:bulletEnabled val="1"/>
        </dgm:presLayoutVars>
      </dgm:prSet>
      <dgm:spPr/>
    </dgm:pt>
    <dgm:pt modelId="{DE4F3E22-43B1-4261-8E60-4B9476959DB1}" type="pres">
      <dgm:prSet presAssocID="{DA3A9A92-8C32-420B-A962-772134FAA3B5}" presName="childShape" presStyleCnt="0">
        <dgm:presLayoutVars>
          <dgm:chMax val="0"/>
          <dgm:chPref val="0"/>
        </dgm:presLayoutVars>
      </dgm:prSet>
      <dgm:spPr/>
    </dgm:pt>
    <dgm:pt modelId="{8F21EAAF-0BCC-4EB5-A268-9C084631AD2B}" type="pres">
      <dgm:prSet presAssocID="{2D961997-3459-421E-BFA1-21620F6301E2}" presName="childComposite" presStyleCnt="0">
        <dgm:presLayoutVars>
          <dgm:chMax val="0"/>
          <dgm:chPref val="0"/>
        </dgm:presLayoutVars>
      </dgm:prSet>
      <dgm:spPr/>
    </dgm:pt>
    <dgm:pt modelId="{8ABAB304-31A1-45FC-99C4-727587C437A8}" type="pres">
      <dgm:prSet presAssocID="{2D961997-3459-421E-BFA1-21620F6301E2}" presName="ChildAccent" presStyleLbl="solidFgAcc1" presStyleIdx="3" presStyleCnt="26"/>
      <dgm:spPr/>
    </dgm:pt>
    <dgm:pt modelId="{9B17B175-D4C3-4A3B-BDE8-3300C735E3AC}" type="pres">
      <dgm:prSet presAssocID="{2D961997-3459-421E-BFA1-21620F6301E2}" presName="Child" presStyleLbl="revTx" presStyleIdx="5" presStyleCnt="31">
        <dgm:presLayoutVars>
          <dgm:chMax val="0"/>
          <dgm:chPref val="0"/>
          <dgm:bulletEnabled val="1"/>
        </dgm:presLayoutVars>
      </dgm:prSet>
      <dgm:spPr/>
    </dgm:pt>
    <dgm:pt modelId="{80D2C77D-E324-426C-ACD1-845480062401}" type="pres">
      <dgm:prSet presAssocID="{E34E338B-C2E6-4DF4-9470-42765C38BB5C}" presName="childComposite" presStyleCnt="0">
        <dgm:presLayoutVars>
          <dgm:chMax val="0"/>
          <dgm:chPref val="0"/>
        </dgm:presLayoutVars>
      </dgm:prSet>
      <dgm:spPr/>
    </dgm:pt>
    <dgm:pt modelId="{21F5E42F-45CC-4780-802C-8C91470B1142}" type="pres">
      <dgm:prSet presAssocID="{E34E338B-C2E6-4DF4-9470-42765C38BB5C}" presName="ChildAccent" presStyleLbl="solidFgAcc1" presStyleIdx="4" presStyleCnt="26"/>
      <dgm:spPr/>
    </dgm:pt>
    <dgm:pt modelId="{E821E71D-D0E3-4452-A38A-1ECBF4C19A0F}" type="pres">
      <dgm:prSet presAssocID="{E34E338B-C2E6-4DF4-9470-42765C38BB5C}" presName="Child" presStyleLbl="revTx" presStyleIdx="6" presStyleCnt="31">
        <dgm:presLayoutVars>
          <dgm:chMax val="0"/>
          <dgm:chPref val="0"/>
          <dgm:bulletEnabled val="1"/>
        </dgm:presLayoutVars>
      </dgm:prSet>
      <dgm:spPr/>
    </dgm:pt>
    <dgm:pt modelId="{10D607A8-26CE-4279-9625-18BAC8DFE9E6}" type="pres">
      <dgm:prSet presAssocID="{72473A75-1BF8-4554-9CE4-221F38CD1F78}" presName="childComposite" presStyleCnt="0">
        <dgm:presLayoutVars>
          <dgm:chMax val="0"/>
          <dgm:chPref val="0"/>
        </dgm:presLayoutVars>
      </dgm:prSet>
      <dgm:spPr/>
    </dgm:pt>
    <dgm:pt modelId="{475AE477-04FE-400C-8072-4AFCDD85ADB1}" type="pres">
      <dgm:prSet presAssocID="{72473A75-1BF8-4554-9CE4-221F38CD1F78}" presName="ChildAccent" presStyleLbl="solidFgAcc1" presStyleIdx="5" presStyleCnt="26"/>
      <dgm:spPr/>
    </dgm:pt>
    <dgm:pt modelId="{89BA4719-6238-42DF-BAB7-4761F12E2E55}" type="pres">
      <dgm:prSet presAssocID="{72473A75-1BF8-4554-9CE4-221F38CD1F78}" presName="Child" presStyleLbl="revTx" presStyleIdx="7" presStyleCnt="31">
        <dgm:presLayoutVars>
          <dgm:chMax val="0"/>
          <dgm:chPref val="0"/>
          <dgm:bulletEnabled val="1"/>
        </dgm:presLayoutVars>
      </dgm:prSet>
      <dgm:spPr/>
    </dgm:pt>
    <dgm:pt modelId="{77256962-ED08-472E-A26C-553593D28929}" type="pres">
      <dgm:prSet presAssocID="{8659599C-E021-4C5B-A158-400B3B6FB657}" presName="childComposite" presStyleCnt="0">
        <dgm:presLayoutVars>
          <dgm:chMax val="0"/>
          <dgm:chPref val="0"/>
        </dgm:presLayoutVars>
      </dgm:prSet>
      <dgm:spPr/>
    </dgm:pt>
    <dgm:pt modelId="{C6A07FB4-D1E0-481F-BFAA-A33C559F3A90}" type="pres">
      <dgm:prSet presAssocID="{8659599C-E021-4C5B-A158-400B3B6FB657}" presName="ChildAccent" presStyleLbl="solidFgAcc1" presStyleIdx="6" presStyleCnt="26"/>
      <dgm:spPr/>
    </dgm:pt>
    <dgm:pt modelId="{7B837189-CAB8-44C3-96D8-65122C638EB2}" type="pres">
      <dgm:prSet presAssocID="{8659599C-E021-4C5B-A158-400B3B6FB657}" presName="Child" presStyleLbl="revTx" presStyleIdx="8" presStyleCnt="31">
        <dgm:presLayoutVars>
          <dgm:chMax val="0"/>
          <dgm:chPref val="0"/>
          <dgm:bulletEnabled val="1"/>
        </dgm:presLayoutVars>
      </dgm:prSet>
      <dgm:spPr/>
    </dgm:pt>
    <dgm:pt modelId="{C185F1F7-0347-4CAD-8BF9-74BB5AB144D8}" type="pres">
      <dgm:prSet presAssocID="{87C88B22-DBA3-4956-AA59-4A22D6A9B58E}" presName="childComposite" presStyleCnt="0">
        <dgm:presLayoutVars>
          <dgm:chMax val="0"/>
          <dgm:chPref val="0"/>
        </dgm:presLayoutVars>
      </dgm:prSet>
      <dgm:spPr/>
    </dgm:pt>
    <dgm:pt modelId="{1E291987-6ADD-4957-8941-CF7D11EC8F7F}" type="pres">
      <dgm:prSet presAssocID="{87C88B22-DBA3-4956-AA59-4A22D6A9B58E}" presName="ChildAccent" presStyleLbl="solidFgAcc1" presStyleIdx="7" presStyleCnt="26"/>
      <dgm:spPr/>
    </dgm:pt>
    <dgm:pt modelId="{86849C6B-A9DD-4E59-B909-23CAE3548E4C}" type="pres">
      <dgm:prSet presAssocID="{87C88B22-DBA3-4956-AA59-4A22D6A9B58E}" presName="Child" presStyleLbl="revTx" presStyleIdx="9" presStyleCnt="31">
        <dgm:presLayoutVars>
          <dgm:chMax val="0"/>
          <dgm:chPref val="0"/>
          <dgm:bulletEnabled val="1"/>
        </dgm:presLayoutVars>
      </dgm:prSet>
      <dgm:spPr/>
    </dgm:pt>
    <dgm:pt modelId="{07FA0EF5-0E70-4142-9B66-5A502396C27B}" type="pres">
      <dgm:prSet presAssocID="{7C0314BD-ACB2-4993-B17A-4AB997C30C12}" presName="childComposite" presStyleCnt="0">
        <dgm:presLayoutVars>
          <dgm:chMax val="0"/>
          <dgm:chPref val="0"/>
        </dgm:presLayoutVars>
      </dgm:prSet>
      <dgm:spPr/>
    </dgm:pt>
    <dgm:pt modelId="{364EF952-32A6-4E70-982C-7705F9D4694C}" type="pres">
      <dgm:prSet presAssocID="{7C0314BD-ACB2-4993-B17A-4AB997C30C12}" presName="ChildAccent" presStyleLbl="solidFgAcc1" presStyleIdx="8" presStyleCnt="26"/>
      <dgm:spPr/>
    </dgm:pt>
    <dgm:pt modelId="{2177554D-82A5-42B4-8B5C-6AAE042CD128}" type="pres">
      <dgm:prSet presAssocID="{7C0314BD-ACB2-4993-B17A-4AB997C30C12}" presName="Child" presStyleLbl="revTx" presStyleIdx="10" presStyleCnt="31">
        <dgm:presLayoutVars>
          <dgm:chMax val="0"/>
          <dgm:chPref val="0"/>
          <dgm:bulletEnabled val="1"/>
        </dgm:presLayoutVars>
      </dgm:prSet>
      <dgm:spPr/>
    </dgm:pt>
    <dgm:pt modelId="{4FE45E69-7BBF-476F-A4FE-B9F32908C2E4}" type="pres">
      <dgm:prSet presAssocID="{3F4825C5-3EC7-4075-80A0-3B07BCAD82EF}" presName="root" presStyleCnt="0">
        <dgm:presLayoutVars>
          <dgm:chMax/>
          <dgm:chPref/>
        </dgm:presLayoutVars>
      </dgm:prSet>
      <dgm:spPr/>
    </dgm:pt>
    <dgm:pt modelId="{458E604E-1985-40AC-AB22-571E0C685ADD}" type="pres">
      <dgm:prSet presAssocID="{3F4825C5-3EC7-4075-80A0-3B07BCAD82EF}" presName="rootComposite" presStyleCnt="0">
        <dgm:presLayoutVars/>
      </dgm:prSet>
      <dgm:spPr/>
    </dgm:pt>
    <dgm:pt modelId="{9478F1D2-AE48-4B08-BCDC-8C7A000660C7}" type="pres">
      <dgm:prSet presAssocID="{3F4825C5-3EC7-4075-80A0-3B07BCAD82EF}" presName="ParentAccent" presStyleLbl="alignNode1" presStyleIdx="2" presStyleCnt="5"/>
      <dgm:spPr/>
    </dgm:pt>
    <dgm:pt modelId="{E8FB65A5-B50D-43E5-B38F-58ADA9C20C77}" type="pres">
      <dgm:prSet presAssocID="{3F4825C5-3EC7-4075-80A0-3B07BCAD82EF}" presName="ParentSmallAccent" presStyleLbl="fgAcc1" presStyleIdx="2" presStyleCnt="5" custLinFactNeighborX="40498" custLinFactNeighborY="-37606"/>
      <dgm:spPr>
        <a:noFill/>
      </dgm:spPr>
    </dgm:pt>
    <dgm:pt modelId="{099D99B9-C0F0-46D6-8F1E-4F8BA8F3DEC7}" type="pres">
      <dgm:prSet presAssocID="{3F4825C5-3EC7-4075-80A0-3B07BCAD82EF}" presName="Parent" presStyleLbl="revTx" presStyleIdx="11" presStyleCnt="31">
        <dgm:presLayoutVars>
          <dgm:chMax/>
          <dgm:chPref val="4"/>
          <dgm:bulletEnabled val="1"/>
        </dgm:presLayoutVars>
      </dgm:prSet>
      <dgm:spPr/>
    </dgm:pt>
    <dgm:pt modelId="{54816504-4433-407C-BD58-9171182AA5AE}" type="pres">
      <dgm:prSet presAssocID="{3F4825C5-3EC7-4075-80A0-3B07BCAD82EF}" presName="childShape" presStyleCnt="0">
        <dgm:presLayoutVars>
          <dgm:chMax val="0"/>
          <dgm:chPref val="0"/>
        </dgm:presLayoutVars>
      </dgm:prSet>
      <dgm:spPr/>
    </dgm:pt>
    <dgm:pt modelId="{1F8BA117-4D86-4362-8DEA-580A94797942}" type="pres">
      <dgm:prSet presAssocID="{B8982939-5EA5-4F18-823B-22F2932D8E69}" presName="childComposite" presStyleCnt="0">
        <dgm:presLayoutVars>
          <dgm:chMax val="0"/>
          <dgm:chPref val="0"/>
        </dgm:presLayoutVars>
      </dgm:prSet>
      <dgm:spPr/>
    </dgm:pt>
    <dgm:pt modelId="{21872C44-F18A-42EE-930E-01BA8BAA06A2}" type="pres">
      <dgm:prSet presAssocID="{B8982939-5EA5-4F18-823B-22F2932D8E69}" presName="ChildAccent" presStyleLbl="solidFgAcc1" presStyleIdx="9" presStyleCnt="26"/>
      <dgm:spPr/>
    </dgm:pt>
    <dgm:pt modelId="{5A3505EC-BB0A-4CF1-A47A-7B8E70017EA7}" type="pres">
      <dgm:prSet presAssocID="{B8982939-5EA5-4F18-823B-22F2932D8E69}" presName="Child" presStyleLbl="revTx" presStyleIdx="12" presStyleCnt="31">
        <dgm:presLayoutVars>
          <dgm:chMax val="0"/>
          <dgm:chPref val="0"/>
          <dgm:bulletEnabled val="1"/>
        </dgm:presLayoutVars>
      </dgm:prSet>
      <dgm:spPr/>
    </dgm:pt>
    <dgm:pt modelId="{1655F33E-D28B-461E-99C1-B4910ABC0B0C}" type="pres">
      <dgm:prSet presAssocID="{7793AFE0-7C8D-4753-902F-D3B016E2B72E}" presName="childComposite" presStyleCnt="0">
        <dgm:presLayoutVars>
          <dgm:chMax val="0"/>
          <dgm:chPref val="0"/>
        </dgm:presLayoutVars>
      </dgm:prSet>
      <dgm:spPr/>
    </dgm:pt>
    <dgm:pt modelId="{6BC71BFB-4EBA-4BB7-849E-D1F5C7C87356}" type="pres">
      <dgm:prSet presAssocID="{7793AFE0-7C8D-4753-902F-D3B016E2B72E}" presName="ChildAccent" presStyleLbl="solidFgAcc1" presStyleIdx="10" presStyleCnt="26"/>
      <dgm:spPr/>
    </dgm:pt>
    <dgm:pt modelId="{63C22C96-398E-4C1A-B6FE-9A4023391FF9}" type="pres">
      <dgm:prSet presAssocID="{7793AFE0-7C8D-4753-902F-D3B016E2B72E}" presName="Child" presStyleLbl="revTx" presStyleIdx="13" presStyleCnt="31">
        <dgm:presLayoutVars>
          <dgm:chMax val="0"/>
          <dgm:chPref val="0"/>
          <dgm:bulletEnabled val="1"/>
        </dgm:presLayoutVars>
      </dgm:prSet>
      <dgm:spPr/>
    </dgm:pt>
    <dgm:pt modelId="{37790D1F-0572-40C9-9B86-CF1ED09C1B50}" type="pres">
      <dgm:prSet presAssocID="{243D2958-2925-4E34-B0D1-CDE9A290D44F}" presName="childComposite" presStyleCnt="0">
        <dgm:presLayoutVars>
          <dgm:chMax val="0"/>
          <dgm:chPref val="0"/>
        </dgm:presLayoutVars>
      </dgm:prSet>
      <dgm:spPr/>
    </dgm:pt>
    <dgm:pt modelId="{B0F21106-83BA-4957-B202-805607C720D4}" type="pres">
      <dgm:prSet presAssocID="{243D2958-2925-4E34-B0D1-CDE9A290D44F}" presName="ChildAccent" presStyleLbl="solidFgAcc1" presStyleIdx="11" presStyleCnt="26"/>
      <dgm:spPr/>
    </dgm:pt>
    <dgm:pt modelId="{7934E593-A69D-4656-8279-1F6A1DFDA308}" type="pres">
      <dgm:prSet presAssocID="{243D2958-2925-4E34-B0D1-CDE9A290D44F}" presName="Child" presStyleLbl="revTx" presStyleIdx="14" presStyleCnt="31">
        <dgm:presLayoutVars>
          <dgm:chMax val="0"/>
          <dgm:chPref val="0"/>
          <dgm:bulletEnabled val="1"/>
        </dgm:presLayoutVars>
      </dgm:prSet>
      <dgm:spPr/>
    </dgm:pt>
    <dgm:pt modelId="{80BD5ADF-D0F5-4AE4-A76C-841E823D3E26}" type="pres">
      <dgm:prSet presAssocID="{FC8C6DB7-B510-4E1B-8E1B-4AE7E99752F5}" presName="childComposite" presStyleCnt="0">
        <dgm:presLayoutVars>
          <dgm:chMax val="0"/>
          <dgm:chPref val="0"/>
        </dgm:presLayoutVars>
      </dgm:prSet>
      <dgm:spPr/>
    </dgm:pt>
    <dgm:pt modelId="{DC11BCBD-836B-412D-A2AD-E135C1A27C4F}" type="pres">
      <dgm:prSet presAssocID="{FC8C6DB7-B510-4E1B-8E1B-4AE7E99752F5}" presName="ChildAccent" presStyleLbl="solidFgAcc1" presStyleIdx="12" presStyleCnt="26"/>
      <dgm:spPr/>
    </dgm:pt>
    <dgm:pt modelId="{39F6D72B-96DD-4D4A-9290-48F2E282913E}" type="pres">
      <dgm:prSet presAssocID="{FC8C6DB7-B510-4E1B-8E1B-4AE7E99752F5}" presName="Child" presStyleLbl="revTx" presStyleIdx="15" presStyleCnt="31">
        <dgm:presLayoutVars>
          <dgm:chMax val="0"/>
          <dgm:chPref val="0"/>
          <dgm:bulletEnabled val="1"/>
        </dgm:presLayoutVars>
      </dgm:prSet>
      <dgm:spPr/>
    </dgm:pt>
    <dgm:pt modelId="{10E93516-7B71-4848-801D-629446AE5655}" type="pres">
      <dgm:prSet presAssocID="{A1E6B2B6-2B0F-4140-8A16-5EC3305AFF67}" presName="childComposite" presStyleCnt="0">
        <dgm:presLayoutVars>
          <dgm:chMax val="0"/>
          <dgm:chPref val="0"/>
        </dgm:presLayoutVars>
      </dgm:prSet>
      <dgm:spPr/>
    </dgm:pt>
    <dgm:pt modelId="{139EB032-2FA8-4EF7-833F-4E82966E19DA}" type="pres">
      <dgm:prSet presAssocID="{A1E6B2B6-2B0F-4140-8A16-5EC3305AFF67}" presName="ChildAccent" presStyleLbl="solidFgAcc1" presStyleIdx="13" presStyleCnt="26"/>
      <dgm:spPr/>
    </dgm:pt>
    <dgm:pt modelId="{5623DA25-121B-4347-A70D-DF709F34F563}" type="pres">
      <dgm:prSet presAssocID="{A1E6B2B6-2B0F-4140-8A16-5EC3305AFF67}" presName="Child" presStyleLbl="revTx" presStyleIdx="16" presStyleCnt="31">
        <dgm:presLayoutVars>
          <dgm:chMax val="0"/>
          <dgm:chPref val="0"/>
          <dgm:bulletEnabled val="1"/>
        </dgm:presLayoutVars>
      </dgm:prSet>
      <dgm:spPr/>
    </dgm:pt>
    <dgm:pt modelId="{F51FE63A-99B4-48E2-A86F-CC16B21AF9FF}" type="pres">
      <dgm:prSet presAssocID="{3DEAC178-F7F3-43EA-91F8-08AC55E1E7E9}" presName="childComposite" presStyleCnt="0">
        <dgm:presLayoutVars>
          <dgm:chMax val="0"/>
          <dgm:chPref val="0"/>
        </dgm:presLayoutVars>
      </dgm:prSet>
      <dgm:spPr/>
    </dgm:pt>
    <dgm:pt modelId="{A5A6D3C6-DCB7-49F7-A8D8-9EAECCB7306D}" type="pres">
      <dgm:prSet presAssocID="{3DEAC178-F7F3-43EA-91F8-08AC55E1E7E9}" presName="ChildAccent" presStyleLbl="solidFgAcc1" presStyleIdx="14" presStyleCnt="26"/>
      <dgm:spPr/>
    </dgm:pt>
    <dgm:pt modelId="{ABFD2F46-2D42-40FB-BE3F-A86B3867597E}" type="pres">
      <dgm:prSet presAssocID="{3DEAC178-F7F3-43EA-91F8-08AC55E1E7E9}" presName="Child" presStyleLbl="revTx" presStyleIdx="17" presStyleCnt="31">
        <dgm:presLayoutVars>
          <dgm:chMax val="0"/>
          <dgm:chPref val="0"/>
          <dgm:bulletEnabled val="1"/>
        </dgm:presLayoutVars>
      </dgm:prSet>
      <dgm:spPr/>
    </dgm:pt>
    <dgm:pt modelId="{44A9C8AA-9AA5-418D-8687-D7C58D13E289}" type="pres">
      <dgm:prSet presAssocID="{7184EDD2-D748-4EAA-9DAC-7495E33E645C}" presName="childComposite" presStyleCnt="0">
        <dgm:presLayoutVars>
          <dgm:chMax val="0"/>
          <dgm:chPref val="0"/>
        </dgm:presLayoutVars>
      </dgm:prSet>
      <dgm:spPr/>
    </dgm:pt>
    <dgm:pt modelId="{0C854F2F-0B72-4BF6-9E87-548EEAE30C19}" type="pres">
      <dgm:prSet presAssocID="{7184EDD2-D748-4EAA-9DAC-7495E33E645C}" presName="ChildAccent" presStyleLbl="solidFgAcc1" presStyleIdx="15" presStyleCnt="26"/>
      <dgm:spPr/>
    </dgm:pt>
    <dgm:pt modelId="{4C6C8516-6CFD-4C8B-AEF5-DE410C120731}" type="pres">
      <dgm:prSet presAssocID="{7184EDD2-D748-4EAA-9DAC-7495E33E645C}" presName="Child" presStyleLbl="revTx" presStyleIdx="18" presStyleCnt="31">
        <dgm:presLayoutVars>
          <dgm:chMax val="0"/>
          <dgm:chPref val="0"/>
          <dgm:bulletEnabled val="1"/>
        </dgm:presLayoutVars>
      </dgm:prSet>
      <dgm:spPr/>
    </dgm:pt>
    <dgm:pt modelId="{E522135C-CB0C-4C53-B956-8D9639657BA5}" type="pres">
      <dgm:prSet presAssocID="{E899370E-EFD1-4759-8D8E-77C9F2B6EAAF}" presName="root" presStyleCnt="0">
        <dgm:presLayoutVars>
          <dgm:chMax/>
          <dgm:chPref/>
        </dgm:presLayoutVars>
      </dgm:prSet>
      <dgm:spPr/>
    </dgm:pt>
    <dgm:pt modelId="{B9754216-D3D6-4B71-BEE4-E8E86465583F}" type="pres">
      <dgm:prSet presAssocID="{E899370E-EFD1-4759-8D8E-77C9F2B6EAAF}" presName="rootComposite" presStyleCnt="0">
        <dgm:presLayoutVars/>
      </dgm:prSet>
      <dgm:spPr/>
    </dgm:pt>
    <dgm:pt modelId="{24D287E4-078B-42BF-BA7A-75527B6F6831}" type="pres">
      <dgm:prSet presAssocID="{E899370E-EFD1-4759-8D8E-77C9F2B6EAAF}" presName="ParentAccent" presStyleLbl="alignNode1" presStyleIdx="3" presStyleCnt="5"/>
      <dgm:spPr/>
    </dgm:pt>
    <dgm:pt modelId="{4238F1AF-E962-4C49-8C0C-2C2174BB823C}" type="pres">
      <dgm:prSet presAssocID="{E899370E-EFD1-4759-8D8E-77C9F2B6EAAF}" presName="ParentSmallAccent" presStyleLbl="fgAcc1" presStyleIdx="3" presStyleCnt="5" custLinFactNeighborX="49176" custLinFactNeighborY="-34713"/>
      <dgm:spPr>
        <a:noFill/>
      </dgm:spPr>
    </dgm:pt>
    <dgm:pt modelId="{15146521-05F5-482A-BCF4-A150C37E998B}" type="pres">
      <dgm:prSet presAssocID="{E899370E-EFD1-4759-8D8E-77C9F2B6EAAF}" presName="Parent" presStyleLbl="revTx" presStyleIdx="19" presStyleCnt="31">
        <dgm:presLayoutVars>
          <dgm:chMax/>
          <dgm:chPref val="4"/>
          <dgm:bulletEnabled val="1"/>
        </dgm:presLayoutVars>
      </dgm:prSet>
      <dgm:spPr/>
    </dgm:pt>
    <dgm:pt modelId="{DF822437-663A-4080-82F3-B1CE024CA67F}" type="pres">
      <dgm:prSet presAssocID="{E899370E-EFD1-4759-8D8E-77C9F2B6EAAF}" presName="childShape" presStyleCnt="0">
        <dgm:presLayoutVars>
          <dgm:chMax val="0"/>
          <dgm:chPref val="0"/>
        </dgm:presLayoutVars>
      </dgm:prSet>
      <dgm:spPr/>
    </dgm:pt>
    <dgm:pt modelId="{34F439E4-6397-4830-9407-0AFF5159D997}" type="pres">
      <dgm:prSet presAssocID="{A8022A5B-A6AE-4CAC-B84A-D7DCAD16A67B}" presName="childComposite" presStyleCnt="0">
        <dgm:presLayoutVars>
          <dgm:chMax val="0"/>
          <dgm:chPref val="0"/>
        </dgm:presLayoutVars>
      </dgm:prSet>
      <dgm:spPr/>
    </dgm:pt>
    <dgm:pt modelId="{70B69558-0431-4776-B75E-9FCEE5A2E245}" type="pres">
      <dgm:prSet presAssocID="{A8022A5B-A6AE-4CAC-B84A-D7DCAD16A67B}" presName="ChildAccent" presStyleLbl="solidFgAcc1" presStyleIdx="16" presStyleCnt="26"/>
      <dgm:spPr/>
    </dgm:pt>
    <dgm:pt modelId="{9FE0348B-FE9C-4355-9579-9D8F302E6607}" type="pres">
      <dgm:prSet presAssocID="{A8022A5B-A6AE-4CAC-B84A-D7DCAD16A67B}" presName="Child" presStyleLbl="revTx" presStyleIdx="20" presStyleCnt="31">
        <dgm:presLayoutVars>
          <dgm:chMax val="0"/>
          <dgm:chPref val="0"/>
          <dgm:bulletEnabled val="1"/>
        </dgm:presLayoutVars>
      </dgm:prSet>
      <dgm:spPr/>
    </dgm:pt>
    <dgm:pt modelId="{92C42573-FCEF-4AE3-A20B-9EA3A502677C}" type="pres">
      <dgm:prSet presAssocID="{FED1DA9E-7AC5-4445-BA2E-FB751F817852}" presName="childComposite" presStyleCnt="0">
        <dgm:presLayoutVars>
          <dgm:chMax val="0"/>
          <dgm:chPref val="0"/>
        </dgm:presLayoutVars>
      </dgm:prSet>
      <dgm:spPr/>
    </dgm:pt>
    <dgm:pt modelId="{BEF549D6-2AAD-4E28-8557-8FC323C14E80}" type="pres">
      <dgm:prSet presAssocID="{FED1DA9E-7AC5-4445-BA2E-FB751F817852}" presName="ChildAccent" presStyleLbl="solidFgAcc1" presStyleIdx="17" presStyleCnt="26"/>
      <dgm:spPr/>
    </dgm:pt>
    <dgm:pt modelId="{50418BCC-D15F-4849-B4DC-91A81CD5AA86}" type="pres">
      <dgm:prSet presAssocID="{FED1DA9E-7AC5-4445-BA2E-FB751F817852}" presName="Child" presStyleLbl="revTx" presStyleIdx="21" presStyleCnt="31">
        <dgm:presLayoutVars>
          <dgm:chMax val="0"/>
          <dgm:chPref val="0"/>
          <dgm:bulletEnabled val="1"/>
        </dgm:presLayoutVars>
      </dgm:prSet>
      <dgm:spPr/>
    </dgm:pt>
    <dgm:pt modelId="{5529050B-C16A-43F4-BA63-C96A27371E8B}" type="pres">
      <dgm:prSet presAssocID="{5F940D6A-3505-4580-84E3-DD63E00AB559}" presName="childComposite" presStyleCnt="0">
        <dgm:presLayoutVars>
          <dgm:chMax val="0"/>
          <dgm:chPref val="0"/>
        </dgm:presLayoutVars>
      </dgm:prSet>
      <dgm:spPr/>
    </dgm:pt>
    <dgm:pt modelId="{6F22D250-E146-40D8-95AD-304C307D3E1A}" type="pres">
      <dgm:prSet presAssocID="{5F940D6A-3505-4580-84E3-DD63E00AB559}" presName="ChildAccent" presStyleLbl="solidFgAcc1" presStyleIdx="18" presStyleCnt="26"/>
      <dgm:spPr/>
    </dgm:pt>
    <dgm:pt modelId="{BBBD2E80-0F57-4CFF-A9FF-15584C8E26FF}" type="pres">
      <dgm:prSet presAssocID="{5F940D6A-3505-4580-84E3-DD63E00AB559}" presName="Child" presStyleLbl="revTx" presStyleIdx="22" presStyleCnt="31">
        <dgm:presLayoutVars>
          <dgm:chMax val="0"/>
          <dgm:chPref val="0"/>
          <dgm:bulletEnabled val="1"/>
        </dgm:presLayoutVars>
      </dgm:prSet>
      <dgm:spPr/>
    </dgm:pt>
    <dgm:pt modelId="{22A5F43F-2559-4563-84D5-B7A8EC4A36C8}" type="pres">
      <dgm:prSet presAssocID="{16E7E96E-7FED-42ED-A50A-54D5EEEF5AEE}" presName="childComposite" presStyleCnt="0">
        <dgm:presLayoutVars>
          <dgm:chMax val="0"/>
          <dgm:chPref val="0"/>
        </dgm:presLayoutVars>
      </dgm:prSet>
      <dgm:spPr/>
    </dgm:pt>
    <dgm:pt modelId="{8CD64163-427B-4C8E-A29A-F2A31CC1B0AA}" type="pres">
      <dgm:prSet presAssocID="{16E7E96E-7FED-42ED-A50A-54D5EEEF5AEE}" presName="ChildAccent" presStyleLbl="solidFgAcc1" presStyleIdx="19" presStyleCnt="26"/>
      <dgm:spPr/>
    </dgm:pt>
    <dgm:pt modelId="{6AD3D6AF-5CD3-4DC4-A85C-74A65F0BAEF8}" type="pres">
      <dgm:prSet presAssocID="{16E7E96E-7FED-42ED-A50A-54D5EEEF5AEE}" presName="Child" presStyleLbl="revTx" presStyleIdx="23" presStyleCnt="31">
        <dgm:presLayoutVars>
          <dgm:chMax val="0"/>
          <dgm:chPref val="0"/>
          <dgm:bulletEnabled val="1"/>
        </dgm:presLayoutVars>
      </dgm:prSet>
      <dgm:spPr/>
    </dgm:pt>
    <dgm:pt modelId="{4A36C5D6-7FA8-4F0C-86A5-E23970482407}" type="pres">
      <dgm:prSet presAssocID="{81D488C3-6075-4BD9-9D9C-CE026F94402C}" presName="childComposite" presStyleCnt="0">
        <dgm:presLayoutVars>
          <dgm:chMax val="0"/>
          <dgm:chPref val="0"/>
        </dgm:presLayoutVars>
      </dgm:prSet>
      <dgm:spPr/>
    </dgm:pt>
    <dgm:pt modelId="{B71CDDD5-4942-40CF-97A3-87D22973C4CE}" type="pres">
      <dgm:prSet presAssocID="{81D488C3-6075-4BD9-9D9C-CE026F94402C}" presName="ChildAccent" presStyleLbl="solidFgAcc1" presStyleIdx="20" presStyleCnt="26"/>
      <dgm:spPr/>
    </dgm:pt>
    <dgm:pt modelId="{423788AD-6843-4B42-837A-1CDF037AEF5E}" type="pres">
      <dgm:prSet presAssocID="{81D488C3-6075-4BD9-9D9C-CE026F94402C}" presName="Child" presStyleLbl="revTx" presStyleIdx="24" presStyleCnt="31">
        <dgm:presLayoutVars>
          <dgm:chMax val="0"/>
          <dgm:chPref val="0"/>
          <dgm:bulletEnabled val="1"/>
        </dgm:presLayoutVars>
      </dgm:prSet>
      <dgm:spPr/>
    </dgm:pt>
    <dgm:pt modelId="{C6EA53ED-2396-4E0E-9708-E2BFF6D85690}" type="pres">
      <dgm:prSet presAssocID="{5D88DCA2-0F2D-4939-9371-9DF33A31F0A9}" presName="root" presStyleCnt="0">
        <dgm:presLayoutVars>
          <dgm:chMax/>
          <dgm:chPref/>
        </dgm:presLayoutVars>
      </dgm:prSet>
      <dgm:spPr/>
    </dgm:pt>
    <dgm:pt modelId="{1F4CF870-9B5A-44A3-A83D-2EB546464C94}" type="pres">
      <dgm:prSet presAssocID="{5D88DCA2-0F2D-4939-9371-9DF33A31F0A9}" presName="rootComposite" presStyleCnt="0">
        <dgm:presLayoutVars/>
      </dgm:prSet>
      <dgm:spPr/>
    </dgm:pt>
    <dgm:pt modelId="{EAD66574-E823-4690-854B-2A6126D919BF}" type="pres">
      <dgm:prSet presAssocID="{5D88DCA2-0F2D-4939-9371-9DF33A31F0A9}" presName="ParentAccent" presStyleLbl="alignNode1" presStyleIdx="4" presStyleCnt="5"/>
      <dgm:spPr/>
    </dgm:pt>
    <dgm:pt modelId="{C28E9E15-1487-4030-AE31-B67C041B12AA}" type="pres">
      <dgm:prSet presAssocID="{5D88DCA2-0F2D-4939-9371-9DF33A31F0A9}" presName="ParentSmallAccent" presStyleLbl="fgAcc1" presStyleIdx="4" presStyleCnt="5" custLinFactNeighborX="54962" custLinFactNeighborY="-40498"/>
      <dgm:spPr>
        <a:noFill/>
      </dgm:spPr>
    </dgm:pt>
    <dgm:pt modelId="{0A9AA794-FA9E-4101-B49D-F7B0E3E24C19}" type="pres">
      <dgm:prSet presAssocID="{5D88DCA2-0F2D-4939-9371-9DF33A31F0A9}" presName="Parent" presStyleLbl="revTx" presStyleIdx="25" presStyleCnt="31">
        <dgm:presLayoutVars>
          <dgm:chMax/>
          <dgm:chPref val="4"/>
          <dgm:bulletEnabled val="1"/>
        </dgm:presLayoutVars>
      </dgm:prSet>
      <dgm:spPr/>
    </dgm:pt>
    <dgm:pt modelId="{633B7753-E824-49AB-BAD7-AC7867C62EEC}" type="pres">
      <dgm:prSet presAssocID="{5D88DCA2-0F2D-4939-9371-9DF33A31F0A9}" presName="childShape" presStyleCnt="0">
        <dgm:presLayoutVars>
          <dgm:chMax val="0"/>
          <dgm:chPref val="0"/>
        </dgm:presLayoutVars>
      </dgm:prSet>
      <dgm:spPr/>
    </dgm:pt>
    <dgm:pt modelId="{DEC5F459-C9EE-4AA8-B553-571F1A73B171}" type="pres">
      <dgm:prSet presAssocID="{D80841F8-1320-4BE6-A6C9-DB9F6AF40D88}" presName="childComposite" presStyleCnt="0">
        <dgm:presLayoutVars>
          <dgm:chMax val="0"/>
          <dgm:chPref val="0"/>
        </dgm:presLayoutVars>
      </dgm:prSet>
      <dgm:spPr/>
    </dgm:pt>
    <dgm:pt modelId="{9213DDCF-5696-4B31-B1F2-38C9F92826FE}" type="pres">
      <dgm:prSet presAssocID="{D80841F8-1320-4BE6-A6C9-DB9F6AF40D88}" presName="ChildAccent" presStyleLbl="solidFgAcc1" presStyleIdx="21" presStyleCnt="26"/>
      <dgm:spPr/>
    </dgm:pt>
    <dgm:pt modelId="{E107378C-32AE-4D83-B521-B1C5C440B17D}" type="pres">
      <dgm:prSet presAssocID="{D80841F8-1320-4BE6-A6C9-DB9F6AF40D88}" presName="Child" presStyleLbl="revTx" presStyleIdx="26" presStyleCnt="31">
        <dgm:presLayoutVars>
          <dgm:chMax val="0"/>
          <dgm:chPref val="0"/>
          <dgm:bulletEnabled val="1"/>
        </dgm:presLayoutVars>
      </dgm:prSet>
      <dgm:spPr/>
    </dgm:pt>
    <dgm:pt modelId="{9D54F8F7-3C3D-4ED3-9137-C5FB46FB08D8}" type="pres">
      <dgm:prSet presAssocID="{4BBFD04B-FC18-40D0-A142-29DDFCCD8944}" presName="childComposite" presStyleCnt="0">
        <dgm:presLayoutVars>
          <dgm:chMax val="0"/>
          <dgm:chPref val="0"/>
        </dgm:presLayoutVars>
      </dgm:prSet>
      <dgm:spPr/>
    </dgm:pt>
    <dgm:pt modelId="{5CE59EEE-D003-48E9-A877-D2B7819382CC}" type="pres">
      <dgm:prSet presAssocID="{4BBFD04B-FC18-40D0-A142-29DDFCCD8944}" presName="ChildAccent" presStyleLbl="solidFgAcc1" presStyleIdx="22" presStyleCnt="26"/>
      <dgm:spPr/>
    </dgm:pt>
    <dgm:pt modelId="{3640A55D-AC08-4030-B6AD-594E2B4F3798}" type="pres">
      <dgm:prSet presAssocID="{4BBFD04B-FC18-40D0-A142-29DDFCCD8944}" presName="Child" presStyleLbl="revTx" presStyleIdx="27" presStyleCnt="31">
        <dgm:presLayoutVars>
          <dgm:chMax val="0"/>
          <dgm:chPref val="0"/>
          <dgm:bulletEnabled val="1"/>
        </dgm:presLayoutVars>
      </dgm:prSet>
      <dgm:spPr/>
    </dgm:pt>
    <dgm:pt modelId="{C7EF7D57-54A0-482F-BFDA-E9D813451784}" type="pres">
      <dgm:prSet presAssocID="{C9BCB5EB-EAD5-4C60-9FC3-EB856C8A3629}" presName="childComposite" presStyleCnt="0">
        <dgm:presLayoutVars>
          <dgm:chMax val="0"/>
          <dgm:chPref val="0"/>
        </dgm:presLayoutVars>
      </dgm:prSet>
      <dgm:spPr/>
    </dgm:pt>
    <dgm:pt modelId="{109F6811-6CCF-43DB-BA07-356642243D09}" type="pres">
      <dgm:prSet presAssocID="{C9BCB5EB-EAD5-4C60-9FC3-EB856C8A3629}" presName="ChildAccent" presStyleLbl="solidFgAcc1" presStyleIdx="23" presStyleCnt="26"/>
      <dgm:spPr/>
    </dgm:pt>
    <dgm:pt modelId="{2E2846B2-8100-40BA-8215-B1BC7C584B11}" type="pres">
      <dgm:prSet presAssocID="{C9BCB5EB-EAD5-4C60-9FC3-EB856C8A3629}" presName="Child" presStyleLbl="revTx" presStyleIdx="28" presStyleCnt="31">
        <dgm:presLayoutVars>
          <dgm:chMax val="0"/>
          <dgm:chPref val="0"/>
          <dgm:bulletEnabled val="1"/>
        </dgm:presLayoutVars>
      </dgm:prSet>
      <dgm:spPr/>
    </dgm:pt>
    <dgm:pt modelId="{8FD096A1-4869-46D0-9F1E-0F70FA40B067}" type="pres">
      <dgm:prSet presAssocID="{DB4A2386-3B46-47DC-BAB5-4C4737A3C98F}" presName="childComposite" presStyleCnt="0">
        <dgm:presLayoutVars>
          <dgm:chMax val="0"/>
          <dgm:chPref val="0"/>
        </dgm:presLayoutVars>
      </dgm:prSet>
      <dgm:spPr/>
    </dgm:pt>
    <dgm:pt modelId="{3B25271F-1FBA-40A1-8594-F3D42FFEAEA6}" type="pres">
      <dgm:prSet presAssocID="{DB4A2386-3B46-47DC-BAB5-4C4737A3C98F}" presName="ChildAccent" presStyleLbl="solidFgAcc1" presStyleIdx="24" presStyleCnt="26"/>
      <dgm:spPr/>
    </dgm:pt>
    <dgm:pt modelId="{AADE9025-9825-4354-9A58-6CED7DBB94C2}" type="pres">
      <dgm:prSet presAssocID="{DB4A2386-3B46-47DC-BAB5-4C4737A3C98F}" presName="Child" presStyleLbl="revTx" presStyleIdx="29" presStyleCnt="31">
        <dgm:presLayoutVars>
          <dgm:chMax val="0"/>
          <dgm:chPref val="0"/>
          <dgm:bulletEnabled val="1"/>
        </dgm:presLayoutVars>
      </dgm:prSet>
      <dgm:spPr/>
    </dgm:pt>
    <dgm:pt modelId="{D8BA1A4E-34AB-4126-8871-A04DDCBC2E27}" type="pres">
      <dgm:prSet presAssocID="{D6B2249D-4C67-4507-ACE9-E66016B18A51}" presName="childComposite" presStyleCnt="0">
        <dgm:presLayoutVars>
          <dgm:chMax val="0"/>
          <dgm:chPref val="0"/>
        </dgm:presLayoutVars>
      </dgm:prSet>
      <dgm:spPr/>
    </dgm:pt>
    <dgm:pt modelId="{3C289926-2930-4438-85EB-572CA374D2CD}" type="pres">
      <dgm:prSet presAssocID="{D6B2249D-4C67-4507-ACE9-E66016B18A51}" presName="ChildAccent" presStyleLbl="solidFgAcc1" presStyleIdx="25" presStyleCnt="26"/>
      <dgm:spPr/>
    </dgm:pt>
    <dgm:pt modelId="{0B72561B-EE00-4896-815A-08A098C86405}" type="pres">
      <dgm:prSet presAssocID="{D6B2249D-4C67-4507-ACE9-E66016B18A51}" presName="Child" presStyleLbl="revTx" presStyleIdx="30" presStyleCnt="31">
        <dgm:presLayoutVars>
          <dgm:chMax val="0"/>
          <dgm:chPref val="0"/>
          <dgm:bulletEnabled val="1"/>
        </dgm:presLayoutVars>
      </dgm:prSet>
      <dgm:spPr/>
    </dgm:pt>
  </dgm:ptLst>
  <dgm:cxnLst>
    <dgm:cxn modelId="{B7B47402-F1F9-4E25-970F-CD9678F5CD8F}" type="presOf" srcId="{FC8C6DB7-B510-4E1B-8E1B-4AE7E99752F5}" destId="{39F6D72B-96DD-4D4A-9290-48F2E282913E}" srcOrd="0" destOrd="0" presId="urn:microsoft.com/office/officeart/2008/layout/SquareAccentList"/>
    <dgm:cxn modelId="{BC712B05-ECC8-4A6E-B40B-EB5F787E6E90}" type="presOf" srcId="{81D488C3-6075-4BD9-9D9C-CE026F94402C}" destId="{423788AD-6843-4B42-837A-1CDF037AEF5E}" srcOrd="0" destOrd="0" presId="urn:microsoft.com/office/officeart/2008/layout/SquareAccentList"/>
    <dgm:cxn modelId="{28620C09-BC5C-4875-A6A6-58DD71E782F5}" type="presOf" srcId="{72473A75-1BF8-4554-9CE4-221F38CD1F78}" destId="{89BA4719-6238-42DF-BAB7-4761F12E2E55}" srcOrd="0" destOrd="0" presId="urn:microsoft.com/office/officeart/2008/layout/SquareAccentList"/>
    <dgm:cxn modelId="{C9BBB809-0B00-42D5-931F-FEB0296D2F27}" srcId="{3F4825C5-3EC7-4075-80A0-3B07BCAD82EF}" destId="{B8982939-5EA5-4F18-823B-22F2932D8E69}" srcOrd="0" destOrd="0" parTransId="{85956F53-DDF1-420D-B18D-64B4CB53AC41}" sibTransId="{F6514815-4CCA-497A-8437-2B2C0EA47351}"/>
    <dgm:cxn modelId="{9CEA710E-DFCF-43E6-88F5-4232C5918854}" srcId="{DA3A9A92-8C32-420B-A962-772134FAA3B5}" destId="{2D961997-3459-421E-BFA1-21620F6301E2}" srcOrd="0" destOrd="0" parTransId="{F76528C3-22E7-4998-901D-FDFD8645F594}" sibTransId="{9956B050-55AE-4445-8F25-467AC2676780}"/>
    <dgm:cxn modelId="{1D0E3B10-7153-40B9-B419-1BABD578F735}" type="presOf" srcId="{4C49C6C4-858E-4330-817C-D58F26EAA17F}" destId="{F7398EBF-088B-4987-A78E-67328912FA08}" srcOrd="0" destOrd="0" presId="urn:microsoft.com/office/officeart/2008/layout/SquareAccentList"/>
    <dgm:cxn modelId="{E8D2EE13-B323-4AC6-A2D7-787187688D99}" type="presOf" srcId="{7C0314BD-ACB2-4993-B17A-4AB997C30C12}" destId="{2177554D-82A5-42B4-8B5C-6AAE042CD128}" srcOrd="0" destOrd="0" presId="urn:microsoft.com/office/officeart/2008/layout/SquareAccentList"/>
    <dgm:cxn modelId="{33FEB818-CC4B-491A-ADC0-30DD73E8CEA2}" srcId="{E899370E-EFD1-4759-8D8E-77C9F2B6EAAF}" destId="{5F940D6A-3505-4580-84E3-DD63E00AB559}" srcOrd="2" destOrd="0" parTransId="{28F65837-B682-4621-BD13-54E73BFEB1CC}" sibTransId="{A0834518-0A56-4ECB-9A5A-18B145FFAD00}"/>
    <dgm:cxn modelId="{2B6F6A21-7212-4FC5-9AAA-76B63763AF9C}" type="presOf" srcId="{D80841F8-1320-4BE6-A6C9-DB9F6AF40D88}" destId="{E107378C-32AE-4D83-B521-B1C5C440B17D}" srcOrd="0" destOrd="0" presId="urn:microsoft.com/office/officeart/2008/layout/SquareAccentList"/>
    <dgm:cxn modelId="{F984BA23-6B38-48D0-B59D-7240E7335EA3}" type="presOf" srcId="{2D961997-3459-421E-BFA1-21620F6301E2}" destId="{9B17B175-D4C3-4A3B-BDE8-3300C735E3AC}" srcOrd="0" destOrd="0" presId="urn:microsoft.com/office/officeart/2008/layout/SquareAccentList"/>
    <dgm:cxn modelId="{C750CB28-1D1A-4304-8C3C-8CC5A4950614}" srcId="{E899370E-EFD1-4759-8D8E-77C9F2B6EAAF}" destId="{16E7E96E-7FED-42ED-A50A-54D5EEEF5AEE}" srcOrd="3" destOrd="0" parTransId="{6B5D5B52-0C36-4E71-9866-95E1DE9B8BFD}" sibTransId="{9985FC15-33D3-4F54-8DA5-27DF5D9767AC}"/>
    <dgm:cxn modelId="{60547F2A-9E9D-416F-8992-7BAEE8AC4AE4}" srcId="{5D88DCA2-0F2D-4939-9371-9DF33A31F0A9}" destId="{4BBFD04B-FC18-40D0-A142-29DDFCCD8944}" srcOrd="1" destOrd="0" parTransId="{541BAD73-9635-42D5-AC86-C84FC1F59CA6}" sibTransId="{E1531B32-F99C-4B9E-B8E1-86CB1CBC79E9}"/>
    <dgm:cxn modelId="{6E9FB72B-24E6-4A7F-A455-97087B9F03EA}" srcId="{DA3A9A92-8C32-420B-A962-772134FAA3B5}" destId="{8659599C-E021-4C5B-A158-400B3B6FB657}" srcOrd="3" destOrd="0" parTransId="{C78ECC1F-D33A-41AB-871C-87FE9A55DC77}" sibTransId="{64DBB3DE-FED7-48F9-8B2D-456B51FFFC47}"/>
    <dgm:cxn modelId="{28E89936-AA1B-4EBA-8159-93013260406D}" srcId="{3F4825C5-3EC7-4075-80A0-3B07BCAD82EF}" destId="{7184EDD2-D748-4EAA-9DAC-7495E33E645C}" srcOrd="6" destOrd="0" parTransId="{4C8385D5-D13F-4398-ABA7-8F346B59135B}" sibTransId="{96BE423F-4E42-49A7-A89E-993642C11AE0}"/>
    <dgm:cxn modelId="{3757003C-313E-4695-9A59-087FD67FFEAE}" type="presOf" srcId="{A8022A5B-A6AE-4CAC-B84A-D7DCAD16A67B}" destId="{9FE0348B-FE9C-4355-9579-9D8F302E6607}" srcOrd="0" destOrd="0" presId="urn:microsoft.com/office/officeart/2008/layout/SquareAccentList"/>
    <dgm:cxn modelId="{C0CE173C-8E7B-422A-9156-123A73102901}" type="presOf" srcId="{E34E338B-C2E6-4DF4-9470-42765C38BB5C}" destId="{E821E71D-D0E3-4452-A38A-1ECBF4C19A0F}" srcOrd="0" destOrd="0" presId="urn:microsoft.com/office/officeart/2008/layout/SquareAccentList"/>
    <dgm:cxn modelId="{4E4EFC40-AC04-4B22-A50D-AE5174B8C39C}" srcId="{3F4825C5-3EC7-4075-80A0-3B07BCAD82EF}" destId="{7793AFE0-7C8D-4753-902F-D3B016E2B72E}" srcOrd="1" destOrd="0" parTransId="{47DCA631-EBCC-4F1E-96FF-70B1E13408BF}" sibTransId="{6F276DD5-6D4E-42D5-9F7C-F6E8933988D7}"/>
    <dgm:cxn modelId="{7245E85D-2CD1-46F2-BC9C-4BEA9E97F6CC}" type="presOf" srcId="{7184EDD2-D748-4EAA-9DAC-7495E33E645C}" destId="{4C6C8516-6CFD-4C8B-AEF5-DE410C120731}" srcOrd="0" destOrd="0" presId="urn:microsoft.com/office/officeart/2008/layout/SquareAccentList"/>
    <dgm:cxn modelId="{D63A9460-34E7-4D9D-8217-37872A0FCE5B}" type="presOf" srcId="{8659599C-E021-4C5B-A158-400B3B6FB657}" destId="{7B837189-CAB8-44C3-96D8-65122C638EB2}" srcOrd="0" destOrd="0" presId="urn:microsoft.com/office/officeart/2008/layout/SquareAccentList"/>
    <dgm:cxn modelId="{BB057D41-A860-4C75-86AE-DE98234E207A}" type="presOf" srcId="{D6B2249D-4C67-4507-ACE9-E66016B18A51}" destId="{0B72561B-EE00-4896-815A-08A098C86405}" srcOrd="0" destOrd="0" presId="urn:microsoft.com/office/officeart/2008/layout/SquareAccentList"/>
    <dgm:cxn modelId="{5A9D4744-7DA8-4595-8E3E-F06335469E0D}" srcId="{DA3A9A92-8C32-420B-A962-772134FAA3B5}" destId="{72473A75-1BF8-4554-9CE4-221F38CD1F78}" srcOrd="2" destOrd="0" parTransId="{ACE82B4F-4FA1-4DFA-A2A4-F63EC9EAAA53}" sibTransId="{9F111E28-E690-4CC0-8222-D549F37C72FF}"/>
    <dgm:cxn modelId="{83228E48-3FD4-4FCD-8E8A-2D24ADC8CBFA}" type="presOf" srcId="{DB4A2386-3B46-47DC-BAB5-4C4737A3C98F}" destId="{AADE9025-9825-4354-9A58-6CED7DBB94C2}" srcOrd="0" destOrd="0" presId="urn:microsoft.com/office/officeart/2008/layout/SquareAccentList"/>
    <dgm:cxn modelId="{57358A6C-844D-4A9C-AF39-6BACF5529787}" type="presOf" srcId="{DA3A9A92-8C32-420B-A962-772134FAA3B5}" destId="{F96AEA2D-D3DC-44FA-9E55-371E6B1688ED}" srcOrd="0" destOrd="0" presId="urn:microsoft.com/office/officeart/2008/layout/SquareAccentList"/>
    <dgm:cxn modelId="{0E6FC650-5D2A-4659-AF71-EEE1E9490846}" srcId="{89B21691-A840-4865-B07F-6C58D74F16C2}" destId="{E899370E-EFD1-4759-8D8E-77C9F2B6EAAF}" srcOrd="3" destOrd="0" parTransId="{8AA40029-40AF-4855-926C-12679FAE7118}" sibTransId="{5FD03472-3E4D-47C2-BF14-2D5D1E0395B1}"/>
    <dgm:cxn modelId="{EEE07973-3680-492D-BD1F-E971E40F8B23}" srcId="{DA3A9A92-8C32-420B-A962-772134FAA3B5}" destId="{87C88B22-DBA3-4956-AA59-4A22D6A9B58E}" srcOrd="4" destOrd="0" parTransId="{4323FE52-D2F1-499E-B91B-CC2E6F9C9CD7}" sibTransId="{DAB145EC-A7A2-4A05-8118-B4E6866BFC07}"/>
    <dgm:cxn modelId="{50D66555-4905-4C6F-91D9-6A563C013CA6}" type="presOf" srcId="{89B21691-A840-4865-B07F-6C58D74F16C2}" destId="{B505E640-DA8A-44FC-8F70-860599BA895C}" srcOrd="0" destOrd="0" presId="urn:microsoft.com/office/officeart/2008/layout/SquareAccentList"/>
    <dgm:cxn modelId="{A3BF1976-CC16-4DCA-8E3B-698508387FF2}" type="presOf" srcId="{4BBFD04B-FC18-40D0-A142-29DDFCCD8944}" destId="{3640A55D-AC08-4030-B6AD-594E2B4F3798}" srcOrd="0" destOrd="0" presId="urn:microsoft.com/office/officeart/2008/layout/SquareAccentList"/>
    <dgm:cxn modelId="{4EA8F558-10F0-4B85-AF6A-3CDF4B399B57}" type="presOf" srcId="{16E7E96E-7FED-42ED-A50A-54D5EEEF5AEE}" destId="{6AD3D6AF-5CD3-4DC4-A85C-74A65F0BAEF8}" srcOrd="0" destOrd="0" presId="urn:microsoft.com/office/officeart/2008/layout/SquareAccentList"/>
    <dgm:cxn modelId="{92244D59-7277-4058-AEE4-87B0FC21CC84}" srcId="{3F4825C5-3EC7-4075-80A0-3B07BCAD82EF}" destId="{243D2958-2925-4E34-B0D1-CDE9A290D44F}" srcOrd="2" destOrd="0" parTransId="{87CDBC5D-3081-4F3A-A3E0-32B0241156FD}" sibTransId="{41B98F05-9308-41A1-8F2A-B5476FA7315D}"/>
    <dgm:cxn modelId="{FF71937F-7428-4DEC-9057-C8ACBDFD2ABF}" type="presOf" srcId="{5D88DCA2-0F2D-4939-9371-9DF33A31F0A9}" destId="{0A9AA794-FA9E-4101-B49D-F7B0E3E24C19}" srcOrd="0" destOrd="0" presId="urn:microsoft.com/office/officeart/2008/layout/SquareAccentList"/>
    <dgm:cxn modelId="{4D138187-8337-4F6B-9970-470ED4D9FC9E}" type="presOf" srcId="{A0AB694C-9D2A-46EF-8829-C44C8C0EC8E1}" destId="{552BDA9D-2310-4685-BF45-71F83C3F8C4A}" srcOrd="0" destOrd="0" presId="urn:microsoft.com/office/officeart/2008/layout/SquareAccentList"/>
    <dgm:cxn modelId="{A102728B-98DB-44A5-BB0D-80B0B3530146}" type="presOf" srcId="{243D2958-2925-4E34-B0D1-CDE9A290D44F}" destId="{7934E593-A69D-4656-8279-1F6A1DFDA308}" srcOrd="0" destOrd="0" presId="urn:microsoft.com/office/officeart/2008/layout/SquareAccentList"/>
    <dgm:cxn modelId="{11E6098D-E86E-4C3D-9639-71016039FCD4}" srcId="{3F4825C5-3EC7-4075-80A0-3B07BCAD82EF}" destId="{FC8C6DB7-B510-4E1B-8E1B-4AE7E99752F5}" srcOrd="3" destOrd="0" parTransId="{4C88077C-1415-4304-9732-8755877823F8}" sibTransId="{7BCC60AF-FF52-464A-BF02-929A69F2DB4B}"/>
    <dgm:cxn modelId="{CA2B9991-048D-441F-8583-9F839BEFE736}" type="presOf" srcId="{6A0698DB-5D1C-4E9C-8A49-E25966BAC18D}" destId="{CF451098-B922-42E2-AE55-EBBCB8C229AE}" srcOrd="0" destOrd="0" presId="urn:microsoft.com/office/officeart/2008/layout/SquareAccentList"/>
    <dgm:cxn modelId="{1CBB2393-3888-42DA-A95D-3DE328102227}" type="presOf" srcId="{FED1DA9E-7AC5-4445-BA2E-FB751F817852}" destId="{50418BCC-D15F-4849-B4DC-91A81CD5AA86}" srcOrd="0" destOrd="0" presId="urn:microsoft.com/office/officeart/2008/layout/SquareAccentList"/>
    <dgm:cxn modelId="{F20FFC93-3728-47AB-98E6-282E6902477B}" type="presOf" srcId="{B8982939-5EA5-4F18-823B-22F2932D8E69}" destId="{5A3505EC-BB0A-4CF1-A47A-7B8E70017EA7}" srcOrd="0" destOrd="0" presId="urn:microsoft.com/office/officeart/2008/layout/SquareAccentList"/>
    <dgm:cxn modelId="{E2B0EF99-B636-4BEA-A4A1-7549F597A988}" srcId="{DA3A9A92-8C32-420B-A962-772134FAA3B5}" destId="{E34E338B-C2E6-4DF4-9470-42765C38BB5C}" srcOrd="1" destOrd="0" parTransId="{2F405615-6D73-4BFB-A290-F7BEF7884207}" sibTransId="{AE64AE19-3708-4E62-8BDA-BE370BA2CD78}"/>
    <dgm:cxn modelId="{6F9198A5-7E7B-40BB-A6B7-F7663B3B4DAD}" srcId="{E899370E-EFD1-4759-8D8E-77C9F2B6EAAF}" destId="{FED1DA9E-7AC5-4445-BA2E-FB751F817852}" srcOrd="1" destOrd="0" parTransId="{1EC21CF5-4A57-4CDA-8E4A-89EBC5CF07DD}" sibTransId="{3777E36B-0225-432F-A2F3-58D33D0244DC}"/>
    <dgm:cxn modelId="{726ADCA8-C4DF-46D9-9406-86659558F8FD}" type="presOf" srcId="{E899370E-EFD1-4759-8D8E-77C9F2B6EAAF}" destId="{15146521-05F5-482A-BCF4-A150C37E998B}" srcOrd="0" destOrd="0" presId="urn:microsoft.com/office/officeart/2008/layout/SquareAccentList"/>
    <dgm:cxn modelId="{C374FCAA-84E6-471B-AB83-8AE2AB3E5B83}" srcId="{DA3A9A92-8C32-420B-A962-772134FAA3B5}" destId="{7C0314BD-ACB2-4993-B17A-4AB997C30C12}" srcOrd="5" destOrd="0" parTransId="{DC3E0439-74BE-4ECE-864D-7BAD7E9D4E01}" sibTransId="{F256B9F1-15C3-47C4-B4BA-1BEA36B3DA04}"/>
    <dgm:cxn modelId="{135BD4AF-1D3D-428A-A7F5-BEAF9A4186A0}" srcId="{A0AB694C-9D2A-46EF-8829-C44C8C0EC8E1}" destId="{02161501-83C1-41D1-8DA9-3448A9A43534}" srcOrd="2" destOrd="0" parTransId="{4850043C-E6E1-4AE3-B993-0A360FC39493}" sibTransId="{FBABEDE9-510A-4257-824E-26B7615FCED0}"/>
    <dgm:cxn modelId="{D55F30B0-3077-4153-BBB8-935B829C72B5}" srcId="{3F4825C5-3EC7-4075-80A0-3B07BCAD82EF}" destId="{A1E6B2B6-2B0F-4140-8A16-5EC3305AFF67}" srcOrd="4" destOrd="0" parTransId="{7805782C-B232-4215-94B8-D1A1B95B7356}" sibTransId="{30A67788-CE8E-450A-A71A-043B28610AAC}"/>
    <dgm:cxn modelId="{EC0536B1-7141-4BCB-BAA1-CBD68DC7BDE0}" type="presOf" srcId="{02161501-83C1-41D1-8DA9-3448A9A43534}" destId="{AE35CF4F-A164-440A-B51D-F5215D09A816}" srcOrd="0" destOrd="0" presId="urn:microsoft.com/office/officeart/2008/layout/SquareAccentList"/>
    <dgm:cxn modelId="{D25A6EBB-F6CF-456D-985D-8D7AE2ECD3BE}" type="presOf" srcId="{A1E6B2B6-2B0F-4140-8A16-5EC3305AFF67}" destId="{5623DA25-121B-4347-A70D-DF709F34F563}" srcOrd="0" destOrd="0" presId="urn:microsoft.com/office/officeart/2008/layout/SquareAccentList"/>
    <dgm:cxn modelId="{98B6A9BB-7E70-416E-BBFF-C29D4DC71438}" type="presOf" srcId="{7793AFE0-7C8D-4753-902F-D3B016E2B72E}" destId="{63C22C96-398E-4C1A-B6FE-9A4023391FF9}" srcOrd="0" destOrd="0" presId="urn:microsoft.com/office/officeart/2008/layout/SquareAccentList"/>
    <dgm:cxn modelId="{C7E0C1BB-419E-4D44-A0E9-53A107864E95}" type="presOf" srcId="{3F4825C5-3EC7-4075-80A0-3B07BCAD82EF}" destId="{099D99B9-C0F0-46D6-8F1E-4F8BA8F3DEC7}" srcOrd="0" destOrd="0" presId="urn:microsoft.com/office/officeart/2008/layout/SquareAccentList"/>
    <dgm:cxn modelId="{5C7DACBC-3C39-450A-B4FD-D23F18EE5104}" srcId="{A0AB694C-9D2A-46EF-8829-C44C8C0EC8E1}" destId="{6A0698DB-5D1C-4E9C-8A49-E25966BAC18D}" srcOrd="1" destOrd="0" parTransId="{E54A616C-9CAD-4981-9E6C-901EEFED0248}" sibTransId="{B433ACE7-7806-4326-B825-7A7BB6636EAD}"/>
    <dgm:cxn modelId="{96AC12C2-59AE-48E8-BEE3-AF0BB5E78F23}" srcId="{5D88DCA2-0F2D-4939-9371-9DF33A31F0A9}" destId="{D6B2249D-4C67-4507-ACE9-E66016B18A51}" srcOrd="4" destOrd="0" parTransId="{48F9ECD3-A349-4EEE-ACF2-111FDCC6D9EE}" sibTransId="{43D2D674-0E4D-418B-9A38-36447F4A215F}"/>
    <dgm:cxn modelId="{1955B3C3-4461-45BA-A851-C399AB6BF53F}" srcId="{89B21691-A840-4865-B07F-6C58D74F16C2}" destId="{3F4825C5-3EC7-4075-80A0-3B07BCAD82EF}" srcOrd="2" destOrd="0" parTransId="{B7EEE625-1A51-4446-AC0C-ABBF901409AE}" sibTransId="{0FD28D80-BC82-4045-A095-DB81B8936C67}"/>
    <dgm:cxn modelId="{50CF0DC6-4099-4294-85EA-6F4E84FAEF32}" type="presOf" srcId="{87C88B22-DBA3-4956-AA59-4A22D6A9B58E}" destId="{86849C6B-A9DD-4E59-B909-23CAE3548E4C}" srcOrd="0" destOrd="0" presId="urn:microsoft.com/office/officeart/2008/layout/SquareAccentList"/>
    <dgm:cxn modelId="{FBA50BCE-D50B-40DB-823F-0D3AA50591D8}" srcId="{5D88DCA2-0F2D-4939-9371-9DF33A31F0A9}" destId="{C9BCB5EB-EAD5-4C60-9FC3-EB856C8A3629}" srcOrd="2" destOrd="0" parTransId="{C76BBF52-4188-4011-AACE-7C28A8DCC057}" sibTransId="{572C5EFA-1C37-4D12-A59C-2899F19329CD}"/>
    <dgm:cxn modelId="{387320D0-3562-478B-AF26-A61CFF16A82E}" type="presOf" srcId="{3DEAC178-F7F3-43EA-91F8-08AC55E1E7E9}" destId="{ABFD2F46-2D42-40FB-BE3F-A86B3867597E}" srcOrd="0" destOrd="0" presId="urn:microsoft.com/office/officeart/2008/layout/SquareAccentList"/>
    <dgm:cxn modelId="{F37C7ED1-583D-4F2A-9FDB-544738B33F80}" type="presOf" srcId="{5F940D6A-3505-4580-84E3-DD63E00AB559}" destId="{BBBD2E80-0F57-4CFF-A9FF-15584C8E26FF}" srcOrd="0" destOrd="0" presId="urn:microsoft.com/office/officeart/2008/layout/SquareAccentList"/>
    <dgm:cxn modelId="{BAA216D5-F21C-4F88-A9B2-D15F50743BFD}" srcId="{89B21691-A840-4865-B07F-6C58D74F16C2}" destId="{DA3A9A92-8C32-420B-A962-772134FAA3B5}" srcOrd="1" destOrd="0" parTransId="{A564D033-E2B2-462C-B359-668DF4D3DA7E}" sibTransId="{FD55AACE-8E83-4A88-A9FB-D607FCB18CB4}"/>
    <dgm:cxn modelId="{D0AB30D5-AA3F-401F-93F8-230E86E99C03}" srcId="{89B21691-A840-4865-B07F-6C58D74F16C2}" destId="{A0AB694C-9D2A-46EF-8829-C44C8C0EC8E1}" srcOrd="0" destOrd="0" parTransId="{ED4A2796-CF7C-46E9-BFF1-06DC333F90D5}" sibTransId="{88974EDF-7387-4765-9C7D-6F7E6E486BFA}"/>
    <dgm:cxn modelId="{23B1E3DA-B102-4C51-8888-FA256D5AB530}" srcId="{A0AB694C-9D2A-46EF-8829-C44C8C0EC8E1}" destId="{4C49C6C4-858E-4330-817C-D58F26EAA17F}" srcOrd="0" destOrd="0" parTransId="{A1759D85-8CBC-46D0-BD40-D31B902415D3}" sibTransId="{AD569BDB-A211-4D15-93E3-CB831B2BC456}"/>
    <dgm:cxn modelId="{0450AFDB-3795-40D3-8844-A777A8FE4F3F}" srcId="{5D88DCA2-0F2D-4939-9371-9DF33A31F0A9}" destId="{D80841F8-1320-4BE6-A6C9-DB9F6AF40D88}" srcOrd="0" destOrd="0" parTransId="{8CE28678-2016-4078-8A75-790DC194A34A}" sibTransId="{530D9208-309E-4D3B-8563-F5DD6E9D7A46}"/>
    <dgm:cxn modelId="{D39B74E0-912D-4DE4-A1B7-59656A50A235}" srcId="{E899370E-EFD1-4759-8D8E-77C9F2B6EAAF}" destId="{A8022A5B-A6AE-4CAC-B84A-D7DCAD16A67B}" srcOrd="0" destOrd="0" parTransId="{56BDCA2E-73A9-4D4E-8A35-80F590F6460B}" sibTransId="{C5B13FF8-B58B-4B82-9A94-DB6A8F9B97A8}"/>
    <dgm:cxn modelId="{CDDFB0E6-056F-4D37-8A26-F276F823FF35}" srcId="{E899370E-EFD1-4759-8D8E-77C9F2B6EAAF}" destId="{81D488C3-6075-4BD9-9D9C-CE026F94402C}" srcOrd="4" destOrd="0" parTransId="{52878FA7-18A3-4F9F-8B71-D45271EA3393}" sibTransId="{99CF1754-43E9-4644-A4EB-F8D6CCA06AEA}"/>
    <dgm:cxn modelId="{C6243DEA-9F5C-40BE-A6A6-BFC20F3549D0}" type="presOf" srcId="{C9BCB5EB-EAD5-4C60-9FC3-EB856C8A3629}" destId="{2E2846B2-8100-40BA-8215-B1BC7C584B11}" srcOrd="0" destOrd="0" presId="urn:microsoft.com/office/officeart/2008/layout/SquareAccentList"/>
    <dgm:cxn modelId="{3FEB85EB-511D-4AD6-A489-20ECFD6A41D8}" srcId="{5D88DCA2-0F2D-4939-9371-9DF33A31F0A9}" destId="{DB4A2386-3B46-47DC-BAB5-4C4737A3C98F}" srcOrd="3" destOrd="0" parTransId="{C327C3A4-9BCF-4649-A879-D5906DBB7EF2}" sibTransId="{0F779157-D909-4623-8E42-596651B28CDF}"/>
    <dgm:cxn modelId="{7B5748EC-E1E9-4285-BC97-E2B252DCE10C}" srcId="{3F4825C5-3EC7-4075-80A0-3B07BCAD82EF}" destId="{3DEAC178-F7F3-43EA-91F8-08AC55E1E7E9}" srcOrd="5" destOrd="0" parTransId="{6C31CFE1-A63C-4FAB-8E1E-258C00B88424}" sibTransId="{09B0C72B-035D-4969-A5D2-8A9CF730F8D9}"/>
    <dgm:cxn modelId="{CEC30EF2-C07B-4465-B492-E512EEEC3C21}" srcId="{89B21691-A840-4865-B07F-6C58D74F16C2}" destId="{5D88DCA2-0F2D-4939-9371-9DF33A31F0A9}" srcOrd="4" destOrd="0" parTransId="{72D62DB7-33C7-42B6-9493-0CA3AAD5E3DD}" sibTransId="{EC294B36-E56F-4F05-BA3A-28C153EF6031}"/>
    <dgm:cxn modelId="{DAFDD5F4-0C65-4FAB-AD84-7467A2D5A03A}" type="presParOf" srcId="{B505E640-DA8A-44FC-8F70-860599BA895C}" destId="{D490DC31-028D-4A22-911D-71C95C7F9935}" srcOrd="0" destOrd="0" presId="urn:microsoft.com/office/officeart/2008/layout/SquareAccentList"/>
    <dgm:cxn modelId="{E9A336D4-3FDC-4444-B11D-9739B38B44D2}" type="presParOf" srcId="{D490DC31-028D-4A22-911D-71C95C7F9935}" destId="{F585EAF4-BE94-4F9F-9F6C-4777889C3258}" srcOrd="0" destOrd="0" presId="urn:microsoft.com/office/officeart/2008/layout/SquareAccentList"/>
    <dgm:cxn modelId="{E3DAAD0A-98E8-4B84-9391-8B095596ACE8}" type="presParOf" srcId="{F585EAF4-BE94-4F9F-9F6C-4777889C3258}" destId="{18FB1E32-EFC5-415E-896A-751F54AEB395}" srcOrd="0" destOrd="0" presId="urn:microsoft.com/office/officeart/2008/layout/SquareAccentList"/>
    <dgm:cxn modelId="{5A207CC6-8960-48B8-8262-AD29489D00B9}" type="presParOf" srcId="{F585EAF4-BE94-4F9F-9F6C-4777889C3258}" destId="{97B854A3-54D0-45E0-AA82-A7CBF6B2FB8B}" srcOrd="1" destOrd="0" presId="urn:microsoft.com/office/officeart/2008/layout/SquareAccentList"/>
    <dgm:cxn modelId="{42F95979-7A35-4464-8447-32C4AAEB7C7F}" type="presParOf" srcId="{F585EAF4-BE94-4F9F-9F6C-4777889C3258}" destId="{552BDA9D-2310-4685-BF45-71F83C3F8C4A}" srcOrd="2" destOrd="0" presId="urn:microsoft.com/office/officeart/2008/layout/SquareAccentList"/>
    <dgm:cxn modelId="{EBCAF480-FC38-4615-975C-921C5ECEB335}" type="presParOf" srcId="{D490DC31-028D-4A22-911D-71C95C7F9935}" destId="{09F6A492-0ED8-44EC-97A1-31A86B36B719}" srcOrd="1" destOrd="0" presId="urn:microsoft.com/office/officeart/2008/layout/SquareAccentList"/>
    <dgm:cxn modelId="{511A82D7-E20B-49EF-8053-9B4635CF372C}" type="presParOf" srcId="{09F6A492-0ED8-44EC-97A1-31A86B36B719}" destId="{35EE0561-E1B4-4431-B058-F527CD2E622F}" srcOrd="0" destOrd="0" presId="urn:microsoft.com/office/officeart/2008/layout/SquareAccentList"/>
    <dgm:cxn modelId="{BE30AB14-C136-4BEF-A5DE-0FF6210A8B99}" type="presParOf" srcId="{35EE0561-E1B4-4431-B058-F527CD2E622F}" destId="{5F26052D-44D8-43EC-AC54-959E18F1833D}" srcOrd="0" destOrd="0" presId="urn:microsoft.com/office/officeart/2008/layout/SquareAccentList"/>
    <dgm:cxn modelId="{B7AF8E80-022B-4E72-9C07-03EECFB1400E}" type="presParOf" srcId="{35EE0561-E1B4-4431-B058-F527CD2E622F}" destId="{F7398EBF-088B-4987-A78E-67328912FA08}" srcOrd="1" destOrd="0" presId="urn:microsoft.com/office/officeart/2008/layout/SquareAccentList"/>
    <dgm:cxn modelId="{D4BD2455-DCC0-4837-AA1E-FAF91C73A86D}" type="presParOf" srcId="{09F6A492-0ED8-44EC-97A1-31A86B36B719}" destId="{160A1EE9-FE1C-4A9C-B3A6-32664BF32A52}" srcOrd="1" destOrd="0" presId="urn:microsoft.com/office/officeart/2008/layout/SquareAccentList"/>
    <dgm:cxn modelId="{ECDF476F-4BF7-4740-AEE5-CF51A55FAA0E}" type="presParOf" srcId="{160A1EE9-FE1C-4A9C-B3A6-32664BF32A52}" destId="{39481ADC-5C47-4D2E-8237-04CEBB20B22C}" srcOrd="0" destOrd="0" presId="urn:microsoft.com/office/officeart/2008/layout/SquareAccentList"/>
    <dgm:cxn modelId="{28B8D4E6-94DD-4DED-A19B-CC3D4EB7D1C2}" type="presParOf" srcId="{160A1EE9-FE1C-4A9C-B3A6-32664BF32A52}" destId="{CF451098-B922-42E2-AE55-EBBCB8C229AE}" srcOrd="1" destOrd="0" presId="urn:microsoft.com/office/officeart/2008/layout/SquareAccentList"/>
    <dgm:cxn modelId="{E3699B9F-A4EB-446A-B4E5-E8D96E4D0115}" type="presParOf" srcId="{09F6A492-0ED8-44EC-97A1-31A86B36B719}" destId="{5747A5D2-88FF-413C-8687-515741764A4E}" srcOrd="2" destOrd="0" presId="urn:microsoft.com/office/officeart/2008/layout/SquareAccentList"/>
    <dgm:cxn modelId="{9869CE50-33D6-4221-A46C-5F24295EDE83}" type="presParOf" srcId="{5747A5D2-88FF-413C-8687-515741764A4E}" destId="{D3D94E75-E784-4E9A-98AE-05CB759A2DA4}" srcOrd="0" destOrd="0" presId="urn:microsoft.com/office/officeart/2008/layout/SquareAccentList"/>
    <dgm:cxn modelId="{BE2F68C6-6065-4625-8266-F3A1364E24C5}" type="presParOf" srcId="{5747A5D2-88FF-413C-8687-515741764A4E}" destId="{AE35CF4F-A164-440A-B51D-F5215D09A816}" srcOrd="1" destOrd="0" presId="urn:microsoft.com/office/officeart/2008/layout/SquareAccentList"/>
    <dgm:cxn modelId="{A95844C0-447E-446A-940C-8AFEE9E86128}" type="presParOf" srcId="{B505E640-DA8A-44FC-8F70-860599BA895C}" destId="{851CCC8D-B010-466F-AA61-2A41A177754D}" srcOrd="1" destOrd="0" presId="urn:microsoft.com/office/officeart/2008/layout/SquareAccentList"/>
    <dgm:cxn modelId="{20D61CCE-CD71-4D1C-8290-3E30E6EEC1A2}" type="presParOf" srcId="{851CCC8D-B010-466F-AA61-2A41A177754D}" destId="{9BBCC2DE-4A34-4EC1-A738-BB35DA0F9E6D}" srcOrd="0" destOrd="0" presId="urn:microsoft.com/office/officeart/2008/layout/SquareAccentList"/>
    <dgm:cxn modelId="{687AFA69-58B9-4B6F-B895-6F3C9BE3FFB7}" type="presParOf" srcId="{9BBCC2DE-4A34-4EC1-A738-BB35DA0F9E6D}" destId="{453F6097-138F-44DF-9F5E-A2C33226B4C7}" srcOrd="0" destOrd="0" presId="urn:microsoft.com/office/officeart/2008/layout/SquareAccentList"/>
    <dgm:cxn modelId="{FDE8910D-BBA4-40E5-AB3A-BE2CAC6FC8B6}" type="presParOf" srcId="{9BBCC2DE-4A34-4EC1-A738-BB35DA0F9E6D}" destId="{AC564D27-679A-449B-8C21-30A80E49D8DD}" srcOrd="1" destOrd="0" presId="urn:microsoft.com/office/officeart/2008/layout/SquareAccentList"/>
    <dgm:cxn modelId="{7E791023-75E4-4FC8-AE1C-6F0F8307F0AD}" type="presParOf" srcId="{9BBCC2DE-4A34-4EC1-A738-BB35DA0F9E6D}" destId="{F96AEA2D-D3DC-44FA-9E55-371E6B1688ED}" srcOrd="2" destOrd="0" presId="urn:microsoft.com/office/officeart/2008/layout/SquareAccentList"/>
    <dgm:cxn modelId="{587BEA4E-8847-4F58-ACC6-7CF9056F4986}" type="presParOf" srcId="{851CCC8D-B010-466F-AA61-2A41A177754D}" destId="{DE4F3E22-43B1-4261-8E60-4B9476959DB1}" srcOrd="1" destOrd="0" presId="urn:microsoft.com/office/officeart/2008/layout/SquareAccentList"/>
    <dgm:cxn modelId="{75FC9F22-79CF-4160-ACC6-4F004FBE8D1E}" type="presParOf" srcId="{DE4F3E22-43B1-4261-8E60-4B9476959DB1}" destId="{8F21EAAF-0BCC-4EB5-A268-9C084631AD2B}" srcOrd="0" destOrd="0" presId="urn:microsoft.com/office/officeart/2008/layout/SquareAccentList"/>
    <dgm:cxn modelId="{08940C4A-2E56-4C13-A1F6-22E17F4D8911}" type="presParOf" srcId="{8F21EAAF-0BCC-4EB5-A268-9C084631AD2B}" destId="{8ABAB304-31A1-45FC-99C4-727587C437A8}" srcOrd="0" destOrd="0" presId="urn:microsoft.com/office/officeart/2008/layout/SquareAccentList"/>
    <dgm:cxn modelId="{5F2C6222-6450-4603-9EA9-7D7BF348842A}" type="presParOf" srcId="{8F21EAAF-0BCC-4EB5-A268-9C084631AD2B}" destId="{9B17B175-D4C3-4A3B-BDE8-3300C735E3AC}" srcOrd="1" destOrd="0" presId="urn:microsoft.com/office/officeart/2008/layout/SquareAccentList"/>
    <dgm:cxn modelId="{0C02D68E-8901-4999-8C53-298FD0D8D9B2}" type="presParOf" srcId="{DE4F3E22-43B1-4261-8E60-4B9476959DB1}" destId="{80D2C77D-E324-426C-ACD1-845480062401}" srcOrd="1" destOrd="0" presId="urn:microsoft.com/office/officeart/2008/layout/SquareAccentList"/>
    <dgm:cxn modelId="{630F64A0-CAF4-4847-B1E4-B6E44BF92912}" type="presParOf" srcId="{80D2C77D-E324-426C-ACD1-845480062401}" destId="{21F5E42F-45CC-4780-802C-8C91470B1142}" srcOrd="0" destOrd="0" presId="urn:microsoft.com/office/officeart/2008/layout/SquareAccentList"/>
    <dgm:cxn modelId="{EE29E7AC-C08F-4E61-93F6-B936BDD9835D}" type="presParOf" srcId="{80D2C77D-E324-426C-ACD1-845480062401}" destId="{E821E71D-D0E3-4452-A38A-1ECBF4C19A0F}" srcOrd="1" destOrd="0" presId="urn:microsoft.com/office/officeart/2008/layout/SquareAccentList"/>
    <dgm:cxn modelId="{2B2C0CF2-985C-424B-B66F-3764147DD1AC}" type="presParOf" srcId="{DE4F3E22-43B1-4261-8E60-4B9476959DB1}" destId="{10D607A8-26CE-4279-9625-18BAC8DFE9E6}" srcOrd="2" destOrd="0" presId="urn:microsoft.com/office/officeart/2008/layout/SquareAccentList"/>
    <dgm:cxn modelId="{0EF9C236-9A1C-4CF2-B5BF-65DDA0015DAB}" type="presParOf" srcId="{10D607A8-26CE-4279-9625-18BAC8DFE9E6}" destId="{475AE477-04FE-400C-8072-4AFCDD85ADB1}" srcOrd="0" destOrd="0" presId="urn:microsoft.com/office/officeart/2008/layout/SquareAccentList"/>
    <dgm:cxn modelId="{1CB8FB78-5766-47E3-A0D2-03A52E6C618A}" type="presParOf" srcId="{10D607A8-26CE-4279-9625-18BAC8DFE9E6}" destId="{89BA4719-6238-42DF-BAB7-4761F12E2E55}" srcOrd="1" destOrd="0" presId="urn:microsoft.com/office/officeart/2008/layout/SquareAccentList"/>
    <dgm:cxn modelId="{5EEDE5AA-808C-404E-A8C8-90A16C301E1C}" type="presParOf" srcId="{DE4F3E22-43B1-4261-8E60-4B9476959DB1}" destId="{77256962-ED08-472E-A26C-553593D28929}" srcOrd="3" destOrd="0" presId="urn:microsoft.com/office/officeart/2008/layout/SquareAccentList"/>
    <dgm:cxn modelId="{CD6A5F63-019E-49B9-8DAD-391A9ECDA0ED}" type="presParOf" srcId="{77256962-ED08-472E-A26C-553593D28929}" destId="{C6A07FB4-D1E0-481F-BFAA-A33C559F3A90}" srcOrd="0" destOrd="0" presId="urn:microsoft.com/office/officeart/2008/layout/SquareAccentList"/>
    <dgm:cxn modelId="{E4C32E01-78A0-45DC-A42D-DB758BEC383B}" type="presParOf" srcId="{77256962-ED08-472E-A26C-553593D28929}" destId="{7B837189-CAB8-44C3-96D8-65122C638EB2}" srcOrd="1" destOrd="0" presId="urn:microsoft.com/office/officeart/2008/layout/SquareAccentList"/>
    <dgm:cxn modelId="{D4F9A294-4348-4F0C-84B4-5093EBA843E4}" type="presParOf" srcId="{DE4F3E22-43B1-4261-8E60-4B9476959DB1}" destId="{C185F1F7-0347-4CAD-8BF9-74BB5AB144D8}" srcOrd="4" destOrd="0" presId="urn:microsoft.com/office/officeart/2008/layout/SquareAccentList"/>
    <dgm:cxn modelId="{7D64C18A-28CC-4E39-8EBE-DDD6A79FEAA0}" type="presParOf" srcId="{C185F1F7-0347-4CAD-8BF9-74BB5AB144D8}" destId="{1E291987-6ADD-4957-8941-CF7D11EC8F7F}" srcOrd="0" destOrd="0" presId="urn:microsoft.com/office/officeart/2008/layout/SquareAccentList"/>
    <dgm:cxn modelId="{C2827EF5-CA96-4164-8DAA-F81F2641C7A7}" type="presParOf" srcId="{C185F1F7-0347-4CAD-8BF9-74BB5AB144D8}" destId="{86849C6B-A9DD-4E59-B909-23CAE3548E4C}" srcOrd="1" destOrd="0" presId="urn:microsoft.com/office/officeart/2008/layout/SquareAccentList"/>
    <dgm:cxn modelId="{122EF459-195F-40C1-8EBE-01FCABB45A0D}" type="presParOf" srcId="{DE4F3E22-43B1-4261-8E60-4B9476959DB1}" destId="{07FA0EF5-0E70-4142-9B66-5A502396C27B}" srcOrd="5" destOrd="0" presId="urn:microsoft.com/office/officeart/2008/layout/SquareAccentList"/>
    <dgm:cxn modelId="{D2AE1F94-ABDB-473F-9ABA-6015171A9200}" type="presParOf" srcId="{07FA0EF5-0E70-4142-9B66-5A502396C27B}" destId="{364EF952-32A6-4E70-982C-7705F9D4694C}" srcOrd="0" destOrd="0" presId="urn:microsoft.com/office/officeart/2008/layout/SquareAccentList"/>
    <dgm:cxn modelId="{3F7A8D2E-E9FD-4075-9533-BFD6AECCC963}" type="presParOf" srcId="{07FA0EF5-0E70-4142-9B66-5A502396C27B}" destId="{2177554D-82A5-42B4-8B5C-6AAE042CD128}" srcOrd="1" destOrd="0" presId="urn:microsoft.com/office/officeart/2008/layout/SquareAccentList"/>
    <dgm:cxn modelId="{DA1A3348-6BA0-4C1C-8566-E281982369B0}" type="presParOf" srcId="{B505E640-DA8A-44FC-8F70-860599BA895C}" destId="{4FE45E69-7BBF-476F-A4FE-B9F32908C2E4}" srcOrd="2" destOrd="0" presId="urn:microsoft.com/office/officeart/2008/layout/SquareAccentList"/>
    <dgm:cxn modelId="{21F60291-6A98-4EDB-8B50-CDEC2F163692}" type="presParOf" srcId="{4FE45E69-7BBF-476F-A4FE-B9F32908C2E4}" destId="{458E604E-1985-40AC-AB22-571E0C685ADD}" srcOrd="0" destOrd="0" presId="urn:microsoft.com/office/officeart/2008/layout/SquareAccentList"/>
    <dgm:cxn modelId="{A2F9AC8F-8243-4088-8B59-F63EB1A582CA}" type="presParOf" srcId="{458E604E-1985-40AC-AB22-571E0C685ADD}" destId="{9478F1D2-AE48-4B08-BCDC-8C7A000660C7}" srcOrd="0" destOrd="0" presId="urn:microsoft.com/office/officeart/2008/layout/SquareAccentList"/>
    <dgm:cxn modelId="{30BBE432-8DE3-4F2E-B891-3D770F8E5648}" type="presParOf" srcId="{458E604E-1985-40AC-AB22-571E0C685ADD}" destId="{E8FB65A5-B50D-43E5-B38F-58ADA9C20C77}" srcOrd="1" destOrd="0" presId="urn:microsoft.com/office/officeart/2008/layout/SquareAccentList"/>
    <dgm:cxn modelId="{8722BF97-07A5-4CF9-AD0D-6C05159C18AE}" type="presParOf" srcId="{458E604E-1985-40AC-AB22-571E0C685ADD}" destId="{099D99B9-C0F0-46D6-8F1E-4F8BA8F3DEC7}" srcOrd="2" destOrd="0" presId="urn:microsoft.com/office/officeart/2008/layout/SquareAccentList"/>
    <dgm:cxn modelId="{D15A7371-33F6-4DBF-AE56-888D4B2BF1F2}" type="presParOf" srcId="{4FE45E69-7BBF-476F-A4FE-B9F32908C2E4}" destId="{54816504-4433-407C-BD58-9171182AA5AE}" srcOrd="1" destOrd="0" presId="urn:microsoft.com/office/officeart/2008/layout/SquareAccentList"/>
    <dgm:cxn modelId="{C275AF8C-213E-463F-82DB-6546DB90A9E0}" type="presParOf" srcId="{54816504-4433-407C-BD58-9171182AA5AE}" destId="{1F8BA117-4D86-4362-8DEA-580A94797942}" srcOrd="0" destOrd="0" presId="urn:microsoft.com/office/officeart/2008/layout/SquareAccentList"/>
    <dgm:cxn modelId="{2A59A46F-7760-4D91-9BA2-6A4F1A5CEA11}" type="presParOf" srcId="{1F8BA117-4D86-4362-8DEA-580A94797942}" destId="{21872C44-F18A-42EE-930E-01BA8BAA06A2}" srcOrd="0" destOrd="0" presId="urn:microsoft.com/office/officeart/2008/layout/SquareAccentList"/>
    <dgm:cxn modelId="{B734312D-B0C3-40C2-AE01-CAAD6342A244}" type="presParOf" srcId="{1F8BA117-4D86-4362-8DEA-580A94797942}" destId="{5A3505EC-BB0A-4CF1-A47A-7B8E70017EA7}" srcOrd="1" destOrd="0" presId="urn:microsoft.com/office/officeart/2008/layout/SquareAccentList"/>
    <dgm:cxn modelId="{392698EE-5DDA-468E-8594-95BAFC2D43C3}" type="presParOf" srcId="{54816504-4433-407C-BD58-9171182AA5AE}" destId="{1655F33E-D28B-461E-99C1-B4910ABC0B0C}" srcOrd="1" destOrd="0" presId="urn:microsoft.com/office/officeart/2008/layout/SquareAccentList"/>
    <dgm:cxn modelId="{451AE626-A092-4449-899C-FC82C8806109}" type="presParOf" srcId="{1655F33E-D28B-461E-99C1-B4910ABC0B0C}" destId="{6BC71BFB-4EBA-4BB7-849E-D1F5C7C87356}" srcOrd="0" destOrd="0" presId="urn:microsoft.com/office/officeart/2008/layout/SquareAccentList"/>
    <dgm:cxn modelId="{3BC49C1C-F81F-4A69-83B6-7DE7736BDE4D}" type="presParOf" srcId="{1655F33E-D28B-461E-99C1-B4910ABC0B0C}" destId="{63C22C96-398E-4C1A-B6FE-9A4023391FF9}" srcOrd="1" destOrd="0" presId="urn:microsoft.com/office/officeart/2008/layout/SquareAccentList"/>
    <dgm:cxn modelId="{9EBB57D0-ADF9-473D-9102-1A53296997A8}" type="presParOf" srcId="{54816504-4433-407C-BD58-9171182AA5AE}" destId="{37790D1F-0572-40C9-9B86-CF1ED09C1B50}" srcOrd="2" destOrd="0" presId="urn:microsoft.com/office/officeart/2008/layout/SquareAccentList"/>
    <dgm:cxn modelId="{FA31CEF3-B27A-4686-8B62-A21105AC10DE}" type="presParOf" srcId="{37790D1F-0572-40C9-9B86-CF1ED09C1B50}" destId="{B0F21106-83BA-4957-B202-805607C720D4}" srcOrd="0" destOrd="0" presId="urn:microsoft.com/office/officeart/2008/layout/SquareAccentList"/>
    <dgm:cxn modelId="{FD7C3E78-AF8A-4D1C-83E7-2DFF117A1598}" type="presParOf" srcId="{37790D1F-0572-40C9-9B86-CF1ED09C1B50}" destId="{7934E593-A69D-4656-8279-1F6A1DFDA308}" srcOrd="1" destOrd="0" presId="urn:microsoft.com/office/officeart/2008/layout/SquareAccentList"/>
    <dgm:cxn modelId="{AECCCA65-2E45-4959-A8F3-40139D1E726C}" type="presParOf" srcId="{54816504-4433-407C-BD58-9171182AA5AE}" destId="{80BD5ADF-D0F5-4AE4-A76C-841E823D3E26}" srcOrd="3" destOrd="0" presId="urn:microsoft.com/office/officeart/2008/layout/SquareAccentList"/>
    <dgm:cxn modelId="{1E427ABF-72CA-42EB-940E-CF43B957608B}" type="presParOf" srcId="{80BD5ADF-D0F5-4AE4-A76C-841E823D3E26}" destId="{DC11BCBD-836B-412D-A2AD-E135C1A27C4F}" srcOrd="0" destOrd="0" presId="urn:microsoft.com/office/officeart/2008/layout/SquareAccentList"/>
    <dgm:cxn modelId="{67AEF7EF-D131-47D2-9388-29014B0079F0}" type="presParOf" srcId="{80BD5ADF-D0F5-4AE4-A76C-841E823D3E26}" destId="{39F6D72B-96DD-4D4A-9290-48F2E282913E}" srcOrd="1" destOrd="0" presId="urn:microsoft.com/office/officeart/2008/layout/SquareAccentList"/>
    <dgm:cxn modelId="{254C3DAB-7BD7-448E-8211-C24935227147}" type="presParOf" srcId="{54816504-4433-407C-BD58-9171182AA5AE}" destId="{10E93516-7B71-4848-801D-629446AE5655}" srcOrd="4" destOrd="0" presId="urn:microsoft.com/office/officeart/2008/layout/SquareAccentList"/>
    <dgm:cxn modelId="{23C633F5-2894-407A-BF19-8C05FCE2769F}" type="presParOf" srcId="{10E93516-7B71-4848-801D-629446AE5655}" destId="{139EB032-2FA8-4EF7-833F-4E82966E19DA}" srcOrd="0" destOrd="0" presId="urn:microsoft.com/office/officeart/2008/layout/SquareAccentList"/>
    <dgm:cxn modelId="{FD65460E-6E92-4A6F-BB90-17CA0A7AD88A}" type="presParOf" srcId="{10E93516-7B71-4848-801D-629446AE5655}" destId="{5623DA25-121B-4347-A70D-DF709F34F563}" srcOrd="1" destOrd="0" presId="urn:microsoft.com/office/officeart/2008/layout/SquareAccentList"/>
    <dgm:cxn modelId="{3FD8644A-55D1-466D-9F37-41C3F9106BF2}" type="presParOf" srcId="{54816504-4433-407C-BD58-9171182AA5AE}" destId="{F51FE63A-99B4-48E2-A86F-CC16B21AF9FF}" srcOrd="5" destOrd="0" presId="urn:microsoft.com/office/officeart/2008/layout/SquareAccentList"/>
    <dgm:cxn modelId="{1A28D3B5-57FA-43A2-83CA-FAAF29EC3E46}" type="presParOf" srcId="{F51FE63A-99B4-48E2-A86F-CC16B21AF9FF}" destId="{A5A6D3C6-DCB7-49F7-A8D8-9EAECCB7306D}" srcOrd="0" destOrd="0" presId="urn:microsoft.com/office/officeart/2008/layout/SquareAccentList"/>
    <dgm:cxn modelId="{EB27E36E-BE98-4D41-89C0-DCAE7B15D822}" type="presParOf" srcId="{F51FE63A-99B4-48E2-A86F-CC16B21AF9FF}" destId="{ABFD2F46-2D42-40FB-BE3F-A86B3867597E}" srcOrd="1" destOrd="0" presId="urn:microsoft.com/office/officeart/2008/layout/SquareAccentList"/>
    <dgm:cxn modelId="{027AB783-C747-455B-8659-5399FB90908C}" type="presParOf" srcId="{54816504-4433-407C-BD58-9171182AA5AE}" destId="{44A9C8AA-9AA5-418D-8687-D7C58D13E289}" srcOrd="6" destOrd="0" presId="urn:microsoft.com/office/officeart/2008/layout/SquareAccentList"/>
    <dgm:cxn modelId="{7C99CD38-2450-4DC0-A17C-C88EF968881D}" type="presParOf" srcId="{44A9C8AA-9AA5-418D-8687-D7C58D13E289}" destId="{0C854F2F-0B72-4BF6-9E87-548EEAE30C19}" srcOrd="0" destOrd="0" presId="urn:microsoft.com/office/officeart/2008/layout/SquareAccentList"/>
    <dgm:cxn modelId="{8057A680-A565-487A-8EA7-7309952C032C}" type="presParOf" srcId="{44A9C8AA-9AA5-418D-8687-D7C58D13E289}" destId="{4C6C8516-6CFD-4C8B-AEF5-DE410C120731}" srcOrd="1" destOrd="0" presId="urn:microsoft.com/office/officeart/2008/layout/SquareAccentList"/>
    <dgm:cxn modelId="{23DED053-90C8-4FA3-BA95-366F5C68C9D4}" type="presParOf" srcId="{B505E640-DA8A-44FC-8F70-860599BA895C}" destId="{E522135C-CB0C-4C53-B956-8D9639657BA5}" srcOrd="3" destOrd="0" presId="urn:microsoft.com/office/officeart/2008/layout/SquareAccentList"/>
    <dgm:cxn modelId="{4DFF6C88-65C8-412E-BDF1-3C41A4B3CF75}" type="presParOf" srcId="{E522135C-CB0C-4C53-B956-8D9639657BA5}" destId="{B9754216-D3D6-4B71-BEE4-E8E86465583F}" srcOrd="0" destOrd="0" presId="urn:microsoft.com/office/officeart/2008/layout/SquareAccentList"/>
    <dgm:cxn modelId="{930DC93D-B415-444B-B904-31C8008AF6D8}" type="presParOf" srcId="{B9754216-D3D6-4B71-BEE4-E8E86465583F}" destId="{24D287E4-078B-42BF-BA7A-75527B6F6831}" srcOrd="0" destOrd="0" presId="urn:microsoft.com/office/officeart/2008/layout/SquareAccentList"/>
    <dgm:cxn modelId="{CDE52329-11F0-4DDA-B2E3-06C62313BAC4}" type="presParOf" srcId="{B9754216-D3D6-4B71-BEE4-E8E86465583F}" destId="{4238F1AF-E962-4C49-8C0C-2C2174BB823C}" srcOrd="1" destOrd="0" presId="urn:microsoft.com/office/officeart/2008/layout/SquareAccentList"/>
    <dgm:cxn modelId="{47B6C4CE-E299-4A69-A438-2BDE75D4FBCD}" type="presParOf" srcId="{B9754216-D3D6-4B71-BEE4-E8E86465583F}" destId="{15146521-05F5-482A-BCF4-A150C37E998B}" srcOrd="2" destOrd="0" presId="urn:microsoft.com/office/officeart/2008/layout/SquareAccentList"/>
    <dgm:cxn modelId="{32E243E3-DF48-43C9-A04C-EBAC241A9630}" type="presParOf" srcId="{E522135C-CB0C-4C53-B956-8D9639657BA5}" destId="{DF822437-663A-4080-82F3-B1CE024CA67F}" srcOrd="1" destOrd="0" presId="urn:microsoft.com/office/officeart/2008/layout/SquareAccentList"/>
    <dgm:cxn modelId="{7D0D7BED-C244-4564-B8D8-52CC900BB1C8}" type="presParOf" srcId="{DF822437-663A-4080-82F3-B1CE024CA67F}" destId="{34F439E4-6397-4830-9407-0AFF5159D997}" srcOrd="0" destOrd="0" presId="urn:microsoft.com/office/officeart/2008/layout/SquareAccentList"/>
    <dgm:cxn modelId="{42D4614B-9F49-4613-9254-B5294B8EF834}" type="presParOf" srcId="{34F439E4-6397-4830-9407-0AFF5159D997}" destId="{70B69558-0431-4776-B75E-9FCEE5A2E245}" srcOrd="0" destOrd="0" presId="urn:microsoft.com/office/officeart/2008/layout/SquareAccentList"/>
    <dgm:cxn modelId="{D08E17BD-0937-4AA9-8F05-FC3FBA83CEA5}" type="presParOf" srcId="{34F439E4-6397-4830-9407-0AFF5159D997}" destId="{9FE0348B-FE9C-4355-9579-9D8F302E6607}" srcOrd="1" destOrd="0" presId="urn:microsoft.com/office/officeart/2008/layout/SquareAccentList"/>
    <dgm:cxn modelId="{53F621F3-63CA-47E7-AF9E-D9112F12C863}" type="presParOf" srcId="{DF822437-663A-4080-82F3-B1CE024CA67F}" destId="{92C42573-FCEF-4AE3-A20B-9EA3A502677C}" srcOrd="1" destOrd="0" presId="urn:microsoft.com/office/officeart/2008/layout/SquareAccentList"/>
    <dgm:cxn modelId="{205A1B0A-5FB1-4206-A3E8-6583DECB873B}" type="presParOf" srcId="{92C42573-FCEF-4AE3-A20B-9EA3A502677C}" destId="{BEF549D6-2AAD-4E28-8557-8FC323C14E80}" srcOrd="0" destOrd="0" presId="urn:microsoft.com/office/officeart/2008/layout/SquareAccentList"/>
    <dgm:cxn modelId="{E25ABA1D-C0DC-4553-8F52-761819D8E7BF}" type="presParOf" srcId="{92C42573-FCEF-4AE3-A20B-9EA3A502677C}" destId="{50418BCC-D15F-4849-B4DC-91A81CD5AA86}" srcOrd="1" destOrd="0" presId="urn:microsoft.com/office/officeart/2008/layout/SquareAccentList"/>
    <dgm:cxn modelId="{780C15C9-11D8-4A28-B3AA-F947FE1040D2}" type="presParOf" srcId="{DF822437-663A-4080-82F3-B1CE024CA67F}" destId="{5529050B-C16A-43F4-BA63-C96A27371E8B}" srcOrd="2" destOrd="0" presId="urn:microsoft.com/office/officeart/2008/layout/SquareAccentList"/>
    <dgm:cxn modelId="{755822DF-2C8F-41DD-B822-29A4E605C467}" type="presParOf" srcId="{5529050B-C16A-43F4-BA63-C96A27371E8B}" destId="{6F22D250-E146-40D8-95AD-304C307D3E1A}" srcOrd="0" destOrd="0" presId="urn:microsoft.com/office/officeart/2008/layout/SquareAccentList"/>
    <dgm:cxn modelId="{1330F75D-9ACB-4BE6-B467-DEF60F0DA937}" type="presParOf" srcId="{5529050B-C16A-43F4-BA63-C96A27371E8B}" destId="{BBBD2E80-0F57-4CFF-A9FF-15584C8E26FF}" srcOrd="1" destOrd="0" presId="urn:microsoft.com/office/officeart/2008/layout/SquareAccentList"/>
    <dgm:cxn modelId="{CA6A1CD3-EE67-4AA9-BDD3-EDDFDCE13A00}" type="presParOf" srcId="{DF822437-663A-4080-82F3-B1CE024CA67F}" destId="{22A5F43F-2559-4563-84D5-B7A8EC4A36C8}" srcOrd="3" destOrd="0" presId="urn:microsoft.com/office/officeart/2008/layout/SquareAccentList"/>
    <dgm:cxn modelId="{C2A5D46C-43E9-47AB-BD80-8486FF46C77B}" type="presParOf" srcId="{22A5F43F-2559-4563-84D5-B7A8EC4A36C8}" destId="{8CD64163-427B-4C8E-A29A-F2A31CC1B0AA}" srcOrd="0" destOrd="0" presId="urn:microsoft.com/office/officeart/2008/layout/SquareAccentList"/>
    <dgm:cxn modelId="{237A05B0-7F89-4B66-AD62-F46D60775566}" type="presParOf" srcId="{22A5F43F-2559-4563-84D5-B7A8EC4A36C8}" destId="{6AD3D6AF-5CD3-4DC4-A85C-74A65F0BAEF8}" srcOrd="1" destOrd="0" presId="urn:microsoft.com/office/officeart/2008/layout/SquareAccentList"/>
    <dgm:cxn modelId="{A5A8D92D-7431-401E-A763-E714C1E64801}" type="presParOf" srcId="{DF822437-663A-4080-82F3-B1CE024CA67F}" destId="{4A36C5D6-7FA8-4F0C-86A5-E23970482407}" srcOrd="4" destOrd="0" presId="urn:microsoft.com/office/officeart/2008/layout/SquareAccentList"/>
    <dgm:cxn modelId="{C02EDE8F-2634-4D61-B8E8-1959AC5D8178}" type="presParOf" srcId="{4A36C5D6-7FA8-4F0C-86A5-E23970482407}" destId="{B71CDDD5-4942-40CF-97A3-87D22973C4CE}" srcOrd="0" destOrd="0" presId="urn:microsoft.com/office/officeart/2008/layout/SquareAccentList"/>
    <dgm:cxn modelId="{2EF0F7E3-CF4C-4897-AD43-0FAB29D7A5D6}" type="presParOf" srcId="{4A36C5D6-7FA8-4F0C-86A5-E23970482407}" destId="{423788AD-6843-4B42-837A-1CDF037AEF5E}" srcOrd="1" destOrd="0" presId="urn:microsoft.com/office/officeart/2008/layout/SquareAccentList"/>
    <dgm:cxn modelId="{9E9DB1F8-50F0-499E-B66B-296F3E8FD95B}" type="presParOf" srcId="{B505E640-DA8A-44FC-8F70-860599BA895C}" destId="{C6EA53ED-2396-4E0E-9708-E2BFF6D85690}" srcOrd="4" destOrd="0" presId="urn:microsoft.com/office/officeart/2008/layout/SquareAccentList"/>
    <dgm:cxn modelId="{3FF29565-C76A-4CEF-8788-FB38CCE4D5AB}" type="presParOf" srcId="{C6EA53ED-2396-4E0E-9708-E2BFF6D85690}" destId="{1F4CF870-9B5A-44A3-A83D-2EB546464C94}" srcOrd="0" destOrd="0" presId="urn:microsoft.com/office/officeart/2008/layout/SquareAccentList"/>
    <dgm:cxn modelId="{244A4855-597B-4E1F-9414-7616C4BC3B71}" type="presParOf" srcId="{1F4CF870-9B5A-44A3-A83D-2EB546464C94}" destId="{EAD66574-E823-4690-854B-2A6126D919BF}" srcOrd="0" destOrd="0" presId="urn:microsoft.com/office/officeart/2008/layout/SquareAccentList"/>
    <dgm:cxn modelId="{D2034B88-E02D-4610-9F6A-2EDD8CC97028}" type="presParOf" srcId="{1F4CF870-9B5A-44A3-A83D-2EB546464C94}" destId="{C28E9E15-1487-4030-AE31-B67C041B12AA}" srcOrd="1" destOrd="0" presId="urn:microsoft.com/office/officeart/2008/layout/SquareAccentList"/>
    <dgm:cxn modelId="{F0C24129-E3ED-4FE7-AF36-76AC09041392}" type="presParOf" srcId="{1F4CF870-9B5A-44A3-A83D-2EB546464C94}" destId="{0A9AA794-FA9E-4101-B49D-F7B0E3E24C19}" srcOrd="2" destOrd="0" presId="urn:microsoft.com/office/officeart/2008/layout/SquareAccentList"/>
    <dgm:cxn modelId="{FF22FA9F-9609-4740-B8B5-8308FF347468}" type="presParOf" srcId="{C6EA53ED-2396-4E0E-9708-E2BFF6D85690}" destId="{633B7753-E824-49AB-BAD7-AC7867C62EEC}" srcOrd="1" destOrd="0" presId="urn:microsoft.com/office/officeart/2008/layout/SquareAccentList"/>
    <dgm:cxn modelId="{0694EEA1-86E9-4897-BC7D-D481F52619AA}" type="presParOf" srcId="{633B7753-E824-49AB-BAD7-AC7867C62EEC}" destId="{DEC5F459-C9EE-4AA8-B553-571F1A73B171}" srcOrd="0" destOrd="0" presId="urn:microsoft.com/office/officeart/2008/layout/SquareAccentList"/>
    <dgm:cxn modelId="{F9BF17BA-1254-4B4C-8E63-2A1B4F29A506}" type="presParOf" srcId="{DEC5F459-C9EE-4AA8-B553-571F1A73B171}" destId="{9213DDCF-5696-4B31-B1F2-38C9F92826FE}" srcOrd="0" destOrd="0" presId="urn:microsoft.com/office/officeart/2008/layout/SquareAccentList"/>
    <dgm:cxn modelId="{585BA4F4-B49E-420C-BF40-07A8A5419C38}" type="presParOf" srcId="{DEC5F459-C9EE-4AA8-B553-571F1A73B171}" destId="{E107378C-32AE-4D83-B521-B1C5C440B17D}" srcOrd="1" destOrd="0" presId="urn:microsoft.com/office/officeart/2008/layout/SquareAccentList"/>
    <dgm:cxn modelId="{3E739BC9-3D4B-4897-B551-DA77A4BC36EB}" type="presParOf" srcId="{633B7753-E824-49AB-BAD7-AC7867C62EEC}" destId="{9D54F8F7-3C3D-4ED3-9137-C5FB46FB08D8}" srcOrd="1" destOrd="0" presId="urn:microsoft.com/office/officeart/2008/layout/SquareAccentList"/>
    <dgm:cxn modelId="{A3CA6C24-2279-4E2D-A7FB-120CE44B853F}" type="presParOf" srcId="{9D54F8F7-3C3D-4ED3-9137-C5FB46FB08D8}" destId="{5CE59EEE-D003-48E9-A877-D2B7819382CC}" srcOrd="0" destOrd="0" presId="urn:microsoft.com/office/officeart/2008/layout/SquareAccentList"/>
    <dgm:cxn modelId="{DF3284C5-B0CE-4795-AAD8-BF036B7C4488}" type="presParOf" srcId="{9D54F8F7-3C3D-4ED3-9137-C5FB46FB08D8}" destId="{3640A55D-AC08-4030-B6AD-594E2B4F3798}" srcOrd="1" destOrd="0" presId="urn:microsoft.com/office/officeart/2008/layout/SquareAccentList"/>
    <dgm:cxn modelId="{9A13EF2B-393A-4F1A-BEF5-85C79B7E11C0}" type="presParOf" srcId="{633B7753-E824-49AB-BAD7-AC7867C62EEC}" destId="{C7EF7D57-54A0-482F-BFDA-E9D813451784}" srcOrd="2" destOrd="0" presId="urn:microsoft.com/office/officeart/2008/layout/SquareAccentList"/>
    <dgm:cxn modelId="{2C47B6B1-4D91-4AC8-9A8B-D25B9A4DAB2A}" type="presParOf" srcId="{C7EF7D57-54A0-482F-BFDA-E9D813451784}" destId="{109F6811-6CCF-43DB-BA07-356642243D09}" srcOrd="0" destOrd="0" presId="urn:microsoft.com/office/officeart/2008/layout/SquareAccentList"/>
    <dgm:cxn modelId="{E409039C-6515-4BAB-B416-6CECE935FABD}" type="presParOf" srcId="{C7EF7D57-54A0-482F-BFDA-E9D813451784}" destId="{2E2846B2-8100-40BA-8215-B1BC7C584B11}" srcOrd="1" destOrd="0" presId="urn:microsoft.com/office/officeart/2008/layout/SquareAccentList"/>
    <dgm:cxn modelId="{5B0F25B8-ED19-4D4E-BA86-B3C57BB6B540}" type="presParOf" srcId="{633B7753-E824-49AB-BAD7-AC7867C62EEC}" destId="{8FD096A1-4869-46D0-9F1E-0F70FA40B067}" srcOrd="3" destOrd="0" presId="urn:microsoft.com/office/officeart/2008/layout/SquareAccentList"/>
    <dgm:cxn modelId="{00E1FD8E-FCA7-4349-95E6-537BF5DEED19}" type="presParOf" srcId="{8FD096A1-4869-46D0-9F1E-0F70FA40B067}" destId="{3B25271F-1FBA-40A1-8594-F3D42FFEAEA6}" srcOrd="0" destOrd="0" presId="urn:microsoft.com/office/officeart/2008/layout/SquareAccentList"/>
    <dgm:cxn modelId="{6E9A0795-BE3E-4580-B020-3740A167C3BD}" type="presParOf" srcId="{8FD096A1-4869-46D0-9F1E-0F70FA40B067}" destId="{AADE9025-9825-4354-9A58-6CED7DBB94C2}" srcOrd="1" destOrd="0" presId="urn:microsoft.com/office/officeart/2008/layout/SquareAccentList"/>
    <dgm:cxn modelId="{2DC3F644-6B90-4EF1-9B53-FBF85BB43ABD}" type="presParOf" srcId="{633B7753-E824-49AB-BAD7-AC7867C62EEC}" destId="{D8BA1A4E-34AB-4126-8871-A04DDCBC2E27}" srcOrd="4" destOrd="0" presId="urn:microsoft.com/office/officeart/2008/layout/SquareAccentList"/>
    <dgm:cxn modelId="{9084D3C5-7BF4-4C61-996D-CF1BD7333167}" type="presParOf" srcId="{D8BA1A4E-34AB-4126-8871-A04DDCBC2E27}" destId="{3C289926-2930-4438-85EB-572CA374D2CD}" srcOrd="0" destOrd="0" presId="urn:microsoft.com/office/officeart/2008/layout/SquareAccentList"/>
    <dgm:cxn modelId="{51930670-0F42-47F9-A6F7-3AFC00EC33F8}" type="presParOf" srcId="{D8BA1A4E-34AB-4126-8871-A04DDCBC2E27}" destId="{0B72561B-EE00-4896-815A-08A098C8640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B21691-A840-4865-B07F-6C58D74F16C2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FI"/>
        </a:p>
      </dgm:t>
    </dgm:pt>
    <dgm:pt modelId="{47910E72-361C-4CB0-B5B1-23420FD741E2}">
      <dgm:prSet custT="1"/>
      <dgm:spPr/>
      <dgm:t>
        <a:bodyPr anchor="b"/>
        <a:lstStyle/>
        <a:p>
          <a:r>
            <a:rPr lang="fi-FI" sz="800" b="1" dirty="0"/>
            <a:t>Prosessi</a:t>
          </a:r>
          <a:endParaRPr lang="en-FI" sz="800" b="1" dirty="0"/>
        </a:p>
      </dgm:t>
    </dgm:pt>
    <dgm:pt modelId="{5B9B0650-553D-408B-B5C8-DDE2F6C9089A}" type="parTrans" cxnId="{6A23B218-367F-4FE5-8512-0FD49B9530C1}">
      <dgm:prSet/>
      <dgm:spPr/>
      <dgm:t>
        <a:bodyPr/>
        <a:lstStyle/>
        <a:p>
          <a:endParaRPr lang="en-FI"/>
        </a:p>
      </dgm:t>
    </dgm:pt>
    <dgm:pt modelId="{7240F824-7052-4B41-A8AA-77CA0E001D8D}" type="sibTrans" cxnId="{6A23B218-367F-4FE5-8512-0FD49B9530C1}">
      <dgm:prSet/>
      <dgm:spPr/>
      <dgm:t>
        <a:bodyPr/>
        <a:lstStyle/>
        <a:p>
          <a:endParaRPr lang="en-FI"/>
        </a:p>
      </dgm:t>
    </dgm:pt>
    <dgm:pt modelId="{727B9652-26D2-4ECC-A76B-76D3272AD033}">
      <dgm:prSet custT="1"/>
      <dgm:spPr/>
      <dgm:t>
        <a:bodyPr/>
        <a:lstStyle/>
        <a:p>
          <a:r>
            <a:rPr lang="fi-FI" sz="800" dirty="0"/>
            <a:t>Käyttäjäpolku testattu</a:t>
          </a:r>
          <a:endParaRPr lang="en-FI" sz="800" dirty="0"/>
        </a:p>
      </dgm:t>
    </dgm:pt>
    <dgm:pt modelId="{DFD0B7A0-3930-4E2F-9AE5-AE3E93CE0B32}" type="sibTrans" cxnId="{82C9CB49-0CD8-446D-95A1-2DBAB2E8E2B2}">
      <dgm:prSet/>
      <dgm:spPr/>
      <dgm:t>
        <a:bodyPr/>
        <a:lstStyle/>
        <a:p>
          <a:endParaRPr lang="en-FI"/>
        </a:p>
      </dgm:t>
    </dgm:pt>
    <dgm:pt modelId="{A0E1B4DB-99FC-4643-95D9-FE00009181E8}" type="parTrans" cxnId="{82C9CB49-0CD8-446D-95A1-2DBAB2E8E2B2}">
      <dgm:prSet/>
      <dgm:spPr/>
      <dgm:t>
        <a:bodyPr/>
        <a:lstStyle/>
        <a:p>
          <a:endParaRPr lang="en-FI"/>
        </a:p>
      </dgm:t>
    </dgm:pt>
    <dgm:pt modelId="{3B2C5B3F-8532-49A3-93BB-D408275B210C}">
      <dgm:prSet custT="1"/>
      <dgm:spPr/>
      <dgm:t>
        <a:bodyPr/>
        <a:lstStyle/>
        <a:p>
          <a:r>
            <a:rPr lang="fi-FI" sz="800" dirty="0"/>
            <a:t>Prosessin läpinäkyvyys</a:t>
          </a:r>
          <a:endParaRPr lang="en-FI" sz="800" dirty="0"/>
        </a:p>
      </dgm:t>
    </dgm:pt>
    <dgm:pt modelId="{39061A01-CD67-4D69-918B-22445AAEAF94}" type="sibTrans" cxnId="{FC9F27D4-CF1E-4E1C-BDD1-566C353FD3C5}">
      <dgm:prSet/>
      <dgm:spPr/>
      <dgm:t>
        <a:bodyPr/>
        <a:lstStyle/>
        <a:p>
          <a:endParaRPr lang="en-FI"/>
        </a:p>
      </dgm:t>
    </dgm:pt>
    <dgm:pt modelId="{4C62ACF6-9E1D-4E80-8EDF-C49D8C30CFB3}" type="parTrans" cxnId="{FC9F27D4-CF1E-4E1C-BDD1-566C353FD3C5}">
      <dgm:prSet/>
      <dgm:spPr/>
      <dgm:t>
        <a:bodyPr/>
        <a:lstStyle/>
        <a:p>
          <a:endParaRPr lang="en-FI"/>
        </a:p>
      </dgm:t>
    </dgm:pt>
    <dgm:pt modelId="{13B73712-0770-4963-ABC6-FF1DFF957ED5}">
      <dgm:prSet custT="1"/>
      <dgm:spPr/>
      <dgm:t>
        <a:bodyPr/>
        <a:lstStyle/>
        <a:p>
          <a:r>
            <a:rPr lang="fi-FI" sz="800" dirty="0"/>
            <a:t>Status-viestit</a:t>
          </a:r>
          <a:endParaRPr lang="en-FI" sz="800" dirty="0"/>
        </a:p>
      </dgm:t>
    </dgm:pt>
    <dgm:pt modelId="{5A45F4C5-2198-41AF-8DFA-B71611D2D762}" type="sibTrans" cxnId="{DB3183B6-A65E-4FFB-AAC1-A761B3BE0A18}">
      <dgm:prSet/>
      <dgm:spPr/>
      <dgm:t>
        <a:bodyPr/>
        <a:lstStyle/>
        <a:p>
          <a:endParaRPr lang="en-FI"/>
        </a:p>
      </dgm:t>
    </dgm:pt>
    <dgm:pt modelId="{3CDD21CA-22CF-458B-A054-76961A7A84A7}" type="parTrans" cxnId="{DB3183B6-A65E-4FFB-AAC1-A761B3BE0A18}">
      <dgm:prSet/>
      <dgm:spPr/>
      <dgm:t>
        <a:bodyPr/>
        <a:lstStyle/>
        <a:p>
          <a:endParaRPr lang="en-FI"/>
        </a:p>
      </dgm:t>
    </dgm:pt>
    <dgm:pt modelId="{688BDAE7-A956-490B-B37F-F5804EE3512B}">
      <dgm:prSet custT="1"/>
      <dgm:spPr/>
      <dgm:t>
        <a:bodyPr/>
        <a:lstStyle/>
        <a:p>
          <a:r>
            <a:rPr lang="fi-FI" sz="800" dirty="0"/>
            <a:t>Optimointi</a:t>
          </a:r>
          <a:endParaRPr lang="en-FI" sz="800" dirty="0"/>
        </a:p>
      </dgm:t>
    </dgm:pt>
    <dgm:pt modelId="{84979285-73F1-4618-959B-B3908268A750}" type="sibTrans" cxnId="{57070642-149D-406F-80E7-96266692CB26}">
      <dgm:prSet/>
      <dgm:spPr/>
      <dgm:t>
        <a:bodyPr/>
        <a:lstStyle/>
        <a:p>
          <a:endParaRPr lang="en-FI"/>
        </a:p>
      </dgm:t>
    </dgm:pt>
    <dgm:pt modelId="{71DD5061-0571-459E-BFBC-6A45F36F51BB}" type="parTrans" cxnId="{57070642-149D-406F-80E7-96266692CB26}">
      <dgm:prSet/>
      <dgm:spPr/>
      <dgm:t>
        <a:bodyPr/>
        <a:lstStyle/>
        <a:p>
          <a:endParaRPr lang="en-FI"/>
        </a:p>
      </dgm:t>
    </dgm:pt>
    <dgm:pt modelId="{6A3CF730-E73E-4DCB-BB93-E1BCFA399D26}">
      <dgm:prSet custT="1"/>
      <dgm:spPr/>
      <dgm:t>
        <a:bodyPr anchor="b"/>
        <a:lstStyle/>
        <a:p>
          <a:r>
            <a:rPr lang="fi-FI" sz="800" b="1" dirty="0"/>
            <a:t>Ikonit</a:t>
          </a:r>
          <a:endParaRPr lang="en-FI" sz="800" b="1" dirty="0"/>
        </a:p>
      </dgm:t>
    </dgm:pt>
    <dgm:pt modelId="{00C3C8D9-072D-45D5-91F3-A98A495C6AD2}" type="sibTrans" cxnId="{E21E5F0F-84C4-454E-A1B1-DD54D7558865}">
      <dgm:prSet/>
      <dgm:spPr/>
      <dgm:t>
        <a:bodyPr/>
        <a:lstStyle/>
        <a:p>
          <a:endParaRPr lang="en-FI"/>
        </a:p>
      </dgm:t>
    </dgm:pt>
    <dgm:pt modelId="{24945FC0-D5FC-408C-9F36-371CCB9AB648}" type="parTrans" cxnId="{E21E5F0F-84C4-454E-A1B1-DD54D7558865}">
      <dgm:prSet/>
      <dgm:spPr/>
      <dgm:t>
        <a:bodyPr/>
        <a:lstStyle/>
        <a:p>
          <a:endParaRPr lang="en-FI"/>
        </a:p>
      </dgm:t>
    </dgm:pt>
    <dgm:pt modelId="{A5673EA5-72D8-4F17-B54A-C232197A9DCE}">
      <dgm:prSet custT="1"/>
      <dgm:spPr/>
      <dgm:t>
        <a:bodyPr/>
        <a:lstStyle/>
        <a:p>
          <a:r>
            <a:rPr lang="fi-FI" sz="800" dirty="0"/>
            <a:t>Koko</a:t>
          </a:r>
          <a:endParaRPr lang="en-FI" sz="800" dirty="0"/>
        </a:p>
      </dgm:t>
    </dgm:pt>
    <dgm:pt modelId="{59E0ED51-B824-41B7-80B8-C2579C091763}" type="sibTrans" cxnId="{4FE0BBAD-1C81-45BF-A8CD-CE80CDD8ECD6}">
      <dgm:prSet/>
      <dgm:spPr/>
      <dgm:t>
        <a:bodyPr/>
        <a:lstStyle/>
        <a:p>
          <a:endParaRPr lang="en-FI"/>
        </a:p>
      </dgm:t>
    </dgm:pt>
    <dgm:pt modelId="{3A7B5ACE-BFB8-402A-ABF5-8135AEE475D7}" type="parTrans" cxnId="{4FE0BBAD-1C81-45BF-A8CD-CE80CDD8ECD6}">
      <dgm:prSet/>
      <dgm:spPr/>
      <dgm:t>
        <a:bodyPr/>
        <a:lstStyle/>
        <a:p>
          <a:endParaRPr lang="en-FI"/>
        </a:p>
      </dgm:t>
    </dgm:pt>
    <dgm:pt modelId="{4C5560A6-0D2F-4B43-A69C-D6AD2F0ECE5E}">
      <dgm:prSet custT="1"/>
      <dgm:spPr/>
      <dgm:t>
        <a:bodyPr/>
        <a:lstStyle/>
        <a:p>
          <a:r>
            <a:rPr lang="fi-FI" sz="800" dirty="0"/>
            <a:t>Yhdenmukaisuus</a:t>
          </a:r>
          <a:endParaRPr lang="en-FI" sz="800" dirty="0"/>
        </a:p>
      </dgm:t>
    </dgm:pt>
    <dgm:pt modelId="{EBB08DB9-2CED-44C2-ACB4-FEF2A8B73A09}" type="sibTrans" cxnId="{5257A90C-A3D3-41DF-955B-ADD84E452CFF}">
      <dgm:prSet/>
      <dgm:spPr/>
      <dgm:t>
        <a:bodyPr/>
        <a:lstStyle/>
        <a:p>
          <a:endParaRPr lang="en-FI"/>
        </a:p>
      </dgm:t>
    </dgm:pt>
    <dgm:pt modelId="{7EF5FB74-557F-45B3-8D5D-5AB6A69DD092}" type="parTrans" cxnId="{5257A90C-A3D3-41DF-955B-ADD84E452CFF}">
      <dgm:prSet/>
      <dgm:spPr/>
      <dgm:t>
        <a:bodyPr/>
        <a:lstStyle/>
        <a:p>
          <a:endParaRPr lang="en-FI"/>
        </a:p>
      </dgm:t>
    </dgm:pt>
    <dgm:pt modelId="{A0438722-B6BB-44AD-8449-27FE51A32F41}">
      <dgm:prSet custT="1"/>
      <dgm:spPr/>
      <dgm:t>
        <a:bodyPr/>
        <a:lstStyle/>
        <a:p>
          <a:r>
            <a:rPr lang="fi-FI" sz="800" dirty="0"/>
            <a:t>Ymmärrettävyys</a:t>
          </a:r>
          <a:endParaRPr lang="en-FI" sz="800" dirty="0"/>
        </a:p>
      </dgm:t>
    </dgm:pt>
    <dgm:pt modelId="{F407A0A7-8BAD-4E31-9ED9-F061B936BDF0}" type="sibTrans" cxnId="{A04D2098-6461-4872-B794-E8B1A85BCD35}">
      <dgm:prSet/>
      <dgm:spPr/>
      <dgm:t>
        <a:bodyPr/>
        <a:lstStyle/>
        <a:p>
          <a:endParaRPr lang="en-FI"/>
        </a:p>
      </dgm:t>
    </dgm:pt>
    <dgm:pt modelId="{D5DBA903-C283-47E9-AA81-D55E82178EE4}" type="parTrans" cxnId="{A04D2098-6461-4872-B794-E8B1A85BCD35}">
      <dgm:prSet/>
      <dgm:spPr/>
      <dgm:t>
        <a:bodyPr/>
        <a:lstStyle/>
        <a:p>
          <a:endParaRPr lang="en-FI"/>
        </a:p>
      </dgm:t>
    </dgm:pt>
    <dgm:pt modelId="{8C31AD64-E460-4B20-A99A-A249E158754B}">
      <dgm:prSet custT="1"/>
      <dgm:spPr/>
      <dgm:t>
        <a:bodyPr anchor="b"/>
        <a:lstStyle/>
        <a:p>
          <a:r>
            <a:rPr lang="fi-FI" sz="800" b="1" dirty="0"/>
            <a:t>Brändi</a:t>
          </a:r>
          <a:endParaRPr lang="en-FI" sz="800" b="1" dirty="0"/>
        </a:p>
      </dgm:t>
    </dgm:pt>
    <dgm:pt modelId="{A8AD0A1C-A72E-4D36-BB63-ECC5C708700D}" type="sibTrans" cxnId="{E28EA49C-64C1-43C0-A618-897935EE7A21}">
      <dgm:prSet/>
      <dgm:spPr/>
      <dgm:t>
        <a:bodyPr/>
        <a:lstStyle/>
        <a:p>
          <a:endParaRPr lang="en-FI"/>
        </a:p>
      </dgm:t>
    </dgm:pt>
    <dgm:pt modelId="{89298602-2552-4967-A9DB-8CC52A742309}" type="parTrans" cxnId="{E28EA49C-64C1-43C0-A618-897935EE7A21}">
      <dgm:prSet/>
      <dgm:spPr/>
      <dgm:t>
        <a:bodyPr/>
        <a:lstStyle/>
        <a:p>
          <a:endParaRPr lang="en-FI"/>
        </a:p>
      </dgm:t>
    </dgm:pt>
    <dgm:pt modelId="{8F408B14-2855-4D76-B78A-EA5482E401BC}">
      <dgm:prSet custT="1"/>
      <dgm:spPr/>
      <dgm:t>
        <a:bodyPr/>
        <a:lstStyle/>
        <a:p>
          <a:r>
            <a:rPr lang="fi-FI" sz="800" dirty="0"/>
            <a:t>Logo</a:t>
          </a:r>
          <a:endParaRPr lang="en-FI" sz="800" dirty="0"/>
        </a:p>
      </dgm:t>
    </dgm:pt>
    <dgm:pt modelId="{062FDC8C-5314-440A-AC4A-D60D77172704}" type="sibTrans" cxnId="{0B4685AC-5229-40FB-A5B7-68B4434450C1}">
      <dgm:prSet/>
      <dgm:spPr/>
      <dgm:t>
        <a:bodyPr/>
        <a:lstStyle/>
        <a:p>
          <a:endParaRPr lang="en-FI"/>
        </a:p>
      </dgm:t>
    </dgm:pt>
    <dgm:pt modelId="{3ED0F049-13AA-4111-BA11-23894E78B632}" type="parTrans" cxnId="{0B4685AC-5229-40FB-A5B7-68B4434450C1}">
      <dgm:prSet/>
      <dgm:spPr/>
      <dgm:t>
        <a:bodyPr/>
        <a:lstStyle/>
        <a:p>
          <a:endParaRPr lang="en-FI"/>
        </a:p>
      </dgm:t>
    </dgm:pt>
    <dgm:pt modelId="{D3E84074-8A4E-43BD-A4CA-044B3C91B924}">
      <dgm:prSet custT="1"/>
      <dgm:spPr/>
      <dgm:t>
        <a:bodyPr/>
        <a:lstStyle/>
        <a:p>
          <a:r>
            <a:rPr lang="fi-FI" sz="800" dirty="0"/>
            <a:t>Brändivärit käytössä</a:t>
          </a:r>
          <a:endParaRPr lang="en-FI" sz="800" dirty="0"/>
        </a:p>
      </dgm:t>
    </dgm:pt>
    <dgm:pt modelId="{3CDD6197-8885-45CB-819B-9B118A643F7E}" type="sibTrans" cxnId="{7F18CFC4-EFF4-4C56-9F2B-26DC9DB5F106}">
      <dgm:prSet/>
      <dgm:spPr/>
      <dgm:t>
        <a:bodyPr/>
        <a:lstStyle/>
        <a:p>
          <a:endParaRPr lang="en-FI"/>
        </a:p>
      </dgm:t>
    </dgm:pt>
    <dgm:pt modelId="{4FD58E2D-6736-4765-B0DD-A21ECD29CC1E}" type="parTrans" cxnId="{7F18CFC4-EFF4-4C56-9F2B-26DC9DB5F106}">
      <dgm:prSet/>
      <dgm:spPr/>
      <dgm:t>
        <a:bodyPr/>
        <a:lstStyle/>
        <a:p>
          <a:endParaRPr lang="en-FI"/>
        </a:p>
      </dgm:t>
    </dgm:pt>
    <dgm:pt modelId="{818E158C-556D-4465-8527-C8F2F4826E4F}">
      <dgm:prSet custT="1"/>
      <dgm:spPr/>
      <dgm:t>
        <a:bodyPr/>
        <a:lstStyle/>
        <a:p>
          <a:r>
            <a:rPr lang="fi-FI" sz="800" dirty="0"/>
            <a:t>Ikonien käyttö</a:t>
          </a:r>
          <a:endParaRPr lang="en-FI" sz="800" dirty="0"/>
        </a:p>
      </dgm:t>
    </dgm:pt>
    <dgm:pt modelId="{64763532-4BB0-426B-8FB8-721FFED92892}" type="sibTrans" cxnId="{153EE149-08F3-4597-B189-726CD8CD4F04}">
      <dgm:prSet/>
      <dgm:spPr/>
      <dgm:t>
        <a:bodyPr/>
        <a:lstStyle/>
        <a:p>
          <a:endParaRPr lang="en-FI"/>
        </a:p>
      </dgm:t>
    </dgm:pt>
    <dgm:pt modelId="{D9A696E6-A159-4A28-9613-9258E3D1B581}" type="parTrans" cxnId="{153EE149-08F3-4597-B189-726CD8CD4F04}">
      <dgm:prSet/>
      <dgm:spPr/>
      <dgm:t>
        <a:bodyPr/>
        <a:lstStyle/>
        <a:p>
          <a:endParaRPr lang="en-FI"/>
        </a:p>
      </dgm:t>
    </dgm:pt>
    <dgm:pt modelId="{2CB6F9F5-3E33-4B81-A3CD-666AA5E1A75A}">
      <dgm:prSet phldrT="[Teksti]" custT="1"/>
      <dgm:spPr/>
      <dgm:t>
        <a:bodyPr anchor="b"/>
        <a:lstStyle/>
        <a:p>
          <a:r>
            <a:rPr lang="fi-FI" sz="800" b="1" dirty="0"/>
            <a:t>Palaute</a:t>
          </a:r>
          <a:endParaRPr lang="en-FI" sz="800" b="1" dirty="0"/>
        </a:p>
      </dgm:t>
    </dgm:pt>
    <dgm:pt modelId="{B5B69666-5C4D-4359-992A-CBE4718638EC}" type="sibTrans" cxnId="{6F92DF31-B53E-4150-8680-013776754BCC}">
      <dgm:prSet/>
      <dgm:spPr/>
      <dgm:t>
        <a:bodyPr/>
        <a:lstStyle/>
        <a:p>
          <a:endParaRPr lang="en-FI"/>
        </a:p>
      </dgm:t>
    </dgm:pt>
    <dgm:pt modelId="{73F8F33C-D5A0-4E36-A613-5274B9244C86}" type="parTrans" cxnId="{6F92DF31-B53E-4150-8680-013776754BCC}">
      <dgm:prSet/>
      <dgm:spPr/>
      <dgm:t>
        <a:bodyPr/>
        <a:lstStyle/>
        <a:p>
          <a:endParaRPr lang="en-FI"/>
        </a:p>
      </dgm:t>
    </dgm:pt>
    <dgm:pt modelId="{CE5BA6CE-56E1-4534-9035-346D9166D736}">
      <dgm:prSet phldrT="[Teksti]" custT="1"/>
      <dgm:spPr/>
      <dgm:t>
        <a:bodyPr/>
        <a:lstStyle/>
        <a:p>
          <a:r>
            <a:rPr lang="fi-FI" sz="800" dirty="0"/>
            <a:t>Virheviestit</a:t>
          </a:r>
          <a:endParaRPr lang="en-FI" sz="800" dirty="0"/>
        </a:p>
      </dgm:t>
    </dgm:pt>
    <dgm:pt modelId="{FEE8555A-7D0C-4D63-B448-633D993348FB}" type="sibTrans" cxnId="{237419A4-394D-45CD-AD21-C98E1EC7E8DD}">
      <dgm:prSet/>
      <dgm:spPr/>
      <dgm:t>
        <a:bodyPr/>
        <a:lstStyle/>
        <a:p>
          <a:endParaRPr lang="en-FI"/>
        </a:p>
      </dgm:t>
    </dgm:pt>
    <dgm:pt modelId="{AE013EB5-665E-4FAE-ABAA-18DF7A4B5F4D}" type="parTrans" cxnId="{237419A4-394D-45CD-AD21-C98E1EC7E8DD}">
      <dgm:prSet/>
      <dgm:spPr/>
      <dgm:t>
        <a:bodyPr/>
        <a:lstStyle/>
        <a:p>
          <a:endParaRPr lang="en-FI"/>
        </a:p>
      </dgm:t>
    </dgm:pt>
    <dgm:pt modelId="{4207FD15-3E8F-4F63-9FC0-90C99C91749A}">
      <dgm:prSet phldrT="[Teksti]" custT="1"/>
      <dgm:spPr/>
      <dgm:t>
        <a:bodyPr/>
        <a:lstStyle/>
        <a:p>
          <a:r>
            <a:rPr lang="fi-FI" sz="800" dirty="0"/>
            <a:t>Onnistumisviestit</a:t>
          </a:r>
          <a:endParaRPr lang="en-FI" sz="800" dirty="0"/>
        </a:p>
      </dgm:t>
    </dgm:pt>
    <dgm:pt modelId="{2D14A023-C92E-4359-96ED-ACBD460513CB}" type="sibTrans" cxnId="{A3867C50-C770-4912-A14F-BE70B6208B76}">
      <dgm:prSet/>
      <dgm:spPr/>
      <dgm:t>
        <a:bodyPr/>
        <a:lstStyle/>
        <a:p>
          <a:endParaRPr lang="en-FI"/>
        </a:p>
      </dgm:t>
    </dgm:pt>
    <dgm:pt modelId="{1BBD17D4-E680-4701-B9CA-CF358D865975}" type="parTrans" cxnId="{A3867C50-C770-4912-A14F-BE70B6208B76}">
      <dgm:prSet/>
      <dgm:spPr/>
      <dgm:t>
        <a:bodyPr/>
        <a:lstStyle/>
        <a:p>
          <a:endParaRPr lang="en-FI"/>
        </a:p>
      </dgm:t>
    </dgm:pt>
    <dgm:pt modelId="{170DB4D8-B322-4E1C-B707-5EFCDB167F1C}">
      <dgm:prSet phldrT="[Teksti]" custT="1"/>
      <dgm:spPr/>
      <dgm:t>
        <a:bodyPr/>
        <a:lstStyle/>
        <a:p>
          <a:r>
            <a:rPr lang="fi-FI" sz="800" dirty="0"/>
            <a:t>Prosessin läpinäkyvyys</a:t>
          </a:r>
          <a:endParaRPr lang="en-FI" sz="800" dirty="0"/>
        </a:p>
      </dgm:t>
    </dgm:pt>
    <dgm:pt modelId="{5986B260-E365-45FB-AE54-9BBEE72925AA}" type="sibTrans" cxnId="{5A77283F-37C2-4C5C-9E9C-87D8C8858989}">
      <dgm:prSet/>
      <dgm:spPr/>
      <dgm:t>
        <a:bodyPr/>
        <a:lstStyle/>
        <a:p>
          <a:endParaRPr lang="en-FI"/>
        </a:p>
      </dgm:t>
    </dgm:pt>
    <dgm:pt modelId="{AE19E2E7-D291-4F1F-8C19-2E2EBD1875F6}" type="parTrans" cxnId="{5A77283F-37C2-4C5C-9E9C-87D8C8858989}">
      <dgm:prSet/>
      <dgm:spPr/>
      <dgm:t>
        <a:bodyPr/>
        <a:lstStyle/>
        <a:p>
          <a:endParaRPr lang="en-FI"/>
        </a:p>
      </dgm:t>
    </dgm:pt>
    <dgm:pt modelId="{129A1ED1-6F59-4180-AE50-35C4CE28494E}">
      <dgm:prSet phldrT="[Teksti]" custT="1"/>
      <dgm:spPr/>
      <dgm:t>
        <a:bodyPr anchor="b"/>
        <a:lstStyle/>
        <a:p>
          <a:r>
            <a:rPr lang="fi-FI" sz="800" b="1" dirty="0"/>
            <a:t>Painikkeet</a:t>
          </a:r>
          <a:endParaRPr lang="en-FI" sz="800" b="1" dirty="0"/>
        </a:p>
      </dgm:t>
    </dgm:pt>
    <dgm:pt modelId="{6D37C467-DDF6-4E4F-99FE-D23B006271A4}" type="sibTrans" cxnId="{52F6AFD5-4CF6-44A3-8EBA-8CC7BE313C0D}">
      <dgm:prSet/>
      <dgm:spPr/>
      <dgm:t>
        <a:bodyPr/>
        <a:lstStyle/>
        <a:p>
          <a:endParaRPr lang="en-FI"/>
        </a:p>
      </dgm:t>
    </dgm:pt>
    <dgm:pt modelId="{3F5405F0-2972-41A4-A5F9-20584DCE181B}" type="parTrans" cxnId="{52F6AFD5-4CF6-44A3-8EBA-8CC7BE313C0D}">
      <dgm:prSet/>
      <dgm:spPr/>
      <dgm:t>
        <a:bodyPr/>
        <a:lstStyle/>
        <a:p>
          <a:endParaRPr lang="en-FI"/>
        </a:p>
      </dgm:t>
    </dgm:pt>
    <dgm:pt modelId="{0CEDA454-4F00-4E49-96EA-9E1BA1761BF5}">
      <dgm:prSet phldrT="[Teksti]" custT="1"/>
      <dgm:spPr/>
      <dgm:t>
        <a:bodyPr/>
        <a:lstStyle/>
        <a:p>
          <a:r>
            <a:rPr lang="fi-FI" sz="800" dirty="0"/>
            <a:t>Ensisijaiset vs. toissijaiset toiminnot eroteltu</a:t>
          </a:r>
          <a:endParaRPr lang="en-FI" sz="800" dirty="0"/>
        </a:p>
      </dgm:t>
    </dgm:pt>
    <dgm:pt modelId="{C38E7ED2-7D8F-4985-AE50-052275E96DD6}" type="sibTrans" cxnId="{E43D33F5-8910-4A5B-B528-5F5251E39163}">
      <dgm:prSet/>
      <dgm:spPr/>
      <dgm:t>
        <a:bodyPr/>
        <a:lstStyle/>
        <a:p>
          <a:endParaRPr lang="en-FI"/>
        </a:p>
      </dgm:t>
    </dgm:pt>
    <dgm:pt modelId="{1ABA4925-5337-4ED5-B659-06EAC02E69E6}" type="parTrans" cxnId="{E43D33F5-8910-4A5B-B528-5F5251E39163}">
      <dgm:prSet/>
      <dgm:spPr/>
      <dgm:t>
        <a:bodyPr/>
        <a:lstStyle/>
        <a:p>
          <a:endParaRPr lang="en-FI"/>
        </a:p>
      </dgm:t>
    </dgm:pt>
    <dgm:pt modelId="{0B8C548D-EC10-42D5-AAF9-1600D182B73C}">
      <dgm:prSet phldrT="[Teksti]" custT="1"/>
      <dgm:spPr/>
      <dgm:t>
        <a:bodyPr/>
        <a:lstStyle/>
        <a:p>
          <a:r>
            <a:rPr lang="fi-FI" sz="800" dirty="0"/>
            <a:t>Painikkeet näyttävät painikkeilta</a:t>
          </a:r>
          <a:endParaRPr lang="en-FI" sz="800" dirty="0"/>
        </a:p>
      </dgm:t>
    </dgm:pt>
    <dgm:pt modelId="{7204139B-D60A-4904-8A28-1C31B3F6F014}" type="sibTrans" cxnId="{B394D68D-2F72-41B6-980B-158495B30E58}">
      <dgm:prSet/>
      <dgm:spPr/>
      <dgm:t>
        <a:bodyPr/>
        <a:lstStyle/>
        <a:p>
          <a:endParaRPr lang="en-FI"/>
        </a:p>
      </dgm:t>
    </dgm:pt>
    <dgm:pt modelId="{0FB17BA3-58F2-42C3-AF4A-03828B744687}" type="parTrans" cxnId="{B394D68D-2F72-41B6-980B-158495B30E58}">
      <dgm:prSet/>
      <dgm:spPr/>
      <dgm:t>
        <a:bodyPr/>
        <a:lstStyle/>
        <a:p>
          <a:endParaRPr lang="en-FI"/>
        </a:p>
      </dgm:t>
    </dgm:pt>
    <dgm:pt modelId="{D6AA38C4-CDDE-4AEF-AE0E-9413740B1490}">
      <dgm:prSet phldrT="[Teksti]" custT="1"/>
      <dgm:spPr/>
      <dgm:t>
        <a:bodyPr/>
        <a:lstStyle/>
        <a:p>
          <a:r>
            <a:rPr lang="fi-FI" sz="800" dirty="0"/>
            <a:t>Johdonmukaisuus sijoittelussa</a:t>
          </a:r>
          <a:endParaRPr lang="en-FI" sz="800" dirty="0"/>
        </a:p>
      </dgm:t>
    </dgm:pt>
    <dgm:pt modelId="{B462442D-58B1-4033-A7A2-753008C24DCD}" type="sibTrans" cxnId="{EDFAE9C0-6A10-4A83-A363-4DD7002A227A}">
      <dgm:prSet/>
      <dgm:spPr/>
      <dgm:t>
        <a:bodyPr/>
        <a:lstStyle/>
        <a:p>
          <a:endParaRPr lang="en-FI"/>
        </a:p>
      </dgm:t>
    </dgm:pt>
    <dgm:pt modelId="{72043A23-D642-43A3-A559-0B60FAA04004}" type="parTrans" cxnId="{EDFAE9C0-6A10-4A83-A363-4DD7002A227A}">
      <dgm:prSet/>
      <dgm:spPr/>
      <dgm:t>
        <a:bodyPr/>
        <a:lstStyle/>
        <a:p>
          <a:endParaRPr lang="en-FI"/>
        </a:p>
      </dgm:t>
    </dgm:pt>
    <dgm:pt modelId="{14A1D3B0-C0E6-434A-A109-5080A9E3A850}">
      <dgm:prSet phldrT="[Teksti]" custT="1"/>
      <dgm:spPr/>
      <dgm:t>
        <a:bodyPr/>
        <a:lstStyle/>
        <a:p>
          <a:r>
            <a:rPr lang="fi-FI" sz="800" dirty="0"/>
            <a:t>Semanttisten värien käyttö</a:t>
          </a:r>
          <a:endParaRPr lang="en-FI" sz="800" dirty="0"/>
        </a:p>
      </dgm:t>
    </dgm:pt>
    <dgm:pt modelId="{E3BB2AD1-B242-4D6B-B7F7-4D66F3822D14}" type="sibTrans" cxnId="{18822CE9-CC22-49A3-A175-DAF6A9F434A2}">
      <dgm:prSet/>
      <dgm:spPr/>
      <dgm:t>
        <a:bodyPr/>
        <a:lstStyle/>
        <a:p>
          <a:endParaRPr lang="en-FI"/>
        </a:p>
      </dgm:t>
    </dgm:pt>
    <dgm:pt modelId="{9962DE36-0716-4CCE-8A79-ED7DD98A3434}" type="parTrans" cxnId="{18822CE9-CC22-49A3-A175-DAF6A9F434A2}">
      <dgm:prSet/>
      <dgm:spPr/>
      <dgm:t>
        <a:bodyPr/>
        <a:lstStyle/>
        <a:p>
          <a:endParaRPr lang="en-FI"/>
        </a:p>
      </dgm:t>
    </dgm:pt>
    <dgm:pt modelId="{C595112E-3A4F-45C0-8005-C9EE72046DAD}">
      <dgm:prSet custT="1"/>
      <dgm:spPr/>
      <dgm:t>
        <a:bodyPr/>
        <a:lstStyle/>
        <a:p>
          <a:r>
            <a:rPr lang="fi-FI" sz="800" dirty="0"/>
            <a:t>Kieli</a:t>
          </a:r>
          <a:endParaRPr lang="en-FI" sz="800" dirty="0"/>
        </a:p>
      </dgm:t>
    </dgm:pt>
    <dgm:pt modelId="{439242A5-1BC0-415A-BCCC-2DDDAC09437C}" type="parTrans" cxnId="{D34C3160-77A9-4555-B50A-9E91BB24CE73}">
      <dgm:prSet/>
      <dgm:spPr/>
      <dgm:t>
        <a:bodyPr/>
        <a:lstStyle/>
        <a:p>
          <a:endParaRPr lang="en-FI"/>
        </a:p>
      </dgm:t>
    </dgm:pt>
    <dgm:pt modelId="{EA8ABC5A-D476-4EF8-B029-B6FC3BF49377}" type="sibTrans" cxnId="{D34C3160-77A9-4555-B50A-9E91BB24CE73}">
      <dgm:prSet/>
      <dgm:spPr/>
      <dgm:t>
        <a:bodyPr/>
        <a:lstStyle/>
        <a:p>
          <a:endParaRPr lang="en-FI"/>
        </a:p>
      </dgm:t>
    </dgm:pt>
    <dgm:pt modelId="{B505E640-DA8A-44FC-8F70-860599BA895C}" type="pres">
      <dgm:prSet presAssocID="{89B21691-A840-4865-B07F-6C58D74F16C2}" presName="layout" presStyleCnt="0">
        <dgm:presLayoutVars>
          <dgm:chMax/>
          <dgm:chPref/>
          <dgm:dir/>
          <dgm:resizeHandles/>
        </dgm:presLayoutVars>
      </dgm:prSet>
      <dgm:spPr/>
    </dgm:pt>
    <dgm:pt modelId="{A216BD95-8144-479B-953D-9CFD32347661}" type="pres">
      <dgm:prSet presAssocID="{47910E72-361C-4CB0-B5B1-23420FD741E2}" presName="root" presStyleCnt="0">
        <dgm:presLayoutVars>
          <dgm:chMax/>
          <dgm:chPref/>
        </dgm:presLayoutVars>
      </dgm:prSet>
      <dgm:spPr/>
    </dgm:pt>
    <dgm:pt modelId="{F8CECEAA-69D5-4C2C-AA82-6F3042B28584}" type="pres">
      <dgm:prSet presAssocID="{47910E72-361C-4CB0-B5B1-23420FD741E2}" presName="rootComposite" presStyleCnt="0">
        <dgm:presLayoutVars/>
      </dgm:prSet>
      <dgm:spPr/>
    </dgm:pt>
    <dgm:pt modelId="{CFAB3387-A702-48B5-B7E8-CBC7E0500FFE}" type="pres">
      <dgm:prSet presAssocID="{47910E72-361C-4CB0-B5B1-23420FD741E2}" presName="ParentAccent" presStyleLbl="alignNode1" presStyleIdx="0" presStyleCnt="5"/>
      <dgm:spPr/>
    </dgm:pt>
    <dgm:pt modelId="{14D003A0-9DB1-4565-90F9-A5E65E193534}" type="pres">
      <dgm:prSet presAssocID="{47910E72-361C-4CB0-B5B1-23420FD741E2}" presName="ParentSmallAccent" presStyleLbl="fgAcc1" presStyleIdx="0" presStyleCnt="5" custLinFactNeighborX="30880" custLinFactNeighborY="-30880"/>
      <dgm:spPr>
        <a:noFill/>
      </dgm:spPr>
    </dgm:pt>
    <dgm:pt modelId="{4227BF23-8BAB-4510-A4C5-0DCC70FA38B4}" type="pres">
      <dgm:prSet presAssocID="{47910E72-361C-4CB0-B5B1-23420FD741E2}" presName="Parent" presStyleLbl="revTx" presStyleIdx="0" presStyleCnt="23">
        <dgm:presLayoutVars>
          <dgm:chMax/>
          <dgm:chPref val="4"/>
          <dgm:bulletEnabled val="1"/>
        </dgm:presLayoutVars>
      </dgm:prSet>
      <dgm:spPr/>
    </dgm:pt>
    <dgm:pt modelId="{D4DC1287-F13B-470A-AFBA-6CD1F098816D}" type="pres">
      <dgm:prSet presAssocID="{47910E72-361C-4CB0-B5B1-23420FD741E2}" presName="childShape" presStyleCnt="0">
        <dgm:presLayoutVars>
          <dgm:chMax val="0"/>
          <dgm:chPref val="0"/>
        </dgm:presLayoutVars>
      </dgm:prSet>
      <dgm:spPr/>
    </dgm:pt>
    <dgm:pt modelId="{1835C0C8-8CB3-480F-9622-A0BCAA9DF1E6}" type="pres">
      <dgm:prSet presAssocID="{727B9652-26D2-4ECC-A76B-76D3272AD033}" presName="childComposite" presStyleCnt="0">
        <dgm:presLayoutVars>
          <dgm:chMax val="0"/>
          <dgm:chPref val="0"/>
        </dgm:presLayoutVars>
      </dgm:prSet>
      <dgm:spPr/>
    </dgm:pt>
    <dgm:pt modelId="{2BA63C2B-98BD-4A5A-AC5B-9785A6A1B680}" type="pres">
      <dgm:prSet presAssocID="{727B9652-26D2-4ECC-A76B-76D3272AD033}" presName="ChildAccent" presStyleLbl="solidFgAcc1" presStyleIdx="0" presStyleCnt="18"/>
      <dgm:spPr/>
    </dgm:pt>
    <dgm:pt modelId="{5964AE44-A750-4DDA-8A21-002BCDAD2167}" type="pres">
      <dgm:prSet presAssocID="{727B9652-26D2-4ECC-A76B-76D3272AD033}" presName="Child" presStyleLbl="revTx" presStyleIdx="1" presStyleCnt="23">
        <dgm:presLayoutVars>
          <dgm:chMax val="0"/>
          <dgm:chPref val="0"/>
          <dgm:bulletEnabled val="1"/>
        </dgm:presLayoutVars>
      </dgm:prSet>
      <dgm:spPr/>
    </dgm:pt>
    <dgm:pt modelId="{6EC6899E-B685-4A99-91B1-04BBF69A8A6E}" type="pres">
      <dgm:prSet presAssocID="{3B2C5B3F-8532-49A3-93BB-D408275B210C}" presName="childComposite" presStyleCnt="0">
        <dgm:presLayoutVars>
          <dgm:chMax val="0"/>
          <dgm:chPref val="0"/>
        </dgm:presLayoutVars>
      </dgm:prSet>
      <dgm:spPr/>
    </dgm:pt>
    <dgm:pt modelId="{8219BEBA-01CD-495B-9291-9BA48C7B1FF1}" type="pres">
      <dgm:prSet presAssocID="{3B2C5B3F-8532-49A3-93BB-D408275B210C}" presName="ChildAccent" presStyleLbl="solidFgAcc1" presStyleIdx="1" presStyleCnt="18"/>
      <dgm:spPr/>
    </dgm:pt>
    <dgm:pt modelId="{02B1902D-660A-4D2D-ADF1-D3E7B834F076}" type="pres">
      <dgm:prSet presAssocID="{3B2C5B3F-8532-49A3-93BB-D408275B210C}" presName="Child" presStyleLbl="revTx" presStyleIdx="2" presStyleCnt="23">
        <dgm:presLayoutVars>
          <dgm:chMax val="0"/>
          <dgm:chPref val="0"/>
          <dgm:bulletEnabled val="1"/>
        </dgm:presLayoutVars>
      </dgm:prSet>
      <dgm:spPr/>
    </dgm:pt>
    <dgm:pt modelId="{4E9EB486-78DB-4178-AA3F-C8CCC11BF0D0}" type="pres">
      <dgm:prSet presAssocID="{13B73712-0770-4963-ABC6-FF1DFF957ED5}" presName="childComposite" presStyleCnt="0">
        <dgm:presLayoutVars>
          <dgm:chMax val="0"/>
          <dgm:chPref val="0"/>
        </dgm:presLayoutVars>
      </dgm:prSet>
      <dgm:spPr/>
    </dgm:pt>
    <dgm:pt modelId="{2FF28CD2-3BAD-4B34-97A0-F67BCB60AE9A}" type="pres">
      <dgm:prSet presAssocID="{13B73712-0770-4963-ABC6-FF1DFF957ED5}" presName="ChildAccent" presStyleLbl="solidFgAcc1" presStyleIdx="2" presStyleCnt="18"/>
      <dgm:spPr/>
    </dgm:pt>
    <dgm:pt modelId="{D41C60BE-F05F-4BB9-B301-C41500F9BE4E}" type="pres">
      <dgm:prSet presAssocID="{13B73712-0770-4963-ABC6-FF1DFF957ED5}" presName="Child" presStyleLbl="revTx" presStyleIdx="3" presStyleCnt="23">
        <dgm:presLayoutVars>
          <dgm:chMax val="0"/>
          <dgm:chPref val="0"/>
          <dgm:bulletEnabled val="1"/>
        </dgm:presLayoutVars>
      </dgm:prSet>
      <dgm:spPr/>
    </dgm:pt>
    <dgm:pt modelId="{94C22228-BD0F-48B2-9F62-FD2BC8B81722}" type="pres">
      <dgm:prSet presAssocID="{688BDAE7-A956-490B-B37F-F5804EE3512B}" presName="childComposite" presStyleCnt="0">
        <dgm:presLayoutVars>
          <dgm:chMax val="0"/>
          <dgm:chPref val="0"/>
        </dgm:presLayoutVars>
      </dgm:prSet>
      <dgm:spPr/>
    </dgm:pt>
    <dgm:pt modelId="{A71252F8-2A3E-426F-9610-F6BF04669813}" type="pres">
      <dgm:prSet presAssocID="{688BDAE7-A956-490B-B37F-F5804EE3512B}" presName="ChildAccent" presStyleLbl="solidFgAcc1" presStyleIdx="3" presStyleCnt="18"/>
      <dgm:spPr/>
    </dgm:pt>
    <dgm:pt modelId="{5F14EDBC-F80F-43FA-A469-B0511C68A186}" type="pres">
      <dgm:prSet presAssocID="{688BDAE7-A956-490B-B37F-F5804EE3512B}" presName="Child" presStyleLbl="revTx" presStyleIdx="4" presStyleCnt="23">
        <dgm:presLayoutVars>
          <dgm:chMax val="0"/>
          <dgm:chPref val="0"/>
          <dgm:bulletEnabled val="1"/>
        </dgm:presLayoutVars>
      </dgm:prSet>
      <dgm:spPr/>
    </dgm:pt>
    <dgm:pt modelId="{C0F81976-8B95-49AF-A8A0-1FDA80528E8A}" type="pres">
      <dgm:prSet presAssocID="{6A3CF730-E73E-4DCB-BB93-E1BCFA399D26}" presName="root" presStyleCnt="0">
        <dgm:presLayoutVars>
          <dgm:chMax/>
          <dgm:chPref/>
        </dgm:presLayoutVars>
      </dgm:prSet>
      <dgm:spPr/>
    </dgm:pt>
    <dgm:pt modelId="{3B6497D5-37B1-41CC-8701-90F7EED63E5A}" type="pres">
      <dgm:prSet presAssocID="{6A3CF730-E73E-4DCB-BB93-E1BCFA399D26}" presName="rootComposite" presStyleCnt="0">
        <dgm:presLayoutVars/>
      </dgm:prSet>
      <dgm:spPr/>
    </dgm:pt>
    <dgm:pt modelId="{C65F24EA-DE70-4AA6-BDBB-46A9C7815519}" type="pres">
      <dgm:prSet presAssocID="{6A3CF730-E73E-4DCB-BB93-E1BCFA399D26}" presName="ParentAccent" presStyleLbl="alignNode1" presStyleIdx="1" presStyleCnt="5" custLinFactNeighborX="629" custLinFactNeighborY="5583"/>
      <dgm:spPr/>
    </dgm:pt>
    <dgm:pt modelId="{C68CF76D-B30F-4739-AC13-E3558A8FF73C}" type="pres">
      <dgm:prSet presAssocID="{6A3CF730-E73E-4DCB-BB93-E1BCFA399D26}" presName="ParentSmallAccent" presStyleLbl="fgAcc1" presStyleIdx="1" presStyleCnt="5" custLinFactNeighborX="64568" custLinFactNeighborY="-19652"/>
      <dgm:spPr>
        <a:noFill/>
      </dgm:spPr>
    </dgm:pt>
    <dgm:pt modelId="{AD3033F3-52A1-46B0-B2E5-5C1C249263AC}" type="pres">
      <dgm:prSet presAssocID="{6A3CF730-E73E-4DCB-BB93-E1BCFA399D26}" presName="Parent" presStyleLbl="revTx" presStyleIdx="5" presStyleCnt="23">
        <dgm:presLayoutVars>
          <dgm:chMax/>
          <dgm:chPref val="4"/>
          <dgm:bulletEnabled val="1"/>
        </dgm:presLayoutVars>
      </dgm:prSet>
      <dgm:spPr/>
    </dgm:pt>
    <dgm:pt modelId="{75F2BE9B-DEF2-49C4-BEFF-399142231462}" type="pres">
      <dgm:prSet presAssocID="{6A3CF730-E73E-4DCB-BB93-E1BCFA399D26}" presName="childShape" presStyleCnt="0">
        <dgm:presLayoutVars>
          <dgm:chMax val="0"/>
          <dgm:chPref val="0"/>
        </dgm:presLayoutVars>
      </dgm:prSet>
      <dgm:spPr/>
    </dgm:pt>
    <dgm:pt modelId="{458CA974-76FD-407E-90D7-673C02348A80}" type="pres">
      <dgm:prSet presAssocID="{A5673EA5-72D8-4F17-B54A-C232197A9DCE}" presName="childComposite" presStyleCnt="0">
        <dgm:presLayoutVars>
          <dgm:chMax val="0"/>
          <dgm:chPref val="0"/>
        </dgm:presLayoutVars>
      </dgm:prSet>
      <dgm:spPr/>
    </dgm:pt>
    <dgm:pt modelId="{5EB39C0A-94A8-472F-B69B-4F4E4C955E0A}" type="pres">
      <dgm:prSet presAssocID="{A5673EA5-72D8-4F17-B54A-C232197A9DCE}" presName="ChildAccent" presStyleLbl="solidFgAcc1" presStyleIdx="4" presStyleCnt="18"/>
      <dgm:spPr/>
    </dgm:pt>
    <dgm:pt modelId="{AF0989AA-8CE3-4E9C-AAC5-461D87FD8D34}" type="pres">
      <dgm:prSet presAssocID="{A5673EA5-72D8-4F17-B54A-C232197A9DCE}" presName="Child" presStyleLbl="revTx" presStyleIdx="6" presStyleCnt="23">
        <dgm:presLayoutVars>
          <dgm:chMax val="0"/>
          <dgm:chPref val="0"/>
          <dgm:bulletEnabled val="1"/>
        </dgm:presLayoutVars>
      </dgm:prSet>
      <dgm:spPr/>
    </dgm:pt>
    <dgm:pt modelId="{46A4C2F0-A866-4D91-BCF7-C2764DC17922}" type="pres">
      <dgm:prSet presAssocID="{4C5560A6-0D2F-4B43-A69C-D6AD2F0ECE5E}" presName="childComposite" presStyleCnt="0">
        <dgm:presLayoutVars>
          <dgm:chMax val="0"/>
          <dgm:chPref val="0"/>
        </dgm:presLayoutVars>
      </dgm:prSet>
      <dgm:spPr/>
    </dgm:pt>
    <dgm:pt modelId="{C21347CB-A3CE-424B-B2D5-49ACFC57DC4E}" type="pres">
      <dgm:prSet presAssocID="{4C5560A6-0D2F-4B43-A69C-D6AD2F0ECE5E}" presName="ChildAccent" presStyleLbl="solidFgAcc1" presStyleIdx="5" presStyleCnt="18"/>
      <dgm:spPr/>
    </dgm:pt>
    <dgm:pt modelId="{47198D84-F8CF-4821-B2E1-1B4617D307E2}" type="pres">
      <dgm:prSet presAssocID="{4C5560A6-0D2F-4B43-A69C-D6AD2F0ECE5E}" presName="Child" presStyleLbl="revTx" presStyleIdx="7" presStyleCnt="23">
        <dgm:presLayoutVars>
          <dgm:chMax val="0"/>
          <dgm:chPref val="0"/>
          <dgm:bulletEnabled val="1"/>
        </dgm:presLayoutVars>
      </dgm:prSet>
      <dgm:spPr/>
    </dgm:pt>
    <dgm:pt modelId="{065D0A67-DD21-4B09-A3DB-F7B5126DBD6F}" type="pres">
      <dgm:prSet presAssocID="{A0438722-B6BB-44AD-8449-27FE51A32F41}" presName="childComposite" presStyleCnt="0">
        <dgm:presLayoutVars>
          <dgm:chMax val="0"/>
          <dgm:chPref val="0"/>
        </dgm:presLayoutVars>
      </dgm:prSet>
      <dgm:spPr/>
    </dgm:pt>
    <dgm:pt modelId="{6E7C8EC8-20EB-413F-BA0E-0410BEEF41CA}" type="pres">
      <dgm:prSet presAssocID="{A0438722-B6BB-44AD-8449-27FE51A32F41}" presName="ChildAccent" presStyleLbl="solidFgAcc1" presStyleIdx="6" presStyleCnt="18"/>
      <dgm:spPr/>
    </dgm:pt>
    <dgm:pt modelId="{89FC02CB-ADD7-4448-BD6B-E333F9CB4223}" type="pres">
      <dgm:prSet presAssocID="{A0438722-B6BB-44AD-8449-27FE51A32F41}" presName="Child" presStyleLbl="revTx" presStyleIdx="8" presStyleCnt="23">
        <dgm:presLayoutVars>
          <dgm:chMax val="0"/>
          <dgm:chPref val="0"/>
          <dgm:bulletEnabled val="1"/>
        </dgm:presLayoutVars>
      </dgm:prSet>
      <dgm:spPr/>
    </dgm:pt>
    <dgm:pt modelId="{ECF82331-2C36-42E5-A8C9-EFAB04196845}" type="pres">
      <dgm:prSet presAssocID="{8C31AD64-E460-4B20-A99A-A249E158754B}" presName="root" presStyleCnt="0">
        <dgm:presLayoutVars>
          <dgm:chMax/>
          <dgm:chPref/>
        </dgm:presLayoutVars>
      </dgm:prSet>
      <dgm:spPr/>
    </dgm:pt>
    <dgm:pt modelId="{03CDF08F-0113-4155-97E6-A4C4A706FBB8}" type="pres">
      <dgm:prSet presAssocID="{8C31AD64-E460-4B20-A99A-A249E158754B}" presName="rootComposite" presStyleCnt="0">
        <dgm:presLayoutVars/>
      </dgm:prSet>
      <dgm:spPr/>
    </dgm:pt>
    <dgm:pt modelId="{B7564978-FC60-4ED3-9F56-9CDB6C97B607}" type="pres">
      <dgm:prSet presAssocID="{8C31AD64-E460-4B20-A99A-A249E158754B}" presName="ParentAccent" presStyleLbl="alignNode1" presStyleIdx="2" presStyleCnt="5"/>
      <dgm:spPr/>
    </dgm:pt>
    <dgm:pt modelId="{23DBCE62-906E-42E1-9D16-AD032C088562}" type="pres">
      <dgm:prSet presAssocID="{8C31AD64-E460-4B20-A99A-A249E158754B}" presName="ParentSmallAccent" presStyleLbl="fgAcc1" presStyleIdx="2" presStyleCnt="5" custLinFactNeighborX="42110" custLinFactNeighborY="-30880"/>
      <dgm:spPr>
        <a:noFill/>
      </dgm:spPr>
    </dgm:pt>
    <dgm:pt modelId="{B6EC68F0-E009-489E-998F-4874E7D2BFB5}" type="pres">
      <dgm:prSet presAssocID="{8C31AD64-E460-4B20-A99A-A249E158754B}" presName="Parent" presStyleLbl="revTx" presStyleIdx="9" presStyleCnt="23">
        <dgm:presLayoutVars>
          <dgm:chMax/>
          <dgm:chPref val="4"/>
          <dgm:bulletEnabled val="1"/>
        </dgm:presLayoutVars>
      </dgm:prSet>
      <dgm:spPr/>
    </dgm:pt>
    <dgm:pt modelId="{E09D2C25-6E20-4F0F-AF7E-5FDF0855C27C}" type="pres">
      <dgm:prSet presAssocID="{8C31AD64-E460-4B20-A99A-A249E158754B}" presName="childShape" presStyleCnt="0">
        <dgm:presLayoutVars>
          <dgm:chMax val="0"/>
          <dgm:chPref val="0"/>
        </dgm:presLayoutVars>
      </dgm:prSet>
      <dgm:spPr/>
    </dgm:pt>
    <dgm:pt modelId="{34F7D234-9337-49D3-BC64-8A79D13B9516}" type="pres">
      <dgm:prSet presAssocID="{8F408B14-2855-4D76-B78A-EA5482E401BC}" presName="childComposite" presStyleCnt="0">
        <dgm:presLayoutVars>
          <dgm:chMax val="0"/>
          <dgm:chPref val="0"/>
        </dgm:presLayoutVars>
      </dgm:prSet>
      <dgm:spPr/>
    </dgm:pt>
    <dgm:pt modelId="{6B183C88-BF76-4616-92EF-10ED2DF46043}" type="pres">
      <dgm:prSet presAssocID="{8F408B14-2855-4D76-B78A-EA5482E401BC}" presName="ChildAccent" presStyleLbl="solidFgAcc1" presStyleIdx="7" presStyleCnt="18"/>
      <dgm:spPr/>
    </dgm:pt>
    <dgm:pt modelId="{BAF15D52-48B3-47EB-B9E0-3E5A8605C781}" type="pres">
      <dgm:prSet presAssocID="{8F408B14-2855-4D76-B78A-EA5482E401BC}" presName="Child" presStyleLbl="revTx" presStyleIdx="10" presStyleCnt="23">
        <dgm:presLayoutVars>
          <dgm:chMax val="0"/>
          <dgm:chPref val="0"/>
          <dgm:bulletEnabled val="1"/>
        </dgm:presLayoutVars>
      </dgm:prSet>
      <dgm:spPr/>
    </dgm:pt>
    <dgm:pt modelId="{0610A6DE-8000-4EA1-B393-ECE7AA5F7CB7}" type="pres">
      <dgm:prSet presAssocID="{D3E84074-8A4E-43BD-A4CA-044B3C91B924}" presName="childComposite" presStyleCnt="0">
        <dgm:presLayoutVars>
          <dgm:chMax val="0"/>
          <dgm:chPref val="0"/>
        </dgm:presLayoutVars>
      </dgm:prSet>
      <dgm:spPr/>
    </dgm:pt>
    <dgm:pt modelId="{068A232B-0A33-406A-A05D-B29AAF9FDCCE}" type="pres">
      <dgm:prSet presAssocID="{D3E84074-8A4E-43BD-A4CA-044B3C91B924}" presName="ChildAccent" presStyleLbl="solidFgAcc1" presStyleIdx="8" presStyleCnt="18"/>
      <dgm:spPr/>
    </dgm:pt>
    <dgm:pt modelId="{AF970196-8A3D-4B72-B720-36611E1BF59D}" type="pres">
      <dgm:prSet presAssocID="{D3E84074-8A4E-43BD-A4CA-044B3C91B924}" presName="Child" presStyleLbl="revTx" presStyleIdx="11" presStyleCnt="23">
        <dgm:presLayoutVars>
          <dgm:chMax val="0"/>
          <dgm:chPref val="0"/>
          <dgm:bulletEnabled val="1"/>
        </dgm:presLayoutVars>
      </dgm:prSet>
      <dgm:spPr/>
    </dgm:pt>
    <dgm:pt modelId="{A9D8D5DF-738E-4C3F-958F-B4BEA97A40C8}" type="pres">
      <dgm:prSet presAssocID="{818E158C-556D-4465-8527-C8F2F4826E4F}" presName="childComposite" presStyleCnt="0">
        <dgm:presLayoutVars>
          <dgm:chMax val="0"/>
          <dgm:chPref val="0"/>
        </dgm:presLayoutVars>
      </dgm:prSet>
      <dgm:spPr/>
    </dgm:pt>
    <dgm:pt modelId="{8FD912FA-375A-41D8-865B-56559CE9D4DD}" type="pres">
      <dgm:prSet presAssocID="{818E158C-556D-4465-8527-C8F2F4826E4F}" presName="ChildAccent" presStyleLbl="solidFgAcc1" presStyleIdx="9" presStyleCnt="18"/>
      <dgm:spPr/>
    </dgm:pt>
    <dgm:pt modelId="{5E3B47AA-BE32-4421-9086-4207984FCD88}" type="pres">
      <dgm:prSet presAssocID="{818E158C-556D-4465-8527-C8F2F4826E4F}" presName="Child" presStyleLbl="revTx" presStyleIdx="12" presStyleCnt="23">
        <dgm:presLayoutVars>
          <dgm:chMax val="0"/>
          <dgm:chPref val="0"/>
          <dgm:bulletEnabled val="1"/>
        </dgm:presLayoutVars>
      </dgm:prSet>
      <dgm:spPr/>
    </dgm:pt>
    <dgm:pt modelId="{0203E8A4-2779-4B29-8556-5E64BD30CFD8}" type="pres">
      <dgm:prSet presAssocID="{C595112E-3A4F-45C0-8005-C9EE72046DAD}" presName="childComposite" presStyleCnt="0">
        <dgm:presLayoutVars>
          <dgm:chMax val="0"/>
          <dgm:chPref val="0"/>
        </dgm:presLayoutVars>
      </dgm:prSet>
      <dgm:spPr/>
    </dgm:pt>
    <dgm:pt modelId="{F1AB7F70-1690-4C26-9B8D-2BCEDAA46494}" type="pres">
      <dgm:prSet presAssocID="{C595112E-3A4F-45C0-8005-C9EE72046DAD}" presName="ChildAccent" presStyleLbl="solidFgAcc1" presStyleIdx="10" presStyleCnt="18"/>
      <dgm:spPr/>
    </dgm:pt>
    <dgm:pt modelId="{435C517C-826D-4B22-B7B8-20636830E821}" type="pres">
      <dgm:prSet presAssocID="{C595112E-3A4F-45C0-8005-C9EE72046DAD}" presName="Child" presStyleLbl="revTx" presStyleIdx="13" presStyleCnt="23">
        <dgm:presLayoutVars>
          <dgm:chMax val="0"/>
          <dgm:chPref val="0"/>
          <dgm:bulletEnabled val="1"/>
        </dgm:presLayoutVars>
      </dgm:prSet>
      <dgm:spPr/>
    </dgm:pt>
    <dgm:pt modelId="{11395A09-4413-4A04-BE1F-BC8D9D380216}" type="pres">
      <dgm:prSet presAssocID="{2CB6F9F5-3E33-4B81-A3CD-666AA5E1A75A}" presName="root" presStyleCnt="0">
        <dgm:presLayoutVars>
          <dgm:chMax/>
          <dgm:chPref/>
        </dgm:presLayoutVars>
      </dgm:prSet>
      <dgm:spPr/>
    </dgm:pt>
    <dgm:pt modelId="{922B75C4-FD6B-4638-A8CE-7D4F727C9C95}" type="pres">
      <dgm:prSet presAssocID="{2CB6F9F5-3E33-4B81-A3CD-666AA5E1A75A}" presName="rootComposite" presStyleCnt="0">
        <dgm:presLayoutVars/>
      </dgm:prSet>
      <dgm:spPr/>
    </dgm:pt>
    <dgm:pt modelId="{A231E267-7352-4547-A663-B68F8427FB10}" type="pres">
      <dgm:prSet presAssocID="{2CB6F9F5-3E33-4B81-A3CD-666AA5E1A75A}" presName="ParentAccent" presStyleLbl="alignNode1" presStyleIdx="3" presStyleCnt="5"/>
      <dgm:spPr/>
    </dgm:pt>
    <dgm:pt modelId="{DBB91228-DAEC-4B19-9A4B-66AF6AF005AC}" type="pres">
      <dgm:prSet presAssocID="{2CB6F9F5-3E33-4B81-A3CD-666AA5E1A75A}" presName="ParentSmallAccent" presStyleLbl="fgAcc1" presStyleIdx="3" presStyleCnt="5" custLinFactNeighborX="42110" custLinFactNeighborY="-25265"/>
      <dgm:spPr>
        <a:noFill/>
      </dgm:spPr>
    </dgm:pt>
    <dgm:pt modelId="{F9456A9C-B889-4F43-B0D7-39AE0B65D4D6}" type="pres">
      <dgm:prSet presAssocID="{2CB6F9F5-3E33-4B81-A3CD-666AA5E1A75A}" presName="Parent" presStyleLbl="revTx" presStyleIdx="14" presStyleCnt="23">
        <dgm:presLayoutVars>
          <dgm:chMax/>
          <dgm:chPref val="4"/>
          <dgm:bulletEnabled val="1"/>
        </dgm:presLayoutVars>
      </dgm:prSet>
      <dgm:spPr/>
    </dgm:pt>
    <dgm:pt modelId="{7F8EC943-71A5-49F7-A7E6-CFCE4B73FC0D}" type="pres">
      <dgm:prSet presAssocID="{2CB6F9F5-3E33-4B81-A3CD-666AA5E1A75A}" presName="childShape" presStyleCnt="0">
        <dgm:presLayoutVars>
          <dgm:chMax val="0"/>
          <dgm:chPref val="0"/>
        </dgm:presLayoutVars>
      </dgm:prSet>
      <dgm:spPr/>
    </dgm:pt>
    <dgm:pt modelId="{DB7BE16B-2F81-4888-BF0D-E1AA93D23777}" type="pres">
      <dgm:prSet presAssocID="{CE5BA6CE-56E1-4534-9035-346D9166D736}" presName="childComposite" presStyleCnt="0">
        <dgm:presLayoutVars>
          <dgm:chMax val="0"/>
          <dgm:chPref val="0"/>
        </dgm:presLayoutVars>
      </dgm:prSet>
      <dgm:spPr/>
    </dgm:pt>
    <dgm:pt modelId="{C35EB9CA-4A53-403F-B184-A560EB847B00}" type="pres">
      <dgm:prSet presAssocID="{CE5BA6CE-56E1-4534-9035-346D9166D736}" presName="ChildAccent" presStyleLbl="solidFgAcc1" presStyleIdx="11" presStyleCnt="18"/>
      <dgm:spPr/>
    </dgm:pt>
    <dgm:pt modelId="{FFBA41EE-5784-4821-BAFC-4E125CB7B3E3}" type="pres">
      <dgm:prSet presAssocID="{CE5BA6CE-56E1-4534-9035-346D9166D736}" presName="Child" presStyleLbl="revTx" presStyleIdx="15" presStyleCnt="23">
        <dgm:presLayoutVars>
          <dgm:chMax val="0"/>
          <dgm:chPref val="0"/>
          <dgm:bulletEnabled val="1"/>
        </dgm:presLayoutVars>
      </dgm:prSet>
      <dgm:spPr/>
    </dgm:pt>
    <dgm:pt modelId="{C516EC2B-5373-46EC-BD18-21E942195457}" type="pres">
      <dgm:prSet presAssocID="{4207FD15-3E8F-4F63-9FC0-90C99C91749A}" presName="childComposite" presStyleCnt="0">
        <dgm:presLayoutVars>
          <dgm:chMax val="0"/>
          <dgm:chPref val="0"/>
        </dgm:presLayoutVars>
      </dgm:prSet>
      <dgm:spPr/>
    </dgm:pt>
    <dgm:pt modelId="{21D566BF-50DB-41C5-AEF6-6EDB3F277864}" type="pres">
      <dgm:prSet presAssocID="{4207FD15-3E8F-4F63-9FC0-90C99C91749A}" presName="ChildAccent" presStyleLbl="solidFgAcc1" presStyleIdx="12" presStyleCnt="18"/>
      <dgm:spPr/>
    </dgm:pt>
    <dgm:pt modelId="{00CEF54A-D34D-4659-8C76-331BEF56A160}" type="pres">
      <dgm:prSet presAssocID="{4207FD15-3E8F-4F63-9FC0-90C99C91749A}" presName="Child" presStyleLbl="revTx" presStyleIdx="16" presStyleCnt="23">
        <dgm:presLayoutVars>
          <dgm:chMax val="0"/>
          <dgm:chPref val="0"/>
          <dgm:bulletEnabled val="1"/>
        </dgm:presLayoutVars>
      </dgm:prSet>
      <dgm:spPr/>
    </dgm:pt>
    <dgm:pt modelId="{DB33B0F1-1847-4D0A-A68E-DB94CBD3172E}" type="pres">
      <dgm:prSet presAssocID="{170DB4D8-B322-4E1C-B707-5EFCDB167F1C}" presName="childComposite" presStyleCnt="0">
        <dgm:presLayoutVars>
          <dgm:chMax val="0"/>
          <dgm:chPref val="0"/>
        </dgm:presLayoutVars>
      </dgm:prSet>
      <dgm:spPr/>
    </dgm:pt>
    <dgm:pt modelId="{BD165628-E380-4B71-8C43-A469495E1012}" type="pres">
      <dgm:prSet presAssocID="{170DB4D8-B322-4E1C-B707-5EFCDB167F1C}" presName="ChildAccent" presStyleLbl="solidFgAcc1" presStyleIdx="13" presStyleCnt="18"/>
      <dgm:spPr/>
    </dgm:pt>
    <dgm:pt modelId="{DFE3B47A-2141-437B-A7E9-8403025430A2}" type="pres">
      <dgm:prSet presAssocID="{170DB4D8-B322-4E1C-B707-5EFCDB167F1C}" presName="Child" presStyleLbl="revTx" presStyleIdx="17" presStyleCnt="23">
        <dgm:presLayoutVars>
          <dgm:chMax val="0"/>
          <dgm:chPref val="0"/>
          <dgm:bulletEnabled val="1"/>
        </dgm:presLayoutVars>
      </dgm:prSet>
      <dgm:spPr/>
    </dgm:pt>
    <dgm:pt modelId="{6AAC4890-06F9-4BC2-B7E2-54E7C8A9BFF0}" type="pres">
      <dgm:prSet presAssocID="{129A1ED1-6F59-4180-AE50-35C4CE28494E}" presName="root" presStyleCnt="0">
        <dgm:presLayoutVars>
          <dgm:chMax/>
          <dgm:chPref/>
        </dgm:presLayoutVars>
      </dgm:prSet>
      <dgm:spPr/>
    </dgm:pt>
    <dgm:pt modelId="{8A2F7201-5BE9-4B6E-9C57-8A56D2EAAD6A}" type="pres">
      <dgm:prSet presAssocID="{129A1ED1-6F59-4180-AE50-35C4CE28494E}" presName="rootComposite" presStyleCnt="0">
        <dgm:presLayoutVars/>
      </dgm:prSet>
      <dgm:spPr/>
    </dgm:pt>
    <dgm:pt modelId="{F019988E-743D-464D-8D1E-66826ED8BF7A}" type="pres">
      <dgm:prSet presAssocID="{129A1ED1-6F59-4180-AE50-35C4CE28494E}" presName="ParentAccent" presStyleLbl="alignNode1" presStyleIdx="4" presStyleCnt="5"/>
      <dgm:spPr/>
    </dgm:pt>
    <dgm:pt modelId="{570DE8CF-BF89-4462-A1E3-6412AA1F080D}" type="pres">
      <dgm:prSet presAssocID="{129A1ED1-6F59-4180-AE50-35C4CE28494E}" presName="ParentSmallAccent" presStyleLbl="fgAcc1" presStyleIdx="4" presStyleCnt="5" custLinFactNeighborX="58954" custLinFactNeighborY="-28073"/>
      <dgm:spPr>
        <a:noFill/>
      </dgm:spPr>
    </dgm:pt>
    <dgm:pt modelId="{609CAEF9-F8D2-49D9-B432-778F890716E5}" type="pres">
      <dgm:prSet presAssocID="{129A1ED1-6F59-4180-AE50-35C4CE28494E}" presName="Parent" presStyleLbl="revTx" presStyleIdx="18" presStyleCnt="23">
        <dgm:presLayoutVars>
          <dgm:chMax/>
          <dgm:chPref val="4"/>
          <dgm:bulletEnabled val="1"/>
        </dgm:presLayoutVars>
      </dgm:prSet>
      <dgm:spPr/>
    </dgm:pt>
    <dgm:pt modelId="{AE83958A-22F5-4914-B257-6C7886FB5E25}" type="pres">
      <dgm:prSet presAssocID="{129A1ED1-6F59-4180-AE50-35C4CE28494E}" presName="childShape" presStyleCnt="0">
        <dgm:presLayoutVars>
          <dgm:chMax val="0"/>
          <dgm:chPref val="0"/>
        </dgm:presLayoutVars>
      </dgm:prSet>
      <dgm:spPr/>
    </dgm:pt>
    <dgm:pt modelId="{649AE841-5E9C-4553-BD0C-FF47D081869C}" type="pres">
      <dgm:prSet presAssocID="{0CEDA454-4F00-4E49-96EA-9E1BA1761BF5}" presName="childComposite" presStyleCnt="0">
        <dgm:presLayoutVars>
          <dgm:chMax val="0"/>
          <dgm:chPref val="0"/>
        </dgm:presLayoutVars>
      </dgm:prSet>
      <dgm:spPr/>
    </dgm:pt>
    <dgm:pt modelId="{EC464804-F689-4C93-B195-690BB7B7FB73}" type="pres">
      <dgm:prSet presAssocID="{0CEDA454-4F00-4E49-96EA-9E1BA1761BF5}" presName="ChildAccent" presStyleLbl="solidFgAcc1" presStyleIdx="14" presStyleCnt="18"/>
      <dgm:spPr/>
    </dgm:pt>
    <dgm:pt modelId="{00CE9CDD-5573-4115-9CD1-548CF321BEA4}" type="pres">
      <dgm:prSet presAssocID="{0CEDA454-4F00-4E49-96EA-9E1BA1761BF5}" presName="Child" presStyleLbl="revTx" presStyleIdx="19" presStyleCnt="23">
        <dgm:presLayoutVars>
          <dgm:chMax val="0"/>
          <dgm:chPref val="0"/>
          <dgm:bulletEnabled val="1"/>
        </dgm:presLayoutVars>
      </dgm:prSet>
      <dgm:spPr/>
    </dgm:pt>
    <dgm:pt modelId="{8633783E-21FB-4E57-960E-6DA8AB552D1F}" type="pres">
      <dgm:prSet presAssocID="{0B8C548D-EC10-42D5-AAF9-1600D182B73C}" presName="childComposite" presStyleCnt="0">
        <dgm:presLayoutVars>
          <dgm:chMax val="0"/>
          <dgm:chPref val="0"/>
        </dgm:presLayoutVars>
      </dgm:prSet>
      <dgm:spPr/>
    </dgm:pt>
    <dgm:pt modelId="{104796D2-7E20-40C4-97C9-F67533D754A8}" type="pres">
      <dgm:prSet presAssocID="{0B8C548D-EC10-42D5-AAF9-1600D182B73C}" presName="ChildAccent" presStyleLbl="solidFgAcc1" presStyleIdx="15" presStyleCnt="18"/>
      <dgm:spPr/>
    </dgm:pt>
    <dgm:pt modelId="{1D3A649C-169D-4CC7-9FA9-A10ADFAE64DE}" type="pres">
      <dgm:prSet presAssocID="{0B8C548D-EC10-42D5-AAF9-1600D182B73C}" presName="Child" presStyleLbl="revTx" presStyleIdx="20" presStyleCnt="23">
        <dgm:presLayoutVars>
          <dgm:chMax val="0"/>
          <dgm:chPref val="0"/>
          <dgm:bulletEnabled val="1"/>
        </dgm:presLayoutVars>
      </dgm:prSet>
      <dgm:spPr/>
    </dgm:pt>
    <dgm:pt modelId="{1BB84545-8EE4-40A1-84CA-07B960094B46}" type="pres">
      <dgm:prSet presAssocID="{D6AA38C4-CDDE-4AEF-AE0E-9413740B1490}" presName="childComposite" presStyleCnt="0">
        <dgm:presLayoutVars>
          <dgm:chMax val="0"/>
          <dgm:chPref val="0"/>
        </dgm:presLayoutVars>
      </dgm:prSet>
      <dgm:spPr/>
    </dgm:pt>
    <dgm:pt modelId="{CE8A89B2-F32F-4610-BA4F-E17957C9B977}" type="pres">
      <dgm:prSet presAssocID="{D6AA38C4-CDDE-4AEF-AE0E-9413740B1490}" presName="ChildAccent" presStyleLbl="solidFgAcc1" presStyleIdx="16" presStyleCnt="18"/>
      <dgm:spPr/>
    </dgm:pt>
    <dgm:pt modelId="{D410DD77-18D9-4C4D-9E3D-5BE2B0A11DE1}" type="pres">
      <dgm:prSet presAssocID="{D6AA38C4-CDDE-4AEF-AE0E-9413740B1490}" presName="Child" presStyleLbl="revTx" presStyleIdx="21" presStyleCnt="23">
        <dgm:presLayoutVars>
          <dgm:chMax val="0"/>
          <dgm:chPref val="0"/>
          <dgm:bulletEnabled val="1"/>
        </dgm:presLayoutVars>
      </dgm:prSet>
      <dgm:spPr/>
    </dgm:pt>
    <dgm:pt modelId="{3DB7289C-B5C0-47BA-89DD-396E584454BE}" type="pres">
      <dgm:prSet presAssocID="{14A1D3B0-C0E6-434A-A109-5080A9E3A850}" presName="childComposite" presStyleCnt="0">
        <dgm:presLayoutVars>
          <dgm:chMax val="0"/>
          <dgm:chPref val="0"/>
        </dgm:presLayoutVars>
      </dgm:prSet>
      <dgm:spPr/>
    </dgm:pt>
    <dgm:pt modelId="{4F42ABBC-D9F2-4F3D-9FFF-64B9F8417EAD}" type="pres">
      <dgm:prSet presAssocID="{14A1D3B0-C0E6-434A-A109-5080A9E3A850}" presName="ChildAccent" presStyleLbl="solidFgAcc1" presStyleIdx="17" presStyleCnt="18"/>
      <dgm:spPr/>
    </dgm:pt>
    <dgm:pt modelId="{596B64CA-B861-4B76-8825-35065BE29D2C}" type="pres">
      <dgm:prSet presAssocID="{14A1D3B0-C0E6-434A-A109-5080A9E3A850}" presName="Child" presStyleLbl="revTx" presStyleIdx="22" presStyleCnt="23">
        <dgm:presLayoutVars>
          <dgm:chMax val="0"/>
          <dgm:chPref val="0"/>
          <dgm:bulletEnabled val="1"/>
        </dgm:presLayoutVars>
      </dgm:prSet>
      <dgm:spPr/>
    </dgm:pt>
  </dgm:ptLst>
  <dgm:cxnLst>
    <dgm:cxn modelId="{5257A90C-A3D3-41DF-955B-ADD84E452CFF}" srcId="{6A3CF730-E73E-4DCB-BB93-E1BCFA399D26}" destId="{4C5560A6-0D2F-4B43-A69C-D6AD2F0ECE5E}" srcOrd="1" destOrd="0" parTransId="{7EF5FB74-557F-45B3-8D5D-5AB6A69DD092}" sibTransId="{EBB08DB9-2CED-44C2-ACB4-FEF2A8B73A09}"/>
    <dgm:cxn modelId="{E21E5F0F-84C4-454E-A1B1-DD54D7558865}" srcId="{89B21691-A840-4865-B07F-6C58D74F16C2}" destId="{6A3CF730-E73E-4DCB-BB93-E1BCFA399D26}" srcOrd="1" destOrd="0" parTransId="{24945FC0-D5FC-408C-9F36-371CCB9AB648}" sibTransId="{00C3C8D9-072D-45D5-91F3-A98A495C6AD2}"/>
    <dgm:cxn modelId="{5D03820F-FA92-4B97-98BB-9B0E8FD84AD4}" type="presOf" srcId="{CE5BA6CE-56E1-4534-9035-346D9166D736}" destId="{FFBA41EE-5784-4821-BAFC-4E125CB7B3E3}" srcOrd="0" destOrd="0" presId="urn:microsoft.com/office/officeart/2008/layout/SquareAccentList"/>
    <dgm:cxn modelId="{87228E11-4D56-4478-AC39-F5DEDABF01AD}" type="presOf" srcId="{D6AA38C4-CDDE-4AEF-AE0E-9413740B1490}" destId="{D410DD77-18D9-4C4D-9E3D-5BE2B0A11DE1}" srcOrd="0" destOrd="0" presId="urn:microsoft.com/office/officeart/2008/layout/SquareAccentList"/>
    <dgm:cxn modelId="{6A23B218-367F-4FE5-8512-0FD49B9530C1}" srcId="{89B21691-A840-4865-B07F-6C58D74F16C2}" destId="{47910E72-361C-4CB0-B5B1-23420FD741E2}" srcOrd="0" destOrd="0" parTransId="{5B9B0650-553D-408B-B5C8-DDE2F6C9089A}" sibTransId="{7240F824-7052-4B41-A8AA-77CA0E001D8D}"/>
    <dgm:cxn modelId="{F77C0021-B775-4E52-9DFA-482EABB1F470}" type="presOf" srcId="{13B73712-0770-4963-ABC6-FF1DFF957ED5}" destId="{D41C60BE-F05F-4BB9-B301-C41500F9BE4E}" srcOrd="0" destOrd="0" presId="urn:microsoft.com/office/officeart/2008/layout/SquareAccentList"/>
    <dgm:cxn modelId="{BD2CC922-F13A-4553-B242-2247EA5E939C}" type="presOf" srcId="{2CB6F9F5-3E33-4B81-A3CD-666AA5E1A75A}" destId="{F9456A9C-B889-4F43-B0D7-39AE0B65D4D6}" srcOrd="0" destOrd="0" presId="urn:microsoft.com/office/officeart/2008/layout/SquareAccentList"/>
    <dgm:cxn modelId="{20D09025-CAD8-418B-84D4-D1D100550380}" type="presOf" srcId="{6A3CF730-E73E-4DCB-BB93-E1BCFA399D26}" destId="{AD3033F3-52A1-46B0-B2E5-5C1C249263AC}" srcOrd="0" destOrd="0" presId="urn:microsoft.com/office/officeart/2008/layout/SquareAccentList"/>
    <dgm:cxn modelId="{6F92DF31-B53E-4150-8680-013776754BCC}" srcId="{89B21691-A840-4865-B07F-6C58D74F16C2}" destId="{2CB6F9F5-3E33-4B81-A3CD-666AA5E1A75A}" srcOrd="3" destOrd="0" parTransId="{73F8F33C-D5A0-4E36-A613-5274B9244C86}" sibTransId="{B5B69666-5C4D-4359-992A-CBE4718638EC}"/>
    <dgm:cxn modelId="{E3974332-FB6A-435A-813D-172950E9853C}" type="presOf" srcId="{A5673EA5-72D8-4F17-B54A-C232197A9DCE}" destId="{AF0989AA-8CE3-4E9C-AAC5-461D87FD8D34}" srcOrd="0" destOrd="0" presId="urn:microsoft.com/office/officeart/2008/layout/SquareAccentList"/>
    <dgm:cxn modelId="{6C0AB53C-EB05-4A34-856A-E1A6DAB9B3C6}" type="presOf" srcId="{3B2C5B3F-8532-49A3-93BB-D408275B210C}" destId="{02B1902D-660A-4D2D-ADF1-D3E7B834F076}" srcOrd="0" destOrd="0" presId="urn:microsoft.com/office/officeart/2008/layout/SquareAccentList"/>
    <dgm:cxn modelId="{5A77283F-37C2-4C5C-9E9C-87D8C8858989}" srcId="{2CB6F9F5-3E33-4B81-A3CD-666AA5E1A75A}" destId="{170DB4D8-B322-4E1C-B707-5EFCDB167F1C}" srcOrd="2" destOrd="0" parTransId="{AE19E2E7-D291-4F1F-8C19-2E2EBD1875F6}" sibTransId="{5986B260-E365-45FB-AE54-9BBEE72925AA}"/>
    <dgm:cxn modelId="{80705F40-265B-48AC-8C5F-CAC5E782C926}" type="presOf" srcId="{688BDAE7-A956-490B-B37F-F5804EE3512B}" destId="{5F14EDBC-F80F-43FA-A469-B0511C68A186}" srcOrd="0" destOrd="0" presId="urn:microsoft.com/office/officeart/2008/layout/SquareAccentList"/>
    <dgm:cxn modelId="{D34C3160-77A9-4555-B50A-9E91BB24CE73}" srcId="{8C31AD64-E460-4B20-A99A-A249E158754B}" destId="{C595112E-3A4F-45C0-8005-C9EE72046DAD}" srcOrd="3" destOrd="0" parTransId="{439242A5-1BC0-415A-BCCC-2DDDAC09437C}" sibTransId="{EA8ABC5A-D476-4EF8-B029-B6FC3BF49377}"/>
    <dgm:cxn modelId="{57070642-149D-406F-80E7-96266692CB26}" srcId="{47910E72-361C-4CB0-B5B1-23420FD741E2}" destId="{688BDAE7-A956-490B-B37F-F5804EE3512B}" srcOrd="3" destOrd="0" parTransId="{71DD5061-0571-459E-BFBC-6A45F36F51BB}" sibTransId="{84979285-73F1-4618-959B-B3908268A750}"/>
    <dgm:cxn modelId="{990E9146-D1E7-4C0A-BC67-0281F9313BA1}" type="presOf" srcId="{4207FD15-3E8F-4F63-9FC0-90C99C91749A}" destId="{00CEF54A-D34D-4659-8C76-331BEF56A160}" srcOrd="0" destOrd="0" presId="urn:microsoft.com/office/officeart/2008/layout/SquareAccentList"/>
    <dgm:cxn modelId="{5AC5B147-8655-4481-B4A1-0C1B4012C787}" type="presOf" srcId="{727B9652-26D2-4ECC-A76B-76D3272AD033}" destId="{5964AE44-A750-4DDA-8A21-002BCDAD2167}" srcOrd="0" destOrd="0" presId="urn:microsoft.com/office/officeart/2008/layout/SquareAccentList"/>
    <dgm:cxn modelId="{82C9CB49-0CD8-446D-95A1-2DBAB2E8E2B2}" srcId="{47910E72-361C-4CB0-B5B1-23420FD741E2}" destId="{727B9652-26D2-4ECC-A76B-76D3272AD033}" srcOrd="0" destOrd="0" parTransId="{A0E1B4DB-99FC-4643-95D9-FE00009181E8}" sibTransId="{DFD0B7A0-3930-4E2F-9AE5-AE3E93CE0B32}"/>
    <dgm:cxn modelId="{153EE149-08F3-4597-B189-726CD8CD4F04}" srcId="{8C31AD64-E460-4B20-A99A-A249E158754B}" destId="{818E158C-556D-4465-8527-C8F2F4826E4F}" srcOrd="2" destOrd="0" parTransId="{D9A696E6-A159-4A28-9613-9258E3D1B581}" sibTransId="{64763532-4BB0-426B-8FB8-721FFED92892}"/>
    <dgm:cxn modelId="{A3867C50-C770-4912-A14F-BE70B6208B76}" srcId="{2CB6F9F5-3E33-4B81-A3CD-666AA5E1A75A}" destId="{4207FD15-3E8F-4F63-9FC0-90C99C91749A}" srcOrd="1" destOrd="0" parTransId="{1BBD17D4-E680-4701-B9CA-CF358D865975}" sibTransId="{2D14A023-C92E-4359-96ED-ACBD460513CB}"/>
    <dgm:cxn modelId="{8E7C7471-5E05-4849-82AC-9A3F4CE731BB}" type="presOf" srcId="{14A1D3B0-C0E6-434A-A109-5080A9E3A850}" destId="{596B64CA-B861-4B76-8825-35065BE29D2C}" srcOrd="0" destOrd="0" presId="urn:microsoft.com/office/officeart/2008/layout/SquareAccentList"/>
    <dgm:cxn modelId="{50D66555-4905-4C6F-91D9-6A563C013CA6}" type="presOf" srcId="{89B21691-A840-4865-B07F-6C58D74F16C2}" destId="{B505E640-DA8A-44FC-8F70-860599BA895C}" srcOrd="0" destOrd="0" presId="urn:microsoft.com/office/officeart/2008/layout/SquareAccentList"/>
    <dgm:cxn modelId="{6F16747A-76E3-4668-B9A9-CF8AA979F99A}" type="presOf" srcId="{47910E72-361C-4CB0-B5B1-23420FD741E2}" destId="{4227BF23-8BAB-4510-A4C5-0DCC70FA38B4}" srcOrd="0" destOrd="0" presId="urn:microsoft.com/office/officeart/2008/layout/SquareAccentList"/>
    <dgm:cxn modelId="{1D05E77E-8770-4DEC-BAEF-016492631FE1}" type="presOf" srcId="{818E158C-556D-4465-8527-C8F2F4826E4F}" destId="{5E3B47AA-BE32-4421-9086-4207984FCD88}" srcOrd="0" destOrd="0" presId="urn:microsoft.com/office/officeart/2008/layout/SquareAccentList"/>
    <dgm:cxn modelId="{B394D68D-2F72-41B6-980B-158495B30E58}" srcId="{129A1ED1-6F59-4180-AE50-35C4CE28494E}" destId="{0B8C548D-EC10-42D5-AAF9-1600D182B73C}" srcOrd="1" destOrd="0" parTransId="{0FB17BA3-58F2-42C3-AF4A-03828B744687}" sibTransId="{7204139B-D60A-4904-8A28-1C31B3F6F014}"/>
    <dgm:cxn modelId="{733ACF92-4526-40C6-B5C7-6C742C67171B}" type="presOf" srcId="{129A1ED1-6F59-4180-AE50-35C4CE28494E}" destId="{609CAEF9-F8D2-49D9-B432-778F890716E5}" srcOrd="0" destOrd="0" presId="urn:microsoft.com/office/officeart/2008/layout/SquareAccentList"/>
    <dgm:cxn modelId="{C2BABD95-8604-46D6-A88F-67AFEFEB5917}" type="presOf" srcId="{0B8C548D-EC10-42D5-AAF9-1600D182B73C}" destId="{1D3A649C-169D-4CC7-9FA9-A10ADFAE64DE}" srcOrd="0" destOrd="0" presId="urn:microsoft.com/office/officeart/2008/layout/SquareAccentList"/>
    <dgm:cxn modelId="{A04D2098-6461-4872-B794-E8B1A85BCD35}" srcId="{6A3CF730-E73E-4DCB-BB93-E1BCFA399D26}" destId="{A0438722-B6BB-44AD-8449-27FE51A32F41}" srcOrd="2" destOrd="0" parTransId="{D5DBA903-C283-47E9-AA81-D55E82178EE4}" sibTransId="{F407A0A7-8BAD-4E31-9ED9-F061B936BDF0}"/>
    <dgm:cxn modelId="{E28EA49C-64C1-43C0-A618-897935EE7A21}" srcId="{89B21691-A840-4865-B07F-6C58D74F16C2}" destId="{8C31AD64-E460-4B20-A99A-A249E158754B}" srcOrd="2" destOrd="0" parTransId="{89298602-2552-4967-A9DB-8CC52A742309}" sibTransId="{A8AD0A1C-A72E-4D36-BB63-ECC5C708700D}"/>
    <dgm:cxn modelId="{7F0341A1-70F2-4888-A202-F04C47D4862A}" type="presOf" srcId="{4C5560A6-0D2F-4B43-A69C-D6AD2F0ECE5E}" destId="{47198D84-F8CF-4821-B2E1-1B4617D307E2}" srcOrd="0" destOrd="0" presId="urn:microsoft.com/office/officeart/2008/layout/SquareAccentList"/>
    <dgm:cxn modelId="{A56885A1-E746-4286-9A4B-48939E590895}" type="presOf" srcId="{170DB4D8-B322-4E1C-B707-5EFCDB167F1C}" destId="{DFE3B47A-2141-437B-A7E9-8403025430A2}" srcOrd="0" destOrd="0" presId="urn:microsoft.com/office/officeart/2008/layout/SquareAccentList"/>
    <dgm:cxn modelId="{237419A4-394D-45CD-AD21-C98E1EC7E8DD}" srcId="{2CB6F9F5-3E33-4B81-A3CD-666AA5E1A75A}" destId="{CE5BA6CE-56E1-4534-9035-346D9166D736}" srcOrd="0" destOrd="0" parTransId="{AE013EB5-665E-4FAE-ABAA-18DF7A4B5F4D}" sibTransId="{FEE8555A-7D0C-4D63-B448-633D993348FB}"/>
    <dgm:cxn modelId="{52F481A7-3268-45BD-A8FF-6E55A6DEBB55}" type="presOf" srcId="{8C31AD64-E460-4B20-A99A-A249E158754B}" destId="{B6EC68F0-E009-489E-998F-4874E7D2BFB5}" srcOrd="0" destOrd="0" presId="urn:microsoft.com/office/officeart/2008/layout/SquareAccentList"/>
    <dgm:cxn modelId="{4334FCAB-F395-41C8-9AE7-575DE7DCB800}" type="presOf" srcId="{0CEDA454-4F00-4E49-96EA-9E1BA1761BF5}" destId="{00CE9CDD-5573-4115-9CD1-548CF321BEA4}" srcOrd="0" destOrd="0" presId="urn:microsoft.com/office/officeart/2008/layout/SquareAccentList"/>
    <dgm:cxn modelId="{0B4685AC-5229-40FB-A5B7-68B4434450C1}" srcId="{8C31AD64-E460-4B20-A99A-A249E158754B}" destId="{8F408B14-2855-4D76-B78A-EA5482E401BC}" srcOrd="0" destOrd="0" parTransId="{3ED0F049-13AA-4111-BA11-23894E78B632}" sibTransId="{062FDC8C-5314-440A-AC4A-D60D77172704}"/>
    <dgm:cxn modelId="{4FE0BBAD-1C81-45BF-A8CD-CE80CDD8ECD6}" srcId="{6A3CF730-E73E-4DCB-BB93-E1BCFA399D26}" destId="{A5673EA5-72D8-4F17-B54A-C232197A9DCE}" srcOrd="0" destOrd="0" parTransId="{3A7B5ACE-BFB8-402A-ABF5-8135AEE475D7}" sibTransId="{59E0ED51-B824-41B7-80B8-C2579C091763}"/>
    <dgm:cxn modelId="{E9600EAE-A189-419B-A744-1D98F761A256}" type="presOf" srcId="{8F408B14-2855-4D76-B78A-EA5482E401BC}" destId="{BAF15D52-48B3-47EB-B9E0-3E5A8605C781}" srcOrd="0" destOrd="0" presId="urn:microsoft.com/office/officeart/2008/layout/SquareAccentList"/>
    <dgm:cxn modelId="{1191CAB0-CD9B-4C3F-B8AC-FB4C47DA82AF}" type="presOf" srcId="{A0438722-B6BB-44AD-8449-27FE51A32F41}" destId="{89FC02CB-ADD7-4448-BD6B-E333F9CB4223}" srcOrd="0" destOrd="0" presId="urn:microsoft.com/office/officeart/2008/layout/SquareAccentList"/>
    <dgm:cxn modelId="{A45AF3B0-FC09-4B71-9FB4-A7F79175492B}" type="presOf" srcId="{D3E84074-8A4E-43BD-A4CA-044B3C91B924}" destId="{AF970196-8A3D-4B72-B720-36611E1BF59D}" srcOrd="0" destOrd="0" presId="urn:microsoft.com/office/officeart/2008/layout/SquareAccentList"/>
    <dgm:cxn modelId="{DB3183B6-A65E-4FFB-AAC1-A761B3BE0A18}" srcId="{47910E72-361C-4CB0-B5B1-23420FD741E2}" destId="{13B73712-0770-4963-ABC6-FF1DFF957ED5}" srcOrd="2" destOrd="0" parTransId="{3CDD21CA-22CF-458B-A054-76961A7A84A7}" sibTransId="{5A45F4C5-2198-41AF-8DFA-B71611D2D762}"/>
    <dgm:cxn modelId="{EDFAE9C0-6A10-4A83-A363-4DD7002A227A}" srcId="{129A1ED1-6F59-4180-AE50-35C4CE28494E}" destId="{D6AA38C4-CDDE-4AEF-AE0E-9413740B1490}" srcOrd="2" destOrd="0" parTransId="{72043A23-D642-43A3-A559-0B60FAA04004}" sibTransId="{B462442D-58B1-4033-A7A2-753008C24DCD}"/>
    <dgm:cxn modelId="{7F18CFC4-EFF4-4C56-9F2B-26DC9DB5F106}" srcId="{8C31AD64-E460-4B20-A99A-A249E158754B}" destId="{D3E84074-8A4E-43BD-A4CA-044B3C91B924}" srcOrd="1" destOrd="0" parTransId="{4FD58E2D-6736-4765-B0DD-A21ECD29CC1E}" sibTransId="{3CDD6197-8885-45CB-819B-9B118A643F7E}"/>
    <dgm:cxn modelId="{FB4380C5-7938-49FD-9C0B-0009EEF29689}" type="presOf" srcId="{C595112E-3A4F-45C0-8005-C9EE72046DAD}" destId="{435C517C-826D-4B22-B7B8-20636830E821}" srcOrd="0" destOrd="0" presId="urn:microsoft.com/office/officeart/2008/layout/SquareAccentList"/>
    <dgm:cxn modelId="{FC9F27D4-CF1E-4E1C-BDD1-566C353FD3C5}" srcId="{47910E72-361C-4CB0-B5B1-23420FD741E2}" destId="{3B2C5B3F-8532-49A3-93BB-D408275B210C}" srcOrd="1" destOrd="0" parTransId="{4C62ACF6-9E1D-4E80-8EDF-C49D8C30CFB3}" sibTransId="{39061A01-CD67-4D69-918B-22445AAEAF94}"/>
    <dgm:cxn modelId="{52F6AFD5-4CF6-44A3-8EBA-8CC7BE313C0D}" srcId="{89B21691-A840-4865-B07F-6C58D74F16C2}" destId="{129A1ED1-6F59-4180-AE50-35C4CE28494E}" srcOrd="4" destOrd="0" parTransId="{3F5405F0-2972-41A4-A5F9-20584DCE181B}" sibTransId="{6D37C467-DDF6-4E4F-99FE-D23B006271A4}"/>
    <dgm:cxn modelId="{18822CE9-CC22-49A3-A175-DAF6A9F434A2}" srcId="{129A1ED1-6F59-4180-AE50-35C4CE28494E}" destId="{14A1D3B0-C0E6-434A-A109-5080A9E3A850}" srcOrd="3" destOrd="0" parTransId="{9962DE36-0716-4CCE-8A79-ED7DD98A3434}" sibTransId="{E3BB2AD1-B242-4D6B-B7F7-4D66F3822D14}"/>
    <dgm:cxn modelId="{E43D33F5-8910-4A5B-B528-5F5251E39163}" srcId="{129A1ED1-6F59-4180-AE50-35C4CE28494E}" destId="{0CEDA454-4F00-4E49-96EA-9E1BA1761BF5}" srcOrd="0" destOrd="0" parTransId="{1ABA4925-5337-4ED5-B659-06EAC02E69E6}" sibTransId="{C38E7ED2-7D8F-4985-AE50-052275E96DD6}"/>
    <dgm:cxn modelId="{F6174B87-D89D-452E-923C-D9B1B6F3B319}" type="presParOf" srcId="{B505E640-DA8A-44FC-8F70-860599BA895C}" destId="{A216BD95-8144-479B-953D-9CFD32347661}" srcOrd="0" destOrd="0" presId="urn:microsoft.com/office/officeart/2008/layout/SquareAccentList"/>
    <dgm:cxn modelId="{B2FFAFD7-F60E-4020-A3E4-CFCA2FEF14F0}" type="presParOf" srcId="{A216BD95-8144-479B-953D-9CFD32347661}" destId="{F8CECEAA-69D5-4C2C-AA82-6F3042B28584}" srcOrd="0" destOrd="0" presId="urn:microsoft.com/office/officeart/2008/layout/SquareAccentList"/>
    <dgm:cxn modelId="{ED2811C5-EA30-4BDA-AF28-E2EE280C45D9}" type="presParOf" srcId="{F8CECEAA-69D5-4C2C-AA82-6F3042B28584}" destId="{CFAB3387-A702-48B5-B7E8-CBC7E0500FFE}" srcOrd="0" destOrd="0" presId="urn:microsoft.com/office/officeart/2008/layout/SquareAccentList"/>
    <dgm:cxn modelId="{A26A9162-9617-4637-B161-E3473389BEE9}" type="presParOf" srcId="{F8CECEAA-69D5-4C2C-AA82-6F3042B28584}" destId="{14D003A0-9DB1-4565-90F9-A5E65E193534}" srcOrd="1" destOrd="0" presId="urn:microsoft.com/office/officeart/2008/layout/SquareAccentList"/>
    <dgm:cxn modelId="{69B18E69-AEA3-4FFB-9C02-AB29524C9596}" type="presParOf" srcId="{F8CECEAA-69D5-4C2C-AA82-6F3042B28584}" destId="{4227BF23-8BAB-4510-A4C5-0DCC70FA38B4}" srcOrd="2" destOrd="0" presId="urn:microsoft.com/office/officeart/2008/layout/SquareAccentList"/>
    <dgm:cxn modelId="{E81A2424-AE7E-4A77-A6B4-0B90FFA7EF61}" type="presParOf" srcId="{A216BD95-8144-479B-953D-9CFD32347661}" destId="{D4DC1287-F13B-470A-AFBA-6CD1F098816D}" srcOrd="1" destOrd="0" presId="urn:microsoft.com/office/officeart/2008/layout/SquareAccentList"/>
    <dgm:cxn modelId="{56C395A1-5563-4E57-B964-B338F14434C2}" type="presParOf" srcId="{D4DC1287-F13B-470A-AFBA-6CD1F098816D}" destId="{1835C0C8-8CB3-480F-9622-A0BCAA9DF1E6}" srcOrd="0" destOrd="0" presId="urn:microsoft.com/office/officeart/2008/layout/SquareAccentList"/>
    <dgm:cxn modelId="{85AE123C-D3F3-4D0C-AD4D-3C85C741E1AC}" type="presParOf" srcId="{1835C0C8-8CB3-480F-9622-A0BCAA9DF1E6}" destId="{2BA63C2B-98BD-4A5A-AC5B-9785A6A1B680}" srcOrd="0" destOrd="0" presId="urn:microsoft.com/office/officeart/2008/layout/SquareAccentList"/>
    <dgm:cxn modelId="{A7721ABE-2505-4528-9671-3033370E2B41}" type="presParOf" srcId="{1835C0C8-8CB3-480F-9622-A0BCAA9DF1E6}" destId="{5964AE44-A750-4DDA-8A21-002BCDAD2167}" srcOrd="1" destOrd="0" presId="urn:microsoft.com/office/officeart/2008/layout/SquareAccentList"/>
    <dgm:cxn modelId="{18EB3EE8-B697-4722-BB72-F2DED925DCCA}" type="presParOf" srcId="{D4DC1287-F13B-470A-AFBA-6CD1F098816D}" destId="{6EC6899E-B685-4A99-91B1-04BBF69A8A6E}" srcOrd="1" destOrd="0" presId="urn:microsoft.com/office/officeart/2008/layout/SquareAccentList"/>
    <dgm:cxn modelId="{2DB27674-DFAF-4762-9E0C-99B88AF446D2}" type="presParOf" srcId="{6EC6899E-B685-4A99-91B1-04BBF69A8A6E}" destId="{8219BEBA-01CD-495B-9291-9BA48C7B1FF1}" srcOrd="0" destOrd="0" presId="urn:microsoft.com/office/officeart/2008/layout/SquareAccentList"/>
    <dgm:cxn modelId="{7B87BCD7-BB37-4772-98B3-AAC0CEE619C5}" type="presParOf" srcId="{6EC6899E-B685-4A99-91B1-04BBF69A8A6E}" destId="{02B1902D-660A-4D2D-ADF1-D3E7B834F076}" srcOrd="1" destOrd="0" presId="urn:microsoft.com/office/officeart/2008/layout/SquareAccentList"/>
    <dgm:cxn modelId="{A27C0EA5-2C09-4222-8399-BB5695D937C1}" type="presParOf" srcId="{D4DC1287-F13B-470A-AFBA-6CD1F098816D}" destId="{4E9EB486-78DB-4178-AA3F-C8CCC11BF0D0}" srcOrd="2" destOrd="0" presId="urn:microsoft.com/office/officeart/2008/layout/SquareAccentList"/>
    <dgm:cxn modelId="{9580CA24-6CED-4A5F-A925-4E009EFC53A2}" type="presParOf" srcId="{4E9EB486-78DB-4178-AA3F-C8CCC11BF0D0}" destId="{2FF28CD2-3BAD-4B34-97A0-F67BCB60AE9A}" srcOrd="0" destOrd="0" presId="urn:microsoft.com/office/officeart/2008/layout/SquareAccentList"/>
    <dgm:cxn modelId="{F5989A7F-ABE7-4075-9CF7-1499DD44B7CA}" type="presParOf" srcId="{4E9EB486-78DB-4178-AA3F-C8CCC11BF0D0}" destId="{D41C60BE-F05F-4BB9-B301-C41500F9BE4E}" srcOrd="1" destOrd="0" presId="urn:microsoft.com/office/officeart/2008/layout/SquareAccentList"/>
    <dgm:cxn modelId="{B7F06D7A-ED25-46CF-8243-BA26F6CE7375}" type="presParOf" srcId="{D4DC1287-F13B-470A-AFBA-6CD1F098816D}" destId="{94C22228-BD0F-48B2-9F62-FD2BC8B81722}" srcOrd="3" destOrd="0" presId="urn:microsoft.com/office/officeart/2008/layout/SquareAccentList"/>
    <dgm:cxn modelId="{4C377830-9799-4656-BB32-B8B12ECA00FD}" type="presParOf" srcId="{94C22228-BD0F-48B2-9F62-FD2BC8B81722}" destId="{A71252F8-2A3E-426F-9610-F6BF04669813}" srcOrd="0" destOrd="0" presId="urn:microsoft.com/office/officeart/2008/layout/SquareAccentList"/>
    <dgm:cxn modelId="{2187231E-5342-4041-BC3B-9A3371ACD730}" type="presParOf" srcId="{94C22228-BD0F-48B2-9F62-FD2BC8B81722}" destId="{5F14EDBC-F80F-43FA-A469-B0511C68A186}" srcOrd="1" destOrd="0" presId="urn:microsoft.com/office/officeart/2008/layout/SquareAccentList"/>
    <dgm:cxn modelId="{5C314DDE-B52D-4040-B8AD-CF1A40C8433C}" type="presParOf" srcId="{B505E640-DA8A-44FC-8F70-860599BA895C}" destId="{C0F81976-8B95-49AF-A8A0-1FDA80528E8A}" srcOrd="1" destOrd="0" presId="urn:microsoft.com/office/officeart/2008/layout/SquareAccentList"/>
    <dgm:cxn modelId="{6D918E68-AA83-412A-8329-DD08F7B62A3C}" type="presParOf" srcId="{C0F81976-8B95-49AF-A8A0-1FDA80528E8A}" destId="{3B6497D5-37B1-41CC-8701-90F7EED63E5A}" srcOrd="0" destOrd="0" presId="urn:microsoft.com/office/officeart/2008/layout/SquareAccentList"/>
    <dgm:cxn modelId="{3F0DEC28-10AC-4324-B5D5-F5B2E24E304A}" type="presParOf" srcId="{3B6497D5-37B1-41CC-8701-90F7EED63E5A}" destId="{C65F24EA-DE70-4AA6-BDBB-46A9C7815519}" srcOrd="0" destOrd="0" presId="urn:microsoft.com/office/officeart/2008/layout/SquareAccentList"/>
    <dgm:cxn modelId="{916700BA-9D5C-4394-BE1E-B1307691A647}" type="presParOf" srcId="{3B6497D5-37B1-41CC-8701-90F7EED63E5A}" destId="{C68CF76D-B30F-4739-AC13-E3558A8FF73C}" srcOrd="1" destOrd="0" presId="urn:microsoft.com/office/officeart/2008/layout/SquareAccentList"/>
    <dgm:cxn modelId="{1D562949-754A-49C9-8D3D-5956CC5AD7FE}" type="presParOf" srcId="{3B6497D5-37B1-41CC-8701-90F7EED63E5A}" destId="{AD3033F3-52A1-46B0-B2E5-5C1C249263AC}" srcOrd="2" destOrd="0" presId="urn:microsoft.com/office/officeart/2008/layout/SquareAccentList"/>
    <dgm:cxn modelId="{65AD1E6A-7141-4431-B421-E348A71EBBD8}" type="presParOf" srcId="{C0F81976-8B95-49AF-A8A0-1FDA80528E8A}" destId="{75F2BE9B-DEF2-49C4-BEFF-399142231462}" srcOrd="1" destOrd="0" presId="urn:microsoft.com/office/officeart/2008/layout/SquareAccentList"/>
    <dgm:cxn modelId="{BC998D2F-A4E9-4C35-B7B2-21A74D32E2B2}" type="presParOf" srcId="{75F2BE9B-DEF2-49C4-BEFF-399142231462}" destId="{458CA974-76FD-407E-90D7-673C02348A80}" srcOrd="0" destOrd="0" presId="urn:microsoft.com/office/officeart/2008/layout/SquareAccentList"/>
    <dgm:cxn modelId="{DD9D706E-9F78-4E52-9F08-8EA2795EC976}" type="presParOf" srcId="{458CA974-76FD-407E-90D7-673C02348A80}" destId="{5EB39C0A-94A8-472F-B69B-4F4E4C955E0A}" srcOrd="0" destOrd="0" presId="urn:microsoft.com/office/officeart/2008/layout/SquareAccentList"/>
    <dgm:cxn modelId="{698A315D-AA9C-4E73-9C53-9B7B8CF931E8}" type="presParOf" srcId="{458CA974-76FD-407E-90D7-673C02348A80}" destId="{AF0989AA-8CE3-4E9C-AAC5-461D87FD8D34}" srcOrd="1" destOrd="0" presId="urn:microsoft.com/office/officeart/2008/layout/SquareAccentList"/>
    <dgm:cxn modelId="{2DBB96CF-ECA9-4EAF-AB9D-20A33825342A}" type="presParOf" srcId="{75F2BE9B-DEF2-49C4-BEFF-399142231462}" destId="{46A4C2F0-A866-4D91-BCF7-C2764DC17922}" srcOrd="1" destOrd="0" presId="urn:microsoft.com/office/officeart/2008/layout/SquareAccentList"/>
    <dgm:cxn modelId="{A0F01C37-FD11-42E2-AB4B-0337FC312AB4}" type="presParOf" srcId="{46A4C2F0-A866-4D91-BCF7-C2764DC17922}" destId="{C21347CB-A3CE-424B-B2D5-49ACFC57DC4E}" srcOrd="0" destOrd="0" presId="urn:microsoft.com/office/officeart/2008/layout/SquareAccentList"/>
    <dgm:cxn modelId="{0C7A3E8A-C1F2-4ACC-BAC1-9C8B97726A61}" type="presParOf" srcId="{46A4C2F0-A866-4D91-BCF7-C2764DC17922}" destId="{47198D84-F8CF-4821-B2E1-1B4617D307E2}" srcOrd="1" destOrd="0" presId="urn:microsoft.com/office/officeart/2008/layout/SquareAccentList"/>
    <dgm:cxn modelId="{506173A2-4A24-4A7F-9334-32671B34C507}" type="presParOf" srcId="{75F2BE9B-DEF2-49C4-BEFF-399142231462}" destId="{065D0A67-DD21-4B09-A3DB-F7B5126DBD6F}" srcOrd="2" destOrd="0" presId="urn:microsoft.com/office/officeart/2008/layout/SquareAccentList"/>
    <dgm:cxn modelId="{7A26A241-DA98-4627-B888-A3F63DD4FB62}" type="presParOf" srcId="{065D0A67-DD21-4B09-A3DB-F7B5126DBD6F}" destId="{6E7C8EC8-20EB-413F-BA0E-0410BEEF41CA}" srcOrd="0" destOrd="0" presId="urn:microsoft.com/office/officeart/2008/layout/SquareAccentList"/>
    <dgm:cxn modelId="{A1976566-2295-434C-A1E7-496108EB0A86}" type="presParOf" srcId="{065D0A67-DD21-4B09-A3DB-F7B5126DBD6F}" destId="{89FC02CB-ADD7-4448-BD6B-E333F9CB4223}" srcOrd="1" destOrd="0" presId="urn:microsoft.com/office/officeart/2008/layout/SquareAccentList"/>
    <dgm:cxn modelId="{C04F408D-4C1E-457A-B6C3-ABA42D0F3187}" type="presParOf" srcId="{B505E640-DA8A-44FC-8F70-860599BA895C}" destId="{ECF82331-2C36-42E5-A8C9-EFAB04196845}" srcOrd="2" destOrd="0" presId="urn:microsoft.com/office/officeart/2008/layout/SquareAccentList"/>
    <dgm:cxn modelId="{4EA47F9C-F748-4205-AF66-6318AB7CA860}" type="presParOf" srcId="{ECF82331-2C36-42E5-A8C9-EFAB04196845}" destId="{03CDF08F-0113-4155-97E6-A4C4A706FBB8}" srcOrd="0" destOrd="0" presId="urn:microsoft.com/office/officeart/2008/layout/SquareAccentList"/>
    <dgm:cxn modelId="{1A58D5A6-D944-4637-81A7-BC403F5EBF44}" type="presParOf" srcId="{03CDF08F-0113-4155-97E6-A4C4A706FBB8}" destId="{B7564978-FC60-4ED3-9F56-9CDB6C97B607}" srcOrd="0" destOrd="0" presId="urn:microsoft.com/office/officeart/2008/layout/SquareAccentList"/>
    <dgm:cxn modelId="{6BC9D595-4A35-4D2A-8983-A7FE13EC9B92}" type="presParOf" srcId="{03CDF08F-0113-4155-97E6-A4C4A706FBB8}" destId="{23DBCE62-906E-42E1-9D16-AD032C088562}" srcOrd="1" destOrd="0" presId="urn:microsoft.com/office/officeart/2008/layout/SquareAccentList"/>
    <dgm:cxn modelId="{AE68FB3E-007C-4C0C-98D2-D78F039DC846}" type="presParOf" srcId="{03CDF08F-0113-4155-97E6-A4C4A706FBB8}" destId="{B6EC68F0-E009-489E-998F-4874E7D2BFB5}" srcOrd="2" destOrd="0" presId="urn:microsoft.com/office/officeart/2008/layout/SquareAccentList"/>
    <dgm:cxn modelId="{402E408C-972B-4724-8D6F-8A15A69BD516}" type="presParOf" srcId="{ECF82331-2C36-42E5-A8C9-EFAB04196845}" destId="{E09D2C25-6E20-4F0F-AF7E-5FDF0855C27C}" srcOrd="1" destOrd="0" presId="urn:microsoft.com/office/officeart/2008/layout/SquareAccentList"/>
    <dgm:cxn modelId="{88CD22F0-0F46-4F3A-AFE3-940A4F1CB758}" type="presParOf" srcId="{E09D2C25-6E20-4F0F-AF7E-5FDF0855C27C}" destId="{34F7D234-9337-49D3-BC64-8A79D13B9516}" srcOrd="0" destOrd="0" presId="urn:microsoft.com/office/officeart/2008/layout/SquareAccentList"/>
    <dgm:cxn modelId="{984CF278-E075-4BE8-872D-D097E389E683}" type="presParOf" srcId="{34F7D234-9337-49D3-BC64-8A79D13B9516}" destId="{6B183C88-BF76-4616-92EF-10ED2DF46043}" srcOrd="0" destOrd="0" presId="urn:microsoft.com/office/officeart/2008/layout/SquareAccentList"/>
    <dgm:cxn modelId="{81E886AF-CA77-4E8C-B21A-A5692E97C51B}" type="presParOf" srcId="{34F7D234-9337-49D3-BC64-8A79D13B9516}" destId="{BAF15D52-48B3-47EB-B9E0-3E5A8605C781}" srcOrd="1" destOrd="0" presId="urn:microsoft.com/office/officeart/2008/layout/SquareAccentList"/>
    <dgm:cxn modelId="{793E21DE-661D-4B6F-AAE5-1D4A3CB901A5}" type="presParOf" srcId="{E09D2C25-6E20-4F0F-AF7E-5FDF0855C27C}" destId="{0610A6DE-8000-4EA1-B393-ECE7AA5F7CB7}" srcOrd="1" destOrd="0" presId="urn:microsoft.com/office/officeart/2008/layout/SquareAccentList"/>
    <dgm:cxn modelId="{2C521261-578E-4799-9C1A-7A68D69E5046}" type="presParOf" srcId="{0610A6DE-8000-4EA1-B393-ECE7AA5F7CB7}" destId="{068A232B-0A33-406A-A05D-B29AAF9FDCCE}" srcOrd="0" destOrd="0" presId="urn:microsoft.com/office/officeart/2008/layout/SquareAccentList"/>
    <dgm:cxn modelId="{03EAE6A0-68E0-4BEF-A044-9D7F3D6B629B}" type="presParOf" srcId="{0610A6DE-8000-4EA1-B393-ECE7AA5F7CB7}" destId="{AF970196-8A3D-4B72-B720-36611E1BF59D}" srcOrd="1" destOrd="0" presId="urn:microsoft.com/office/officeart/2008/layout/SquareAccentList"/>
    <dgm:cxn modelId="{977EB159-E89C-4425-AC0C-4D7B763FD43F}" type="presParOf" srcId="{E09D2C25-6E20-4F0F-AF7E-5FDF0855C27C}" destId="{A9D8D5DF-738E-4C3F-958F-B4BEA97A40C8}" srcOrd="2" destOrd="0" presId="urn:microsoft.com/office/officeart/2008/layout/SquareAccentList"/>
    <dgm:cxn modelId="{38701AA6-686F-4D0C-BE00-CD3764A1079F}" type="presParOf" srcId="{A9D8D5DF-738E-4C3F-958F-B4BEA97A40C8}" destId="{8FD912FA-375A-41D8-865B-56559CE9D4DD}" srcOrd="0" destOrd="0" presId="urn:microsoft.com/office/officeart/2008/layout/SquareAccentList"/>
    <dgm:cxn modelId="{6577E73B-1F0F-4D6B-BC9C-E15C84C455B1}" type="presParOf" srcId="{A9D8D5DF-738E-4C3F-958F-B4BEA97A40C8}" destId="{5E3B47AA-BE32-4421-9086-4207984FCD88}" srcOrd="1" destOrd="0" presId="urn:microsoft.com/office/officeart/2008/layout/SquareAccentList"/>
    <dgm:cxn modelId="{34696FDF-E26E-4FCA-8CB6-18713C43A87D}" type="presParOf" srcId="{E09D2C25-6E20-4F0F-AF7E-5FDF0855C27C}" destId="{0203E8A4-2779-4B29-8556-5E64BD30CFD8}" srcOrd="3" destOrd="0" presId="urn:microsoft.com/office/officeart/2008/layout/SquareAccentList"/>
    <dgm:cxn modelId="{815B6CB9-364A-4F9F-BC1E-B2B62AE8D170}" type="presParOf" srcId="{0203E8A4-2779-4B29-8556-5E64BD30CFD8}" destId="{F1AB7F70-1690-4C26-9B8D-2BCEDAA46494}" srcOrd="0" destOrd="0" presId="urn:microsoft.com/office/officeart/2008/layout/SquareAccentList"/>
    <dgm:cxn modelId="{D8B4D8CB-B07E-4A5B-858F-AE0C0C6BCCC1}" type="presParOf" srcId="{0203E8A4-2779-4B29-8556-5E64BD30CFD8}" destId="{435C517C-826D-4B22-B7B8-20636830E821}" srcOrd="1" destOrd="0" presId="urn:microsoft.com/office/officeart/2008/layout/SquareAccentList"/>
    <dgm:cxn modelId="{D52F3870-AAB9-4369-B265-659CFCE7E866}" type="presParOf" srcId="{B505E640-DA8A-44FC-8F70-860599BA895C}" destId="{11395A09-4413-4A04-BE1F-BC8D9D380216}" srcOrd="3" destOrd="0" presId="urn:microsoft.com/office/officeart/2008/layout/SquareAccentList"/>
    <dgm:cxn modelId="{8B82B0B6-2F24-4AB5-ABE0-E5228E4BB395}" type="presParOf" srcId="{11395A09-4413-4A04-BE1F-BC8D9D380216}" destId="{922B75C4-FD6B-4638-A8CE-7D4F727C9C95}" srcOrd="0" destOrd="0" presId="urn:microsoft.com/office/officeart/2008/layout/SquareAccentList"/>
    <dgm:cxn modelId="{54C013A6-0266-439D-BDE0-BA136375B06A}" type="presParOf" srcId="{922B75C4-FD6B-4638-A8CE-7D4F727C9C95}" destId="{A231E267-7352-4547-A663-B68F8427FB10}" srcOrd="0" destOrd="0" presId="urn:microsoft.com/office/officeart/2008/layout/SquareAccentList"/>
    <dgm:cxn modelId="{9D6BEE97-49A7-4EBF-8C84-84067A6CDFF2}" type="presParOf" srcId="{922B75C4-FD6B-4638-A8CE-7D4F727C9C95}" destId="{DBB91228-DAEC-4B19-9A4B-66AF6AF005AC}" srcOrd="1" destOrd="0" presId="urn:microsoft.com/office/officeart/2008/layout/SquareAccentList"/>
    <dgm:cxn modelId="{0179BFC1-8488-4BC5-8CD3-DEC8C476E76E}" type="presParOf" srcId="{922B75C4-FD6B-4638-A8CE-7D4F727C9C95}" destId="{F9456A9C-B889-4F43-B0D7-39AE0B65D4D6}" srcOrd="2" destOrd="0" presId="urn:microsoft.com/office/officeart/2008/layout/SquareAccentList"/>
    <dgm:cxn modelId="{8C805EB7-E3CC-4C47-8C4A-7A63F0673CC1}" type="presParOf" srcId="{11395A09-4413-4A04-BE1F-BC8D9D380216}" destId="{7F8EC943-71A5-49F7-A7E6-CFCE4B73FC0D}" srcOrd="1" destOrd="0" presId="urn:microsoft.com/office/officeart/2008/layout/SquareAccentList"/>
    <dgm:cxn modelId="{56A4ADA7-03D1-4D26-883C-90B93394AF2F}" type="presParOf" srcId="{7F8EC943-71A5-49F7-A7E6-CFCE4B73FC0D}" destId="{DB7BE16B-2F81-4888-BF0D-E1AA93D23777}" srcOrd="0" destOrd="0" presId="urn:microsoft.com/office/officeart/2008/layout/SquareAccentList"/>
    <dgm:cxn modelId="{5BCA0741-0E15-467E-BDAB-CA568FD31765}" type="presParOf" srcId="{DB7BE16B-2F81-4888-BF0D-E1AA93D23777}" destId="{C35EB9CA-4A53-403F-B184-A560EB847B00}" srcOrd="0" destOrd="0" presId="urn:microsoft.com/office/officeart/2008/layout/SquareAccentList"/>
    <dgm:cxn modelId="{240269B3-4D62-4260-AF73-224BC441B257}" type="presParOf" srcId="{DB7BE16B-2F81-4888-BF0D-E1AA93D23777}" destId="{FFBA41EE-5784-4821-BAFC-4E125CB7B3E3}" srcOrd="1" destOrd="0" presId="urn:microsoft.com/office/officeart/2008/layout/SquareAccentList"/>
    <dgm:cxn modelId="{B12B49EA-9CFC-4ADE-AB4E-BA10E752AB2C}" type="presParOf" srcId="{7F8EC943-71A5-49F7-A7E6-CFCE4B73FC0D}" destId="{C516EC2B-5373-46EC-BD18-21E942195457}" srcOrd="1" destOrd="0" presId="urn:microsoft.com/office/officeart/2008/layout/SquareAccentList"/>
    <dgm:cxn modelId="{754A4BEB-B1AB-4D43-B81E-67CECCA64FDF}" type="presParOf" srcId="{C516EC2B-5373-46EC-BD18-21E942195457}" destId="{21D566BF-50DB-41C5-AEF6-6EDB3F277864}" srcOrd="0" destOrd="0" presId="urn:microsoft.com/office/officeart/2008/layout/SquareAccentList"/>
    <dgm:cxn modelId="{DA352FCD-442F-445E-B5E1-5B87AD9499F8}" type="presParOf" srcId="{C516EC2B-5373-46EC-BD18-21E942195457}" destId="{00CEF54A-D34D-4659-8C76-331BEF56A160}" srcOrd="1" destOrd="0" presId="urn:microsoft.com/office/officeart/2008/layout/SquareAccentList"/>
    <dgm:cxn modelId="{BEC72959-2905-4AC3-BF7E-FDAA9C4AA939}" type="presParOf" srcId="{7F8EC943-71A5-49F7-A7E6-CFCE4B73FC0D}" destId="{DB33B0F1-1847-4D0A-A68E-DB94CBD3172E}" srcOrd="2" destOrd="0" presId="urn:microsoft.com/office/officeart/2008/layout/SquareAccentList"/>
    <dgm:cxn modelId="{C3CCAF4C-48B3-45A7-958E-B4090A44FAD7}" type="presParOf" srcId="{DB33B0F1-1847-4D0A-A68E-DB94CBD3172E}" destId="{BD165628-E380-4B71-8C43-A469495E1012}" srcOrd="0" destOrd="0" presId="urn:microsoft.com/office/officeart/2008/layout/SquareAccentList"/>
    <dgm:cxn modelId="{77B0BC23-111B-470F-9E49-2B39B0731358}" type="presParOf" srcId="{DB33B0F1-1847-4D0A-A68E-DB94CBD3172E}" destId="{DFE3B47A-2141-437B-A7E9-8403025430A2}" srcOrd="1" destOrd="0" presId="urn:microsoft.com/office/officeart/2008/layout/SquareAccentList"/>
    <dgm:cxn modelId="{13313D5F-81F9-47DF-9519-C8B4029933DF}" type="presParOf" srcId="{B505E640-DA8A-44FC-8F70-860599BA895C}" destId="{6AAC4890-06F9-4BC2-B7E2-54E7C8A9BFF0}" srcOrd="4" destOrd="0" presId="urn:microsoft.com/office/officeart/2008/layout/SquareAccentList"/>
    <dgm:cxn modelId="{40EBB3B5-26DA-4E56-B010-6C270CBC02C3}" type="presParOf" srcId="{6AAC4890-06F9-4BC2-B7E2-54E7C8A9BFF0}" destId="{8A2F7201-5BE9-4B6E-9C57-8A56D2EAAD6A}" srcOrd="0" destOrd="0" presId="urn:microsoft.com/office/officeart/2008/layout/SquareAccentList"/>
    <dgm:cxn modelId="{04D4A18C-32F3-437E-A28C-BA00C3C3E96E}" type="presParOf" srcId="{8A2F7201-5BE9-4B6E-9C57-8A56D2EAAD6A}" destId="{F019988E-743D-464D-8D1E-66826ED8BF7A}" srcOrd="0" destOrd="0" presId="urn:microsoft.com/office/officeart/2008/layout/SquareAccentList"/>
    <dgm:cxn modelId="{6C536832-28C7-46A4-8624-98D77CDE9274}" type="presParOf" srcId="{8A2F7201-5BE9-4B6E-9C57-8A56D2EAAD6A}" destId="{570DE8CF-BF89-4462-A1E3-6412AA1F080D}" srcOrd="1" destOrd="0" presId="urn:microsoft.com/office/officeart/2008/layout/SquareAccentList"/>
    <dgm:cxn modelId="{747AFC60-464C-4A60-A4F1-26F3E85C13AD}" type="presParOf" srcId="{8A2F7201-5BE9-4B6E-9C57-8A56D2EAAD6A}" destId="{609CAEF9-F8D2-49D9-B432-778F890716E5}" srcOrd="2" destOrd="0" presId="urn:microsoft.com/office/officeart/2008/layout/SquareAccentList"/>
    <dgm:cxn modelId="{5C27350C-ABA4-4397-9753-A47EE102B012}" type="presParOf" srcId="{6AAC4890-06F9-4BC2-B7E2-54E7C8A9BFF0}" destId="{AE83958A-22F5-4914-B257-6C7886FB5E25}" srcOrd="1" destOrd="0" presId="urn:microsoft.com/office/officeart/2008/layout/SquareAccentList"/>
    <dgm:cxn modelId="{655B07FE-E157-4212-A67C-26DE05177A77}" type="presParOf" srcId="{AE83958A-22F5-4914-B257-6C7886FB5E25}" destId="{649AE841-5E9C-4553-BD0C-FF47D081869C}" srcOrd="0" destOrd="0" presId="urn:microsoft.com/office/officeart/2008/layout/SquareAccentList"/>
    <dgm:cxn modelId="{4ACF2553-7C7E-44DE-853C-CF4F50017381}" type="presParOf" srcId="{649AE841-5E9C-4553-BD0C-FF47D081869C}" destId="{EC464804-F689-4C93-B195-690BB7B7FB73}" srcOrd="0" destOrd="0" presId="urn:microsoft.com/office/officeart/2008/layout/SquareAccentList"/>
    <dgm:cxn modelId="{41AD470F-B2BB-4F3C-BCD6-BD10762EE228}" type="presParOf" srcId="{649AE841-5E9C-4553-BD0C-FF47D081869C}" destId="{00CE9CDD-5573-4115-9CD1-548CF321BEA4}" srcOrd="1" destOrd="0" presId="urn:microsoft.com/office/officeart/2008/layout/SquareAccentList"/>
    <dgm:cxn modelId="{3E851CC8-E7AF-4BC7-8D50-B5F7069B8AF9}" type="presParOf" srcId="{AE83958A-22F5-4914-B257-6C7886FB5E25}" destId="{8633783E-21FB-4E57-960E-6DA8AB552D1F}" srcOrd="1" destOrd="0" presId="urn:microsoft.com/office/officeart/2008/layout/SquareAccentList"/>
    <dgm:cxn modelId="{8D24DF50-2ADC-42D8-B5C4-73F61864C5A7}" type="presParOf" srcId="{8633783E-21FB-4E57-960E-6DA8AB552D1F}" destId="{104796D2-7E20-40C4-97C9-F67533D754A8}" srcOrd="0" destOrd="0" presId="urn:microsoft.com/office/officeart/2008/layout/SquareAccentList"/>
    <dgm:cxn modelId="{ED9D7275-4DB3-4123-BE85-EA3ED0BE2577}" type="presParOf" srcId="{8633783E-21FB-4E57-960E-6DA8AB552D1F}" destId="{1D3A649C-169D-4CC7-9FA9-A10ADFAE64DE}" srcOrd="1" destOrd="0" presId="urn:microsoft.com/office/officeart/2008/layout/SquareAccentList"/>
    <dgm:cxn modelId="{BEB27B50-3814-4C86-B398-5772B62DF6C9}" type="presParOf" srcId="{AE83958A-22F5-4914-B257-6C7886FB5E25}" destId="{1BB84545-8EE4-40A1-84CA-07B960094B46}" srcOrd="2" destOrd="0" presId="urn:microsoft.com/office/officeart/2008/layout/SquareAccentList"/>
    <dgm:cxn modelId="{A37A0ADD-9D62-4EAD-9836-377876E516B8}" type="presParOf" srcId="{1BB84545-8EE4-40A1-84CA-07B960094B46}" destId="{CE8A89B2-F32F-4610-BA4F-E17957C9B977}" srcOrd="0" destOrd="0" presId="urn:microsoft.com/office/officeart/2008/layout/SquareAccentList"/>
    <dgm:cxn modelId="{3A809D2F-5652-428C-A15E-083D40F54F84}" type="presParOf" srcId="{1BB84545-8EE4-40A1-84CA-07B960094B46}" destId="{D410DD77-18D9-4C4D-9E3D-5BE2B0A11DE1}" srcOrd="1" destOrd="0" presId="urn:microsoft.com/office/officeart/2008/layout/SquareAccentList"/>
    <dgm:cxn modelId="{34A12C0E-9732-43ED-8B24-14CCFDD617B9}" type="presParOf" srcId="{AE83958A-22F5-4914-B257-6C7886FB5E25}" destId="{3DB7289C-B5C0-47BA-89DD-396E584454BE}" srcOrd="3" destOrd="0" presId="urn:microsoft.com/office/officeart/2008/layout/SquareAccentList"/>
    <dgm:cxn modelId="{A6053B01-5FD9-4ECD-8807-60A920FA52F2}" type="presParOf" srcId="{3DB7289C-B5C0-47BA-89DD-396E584454BE}" destId="{4F42ABBC-D9F2-4F3D-9FFF-64B9F8417EAD}" srcOrd="0" destOrd="0" presId="urn:microsoft.com/office/officeart/2008/layout/SquareAccentList"/>
    <dgm:cxn modelId="{69CE895A-BCA3-4951-A42B-30CA13E38774}" type="presParOf" srcId="{3DB7289C-B5C0-47BA-89DD-396E584454BE}" destId="{596B64CA-B861-4B76-8825-35065BE29D2C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B1E32-EFC5-415E-896A-751F54AEB395}">
      <dsp:nvSpPr>
        <dsp:cNvPr id="0" name=""/>
        <dsp:cNvSpPr/>
      </dsp:nvSpPr>
      <dsp:spPr>
        <a:xfrm>
          <a:off x="149179" y="395384"/>
          <a:ext cx="1870814" cy="220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854A3-54D0-45E0-AA82-A7CBF6B2FB8B}">
      <dsp:nvSpPr>
        <dsp:cNvPr id="0" name=""/>
        <dsp:cNvSpPr/>
      </dsp:nvSpPr>
      <dsp:spPr>
        <a:xfrm>
          <a:off x="188936" y="430335"/>
          <a:ext cx="137436" cy="137436"/>
        </a:xfrm>
        <a:prstGeom prst="rect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BDA9D-2310-4685-BF45-71F83C3F8C4A}">
      <dsp:nvSpPr>
        <dsp:cNvPr id="0" name=""/>
        <dsp:cNvSpPr/>
      </dsp:nvSpPr>
      <dsp:spPr>
        <a:xfrm>
          <a:off x="149179" y="0"/>
          <a:ext cx="1870814" cy="395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b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b="1" kern="1200" dirty="0"/>
            <a:t>Navigointi</a:t>
          </a:r>
          <a:endParaRPr lang="en-FI" sz="800" b="1" kern="1200" dirty="0"/>
        </a:p>
      </dsp:txBody>
      <dsp:txXfrm>
        <a:off x="149179" y="0"/>
        <a:ext cx="1870814" cy="395384"/>
      </dsp:txXfrm>
    </dsp:sp>
    <dsp:sp modelId="{5F26052D-44D8-43EC-AC54-959E18F1833D}">
      <dsp:nvSpPr>
        <dsp:cNvPr id="0" name=""/>
        <dsp:cNvSpPr/>
      </dsp:nvSpPr>
      <dsp:spPr>
        <a:xfrm>
          <a:off x="149179" y="798404"/>
          <a:ext cx="137433" cy="137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98EBF-088B-4987-A78E-67328912FA08}">
      <dsp:nvSpPr>
        <dsp:cNvPr id="0" name=""/>
        <dsp:cNvSpPr/>
      </dsp:nvSpPr>
      <dsp:spPr>
        <a:xfrm>
          <a:off x="280136" y="706942"/>
          <a:ext cx="1739857" cy="320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kern="1200" dirty="0"/>
            <a:t>Napit toimivat</a:t>
          </a:r>
          <a:endParaRPr lang="en-FI" sz="800" kern="1200" dirty="0"/>
        </a:p>
      </dsp:txBody>
      <dsp:txXfrm>
        <a:off x="280136" y="706942"/>
        <a:ext cx="1739857" cy="320357"/>
      </dsp:txXfrm>
    </dsp:sp>
    <dsp:sp modelId="{39481ADC-5C47-4D2E-8237-04CEBB20B22C}">
      <dsp:nvSpPr>
        <dsp:cNvPr id="0" name=""/>
        <dsp:cNvSpPr/>
      </dsp:nvSpPr>
      <dsp:spPr>
        <a:xfrm>
          <a:off x="149179" y="1118762"/>
          <a:ext cx="137433" cy="137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451098-B922-42E2-AE55-EBBCB8C229AE}">
      <dsp:nvSpPr>
        <dsp:cNvPr id="0" name=""/>
        <dsp:cNvSpPr/>
      </dsp:nvSpPr>
      <dsp:spPr>
        <a:xfrm>
          <a:off x="280136" y="1027300"/>
          <a:ext cx="1739857" cy="320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kern="1200" dirty="0"/>
            <a:t>Linkit toimivat</a:t>
          </a:r>
          <a:endParaRPr lang="en-FI" sz="800" kern="1200" dirty="0"/>
        </a:p>
      </dsp:txBody>
      <dsp:txXfrm>
        <a:off x="280136" y="1027300"/>
        <a:ext cx="1739857" cy="320357"/>
      </dsp:txXfrm>
    </dsp:sp>
    <dsp:sp modelId="{D3D94E75-E784-4E9A-98AE-05CB759A2DA4}">
      <dsp:nvSpPr>
        <dsp:cNvPr id="0" name=""/>
        <dsp:cNvSpPr/>
      </dsp:nvSpPr>
      <dsp:spPr>
        <a:xfrm>
          <a:off x="149179" y="1439119"/>
          <a:ext cx="137433" cy="137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35CF4F-A164-440A-B51D-F5215D09A816}">
      <dsp:nvSpPr>
        <dsp:cNvPr id="0" name=""/>
        <dsp:cNvSpPr/>
      </dsp:nvSpPr>
      <dsp:spPr>
        <a:xfrm>
          <a:off x="280136" y="1347657"/>
          <a:ext cx="1739857" cy="320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kern="1200" dirty="0"/>
            <a:t>Käyttäjä tietää, missä on</a:t>
          </a:r>
          <a:endParaRPr lang="en-FI" sz="800" kern="1200" dirty="0"/>
        </a:p>
      </dsp:txBody>
      <dsp:txXfrm>
        <a:off x="280136" y="1347657"/>
        <a:ext cx="1739857" cy="320357"/>
      </dsp:txXfrm>
    </dsp:sp>
    <dsp:sp modelId="{453F6097-138F-44DF-9F5E-A2C33226B4C7}">
      <dsp:nvSpPr>
        <dsp:cNvPr id="0" name=""/>
        <dsp:cNvSpPr/>
      </dsp:nvSpPr>
      <dsp:spPr>
        <a:xfrm>
          <a:off x="2113535" y="395384"/>
          <a:ext cx="1870814" cy="220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64D27-679A-449B-8C21-30A80E49D8DD}">
      <dsp:nvSpPr>
        <dsp:cNvPr id="0" name=""/>
        <dsp:cNvSpPr/>
      </dsp:nvSpPr>
      <dsp:spPr>
        <a:xfrm>
          <a:off x="2173170" y="430335"/>
          <a:ext cx="137436" cy="137436"/>
        </a:xfrm>
        <a:prstGeom prst="rect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6AEA2D-D3DC-44FA-9E55-371E6B1688ED}">
      <dsp:nvSpPr>
        <dsp:cNvPr id="0" name=""/>
        <dsp:cNvSpPr/>
      </dsp:nvSpPr>
      <dsp:spPr>
        <a:xfrm>
          <a:off x="2113535" y="0"/>
          <a:ext cx="1870814" cy="395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b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b="1" kern="1200" dirty="0"/>
            <a:t>Lomakkeet</a:t>
          </a:r>
          <a:endParaRPr lang="en-FI" sz="800" b="1" kern="1200" dirty="0"/>
        </a:p>
      </dsp:txBody>
      <dsp:txXfrm>
        <a:off x="2113535" y="0"/>
        <a:ext cx="1870814" cy="395384"/>
      </dsp:txXfrm>
    </dsp:sp>
    <dsp:sp modelId="{8ABAB304-31A1-45FC-99C4-727587C437A8}">
      <dsp:nvSpPr>
        <dsp:cNvPr id="0" name=""/>
        <dsp:cNvSpPr/>
      </dsp:nvSpPr>
      <dsp:spPr>
        <a:xfrm>
          <a:off x="2113535" y="798404"/>
          <a:ext cx="137433" cy="137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17B175-D4C3-4A3B-BDE8-3300C735E3AC}">
      <dsp:nvSpPr>
        <dsp:cNvPr id="0" name=""/>
        <dsp:cNvSpPr/>
      </dsp:nvSpPr>
      <dsp:spPr>
        <a:xfrm>
          <a:off x="2244492" y="706942"/>
          <a:ext cx="1739857" cy="320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kern="1200" dirty="0"/>
            <a:t>Otsikoiden sijoittelu ja tasaus</a:t>
          </a:r>
          <a:endParaRPr lang="en-FI" sz="800" kern="1200" dirty="0"/>
        </a:p>
      </dsp:txBody>
      <dsp:txXfrm>
        <a:off x="2244492" y="706942"/>
        <a:ext cx="1739857" cy="320357"/>
      </dsp:txXfrm>
    </dsp:sp>
    <dsp:sp modelId="{21F5E42F-45CC-4780-802C-8C91470B1142}">
      <dsp:nvSpPr>
        <dsp:cNvPr id="0" name=""/>
        <dsp:cNvSpPr/>
      </dsp:nvSpPr>
      <dsp:spPr>
        <a:xfrm>
          <a:off x="2113535" y="1118762"/>
          <a:ext cx="137433" cy="137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21E71D-D0E3-4452-A38A-1ECBF4C19A0F}">
      <dsp:nvSpPr>
        <dsp:cNvPr id="0" name=""/>
        <dsp:cNvSpPr/>
      </dsp:nvSpPr>
      <dsp:spPr>
        <a:xfrm>
          <a:off x="2244492" y="1027300"/>
          <a:ext cx="1739857" cy="320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kern="1200" dirty="0"/>
            <a:t>Kenttien sijoittelu ja tasaus</a:t>
          </a:r>
          <a:endParaRPr lang="en-FI" sz="800" kern="1200" dirty="0"/>
        </a:p>
      </dsp:txBody>
      <dsp:txXfrm>
        <a:off x="2244492" y="1027300"/>
        <a:ext cx="1739857" cy="320357"/>
      </dsp:txXfrm>
    </dsp:sp>
    <dsp:sp modelId="{475AE477-04FE-400C-8072-4AFCDD85ADB1}">
      <dsp:nvSpPr>
        <dsp:cNvPr id="0" name=""/>
        <dsp:cNvSpPr/>
      </dsp:nvSpPr>
      <dsp:spPr>
        <a:xfrm>
          <a:off x="2113535" y="1439119"/>
          <a:ext cx="137433" cy="137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A4719-6238-42DF-BAB7-4761F12E2E55}">
      <dsp:nvSpPr>
        <dsp:cNvPr id="0" name=""/>
        <dsp:cNvSpPr/>
      </dsp:nvSpPr>
      <dsp:spPr>
        <a:xfrm>
          <a:off x="2244492" y="1347657"/>
          <a:ext cx="1739857" cy="320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kern="1200" dirty="0"/>
            <a:t>Pakolliset kentät merkitty</a:t>
          </a:r>
          <a:endParaRPr lang="en-FI" sz="800" kern="1200" dirty="0"/>
        </a:p>
      </dsp:txBody>
      <dsp:txXfrm>
        <a:off x="2244492" y="1347657"/>
        <a:ext cx="1739857" cy="320357"/>
      </dsp:txXfrm>
    </dsp:sp>
    <dsp:sp modelId="{C6A07FB4-D1E0-481F-BFAA-A33C559F3A90}">
      <dsp:nvSpPr>
        <dsp:cNvPr id="0" name=""/>
        <dsp:cNvSpPr/>
      </dsp:nvSpPr>
      <dsp:spPr>
        <a:xfrm>
          <a:off x="2113535" y="1759477"/>
          <a:ext cx="137433" cy="137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837189-CAB8-44C3-96D8-65122C638EB2}">
      <dsp:nvSpPr>
        <dsp:cNvPr id="0" name=""/>
        <dsp:cNvSpPr/>
      </dsp:nvSpPr>
      <dsp:spPr>
        <a:xfrm>
          <a:off x="2244492" y="1668015"/>
          <a:ext cx="1739857" cy="320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kern="1200" dirty="0"/>
            <a:t>Tietotyypit oikein</a:t>
          </a:r>
          <a:endParaRPr lang="en-FI" sz="800" kern="1200" dirty="0"/>
        </a:p>
      </dsp:txBody>
      <dsp:txXfrm>
        <a:off x="2244492" y="1668015"/>
        <a:ext cx="1739857" cy="320357"/>
      </dsp:txXfrm>
    </dsp:sp>
    <dsp:sp modelId="{1E291987-6ADD-4957-8941-CF7D11EC8F7F}">
      <dsp:nvSpPr>
        <dsp:cNvPr id="0" name=""/>
        <dsp:cNvSpPr/>
      </dsp:nvSpPr>
      <dsp:spPr>
        <a:xfrm>
          <a:off x="2113535" y="2079834"/>
          <a:ext cx="137433" cy="137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49C6B-A9DD-4E59-B909-23CAE3548E4C}">
      <dsp:nvSpPr>
        <dsp:cNvPr id="0" name=""/>
        <dsp:cNvSpPr/>
      </dsp:nvSpPr>
      <dsp:spPr>
        <a:xfrm>
          <a:off x="2244492" y="1988372"/>
          <a:ext cx="1739857" cy="320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kern="1200" dirty="0"/>
            <a:t>Kenttien pituus ja korkeus</a:t>
          </a:r>
        </a:p>
      </dsp:txBody>
      <dsp:txXfrm>
        <a:off x="2244492" y="1988372"/>
        <a:ext cx="1739857" cy="320357"/>
      </dsp:txXfrm>
    </dsp:sp>
    <dsp:sp modelId="{364EF952-32A6-4E70-982C-7705F9D4694C}">
      <dsp:nvSpPr>
        <dsp:cNvPr id="0" name=""/>
        <dsp:cNvSpPr/>
      </dsp:nvSpPr>
      <dsp:spPr>
        <a:xfrm>
          <a:off x="2113535" y="2400192"/>
          <a:ext cx="137433" cy="137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77554D-82A5-42B4-8B5C-6AAE042CD128}">
      <dsp:nvSpPr>
        <dsp:cNvPr id="0" name=""/>
        <dsp:cNvSpPr/>
      </dsp:nvSpPr>
      <dsp:spPr>
        <a:xfrm>
          <a:off x="2244492" y="2308730"/>
          <a:ext cx="1739857" cy="320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kern="1200" dirty="0"/>
            <a:t>Validointiviestit</a:t>
          </a:r>
        </a:p>
      </dsp:txBody>
      <dsp:txXfrm>
        <a:off x="2244492" y="2308730"/>
        <a:ext cx="1739857" cy="320357"/>
      </dsp:txXfrm>
    </dsp:sp>
    <dsp:sp modelId="{9478F1D2-AE48-4B08-BCDC-8C7A000660C7}">
      <dsp:nvSpPr>
        <dsp:cNvPr id="0" name=""/>
        <dsp:cNvSpPr/>
      </dsp:nvSpPr>
      <dsp:spPr>
        <a:xfrm>
          <a:off x="4077890" y="395384"/>
          <a:ext cx="1870814" cy="220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FB65A5-B50D-43E5-B38F-58ADA9C20C77}">
      <dsp:nvSpPr>
        <dsp:cNvPr id="0" name=""/>
        <dsp:cNvSpPr/>
      </dsp:nvSpPr>
      <dsp:spPr>
        <a:xfrm>
          <a:off x="4133549" y="426359"/>
          <a:ext cx="137436" cy="137436"/>
        </a:xfrm>
        <a:prstGeom prst="rect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9D99B9-C0F0-46D6-8F1E-4F8BA8F3DEC7}">
      <dsp:nvSpPr>
        <dsp:cNvPr id="0" name=""/>
        <dsp:cNvSpPr/>
      </dsp:nvSpPr>
      <dsp:spPr>
        <a:xfrm>
          <a:off x="4077890" y="0"/>
          <a:ext cx="1870814" cy="395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b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b="1" kern="1200" dirty="0"/>
            <a:t>Yhdenmukaisuus</a:t>
          </a:r>
          <a:endParaRPr lang="en-FI" sz="800" b="1" kern="1200" dirty="0"/>
        </a:p>
      </dsp:txBody>
      <dsp:txXfrm>
        <a:off x="4077890" y="0"/>
        <a:ext cx="1870814" cy="395384"/>
      </dsp:txXfrm>
    </dsp:sp>
    <dsp:sp modelId="{21872C44-F18A-42EE-930E-01BA8BAA06A2}">
      <dsp:nvSpPr>
        <dsp:cNvPr id="0" name=""/>
        <dsp:cNvSpPr/>
      </dsp:nvSpPr>
      <dsp:spPr>
        <a:xfrm>
          <a:off x="4077890" y="798404"/>
          <a:ext cx="137433" cy="137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505EC-BB0A-4CF1-A47A-7B8E70017EA7}">
      <dsp:nvSpPr>
        <dsp:cNvPr id="0" name=""/>
        <dsp:cNvSpPr/>
      </dsp:nvSpPr>
      <dsp:spPr>
        <a:xfrm>
          <a:off x="4208847" y="706942"/>
          <a:ext cx="1739857" cy="320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kern="1200" dirty="0"/>
            <a:t>Värit</a:t>
          </a:r>
          <a:endParaRPr lang="en-FI" sz="800" kern="1200" dirty="0"/>
        </a:p>
      </dsp:txBody>
      <dsp:txXfrm>
        <a:off x="4208847" y="706942"/>
        <a:ext cx="1739857" cy="320357"/>
      </dsp:txXfrm>
    </dsp:sp>
    <dsp:sp modelId="{6BC71BFB-4EBA-4BB7-849E-D1F5C7C87356}">
      <dsp:nvSpPr>
        <dsp:cNvPr id="0" name=""/>
        <dsp:cNvSpPr/>
      </dsp:nvSpPr>
      <dsp:spPr>
        <a:xfrm>
          <a:off x="4077890" y="1118762"/>
          <a:ext cx="137433" cy="137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22C96-398E-4C1A-B6FE-9A4023391FF9}">
      <dsp:nvSpPr>
        <dsp:cNvPr id="0" name=""/>
        <dsp:cNvSpPr/>
      </dsp:nvSpPr>
      <dsp:spPr>
        <a:xfrm>
          <a:off x="4208847" y="1027300"/>
          <a:ext cx="1739857" cy="320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kern="1200" dirty="0"/>
            <a:t>Fontit</a:t>
          </a:r>
          <a:endParaRPr lang="en-FI" sz="800" kern="1200" dirty="0"/>
        </a:p>
      </dsp:txBody>
      <dsp:txXfrm>
        <a:off x="4208847" y="1027300"/>
        <a:ext cx="1739857" cy="320357"/>
      </dsp:txXfrm>
    </dsp:sp>
    <dsp:sp modelId="{B0F21106-83BA-4957-B202-805607C720D4}">
      <dsp:nvSpPr>
        <dsp:cNvPr id="0" name=""/>
        <dsp:cNvSpPr/>
      </dsp:nvSpPr>
      <dsp:spPr>
        <a:xfrm>
          <a:off x="4077890" y="1439119"/>
          <a:ext cx="137433" cy="137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4E593-A69D-4656-8279-1F6A1DFDA308}">
      <dsp:nvSpPr>
        <dsp:cNvPr id="0" name=""/>
        <dsp:cNvSpPr/>
      </dsp:nvSpPr>
      <dsp:spPr>
        <a:xfrm>
          <a:off x="4208847" y="1347657"/>
          <a:ext cx="1739857" cy="320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kern="1200" dirty="0"/>
            <a:t>Painikkeet</a:t>
          </a:r>
          <a:endParaRPr lang="en-FI" sz="800" kern="1200" dirty="0"/>
        </a:p>
      </dsp:txBody>
      <dsp:txXfrm>
        <a:off x="4208847" y="1347657"/>
        <a:ext cx="1739857" cy="320357"/>
      </dsp:txXfrm>
    </dsp:sp>
    <dsp:sp modelId="{DC11BCBD-836B-412D-A2AD-E135C1A27C4F}">
      <dsp:nvSpPr>
        <dsp:cNvPr id="0" name=""/>
        <dsp:cNvSpPr/>
      </dsp:nvSpPr>
      <dsp:spPr>
        <a:xfrm>
          <a:off x="4077890" y="1759477"/>
          <a:ext cx="137433" cy="137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F6D72B-96DD-4D4A-9290-48F2E282913E}">
      <dsp:nvSpPr>
        <dsp:cNvPr id="0" name=""/>
        <dsp:cNvSpPr/>
      </dsp:nvSpPr>
      <dsp:spPr>
        <a:xfrm>
          <a:off x="4208847" y="1668015"/>
          <a:ext cx="1739857" cy="320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kern="1200" dirty="0"/>
            <a:t>Sisennykset</a:t>
          </a:r>
          <a:endParaRPr lang="en-FI" sz="800" kern="1200" dirty="0"/>
        </a:p>
      </dsp:txBody>
      <dsp:txXfrm>
        <a:off x="4208847" y="1668015"/>
        <a:ext cx="1739857" cy="320357"/>
      </dsp:txXfrm>
    </dsp:sp>
    <dsp:sp modelId="{139EB032-2FA8-4EF7-833F-4E82966E19DA}">
      <dsp:nvSpPr>
        <dsp:cNvPr id="0" name=""/>
        <dsp:cNvSpPr/>
      </dsp:nvSpPr>
      <dsp:spPr>
        <a:xfrm>
          <a:off x="4077890" y="2079834"/>
          <a:ext cx="137433" cy="137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23DA25-121B-4347-A70D-DF709F34F563}">
      <dsp:nvSpPr>
        <dsp:cNvPr id="0" name=""/>
        <dsp:cNvSpPr/>
      </dsp:nvSpPr>
      <dsp:spPr>
        <a:xfrm>
          <a:off x="4208847" y="1988372"/>
          <a:ext cx="1739857" cy="320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kern="1200" dirty="0"/>
            <a:t>Reunukset</a:t>
          </a:r>
          <a:endParaRPr lang="en-FI" sz="800" kern="1200" dirty="0"/>
        </a:p>
      </dsp:txBody>
      <dsp:txXfrm>
        <a:off x="4208847" y="1988372"/>
        <a:ext cx="1739857" cy="320357"/>
      </dsp:txXfrm>
    </dsp:sp>
    <dsp:sp modelId="{A5A6D3C6-DCB7-49F7-A8D8-9EAECCB7306D}">
      <dsp:nvSpPr>
        <dsp:cNvPr id="0" name=""/>
        <dsp:cNvSpPr/>
      </dsp:nvSpPr>
      <dsp:spPr>
        <a:xfrm>
          <a:off x="4077890" y="2400192"/>
          <a:ext cx="137433" cy="137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FD2F46-2D42-40FB-BE3F-A86B3867597E}">
      <dsp:nvSpPr>
        <dsp:cNvPr id="0" name=""/>
        <dsp:cNvSpPr/>
      </dsp:nvSpPr>
      <dsp:spPr>
        <a:xfrm>
          <a:off x="4208847" y="2308730"/>
          <a:ext cx="1739857" cy="320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kern="1200" dirty="0"/>
            <a:t>Kohdistukset</a:t>
          </a:r>
          <a:endParaRPr lang="en-FI" sz="800" kern="1200" dirty="0"/>
        </a:p>
      </dsp:txBody>
      <dsp:txXfrm>
        <a:off x="4208847" y="2308730"/>
        <a:ext cx="1739857" cy="320357"/>
      </dsp:txXfrm>
    </dsp:sp>
    <dsp:sp modelId="{0C854F2F-0B72-4BF6-9E87-548EEAE30C19}">
      <dsp:nvSpPr>
        <dsp:cNvPr id="0" name=""/>
        <dsp:cNvSpPr/>
      </dsp:nvSpPr>
      <dsp:spPr>
        <a:xfrm>
          <a:off x="4077890" y="2720550"/>
          <a:ext cx="137433" cy="137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C8516-6CFD-4C8B-AEF5-DE410C120731}">
      <dsp:nvSpPr>
        <dsp:cNvPr id="0" name=""/>
        <dsp:cNvSpPr/>
      </dsp:nvSpPr>
      <dsp:spPr>
        <a:xfrm>
          <a:off x="4208847" y="2629088"/>
          <a:ext cx="1739857" cy="320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kern="1200" dirty="0" err="1"/>
            <a:t>Hover</a:t>
          </a:r>
          <a:r>
            <a:rPr lang="fi-FI" sz="800" kern="1200" dirty="0"/>
            <a:t> &amp; </a:t>
          </a:r>
          <a:r>
            <a:rPr lang="fi-FI" sz="800" kern="1200" dirty="0" err="1"/>
            <a:t>pressed</a:t>
          </a:r>
          <a:r>
            <a:rPr lang="fi-FI" sz="800" kern="1200" dirty="0"/>
            <a:t> efektit</a:t>
          </a:r>
          <a:endParaRPr lang="en-FI" sz="800" kern="1200" dirty="0"/>
        </a:p>
      </dsp:txBody>
      <dsp:txXfrm>
        <a:off x="4208847" y="2629088"/>
        <a:ext cx="1739857" cy="320357"/>
      </dsp:txXfrm>
    </dsp:sp>
    <dsp:sp modelId="{24D287E4-078B-42BF-BA7A-75527B6F6831}">
      <dsp:nvSpPr>
        <dsp:cNvPr id="0" name=""/>
        <dsp:cNvSpPr/>
      </dsp:nvSpPr>
      <dsp:spPr>
        <a:xfrm>
          <a:off x="6042245" y="395384"/>
          <a:ext cx="1870814" cy="220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8F1AF-E962-4C49-8C0C-2C2174BB823C}">
      <dsp:nvSpPr>
        <dsp:cNvPr id="0" name=""/>
        <dsp:cNvSpPr/>
      </dsp:nvSpPr>
      <dsp:spPr>
        <a:xfrm>
          <a:off x="6109831" y="430335"/>
          <a:ext cx="137436" cy="137436"/>
        </a:xfrm>
        <a:prstGeom prst="rect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46521-05F5-482A-BCF4-A150C37E998B}">
      <dsp:nvSpPr>
        <dsp:cNvPr id="0" name=""/>
        <dsp:cNvSpPr/>
      </dsp:nvSpPr>
      <dsp:spPr>
        <a:xfrm>
          <a:off x="6042245" y="0"/>
          <a:ext cx="1870814" cy="395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b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b="1" kern="1200" dirty="0"/>
            <a:t>Luettavuus</a:t>
          </a:r>
          <a:endParaRPr lang="en-FI" sz="800" b="1" kern="1200" dirty="0"/>
        </a:p>
      </dsp:txBody>
      <dsp:txXfrm>
        <a:off x="6042245" y="0"/>
        <a:ext cx="1870814" cy="395384"/>
      </dsp:txXfrm>
    </dsp:sp>
    <dsp:sp modelId="{70B69558-0431-4776-B75E-9FCEE5A2E245}">
      <dsp:nvSpPr>
        <dsp:cNvPr id="0" name=""/>
        <dsp:cNvSpPr/>
      </dsp:nvSpPr>
      <dsp:spPr>
        <a:xfrm>
          <a:off x="6042245" y="798404"/>
          <a:ext cx="137433" cy="137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E0348B-FE9C-4355-9579-9D8F302E6607}">
      <dsp:nvSpPr>
        <dsp:cNvPr id="0" name=""/>
        <dsp:cNvSpPr/>
      </dsp:nvSpPr>
      <dsp:spPr>
        <a:xfrm>
          <a:off x="6173202" y="706942"/>
          <a:ext cx="1739857" cy="320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kern="1200" dirty="0"/>
            <a:t>Riittävä kontrasti</a:t>
          </a:r>
          <a:endParaRPr lang="en-FI" sz="800" kern="1200" dirty="0"/>
        </a:p>
      </dsp:txBody>
      <dsp:txXfrm>
        <a:off x="6173202" y="706942"/>
        <a:ext cx="1739857" cy="320357"/>
      </dsp:txXfrm>
    </dsp:sp>
    <dsp:sp modelId="{BEF549D6-2AAD-4E28-8557-8FC323C14E80}">
      <dsp:nvSpPr>
        <dsp:cNvPr id="0" name=""/>
        <dsp:cNvSpPr/>
      </dsp:nvSpPr>
      <dsp:spPr>
        <a:xfrm>
          <a:off x="6042245" y="1118762"/>
          <a:ext cx="137433" cy="137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18BCC-D15F-4849-B4DC-91A81CD5AA86}">
      <dsp:nvSpPr>
        <dsp:cNvPr id="0" name=""/>
        <dsp:cNvSpPr/>
      </dsp:nvSpPr>
      <dsp:spPr>
        <a:xfrm>
          <a:off x="6173202" y="1027300"/>
          <a:ext cx="1739857" cy="320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kern="1200" dirty="0"/>
            <a:t>Sopiva fonttikoko</a:t>
          </a:r>
          <a:endParaRPr lang="en-FI" sz="800" kern="1200" dirty="0"/>
        </a:p>
      </dsp:txBody>
      <dsp:txXfrm>
        <a:off x="6173202" y="1027300"/>
        <a:ext cx="1739857" cy="320357"/>
      </dsp:txXfrm>
    </dsp:sp>
    <dsp:sp modelId="{6F22D250-E146-40D8-95AD-304C307D3E1A}">
      <dsp:nvSpPr>
        <dsp:cNvPr id="0" name=""/>
        <dsp:cNvSpPr/>
      </dsp:nvSpPr>
      <dsp:spPr>
        <a:xfrm>
          <a:off x="6042245" y="1439119"/>
          <a:ext cx="137433" cy="137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BD2E80-0F57-4CFF-A9FF-15584C8E26FF}">
      <dsp:nvSpPr>
        <dsp:cNvPr id="0" name=""/>
        <dsp:cNvSpPr/>
      </dsp:nvSpPr>
      <dsp:spPr>
        <a:xfrm>
          <a:off x="6173202" y="1347657"/>
          <a:ext cx="1739857" cy="320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kern="1200" dirty="0"/>
            <a:t>Sopiva fontti</a:t>
          </a:r>
          <a:endParaRPr lang="en-FI" sz="800" kern="1200" dirty="0"/>
        </a:p>
      </dsp:txBody>
      <dsp:txXfrm>
        <a:off x="6173202" y="1347657"/>
        <a:ext cx="1739857" cy="320357"/>
      </dsp:txXfrm>
    </dsp:sp>
    <dsp:sp modelId="{8CD64163-427B-4C8E-A29A-F2A31CC1B0AA}">
      <dsp:nvSpPr>
        <dsp:cNvPr id="0" name=""/>
        <dsp:cNvSpPr/>
      </dsp:nvSpPr>
      <dsp:spPr>
        <a:xfrm>
          <a:off x="6042245" y="1759477"/>
          <a:ext cx="137433" cy="137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D3D6AF-5CD3-4DC4-A85C-74A65F0BAEF8}">
      <dsp:nvSpPr>
        <dsp:cNvPr id="0" name=""/>
        <dsp:cNvSpPr/>
      </dsp:nvSpPr>
      <dsp:spPr>
        <a:xfrm>
          <a:off x="6173202" y="1668015"/>
          <a:ext cx="1739857" cy="320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kern="1200" dirty="0"/>
            <a:t>Rivivälit</a:t>
          </a:r>
          <a:endParaRPr lang="en-FI" sz="800" kern="1200" dirty="0"/>
        </a:p>
      </dsp:txBody>
      <dsp:txXfrm>
        <a:off x="6173202" y="1668015"/>
        <a:ext cx="1739857" cy="320357"/>
      </dsp:txXfrm>
    </dsp:sp>
    <dsp:sp modelId="{B71CDDD5-4942-40CF-97A3-87D22973C4CE}">
      <dsp:nvSpPr>
        <dsp:cNvPr id="0" name=""/>
        <dsp:cNvSpPr/>
      </dsp:nvSpPr>
      <dsp:spPr>
        <a:xfrm>
          <a:off x="6042245" y="2079834"/>
          <a:ext cx="137433" cy="137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788AD-6843-4B42-837A-1CDF037AEF5E}">
      <dsp:nvSpPr>
        <dsp:cNvPr id="0" name=""/>
        <dsp:cNvSpPr/>
      </dsp:nvSpPr>
      <dsp:spPr>
        <a:xfrm>
          <a:off x="6173202" y="1988372"/>
          <a:ext cx="1739857" cy="320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kern="1200" dirty="0"/>
            <a:t>Muotoilu</a:t>
          </a:r>
          <a:endParaRPr lang="en-FI" sz="800" kern="1200" dirty="0"/>
        </a:p>
      </dsp:txBody>
      <dsp:txXfrm>
        <a:off x="6173202" y="1988372"/>
        <a:ext cx="1739857" cy="320357"/>
      </dsp:txXfrm>
    </dsp:sp>
    <dsp:sp modelId="{EAD66574-E823-4690-854B-2A6126D919BF}">
      <dsp:nvSpPr>
        <dsp:cNvPr id="0" name=""/>
        <dsp:cNvSpPr/>
      </dsp:nvSpPr>
      <dsp:spPr>
        <a:xfrm>
          <a:off x="8006600" y="395384"/>
          <a:ext cx="1870814" cy="220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E9E15-1487-4030-AE31-B67C041B12AA}">
      <dsp:nvSpPr>
        <dsp:cNvPr id="0" name=""/>
        <dsp:cNvSpPr/>
      </dsp:nvSpPr>
      <dsp:spPr>
        <a:xfrm>
          <a:off x="8082138" y="422384"/>
          <a:ext cx="137436" cy="137436"/>
        </a:xfrm>
        <a:prstGeom prst="rect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9AA794-FA9E-4101-B49D-F7B0E3E24C19}">
      <dsp:nvSpPr>
        <dsp:cNvPr id="0" name=""/>
        <dsp:cNvSpPr/>
      </dsp:nvSpPr>
      <dsp:spPr>
        <a:xfrm>
          <a:off x="8006600" y="0"/>
          <a:ext cx="1870814" cy="395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b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b="1" kern="1200" dirty="0"/>
            <a:t>Sisällön selkeys</a:t>
          </a:r>
          <a:endParaRPr lang="en-FI" sz="800" b="1" kern="1200" dirty="0"/>
        </a:p>
      </dsp:txBody>
      <dsp:txXfrm>
        <a:off x="8006600" y="0"/>
        <a:ext cx="1870814" cy="395384"/>
      </dsp:txXfrm>
    </dsp:sp>
    <dsp:sp modelId="{9213DDCF-5696-4B31-B1F2-38C9F92826FE}">
      <dsp:nvSpPr>
        <dsp:cNvPr id="0" name=""/>
        <dsp:cNvSpPr/>
      </dsp:nvSpPr>
      <dsp:spPr>
        <a:xfrm>
          <a:off x="8006600" y="798404"/>
          <a:ext cx="137433" cy="137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07378C-32AE-4D83-B521-B1C5C440B17D}">
      <dsp:nvSpPr>
        <dsp:cNvPr id="0" name=""/>
        <dsp:cNvSpPr/>
      </dsp:nvSpPr>
      <dsp:spPr>
        <a:xfrm>
          <a:off x="8137557" y="706942"/>
          <a:ext cx="1739857" cy="320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kern="1200" dirty="0"/>
            <a:t>Termit ymmärrettäviä</a:t>
          </a:r>
          <a:endParaRPr lang="en-FI" sz="800" kern="1200" dirty="0"/>
        </a:p>
      </dsp:txBody>
      <dsp:txXfrm>
        <a:off x="8137557" y="706942"/>
        <a:ext cx="1739857" cy="320357"/>
      </dsp:txXfrm>
    </dsp:sp>
    <dsp:sp modelId="{5CE59EEE-D003-48E9-A877-D2B7819382CC}">
      <dsp:nvSpPr>
        <dsp:cNvPr id="0" name=""/>
        <dsp:cNvSpPr/>
      </dsp:nvSpPr>
      <dsp:spPr>
        <a:xfrm>
          <a:off x="8006600" y="1118762"/>
          <a:ext cx="137433" cy="137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0A55D-AC08-4030-B6AD-594E2B4F3798}">
      <dsp:nvSpPr>
        <dsp:cNvPr id="0" name=""/>
        <dsp:cNvSpPr/>
      </dsp:nvSpPr>
      <dsp:spPr>
        <a:xfrm>
          <a:off x="8137557" y="1027300"/>
          <a:ext cx="1739857" cy="320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kern="1200" dirty="0"/>
            <a:t>Sanaston yhdenmukaisuus</a:t>
          </a:r>
          <a:endParaRPr lang="en-FI" sz="800" kern="1200" dirty="0"/>
        </a:p>
      </dsp:txBody>
      <dsp:txXfrm>
        <a:off x="8137557" y="1027300"/>
        <a:ext cx="1739857" cy="320357"/>
      </dsp:txXfrm>
    </dsp:sp>
    <dsp:sp modelId="{109F6811-6CCF-43DB-BA07-356642243D09}">
      <dsp:nvSpPr>
        <dsp:cNvPr id="0" name=""/>
        <dsp:cNvSpPr/>
      </dsp:nvSpPr>
      <dsp:spPr>
        <a:xfrm>
          <a:off x="8006600" y="1439119"/>
          <a:ext cx="137433" cy="137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2846B2-8100-40BA-8215-B1BC7C584B11}">
      <dsp:nvSpPr>
        <dsp:cNvPr id="0" name=""/>
        <dsp:cNvSpPr/>
      </dsp:nvSpPr>
      <dsp:spPr>
        <a:xfrm>
          <a:off x="8137557" y="1347657"/>
          <a:ext cx="1739857" cy="320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kern="1200" dirty="0"/>
            <a:t>Virheviestit ymmärrettäviä</a:t>
          </a:r>
          <a:endParaRPr lang="en-FI" sz="800" kern="1200" dirty="0"/>
        </a:p>
      </dsp:txBody>
      <dsp:txXfrm>
        <a:off x="8137557" y="1347657"/>
        <a:ext cx="1739857" cy="320357"/>
      </dsp:txXfrm>
    </dsp:sp>
    <dsp:sp modelId="{3B25271F-1FBA-40A1-8594-F3D42FFEAEA6}">
      <dsp:nvSpPr>
        <dsp:cNvPr id="0" name=""/>
        <dsp:cNvSpPr/>
      </dsp:nvSpPr>
      <dsp:spPr>
        <a:xfrm>
          <a:off x="8006600" y="1759477"/>
          <a:ext cx="137433" cy="137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DE9025-9825-4354-9A58-6CED7DBB94C2}">
      <dsp:nvSpPr>
        <dsp:cNvPr id="0" name=""/>
        <dsp:cNvSpPr/>
      </dsp:nvSpPr>
      <dsp:spPr>
        <a:xfrm>
          <a:off x="8137557" y="1668015"/>
          <a:ext cx="1739857" cy="320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kern="1200" dirty="0"/>
            <a:t>Onnistumisviestit i ymmärrettäviä</a:t>
          </a:r>
          <a:endParaRPr lang="en-FI" sz="800" kern="1200" dirty="0"/>
        </a:p>
      </dsp:txBody>
      <dsp:txXfrm>
        <a:off x="8137557" y="1668015"/>
        <a:ext cx="1739857" cy="320357"/>
      </dsp:txXfrm>
    </dsp:sp>
    <dsp:sp modelId="{3C289926-2930-4438-85EB-572CA374D2CD}">
      <dsp:nvSpPr>
        <dsp:cNvPr id="0" name=""/>
        <dsp:cNvSpPr/>
      </dsp:nvSpPr>
      <dsp:spPr>
        <a:xfrm>
          <a:off x="8006600" y="2079834"/>
          <a:ext cx="137433" cy="137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72561B-EE00-4896-815A-08A098C86405}">
      <dsp:nvSpPr>
        <dsp:cNvPr id="0" name=""/>
        <dsp:cNvSpPr/>
      </dsp:nvSpPr>
      <dsp:spPr>
        <a:xfrm>
          <a:off x="8137557" y="1988372"/>
          <a:ext cx="1739857" cy="320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kern="1200" dirty="0"/>
            <a:t>Selkeästi nimetyt toiminnot</a:t>
          </a:r>
          <a:endParaRPr lang="en-FI" sz="800" kern="1200" dirty="0"/>
        </a:p>
      </dsp:txBody>
      <dsp:txXfrm>
        <a:off x="8137557" y="1988372"/>
        <a:ext cx="1739857" cy="3203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B3387-A702-48B5-B7E8-CBC7E0500FFE}">
      <dsp:nvSpPr>
        <dsp:cNvPr id="0" name=""/>
        <dsp:cNvSpPr/>
      </dsp:nvSpPr>
      <dsp:spPr>
        <a:xfrm>
          <a:off x="3362" y="407237"/>
          <a:ext cx="1926898" cy="226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003A0-9DB1-4565-90F9-A5E65E193534}">
      <dsp:nvSpPr>
        <dsp:cNvPr id="0" name=""/>
        <dsp:cNvSpPr/>
      </dsp:nvSpPr>
      <dsp:spPr>
        <a:xfrm>
          <a:off x="47075" y="448661"/>
          <a:ext cx="141556" cy="141556"/>
        </a:xfrm>
        <a:prstGeom prst="rect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27BF23-8BAB-4510-A4C5-0DCC70FA38B4}">
      <dsp:nvSpPr>
        <dsp:cNvPr id="0" name=""/>
        <dsp:cNvSpPr/>
      </dsp:nvSpPr>
      <dsp:spPr>
        <a:xfrm>
          <a:off x="3362" y="0"/>
          <a:ext cx="1926898" cy="407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b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b="1" kern="1200" dirty="0"/>
            <a:t>Prosessi</a:t>
          </a:r>
          <a:endParaRPr lang="en-FI" sz="800" b="1" kern="1200" dirty="0"/>
        </a:p>
      </dsp:txBody>
      <dsp:txXfrm>
        <a:off x="3362" y="0"/>
        <a:ext cx="1926898" cy="407237"/>
      </dsp:txXfrm>
    </dsp:sp>
    <dsp:sp modelId="{2BA63C2B-98BD-4A5A-AC5B-9785A6A1B680}">
      <dsp:nvSpPr>
        <dsp:cNvPr id="0" name=""/>
        <dsp:cNvSpPr/>
      </dsp:nvSpPr>
      <dsp:spPr>
        <a:xfrm>
          <a:off x="3362" y="822339"/>
          <a:ext cx="141553" cy="1415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64AE44-A750-4DDA-8A21-002BCDAD2167}">
      <dsp:nvSpPr>
        <dsp:cNvPr id="0" name=""/>
        <dsp:cNvSpPr/>
      </dsp:nvSpPr>
      <dsp:spPr>
        <a:xfrm>
          <a:off x="138245" y="728135"/>
          <a:ext cx="1792015" cy="329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kern="1200" dirty="0"/>
            <a:t>Käyttäjäpolku testattu</a:t>
          </a:r>
          <a:endParaRPr lang="en-FI" sz="800" kern="1200" dirty="0"/>
        </a:p>
      </dsp:txBody>
      <dsp:txXfrm>
        <a:off x="138245" y="728135"/>
        <a:ext cx="1792015" cy="329961"/>
      </dsp:txXfrm>
    </dsp:sp>
    <dsp:sp modelId="{8219BEBA-01CD-495B-9291-9BA48C7B1FF1}">
      <dsp:nvSpPr>
        <dsp:cNvPr id="0" name=""/>
        <dsp:cNvSpPr/>
      </dsp:nvSpPr>
      <dsp:spPr>
        <a:xfrm>
          <a:off x="3362" y="1152300"/>
          <a:ext cx="141553" cy="1415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1902D-660A-4D2D-ADF1-D3E7B834F076}">
      <dsp:nvSpPr>
        <dsp:cNvPr id="0" name=""/>
        <dsp:cNvSpPr/>
      </dsp:nvSpPr>
      <dsp:spPr>
        <a:xfrm>
          <a:off x="138245" y="1058096"/>
          <a:ext cx="1792015" cy="329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kern="1200" dirty="0"/>
            <a:t>Prosessin läpinäkyvyys</a:t>
          </a:r>
          <a:endParaRPr lang="en-FI" sz="800" kern="1200" dirty="0"/>
        </a:p>
      </dsp:txBody>
      <dsp:txXfrm>
        <a:off x="138245" y="1058096"/>
        <a:ext cx="1792015" cy="329961"/>
      </dsp:txXfrm>
    </dsp:sp>
    <dsp:sp modelId="{2FF28CD2-3BAD-4B34-97A0-F67BCB60AE9A}">
      <dsp:nvSpPr>
        <dsp:cNvPr id="0" name=""/>
        <dsp:cNvSpPr/>
      </dsp:nvSpPr>
      <dsp:spPr>
        <a:xfrm>
          <a:off x="3362" y="1482262"/>
          <a:ext cx="141553" cy="1415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1C60BE-F05F-4BB9-B301-C41500F9BE4E}">
      <dsp:nvSpPr>
        <dsp:cNvPr id="0" name=""/>
        <dsp:cNvSpPr/>
      </dsp:nvSpPr>
      <dsp:spPr>
        <a:xfrm>
          <a:off x="138245" y="1388058"/>
          <a:ext cx="1792015" cy="329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kern="1200" dirty="0"/>
            <a:t>Status-viestit</a:t>
          </a:r>
          <a:endParaRPr lang="en-FI" sz="800" kern="1200" dirty="0"/>
        </a:p>
      </dsp:txBody>
      <dsp:txXfrm>
        <a:off x="138245" y="1388058"/>
        <a:ext cx="1792015" cy="329961"/>
      </dsp:txXfrm>
    </dsp:sp>
    <dsp:sp modelId="{A71252F8-2A3E-426F-9610-F6BF04669813}">
      <dsp:nvSpPr>
        <dsp:cNvPr id="0" name=""/>
        <dsp:cNvSpPr/>
      </dsp:nvSpPr>
      <dsp:spPr>
        <a:xfrm>
          <a:off x="3362" y="1812223"/>
          <a:ext cx="141553" cy="1415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4EDBC-F80F-43FA-A469-B0511C68A186}">
      <dsp:nvSpPr>
        <dsp:cNvPr id="0" name=""/>
        <dsp:cNvSpPr/>
      </dsp:nvSpPr>
      <dsp:spPr>
        <a:xfrm>
          <a:off x="138245" y="1718019"/>
          <a:ext cx="1792015" cy="329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kern="1200" dirty="0"/>
            <a:t>Optimointi</a:t>
          </a:r>
          <a:endParaRPr lang="en-FI" sz="800" kern="1200" dirty="0"/>
        </a:p>
      </dsp:txBody>
      <dsp:txXfrm>
        <a:off x="138245" y="1718019"/>
        <a:ext cx="1792015" cy="329961"/>
      </dsp:txXfrm>
    </dsp:sp>
    <dsp:sp modelId="{C65F24EA-DE70-4AA6-BDBB-46A9C7815519}">
      <dsp:nvSpPr>
        <dsp:cNvPr id="0" name=""/>
        <dsp:cNvSpPr/>
      </dsp:nvSpPr>
      <dsp:spPr>
        <a:xfrm>
          <a:off x="2038725" y="419893"/>
          <a:ext cx="1926898" cy="226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CF76D-B30F-4739-AC13-E3558A8FF73C}">
      <dsp:nvSpPr>
        <dsp:cNvPr id="0" name=""/>
        <dsp:cNvSpPr/>
      </dsp:nvSpPr>
      <dsp:spPr>
        <a:xfrm>
          <a:off x="2118005" y="464555"/>
          <a:ext cx="141556" cy="141556"/>
        </a:xfrm>
        <a:prstGeom prst="rect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3033F3-52A1-46B0-B2E5-5C1C249263AC}">
      <dsp:nvSpPr>
        <dsp:cNvPr id="0" name=""/>
        <dsp:cNvSpPr/>
      </dsp:nvSpPr>
      <dsp:spPr>
        <a:xfrm>
          <a:off x="2026605" y="0"/>
          <a:ext cx="1926898" cy="407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b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b="1" kern="1200" dirty="0"/>
            <a:t>Ikonit</a:t>
          </a:r>
          <a:endParaRPr lang="en-FI" sz="800" b="1" kern="1200" dirty="0"/>
        </a:p>
      </dsp:txBody>
      <dsp:txXfrm>
        <a:off x="2026605" y="0"/>
        <a:ext cx="1926898" cy="407237"/>
      </dsp:txXfrm>
    </dsp:sp>
    <dsp:sp modelId="{5EB39C0A-94A8-472F-B69B-4F4E4C955E0A}">
      <dsp:nvSpPr>
        <dsp:cNvPr id="0" name=""/>
        <dsp:cNvSpPr/>
      </dsp:nvSpPr>
      <dsp:spPr>
        <a:xfrm>
          <a:off x="2026605" y="822339"/>
          <a:ext cx="141553" cy="1415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989AA-8CE3-4E9C-AAC5-461D87FD8D34}">
      <dsp:nvSpPr>
        <dsp:cNvPr id="0" name=""/>
        <dsp:cNvSpPr/>
      </dsp:nvSpPr>
      <dsp:spPr>
        <a:xfrm>
          <a:off x="2161488" y="728135"/>
          <a:ext cx="1792015" cy="329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kern="1200" dirty="0"/>
            <a:t>Koko</a:t>
          </a:r>
          <a:endParaRPr lang="en-FI" sz="800" kern="1200" dirty="0"/>
        </a:p>
      </dsp:txBody>
      <dsp:txXfrm>
        <a:off x="2161488" y="728135"/>
        <a:ext cx="1792015" cy="329961"/>
      </dsp:txXfrm>
    </dsp:sp>
    <dsp:sp modelId="{C21347CB-A3CE-424B-B2D5-49ACFC57DC4E}">
      <dsp:nvSpPr>
        <dsp:cNvPr id="0" name=""/>
        <dsp:cNvSpPr/>
      </dsp:nvSpPr>
      <dsp:spPr>
        <a:xfrm>
          <a:off x="2026605" y="1152300"/>
          <a:ext cx="141553" cy="1415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198D84-F8CF-4821-B2E1-1B4617D307E2}">
      <dsp:nvSpPr>
        <dsp:cNvPr id="0" name=""/>
        <dsp:cNvSpPr/>
      </dsp:nvSpPr>
      <dsp:spPr>
        <a:xfrm>
          <a:off x="2161488" y="1058096"/>
          <a:ext cx="1792015" cy="329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kern="1200" dirty="0"/>
            <a:t>Yhdenmukaisuus</a:t>
          </a:r>
          <a:endParaRPr lang="en-FI" sz="800" kern="1200" dirty="0"/>
        </a:p>
      </dsp:txBody>
      <dsp:txXfrm>
        <a:off x="2161488" y="1058096"/>
        <a:ext cx="1792015" cy="329961"/>
      </dsp:txXfrm>
    </dsp:sp>
    <dsp:sp modelId="{6E7C8EC8-20EB-413F-BA0E-0410BEEF41CA}">
      <dsp:nvSpPr>
        <dsp:cNvPr id="0" name=""/>
        <dsp:cNvSpPr/>
      </dsp:nvSpPr>
      <dsp:spPr>
        <a:xfrm>
          <a:off x="2026605" y="1482262"/>
          <a:ext cx="141553" cy="1415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C02CB-ADD7-4448-BD6B-E333F9CB4223}">
      <dsp:nvSpPr>
        <dsp:cNvPr id="0" name=""/>
        <dsp:cNvSpPr/>
      </dsp:nvSpPr>
      <dsp:spPr>
        <a:xfrm>
          <a:off x="2161488" y="1388058"/>
          <a:ext cx="1792015" cy="329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kern="1200" dirty="0"/>
            <a:t>Ymmärrettävyys</a:t>
          </a:r>
          <a:endParaRPr lang="en-FI" sz="800" kern="1200" dirty="0"/>
        </a:p>
      </dsp:txBody>
      <dsp:txXfrm>
        <a:off x="2161488" y="1388058"/>
        <a:ext cx="1792015" cy="329961"/>
      </dsp:txXfrm>
    </dsp:sp>
    <dsp:sp modelId="{B7564978-FC60-4ED3-9F56-9CDB6C97B607}">
      <dsp:nvSpPr>
        <dsp:cNvPr id="0" name=""/>
        <dsp:cNvSpPr/>
      </dsp:nvSpPr>
      <dsp:spPr>
        <a:xfrm>
          <a:off x="4049848" y="407237"/>
          <a:ext cx="1926898" cy="226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BCE62-906E-42E1-9D16-AD032C088562}">
      <dsp:nvSpPr>
        <dsp:cNvPr id="0" name=""/>
        <dsp:cNvSpPr/>
      </dsp:nvSpPr>
      <dsp:spPr>
        <a:xfrm>
          <a:off x="4109458" y="448661"/>
          <a:ext cx="141556" cy="141556"/>
        </a:xfrm>
        <a:prstGeom prst="rect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EC68F0-E009-489E-998F-4874E7D2BFB5}">
      <dsp:nvSpPr>
        <dsp:cNvPr id="0" name=""/>
        <dsp:cNvSpPr/>
      </dsp:nvSpPr>
      <dsp:spPr>
        <a:xfrm>
          <a:off x="4049848" y="0"/>
          <a:ext cx="1926898" cy="407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b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b="1" kern="1200" dirty="0"/>
            <a:t>Brändi</a:t>
          </a:r>
          <a:endParaRPr lang="en-FI" sz="800" b="1" kern="1200" dirty="0"/>
        </a:p>
      </dsp:txBody>
      <dsp:txXfrm>
        <a:off x="4049848" y="0"/>
        <a:ext cx="1926898" cy="407237"/>
      </dsp:txXfrm>
    </dsp:sp>
    <dsp:sp modelId="{6B183C88-BF76-4616-92EF-10ED2DF46043}">
      <dsp:nvSpPr>
        <dsp:cNvPr id="0" name=""/>
        <dsp:cNvSpPr/>
      </dsp:nvSpPr>
      <dsp:spPr>
        <a:xfrm>
          <a:off x="4049848" y="822339"/>
          <a:ext cx="141553" cy="1415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F15D52-48B3-47EB-B9E0-3E5A8605C781}">
      <dsp:nvSpPr>
        <dsp:cNvPr id="0" name=""/>
        <dsp:cNvSpPr/>
      </dsp:nvSpPr>
      <dsp:spPr>
        <a:xfrm>
          <a:off x="4184731" y="728135"/>
          <a:ext cx="1792015" cy="329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kern="1200" dirty="0"/>
            <a:t>Logo</a:t>
          </a:r>
          <a:endParaRPr lang="en-FI" sz="800" kern="1200" dirty="0"/>
        </a:p>
      </dsp:txBody>
      <dsp:txXfrm>
        <a:off x="4184731" y="728135"/>
        <a:ext cx="1792015" cy="329961"/>
      </dsp:txXfrm>
    </dsp:sp>
    <dsp:sp modelId="{068A232B-0A33-406A-A05D-B29AAF9FDCCE}">
      <dsp:nvSpPr>
        <dsp:cNvPr id="0" name=""/>
        <dsp:cNvSpPr/>
      </dsp:nvSpPr>
      <dsp:spPr>
        <a:xfrm>
          <a:off x="4049848" y="1152300"/>
          <a:ext cx="141553" cy="1415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970196-8A3D-4B72-B720-36611E1BF59D}">
      <dsp:nvSpPr>
        <dsp:cNvPr id="0" name=""/>
        <dsp:cNvSpPr/>
      </dsp:nvSpPr>
      <dsp:spPr>
        <a:xfrm>
          <a:off x="4184731" y="1058096"/>
          <a:ext cx="1792015" cy="329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kern="1200" dirty="0"/>
            <a:t>Brändivärit käytössä</a:t>
          </a:r>
          <a:endParaRPr lang="en-FI" sz="800" kern="1200" dirty="0"/>
        </a:p>
      </dsp:txBody>
      <dsp:txXfrm>
        <a:off x="4184731" y="1058096"/>
        <a:ext cx="1792015" cy="329961"/>
      </dsp:txXfrm>
    </dsp:sp>
    <dsp:sp modelId="{8FD912FA-375A-41D8-865B-56559CE9D4DD}">
      <dsp:nvSpPr>
        <dsp:cNvPr id="0" name=""/>
        <dsp:cNvSpPr/>
      </dsp:nvSpPr>
      <dsp:spPr>
        <a:xfrm>
          <a:off x="4049848" y="1482262"/>
          <a:ext cx="141553" cy="1415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B47AA-BE32-4421-9086-4207984FCD88}">
      <dsp:nvSpPr>
        <dsp:cNvPr id="0" name=""/>
        <dsp:cNvSpPr/>
      </dsp:nvSpPr>
      <dsp:spPr>
        <a:xfrm>
          <a:off x="4184731" y="1388058"/>
          <a:ext cx="1792015" cy="329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kern="1200" dirty="0"/>
            <a:t>Ikonien käyttö</a:t>
          </a:r>
          <a:endParaRPr lang="en-FI" sz="800" kern="1200" dirty="0"/>
        </a:p>
      </dsp:txBody>
      <dsp:txXfrm>
        <a:off x="4184731" y="1388058"/>
        <a:ext cx="1792015" cy="329961"/>
      </dsp:txXfrm>
    </dsp:sp>
    <dsp:sp modelId="{F1AB7F70-1690-4C26-9B8D-2BCEDAA46494}">
      <dsp:nvSpPr>
        <dsp:cNvPr id="0" name=""/>
        <dsp:cNvSpPr/>
      </dsp:nvSpPr>
      <dsp:spPr>
        <a:xfrm>
          <a:off x="4049848" y="1812223"/>
          <a:ext cx="141553" cy="1415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5C517C-826D-4B22-B7B8-20636830E821}">
      <dsp:nvSpPr>
        <dsp:cNvPr id="0" name=""/>
        <dsp:cNvSpPr/>
      </dsp:nvSpPr>
      <dsp:spPr>
        <a:xfrm>
          <a:off x="4184731" y="1718019"/>
          <a:ext cx="1792015" cy="329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kern="1200" dirty="0"/>
            <a:t>Kieli</a:t>
          </a:r>
          <a:endParaRPr lang="en-FI" sz="800" kern="1200" dirty="0"/>
        </a:p>
      </dsp:txBody>
      <dsp:txXfrm>
        <a:off x="4184731" y="1718019"/>
        <a:ext cx="1792015" cy="329961"/>
      </dsp:txXfrm>
    </dsp:sp>
    <dsp:sp modelId="{A231E267-7352-4547-A663-B68F8427FB10}">
      <dsp:nvSpPr>
        <dsp:cNvPr id="0" name=""/>
        <dsp:cNvSpPr/>
      </dsp:nvSpPr>
      <dsp:spPr>
        <a:xfrm>
          <a:off x="6073091" y="407237"/>
          <a:ext cx="1926898" cy="226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91228-DAEC-4B19-9A4B-66AF6AF005AC}">
      <dsp:nvSpPr>
        <dsp:cNvPr id="0" name=""/>
        <dsp:cNvSpPr/>
      </dsp:nvSpPr>
      <dsp:spPr>
        <a:xfrm>
          <a:off x="6132701" y="456610"/>
          <a:ext cx="141556" cy="141556"/>
        </a:xfrm>
        <a:prstGeom prst="rect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456A9C-B889-4F43-B0D7-39AE0B65D4D6}">
      <dsp:nvSpPr>
        <dsp:cNvPr id="0" name=""/>
        <dsp:cNvSpPr/>
      </dsp:nvSpPr>
      <dsp:spPr>
        <a:xfrm>
          <a:off x="6073091" y="0"/>
          <a:ext cx="1926898" cy="407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b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b="1" kern="1200" dirty="0"/>
            <a:t>Palaute</a:t>
          </a:r>
          <a:endParaRPr lang="en-FI" sz="800" b="1" kern="1200" dirty="0"/>
        </a:p>
      </dsp:txBody>
      <dsp:txXfrm>
        <a:off x="6073091" y="0"/>
        <a:ext cx="1926898" cy="407237"/>
      </dsp:txXfrm>
    </dsp:sp>
    <dsp:sp modelId="{C35EB9CA-4A53-403F-B184-A560EB847B00}">
      <dsp:nvSpPr>
        <dsp:cNvPr id="0" name=""/>
        <dsp:cNvSpPr/>
      </dsp:nvSpPr>
      <dsp:spPr>
        <a:xfrm>
          <a:off x="6073091" y="822339"/>
          <a:ext cx="141553" cy="1415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BA41EE-5784-4821-BAFC-4E125CB7B3E3}">
      <dsp:nvSpPr>
        <dsp:cNvPr id="0" name=""/>
        <dsp:cNvSpPr/>
      </dsp:nvSpPr>
      <dsp:spPr>
        <a:xfrm>
          <a:off x="6207974" y="728135"/>
          <a:ext cx="1792015" cy="329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kern="1200" dirty="0"/>
            <a:t>Virheviestit</a:t>
          </a:r>
          <a:endParaRPr lang="en-FI" sz="800" kern="1200" dirty="0"/>
        </a:p>
      </dsp:txBody>
      <dsp:txXfrm>
        <a:off x="6207974" y="728135"/>
        <a:ext cx="1792015" cy="329961"/>
      </dsp:txXfrm>
    </dsp:sp>
    <dsp:sp modelId="{21D566BF-50DB-41C5-AEF6-6EDB3F277864}">
      <dsp:nvSpPr>
        <dsp:cNvPr id="0" name=""/>
        <dsp:cNvSpPr/>
      </dsp:nvSpPr>
      <dsp:spPr>
        <a:xfrm>
          <a:off x="6073091" y="1152300"/>
          <a:ext cx="141553" cy="1415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CEF54A-D34D-4659-8C76-331BEF56A160}">
      <dsp:nvSpPr>
        <dsp:cNvPr id="0" name=""/>
        <dsp:cNvSpPr/>
      </dsp:nvSpPr>
      <dsp:spPr>
        <a:xfrm>
          <a:off x="6207974" y="1058096"/>
          <a:ext cx="1792015" cy="329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kern="1200" dirty="0"/>
            <a:t>Onnistumisviestit</a:t>
          </a:r>
          <a:endParaRPr lang="en-FI" sz="800" kern="1200" dirty="0"/>
        </a:p>
      </dsp:txBody>
      <dsp:txXfrm>
        <a:off x="6207974" y="1058096"/>
        <a:ext cx="1792015" cy="329961"/>
      </dsp:txXfrm>
    </dsp:sp>
    <dsp:sp modelId="{BD165628-E380-4B71-8C43-A469495E1012}">
      <dsp:nvSpPr>
        <dsp:cNvPr id="0" name=""/>
        <dsp:cNvSpPr/>
      </dsp:nvSpPr>
      <dsp:spPr>
        <a:xfrm>
          <a:off x="6073091" y="1482262"/>
          <a:ext cx="141553" cy="1415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E3B47A-2141-437B-A7E9-8403025430A2}">
      <dsp:nvSpPr>
        <dsp:cNvPr id="0" name=""/>
        <dsp:cNvSpPr/>
      </dsp:nvSpPr>
      <dsp:spPr>
        <a:xfrm>
          <a:off x="6207974" y="1388058"/>
          <a:ext cx="1792015" cy="329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kern="1200" dirty="0"/>
            <a:t>Prosessin läpinäkyvyys</a:t>
          </a:r>
          <a:endParaRPr lang="en-FI" sz="800" kern="1200" dirty="0"/>
        </a:p>
      </dsp:txBody>
      <dsp:txXfrm>
        <a:off x="6207974" y="1388058"/>
        <a:ext cx="1792015" cy="329961"/>
      </dsp:txXfrm>
    </dsp:sp>
    <dsp:sp modelId="{F019988E-743D-464D-8D1E-66826ED8BF7A}">
      <dsp:nvSpPr>
        <dsp:cNvPr id="0" name=""/>
        <dsp:cNvSpPr/>
      </dsp:nvSpPr>
      <dsp:spPr>
        <a:xfrm>
          <a:off x="8096334" y="407237"/>
          <a:ext cx="1926898" cy="226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0DE8CF-BF89-4462-A1E3-6412AA1F080D}">
      <dsp:nvSpPr>
        <dsp:cNvPr id="0" name=""/>
        <dsp:cNvSpPr/>
      </dsp:nvSpPr>
      <dsp:spPr>
        <a:xfrm>
          <a:off x="8179787" y="452635"/>
          <a:ext cx="141556" cy="141556"/>
        </a:xfrm>
        <a:prstGeom prst="rect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9CAEF9-F8D2-49D9-B432-778F890716E5}">
      <dsp:nvSpPr>
        <dsp:cNvPr id="0" name=""/>
        <dsp:cNvSpPr/>
      </dsp:nvSpPr>
      <dsp:spPr>
        <a:xfrm>
          <a:off x="8096334" y="0"/>
          <a:ext cx="1926898" cy="407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b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b="1" kern="1200" dirty="0"/>
            <a:t>Painikkeet</a:t>
          </a:r>
          <a:endParaRPr lang="en-FI" sz="800" b="1" kern="1200" dirty="0"/>
        </a:p>
      </dsp:txBody>
      <dsp:txXfrm>
        <a:off x="8096334" y="0"/>
        <a:ext cx="1926898" cy="407237"/>
      </dsp:txXfrm>
    </dsp:sp>
    <dsp:sp modelId="{EC464804-F689-4C93-B195-690BB7B7FB73}">
      <dsp:nvSpPr>
        <dsp:cNvPr id="0" name=""/>
        <dsp:cNvSpPr/>
      </dsp:nvSpPr>
      <dsp:spPr>
        <a:xfrm>
          <a:off x="8096334" y="822339"/>
          <a:ext cx="141553" cy="1415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CE9CDD-5573-4115-9CD1-548CF321BEA4}">
      <dsp:nvSpPr>
        <dsp:cNvPr id="0" name=""/>
        <dsp:cNvSpPr/>
      </dsp:nvSpPr>
      <dsp:spPr>
        <a:xfrm>
          <a:off x="8231217" y="728135"/>
          <a:ext cx="1792015" cy="329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kern="1200" dirty="0"/>
            <a:t>Ensisijaiset vs. toissijaiset toiminnot eroteltu</a:t>
          </a:r>
          <a:endParaRPr lang="en-FI" sz="800" kern="1200" dirty="0"/>
        </a:p>
      </dsp:txBody>
      <dsp:txXfrm>
        <a:off x="8231217" y="728135"/>
        <a:ext cx="1792015" cy="329961"/>
      </dsp:txXfrm>
    </dsp:sp>
    <dsp:sp modelId="{104796D2-7E20-40C4-97C9-F67533D754A8}">
      <dsp:nvSpPr>
        <dsp:cNvPr id="0" name=""/>
        <dsp:cNvSpPr/>
      </dsp:nvSpPr>
      <dsp:spPr>
        <a:xfrm>
          <a:off x="8096334" y="1152300"/>
          <a:ext cx="141553" cy="1415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A649C-169D-4CC7-9FA9-A10ADFAE64DE}">
      <dsp:nvSpPr>
        <dsp:cNvPr id="0" name=""/>
        <dsp:cNvSpPr/>
      </dsp:nvSpPr>
      <dsp:spPr>
        <a:xfrm>
          <a:off x="8231217" y="1058096"/>
          <a:ext cx="1792015" cy="329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kern="1200" dirty="0"/>
            <a:t>Painikkeet näyttävät painikkeilta</a:t>
          </a:r>
          <a:endParaRPr lang="en-FI" sz="800" kern="1200" dirty="0"/>
        </a:p>
      </dsp:txBody>
      <dsp:txXfrm>
        <a:off x="8231217" y="1058096"/>
        <a:ext cx="1792015" cy="329961"/>
      </dsp:txXfrm>
    </dsp:sp>
    <dsp:sp modelId="{CE8A89B2-F32F-4610-BA4F-E17957C9B977}">
      <dsp:nvSpPr>
        <dsp:cNvPr id="0" name=""/>
        <dsp:cNvSpPr/>
      </dsp:nvSpPr>
      <dsp:spPr>
        <a:xfrm>
          <a:off x="8096334" y="1482262"/>
          <a:ext cx="141553" cy="1415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10DD77-18D9-4C4D-9E3D-5BE2B0A11DE1}">
      <dsp:nvSpPr>
        <dsp:cNvPr id="0" name=""/>
        <dsp:cNvSpPr/>
      </dsp:nvSpPr>
      <dsp:spPr>
        <a:xfrm>
          <a:off x="8231217" y="1388058"/>
          <a:ext cx="1792015" cy="329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kern="1200" dirty="0"/>
            <a:t>Johdonmukaisuus sijoittelussa</a:t>
          </a:r>
          <a:endParaRPr lang="en-FI" sz="800" kern="1200" dirty="0"/>
        </a:p>
      </dsp:txBody>
      <dsp:txXfrm>
        <a:off x="8231217" y="1388058"/>
        <a:ext cx="1792015" cy="329961"/>
      </dsp:txXfrm>
    </dsp:sp>
    <dsp:sp modelId="{4F42ABBC-D9F2-4F3D-9FFF-64B9F8417EAD}">
      <dsp:nvSpPr>
        <dsp:cNvPr id="0" name=""/>
        <dsp:cNvSpPr/>
      </dsp:nvSpPr>
      <dsp:spPr>
        <a:xfrm>
          <a:off x="8096334" y="1812223"/>
          <a:ext cx="141553" cy="1415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6B64CA-B861-4B76-8825-35065BE29D2C}">
      <dsp:nvSpPr>
        <dsp:cNvPr id="0" name=""/>
        <dsp:cNvSpPr/>
      </dsp:nvSpPr>
      <dsp:spPr>
        <a:xfrm>
          <a:off x="8231217" y="1718019"/>
          <a:ext cx="1792015" cy="329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kern="1200" dirty="0"/>
            <a:t>Semanttisten värien käyttö</a:t>
          </a:r>
          <a:endParaRPr lang="en-FI" sz="800" kern="1200" dirty="0"/>
        </a:p>
      </dsp:txBody>
      <dsp:txXfrm>
        <a:off x="8231217" y="1718019"/>
        <a:ext cx="1792015" cy="329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811FB-4451-4B45-A9E4-878919A1713E}" type="datetimeFigureOut">
              <a:rPr lang="fi-FI" smtClean="0"/>
              <a:t>21.5.2024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730B3-229A-4C27-B169-06C4234DC48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31965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1368-7FEF-49B2-B5DC-F70949F7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294719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7FD02-8948-40AD-8878-21BB669D2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67743"/>
            <a:ext cx="10515600" cy="79465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338397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31B88205-1F69-49E3-BFC4-7F99AE4B7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2519" y="3665953"/>
            <a:ext cx="5414320" cy="1333218"/>
          </a:xfrm>
        </p:spPr>
        <p:txBody>
          <a:bodyPr>
            <a:normAutofit/>
          </a:bodyPr>
          <a:lstStyle>
            <a:lvl1pPr marL="0" indent="0" algn="l">
              <a:buNone/>
              <a:defRPr lang="fi-FI" sz="2400" kern="1200" dirty="0">
                <a:solidFill>
                  <a:schemeClr val="accent5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E0027"/>
              </a:buClr>
              <a:buSzTx/>
              <a:buFontTx/>
              <a:buNone/>
              <a:tabLst/>
            </a:pPr>
            <a:r>
              <a:rPr lang="fi-FI" dirty="0"/>
              <a:t>Muokkaa alaotsikon perustyyliä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BC8650D-F5BB-43EA-89EC-DA23863D41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2519" y="1605669"/>
            <a:ext cx="5414320" cy="158637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dirty="0">
                <a:solidFill>
                  <a:srgbClr val="7030A0"/>
                </a:solidFill>
                <a:latin typeface="Dreaming Outloud Pro" panose="03050502040302030504" pitchFamily="66" charset="0"/>
                <a:ea typeface="+mj-ea"/>
                <a:cs typeface="Dreaming Outloud Pro" panose="03050502040302030504" pitchFamily="66" charset="0"/>
              </a:defRPr>
            </a:lvl1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2" name="Suorakulmio 1">
            <a:extLst>
              <a:ext uri="{FF2B5EF4-FFF2-40B4-BE49-F238E27FC236}">
                <a16:creationId xmlns:a16="http://schemas.microsoft.com/office/drawing/2014/main" id="{054A7609-890E-C177-884E-D0380B85F1F4}"/>
              </a:ext>
            </a:extLst>
          </p:cNvPr>
          <p:cNvSpPr/>
          <p:nvPr userDrawn="1"/>
        </p:nvSpPr>
        <p:spPr>
          <a:xfrm>
            <a:off x="-1" y="0"/>
            <a:ext cx="5414319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9616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77F7B68-6257-6CCE-1E8C-E4B6296AA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7030A0"/>
                </a:solidFill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  <a:endParaRPr lang="en-FI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FE53D03-23A5-3FA3-5F4F-4B3097C69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48657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E7C2A1E-72B6-CC2B-DE37-EC5899DC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  <a:endParaRPr lang="en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C8D321A-7056-FDD0-031D-1F48E33B3F8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 marL="342900" indent="-342900"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 marL="285750" indent="-285750"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 marL="1600200" indent="-228600"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 marL="2057400" indent="-228600">
              <a:buFont typeface="Arial" panose="020B0604020202020204" pitchFamily="34" charset="0"/>
              <a:buChar char="•"/>
              <a:defRPr>
                <a:latin typeface="+mn-lt"/>
              </a:defRPr>
            </a:lvl5pPr>
          </a:lstStyle>
          <a:p>
            <a:pPr lvl="0"/>
            <a:r>
              <a:rPr lang="fi-FI" dirty="0"/>
              <a:t> Muokkaa tekstin perustyylejä napsauttamalla</a:t>
            </a:r>
          </a:p>
          <a:p>
            <a:pPr lvl="1"/>
            <a:r>
              <a:rPr lang="fi-FI" dirty="0"/>
              <a:t>	toinen taso</a:t>
            </a:r>
          </a:p>
        </p:txBody>
      </p:sp>
    </p:spTree>
    <p:extLst>
      <p:ext uri="{BB962C8B-B14F-4D97-AF65-F5344CB8AC3E}">
        <p14:creationId xmlns:p14="http://schemas.microsoft.com/office/powerpoint/2010/main" val="3577630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87BA484-2C89-33BF-2FE2-79F0CE1A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7030A0"/>
                </a:solidFill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  <a:endParaRPr lang="en-FI" dirty="0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711D9DEA-4157-04FF-6B33-ACC4AB55B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1743857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2CF5D82-46D1-0DF2-B7FE-B421DFBD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  <a:endParaRPr lang="en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9ECBF9F-3197-31C1-D655-289AA4C8BE7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i-FI" dirty="0"/>
              <a:t> 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  <a:endParaRPr lang="en-FI" dirty="0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4023ECC1-FFCA-11AE-B323-BB51713D442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i-FI" dirty="0"/>
              <a:t> 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  <a:endParaRPr lang="en-FI" dirty="0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E30EF2A-00D7-9F1B-E450-8119D048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FI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A29278-A4D2-446A-BAA9-02B64D8CC2F1}" type="datetimeFigureOut">
              <a:rPr lang="en-FI" smtClean="0"/>
              <a:pPr/>
              <a:t>22/05/2024</a:t>
            </a:fld>
            <a:endParaRPr lang="en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DB07FEED-E9F3-6C8D-8B4A-E82AE44CF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FI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3436AF11-BC88-D1F3-ABA1-14AE6428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FI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8BEB7B-4ADB-4CA5-A043-334BB670DC5A}" type="slidenum">
              <a:rPr lang="en-FI" smtClean="0"/>
              <a:pPr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11540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8408C25-26E7-2D72-F25D-E80DDCAF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  <a:endParaRPr lang="en-FI" dirty="0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9D67276B-45EE-9C46-99D1-7190F89EE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20494640-3584-5941-EB49-62EC8D4D14F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i-FI" dirty="0"/>
              <a:t> 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  <a:endParaRPr lang="en-FI" dirty="0"/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FDED5767-3125-C3AF-84EA-311AFC68F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5F5A4BB2-BA1A-1C8A-B6D1-7C2056B1B5B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i-FI" dirty="0"/>
              <a:t> 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  <a:endParaRPr lang="en-FI" dirty="0"/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BCF8C6BE-EB9D-8677-6211-EE5F8D29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FI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A29278-A4D2-446A-BAA9-02B64D8CC2F1}" type="datetimeFigureOut">
              <a:rPr lang="en-FI" smtClean="0"/>
              <a:pPr/>
              <a:t>22/05/2024</a:t>
            </a:fld>
            <a:endParaRPr lang="en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90A45702-4B0C-8CE2-736A-19A07254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FI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F12D060A-85FC-E98E-51E1-4311A5939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FI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8BEB7B-4ADB-4CA5-A043-334BB670DC5A}" type="slidenum">
              <a:rPr lang="en-FI" smtClean="0"/>
              <a:pPr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26412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F0A4806-C843-B13E-FCAE-56EB7439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577888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8C6523C-8262-E29D-273E-0BBD5FC2C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7030A0"/>
                </a:solidFill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  <a:endParaRPr lang="en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9B0EFC2-A5DA-3539-58E4-FADB7D6D8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BF580F87-D89F-0C89-E179-C6AE28DB7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D794779-CA97-6871-21EB-0B3703E7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FI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A29278-A4D2-446A-BAA9-02B64D8CC2F1}" type="datetimeFigureOut">
              <a:rPr lang="en-FI" smtClean="0"/>
              <a:pPr/>
              <a:t>22/05/2024</a:t>
            </a:fld>
            <a:endParaRPr lang="en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DD18B93F-87DF-B0F6-F6C6-62661225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FI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5C42EAA0-2CA3-13E7-3A2C-882FEF85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FI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8BEB7B-4ADB-4CA5-A043-334BB670DC5A}" type="slidenum">
              <a:rPr lang="en-FI" smtClean="0"/>
              <a:pPr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968285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78E7A85-5A9A-95AB-8C37-564A381C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7030A0"/>
                </a:solidFill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  <a:endParaRPr lang="en-FI" dirty="0"/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43ED0978-C185-D475-2858-E7DDA703A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3EE28B8D-A519-2AFC-DA74-BC880A4BD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2892C555-C27E-5669-0930-2BF8F5D3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FI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A29278-A4D2-446A-BAA9-02B64D8CC2F1}" type="datetimeFigureOut">
              <a:rPr lang="en-FI" smtClean="0"/>
              <a:pPr/>
              <a:t>22/05/2024</a:t>
            </a:fld>
            <a:endParaRPr lang="en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0432EE7A-F282-45CA-17F1-0EC69AE2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FI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8224EC40-0613-AD9D-16DD-DBFA1E18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FI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8BEB7B-4ADB-4CA5-A043-334BB670DC5A}" type="slidenum">
              <a:rPr lang="en-FI" smtClean="0"/>
              <a:pPr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85897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77F7B68-6257-6CCE-1E8C-E4B6296AA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7030A0"/>
                </a:solidFill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  <a:endParaRPr lang="en-FI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FE53D03-23A5-3FA3-5F4F-4B3097C69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770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71532-5DC5-497D-9FB8-F699803702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&gt;Click to edit Master title style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D4AB1-D882-4D57-A391-3EC698469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Tx/>
              <a:buFont typeface="Courier New" panose="02070309020205020404" pitchFamily="49" charset="0"/>
              <a:buChar char="o"/>
              <a:tabLst/>
              <a:defRPr lang="fi-FI" dirty="0"/>
            </a:lvl1pPr>
            <a:lvl2pPr marL="342900" indent="-342900">
              <a:buClr>
                <a:srgbClr val="7030A0"/>
              </a:buClr>
              <a:buFont typeface="Courier New" panose="02070309020205020404" pitchFamily="49" charset="0"/>
              <a:buChar char="o"/>
              <a:defRPr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285750" indent="-285750">
              <a:buClr>
                <a:srgbClr val="7030A0"/>
              </a:buClr>
              <a:buFont typeface="Courier New" panose="02070309020205020404" pitchFamily="49" charset="0"/>
              <a:buChar char="o"/>
              <a:defRPr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buClr>
                <a:srgbClr val="7030A0"/>
              </a:buClr>
              <a:buFont typeface="Courier New" panose="02070309020205020404" pitchFamily="49" charset="0"/>
              <a:buChar char="o"/>
              <a:defRPr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buClr>
                <a:srgbClr val="7030A0"/>
              </a:buClr>
              <a:buFont typeface="Courier New" panose="02070309020205020404" pitchFamily="49" charset="0"/>
              <a:buChar char="o"/>
              <a:defRPr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E0027"/>
              </a:buClr>
              <a:buSzTx/>
              <a:buFontTx/>
              <a:buChar char="&gt;"/>
              <a:tabLst/>
              <a:defRPr/>
            </a:pPr>
            <a:endParaRPr lang="fi-FI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46294-F7AE-48D9-92CC-722424298D47}"/>
              </a:ext>
            </a:extLst>
          </p:cNvPr>
          <p:cNvSpPr txBox="1">
            <a:spLocks/>
          </p:cNvSpPr>
          <p:nvPr userDrawn="1"/>
        </p:nvSpPr>
        <p:spPr>
          <a:xfrm>
            <a:off x="838199" y="6311900"/>
            <a:ext cx="713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45DEA1-E935-433C-8497-27E852E40B54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53934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orakulmio 7">
            <a:extLst>
              <a:ext uri="{FF2B5EF4-FFF2-40B4-BE49-F238E27FC236}">
                <a16:creationId xmlns:a16="http://schemas.microsoft.com/office/drawing/2014/main" id="{D848E518-5DE3-6E14-65E6-DED54C4D70C8}"/>
              </a:ext>
            </a:extLst>
          </p:cNvPr>
          <p:cNvSpPr/>
          <p:nvPr userDrawn="1"/>
        </p:nvSpPr>
        <p:spPr>
          <a:xfrm>
            <a:off x="7222210" y="457200"/>
            <a:ext cx="4076054" cy="58893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9" name="Otsikko 2">
            <a:extLst>
              <a:ext uri="{FF2B5EF4-FFF2-40B4-BE49-F238E27FC236}">
                <a16:creationId xmlns:a16="http://schemas.microsoft.com/office/drawing/2014/main" id="{72AB6BC8-B37E-E8C1-84A3-02C840783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>
            <a:normAutofit/>
          </a:bodyPr>
          <a:lstStyle/>
          <a:p>
            <a:r>
              <a:rPr lang="fi-FI" sz="4800" b="0" dirty="0"/>
              <a:t>Hilla Mäntyomena</a:t>
            </a:r>
            <a:endParaRPr lang="en-FI" sz="4800" b="0" dirty="0"/>
          </a:p>
        </p:txBody>
      </p:sp>
      <p:sp>
        <p:nvSpPr>
          <p:cNvPr id="10" name="Tekstin paikkamerkki 3">
            <a:extLst>
              <a:ext uri="{FF2B5EF4-FFF2-40B4-BE49-F238E27FC236}">
                <a16:creationId xmlns:a16="http://schemas.microsoft.com/office/drawing/2014/main" id="{894FC61E-B309-BD7A-5EB2-B7A5A481E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326037"/>
            <a:ext cx="4668153" cy="3811588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i-FI" sz="2400" dirty="0"/>
              <a:t>Puuhaillut Power </a:t>
            </a:r>
            <a:r>
              <a:rPr lang="fi-FI" sz="2400" dirty="0" err="1"/>
              <a:t>Apps</a:t>
            </a:r>
            <a:r>
              <a:rPr lang="fi-FI" sz="2400" dirty="0"/>
              <a:t> -sovellusten parissa vuodesta 2018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i-FI" sz="2400" dirty="0"/>
              <a:t>Konsulttipöllö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i-FI" sz="2400" dirty="0"/>
              <a:t>Tykkää parsakaalista 🥦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i-FI" sz="2400" dirty="0"/>
              <a:t>Kärsii kroonisesta huijarisyndroomasta</a:t>
            </a:r>
          </a:p>
          <a:p>
            <a:endParaRPr lang="fi-FI" sz="2400" dirty="0"/>
          </a:p>
          <a:p>
            <a:endParaRPr lang="en-FI" sz="2400" dirty="0"/>
          </a:p>
        </p:txBody>
      </p:sp>
      <p:pic>
        <p:nvPicPr>
          <p:cNvPr id="12" name="Kuvan paikkamerkki 11" descr="Kuva, joka sisältää kohteen Ihmisen kasvot, henkilö, vaate, muotokuva&#10;&#10;Kuvaus luotu automaattisesti">
            <a:extLst>
              <a:ext uri="{FF2B5EF4-FFF2-40B4-BE49-F238E27FC236}">
                <a16:creationId xmlns:a16="http://schemas.microsoft.com/office/drawing/2014/main" id="{3BDEEF1C-9B8F-1BD9-E408-FCD570021B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" t="5982" r="263" b="18226"/>
          <a:stretch/>
        </p:blipFill>
        <p:spPr>
          <a:xfrm>
            <a:off x="5910897" y="1441807"/>
            <a:ext cx="4010899" cy="4010899"/>
          </a:xfrm>
          <a:prstGeom prst="ellipse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4485487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B5E899DC-1606-33F4-761B-3EF42235A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2519" y="3665953"/>
            <a:ext cx="5414320" cy="1333218"/>
          </a:xfrm>
        </p:spPr>
        <p:txBody>
          <a:bodyPr>
            <a:normAutofit/>
          </a:bodyPr>
          <a:lstStyle>
            <a:lvl1pPr marL="0" indent="0" algn="l">
              <a:buNone/>
              <a:defRPr lang="fi-FI" sz="2400" kern="12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E0027"/>
              </a:buClr>
              <a:buSzTx/>
              <a:buFontTx/>
              <a:buNone/>
              <a:tabLst/>
            </a:pPr>
            <a:r>
              <a:rPr lang="fi-FI" dirty="0"/>
              <a:t>Muokkaa alaotsikon perustyyliä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5BF59C2-90F5-88F0-89A5-71C93262D5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2519" y="1605669"/>
            <a:ext cx="5414320" cy="158637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dirty="0">
                <a:solidFill>
                  <a:srgbClr val="7030A0"/>
                </a:solidFill>
                <a:latin typeface="Dreaming Outloud Pro" panose="03050502040302030504" pitchFamily="66" charset="0"/>
                <a:ea typeface="+mj-ea"/>
                <a:cs typeface="Dreaming Outloud Pro" panose="03050502040302030504" pitchFamily="66" charset="0"/>
              </a:defRPr>
            </a:lvl1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C8C0C4E5-A8F5-3F9A-9CAE-71588F505FDF}"/>
              </a:ext>
            </a:extLst>
          </p:cNvPr>
          <p:cNvSpPr/>
          <p:nvPr userDrawn="1"/>
        </p:nvSpPr>
        <p:spPr>
          <a:xfrm>
            <a:off x="-1" y="0"/>
            <a:ext cx="5414319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7706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4EBA-0565-47D7-8371-364564B7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  <a:endParaRPr lang="en-FI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490E4B-63DB-48B1-A1B8-FD63681028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8199" y="6311900"/>
            <a:ext cx="713128" cy="365125"/>
          </a:xfrm>
          <a:prstGeom prst="rect">
            <a:avLst/>
          </a:prstGeom>
        </p:spPr>
        <p:txBody>
          <a:bodyPr/>
          <a:lstStyle/>
          <a:p>
            <a:fld id="{0245DEA1-E935-433C-8497-27E852E40B54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5472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71532-5DC5-497D-9FB8-F699803702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&gt;Click to edit Master title style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D4AB1-D882-4D57-A391-3EC698469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3500" cy="4351338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Tx/>
              <a:buFont typeface="Courier New" panose="02070309020205020404" pitchFamily="49" charset="0"/>
              <a:buChar char="o"/>
              <a:tabLst/>
              <a:defRPr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342900" indent="-342900">
              <a:buClr>
                <a:srgbClr val="7030A0"/>
              </a:buClr>
              <a:buFont typeface="Courier New" panose="02070309020205020404" pitchFamily="49" charset="0"/>
              <a:buChar char="o"/>
              <a:defRPr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285750" indent="-285750">
              <a:buClr>
                <a:srgbClr val="7030A0"/>
              </a:buClr>
              <a:buFont typeface="Courier New" panose="02070309020205020404" pitchFamily="49" charset="0"/>
              <a:buChar char="o"/>
              <a:defRPr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 marL="0" indent="0">
              <a:buClr>
                <a:srgbClr val="7030A0"/>
              </a:buClr>
              <a:buFont typeface="Courier New" panose="02070309020205020404" pitchFamily="49" charset="0"/>
              <a:buChar char="o"/>
              <a:defRPr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4pPr>
            <a:lvl5pPr marL="0" indent="0">
              <a:buClr>
                <a:srgbClr val="7030A0"/>
              </a:buClr>
              <a:buFont typeface="Courier New" panose="02070309020205020404" pitchFamily="49" charset="0"/>
              <a:buChar char="o"/>
              <a:defRPr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E0027"/>
              </a:buClr>
              <a:buSzTx/>
              <a:buFontTx/>
              <a:buChar char="&gt;"/>
              <a:tabLst/>
              <a:defRPr/>
            </a:pPr>
            <a:r>
              <a:rPr lang="fi-FI" dirty="0"/>
              <a:t>Muokkaa tekstin perustyylejä napsauttamalla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E0027"/>
              </a:buClr>
              <a:buSzTx/>
              <a:buFontTx/>
              <a:buChar char="&gt;"/>
              <a:tabLst/>
              <a:defRPr/>
            </a:pPr>
            <a:r>
              <a:rPr lang="fi-FI" dirty="0"/>
              <a:t>toinen taso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E0027"/>
              </a:buClr>
              <a:buSzTx/>
              <a:buFontTx/>
              <a:buChar char="&gt;"/>
              <a:tabLst/>
              <a:defRPr/>
            </a:pPr>
            <a:r>
              <a:rPr lang="fi-FI" dirty="0"/>
              <a:t>kolmas taso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E0027"/>
              </a:buClr>
              <a:buSzTx/>
              <a:buFontTx/>
              <a:buChar char="&gt;"/>
              <a:tabLst/>
              <a:defRPr/>
            </a:pPr>
            <a:r>
              <a:rPr lang="fi-FI" dirty="0"/>
              <a:t>neljäs taso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E0027"/>
              </a:buClr>
              <a:buSzTx/>
              <a:buFontTx/>
              <a:buChar char="&gt;"/>
              <a:tabLst/>
              <a:defRPr/>
            </a:pPr>
            <a:r>
              <a:rPr lang="fi-FI" dirty="0"/>
              <a:t>viides taso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46294-F7AE-48D9-92CC-722424298D47}"/>
              </a:ext>
            </a:extLst>
          </p:cNvPr>
          <p:cNvSpPr txBox="1">
            <a:spLocks/>
          </p:cNvSpPr>
          <p:nvPr userDrawn="1"/>
        </p:nvSpPr>
        <p:spPr>
          <a:xfrm>
            <a:off x="838199" y="6311900"/>
            <a:ext cx="713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45DEA1-E935-433C-8497-27E852E40B54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6E2126-FD0C-4026-8176-F3DB9765871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10302" y="1825625"/>
            <a:ext cx="5143500" cy="435133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Tx/>
              <a:buFont typeface="Courier New" panose="02070309020205020404" pitchFamily="49" charset="0"/>
              <a:buChar char="o"/>
              <a:tabLst/>
              <a:defRPr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342900" indent="-342900">
              <a:buClr>
                <a:srgbClr val="7030A0"/>
              </a:buClr>
              <a:buFont typeface="Courier New" panose="02070309020205020404" pitchFamily="49" charset="0"/>
              <a:buChar char="o"/>
              <a:defRPr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285750" indent="-285750">
              <a:buClr>
                <a:srgbClr val="7030A0"/>
              </a:buClr>
              <a:buFont typeface="Courier New" panose="02070309020205020404" pitchFamily="49" charset="0"/>
              <a:buChar char="o"/>
              <a:defRPr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buClr>
                <a:srgbClr val="7030A0"/>
              </a:buClr>
              <a:buFont typeface="Courier New" panose="02070309020205020404" pitchFamily="49" charset="0"/>
              <a:buChar char="o"/>
              <a:defRPr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buClr>
                <a:srgbClr val="7030A0"/>
              </a:buClr>
              <a:buFont typeface="Courier New" panose="02070309020205020404" pitchFamily="49" charset="0"/>
              <a:buChar char="o"/>
              <a:defRPr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E0027"/>
              </a:buClr>
              <a:buSzTx/>
              <a:buFontTx/>
              <a:buChar char="&gt;"/>
              <a:tabLst/>
              <a:defRPr/>
            </a:pPr>
            <a:r>
              <a:rPr lang="fi-FI" dirty="0"/>
              <a:t>Muokkaa tekstin perustyylejä napsauttamalla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E0027"/>
              </a:buClr>
              <a:buSzTx/>
              <a:buFontTx/>
              <a:buChar char="&gt;"/>
              <a:tabLst/>
              <a:defRPr/>
            </a:pPr>
            <a:r>
              <a:rPr lang="fi-FI" dirty="0"/>
              <a:t>toinen taso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E0027"/>
              </a:buClr>
              <a:buSzTx/>
              <a:buFontTx/>
              <a:buChar char="&gt;"/>
              <a:tabLst/>
              <a:defRPr/>
            </a:pPr>
            <a:r>
              <a:rPr lang="fi-FI" dirty="0"/>
              <a:t>kolmas taso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E0027"/>
              </a:buClr>
              <a:buSzTx/>
              <a:buFontTx/>
              <a:buChar char="&gt;"/>
              <a:tabLst/>
              <a:defRPr/>
            </a:pPr>
            <a:r>
              <a:rPr lang="fi-FI" dirty="0"/>
              <a:t>neljäs taso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E0027"/>
              </a:buClr>
              <a:buSzTx/>
              <a:buFontTx/>
              <a:buChar char="&gt;"/>
              <a:tabLst/>
              <a:defRPr/>
            </a:pPr>
            <a:r>
              <a:rPr lang="fi-FI" dirty="0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225347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71532-5DC5-497D-9FB8-F699803702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&gt;Click to edit Master title style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D4AB1-D882-4D57-A391-3EC698469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4749"/>
            <a:ext cx="5143500" cy="3732213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E0027"/>
              </a:buClr>
              <a:buSzTx/>
              <a:buFontTx/>
              <a:buChar char="&gt;"/>
              <a:tabLst/>
              <a:defRPr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E0027"/>
              </a:buClr>
              <a:buSzTx/>
              <a:buFontTx/>
              <a:buChar char="&gt;"/>
              <a:tabLst/>
              <a:defRPr/>
            </a:pPr>
            <a:r>
              <a:rPr lang="fi-FI" dirty="0"/>
              <a:t>Muokkaa tekstin perustyylejä napsauttamalla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E0027"/>
              </a:buClr>
              <a:buSzTx/>
              <a:buFontTx/>
              <a:buChar char="&gt;"/>
              <a:tabLst/>
              <a:defRPr/>
            </a:pPr>
            <a:r>
              <a:rPr lang="fi-FI" dirty="0"/>
              <a:t>toinen taso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E0027"/>
              </a:buClr>
              <a:buSzTx/>
              <a:buFontTx/>
              <a:buChar char="&gt;"/>
              <a:tabLst/>
              <a:defRPr/>
            </a:pPr>
            <a:r>
              <a:rPr lang="fi-FI" dirty="0"/>
              <a:t>kolmas taso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E0027"/>
              </a:buClr>
              <a:buSzTx/>
              <a:buFontTx/>
              <a:buChar char="&gt;"/>
              <a:tabLst/>
              <a:defRPr/>
            </a:pPr>
            <a:r>
              <a:rPr lang="fi-FI" dirty="0"/>
              <a:t>neljäs taso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E0027"/>
              </a:buClr>
              <a:buSzTx/>
              <a:buFontTx/>
              <a:buChar char="&gt;"/>
              <a:tabLst/>
              <a:defRPr/>
            </a:pPr>
            <a:r>
              <a:rPr lang="fi-FI" dirty="0"/>
              <a:t>viides taso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46294-F7AE-48D9-92CC-722424298D47}"/>
              </a:ext>
            </a:extLst>
          </p:cNvPr>
          <p:cNvSpPr txBox="1">
            <a:spLocks/>
          </p:cNvSpPr>
          <p:nvPr userDrawn="1"/>
        </p:nvSpPr>
        <p:spPr>
          <a:xfrm>
            <a:off x="838199" y="6311900"/>
            <a:ext cx="713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45DEA1-E935-433C-8497-27E852E40B54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6E2126-FD0C-4026-8176-F3DB9765871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10302" y="2444749"/>
            <a:ext cx="5143500" cy="3732214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E0027"/>
              </a:buClr>
              <a:buSzTx/>
              <a:buFontTx/>
              <a:buChar char="&gt;"/>
              <a:tabLst/>
              <a:defRPr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E0027"/>
              </a:buClr>
              <a:buSzTx/>
              <a:buFontTx/>
              <a:buChar char="&gt;"/>
              <a:tabLst/>
              <a:defRPr/>
            </a:pPr>
            <a:r>
              <a:rPr lang="fi-FI" dirty="0"/>
              <a:t>Muokkaa tekstin perustyylejä napsauttamalla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E0027"/>
              </a:buClr>
              <a:buSzTx/>
              <a:buFontTx/>
              <a:buChar char="&gt;"/>
              <a:tabLst/>
              <a:defRPr/>
            </a:pPr>
            <a:r>
              <a:rPr lang="fi-FI" dirty="0"/>
              <a:t>toinen taso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E0027"/>
              </a:buClr>
              <a:buSzTx/>
              <a:buFontTx/>
              <a:buChar char="&gt;"/>
              <a:tabLst/>
              <a:defRPr/>
            </a:pPr>
            <a:r>
              <a:rPr lang="fi-FI" dirty="0"/>
              <a:t>kolmas taso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E0027"/>
              </a:buClr>
              <a:buSzTx/>
              <a:buFontTx/>
              <a:buChar char="&gt;"/>
              <a:tabLst/>
              <a:defRPr/>
            </a:pPr>
            <a:r>
              <a:rPr lang="fi-FI" dirty="0"/>
              <a:t>neljäs taso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E0027"/>
              </a:buClr>
              <a:buSzTx/>
              <a:buFontTx/>
              <a:buChar char="&gt;"/>
              <a:tabLst/>
              <a:defRPr/>
            </a:pPr>
            <a:r>
              <a:rPr lang="fi-FI" dirty="0"/>
              <a:t>viides taso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3C53AA-7E38-4FC6-AA71-1A215A8885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198" y="1825624"/>
            <a:ext cx="5143502" cy="484189"/>
          </a:xfrm>
        </p:spPr>
        <p:txBody>
          <a:bodyPr>
            <a:noAutofit/>
          </a:bodyPr>
          <a:lstStyle>
            <a:lvl1pPr>
              <a:defRPr sz="3200" b="1"/>
            </a:lvl1pPr>
          </a:lstStyle>
          <a:p>
            <a:pPr lvl="0"/>
            <a:r>
              <a:rPr lang="en-US" dirty="0"/>
              <a:t>Subtitle</a:t>
            </a:r>
            <a:endParaRPr lang="en-FI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7E02752-7EA9-43FF-ACA8-FEF9AD2FDD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302" y="1822448"/>
            <a:ext cx="5143502" cy="484189"/>
          </a:xfrm>
        </p:spPr>
        <p:txBody>
          <a:bodyPr>
            <a:noAutofit/>
          </a:bodyPr>
          <a:lstStyle>
            <a:lvl1pPr>
              <a:defRPr sz="3200" b="1"/>
            </a:lvl1pPr>
          </a:lstStyle>
          <a:p>
            <a:pPr lvl="0"/>
            <a:r>
              <a:rPr lang="en-US" dirty="0"/>
              <a:t>Subtitle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45507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BC9B-7EE6-4B14-BEC1-C8B2FD84E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297CA-05CD-4F86-BB2D-174B6B377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9D17A-C333-4B43-A095-9E6ADAF4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88" y="6313820"/>
            <a:ext cx="446752" cy="365125"/>
          </a:xfrm>
          <a:prstGeom prst="rect">
            <a:avLst/>
          </a:prstGeom>
        </p:spPr>
        <p:txBody>
          <a:bodyPr/>
          <a:lstStyle/>
          <a:p>
            <a:fld id="{287B3097-4E1A-4BA8-B026-92722290DEA2}" type="slidenum">
              <a:rPr lang="fi-FI" smtClean="0"/>
              <a:t>‹#›</a:t>
            </a:fld>
            <a:endParaRPr lang="fi-FI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74C29C-2507-4F35-8096-959FD64B1C3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3188" y="987425"/>
            <a:ext cx="6169024" cy="4873626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E0027"/>
              </a:buClr>
              <a:buSzTx/>
              <a:buFontTx/>
              <a:buChar char="&gt;"/>
              <a:tabLst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E0027"/>
              </a:buClr>
              <a:buSzTx/>
              <a:buFontTx/>
              <a:buChar char="&gt;"/>
              <a:tabLst/>
              <a:defRPr/>
            </a:pPr>
            <a:r>
              <a:rPr lang="fi-FI"/>
              <a:t>Muokkaa tekstin perustyylejä napsauttamalla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E0027"/>
              </a:buClr>
              <a:buSzTx/>
              <a:buFontTx/>
              <a:buChar char="&gt;"/>
              <a:tabLst/>
              <a:defRPr/>
            </a:pPr>
            <a:r>
              <a:rPr lang="fi-FI"/>
              <a:t>toinen taso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E0027"/>
              </a:buClr>
              <a:buSzTx/>
              <a:buFontTx/>
              <a:buChar char="&gt;"/>
              <a:tabLst/>
              <a:defRPr/>
            </a:pPr>
            <a:r>
              <a:rPr lang="fi-FI"/>
              <a:t>kolmas taso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E0027"/>
              </a:buClr>
              <a:buSzTx/>
              <a:buFontTx/>
              <a:buChar char="&gt;"/>
              <a:tabLst/>
              <a:defRPr/>
            </a:pPr>
            <a:r>
              <a:rPr lang="fi-FI"/>
              <a:t>neljäs taso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E0027"/>
              </a:buClr>
              <a:buSzTx/>
              <a:buFontTx/>
              <a:buChar char="&gt;"/>
              <a:tabLst/>
              <a:defRPr/>
            </a:pPr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3437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9D17A-C333-4B43-A095-9E6ADAF4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88" y="6313820"/>
            <a:ext cx="446752" cy="365125"/>
          </a:xfrm>
          <a:prstGeom prst="rect">
            <a:avLst/>
          </a:prstGeom>
        </p:spPr>
        <p:txBody>
          <a:bodyPr/>
          <a:lstStyle/>
          <a:p>
            <a:fld id="{287B3097-4E1A-4BA8-B026-92722290DEA2}" type="slidenum">
              <a:rPr lang="fi-FI" smtClean="0"/>
              <a:t>‹#›</a:t>
            </a:fld>
            <a:endParaRPr lang="fi-FI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05EE3B8-288F-4FF1-9AA7-C1C7841005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&gt;Click to edit Master title style</a:t>
            </a:r>
            <a:endParaRPr lang="fi-FI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D5C97A-41DD-4B82-87FA-502C42957344}"/>
              </a:ext>
            </a:extLst>
          </p:cNvPr>
          <p:cNvSpPr/>
          <p:nvPr userDrawn="1"/>
        </p:nvSpPr>
        <p:spPr>
          <a:xfrm>
            <a:off x="4694382" y="2100507"/>
            <a:ext cx="3444181" cy="38885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3ABCA46-C846-4F77-862D-1C55681ED772}"/>
              </a:ext>
            </a:extLst>
          </p:cNvPr>
          <p:cNvCxnSpPr>
            <a:cxnSpLocks/>
          </p:cNvCxnSpPr>
          <p:nvPr userDrawn="1"/>
        </p:nvCxnSpPr>
        <p:spPr>
          <a:xfrm>
            <a:off x="5042465" y="3699887"/>
            <a:ext cx="40371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B20EA78E-CD35-462F-9EA4-FA83DA3EC0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19346" y="3216348"/>
            <a:ext cx="2055812" cy="499341"/>
          </a:xfrm>
        </p:spPr>
        <p:txBody>
          <a:bodyPr>
            <a:normAutofit/>
          </a:bodyPr>
          <a:lstStyle>
            <a:lvl1pPr marL="0" indent="0">
              <a:buNone/>
              <a:defRPr lang="en-FI" sz="2400" b="1" kern="12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Tx/>
              <a:buFont typeface="Courier New" panose="02070309020205020404" pitchFamily="49" charset="0"/>
              <a:buNone/>
              <a:tabLst/>
            </a:pPr>
            <a:r>
              <a:rPr lang="en-US" dirty="0"/>
              <a:t>Title</a:t>
            </a:r>
            <a:endParaRPr lang="en-FI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6ED965E1-D5A8-42E4-BE7E-CA45D80737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19807" y="3952875"/>
            <a:ext cx="3036888" cy="178276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id lacinia </a:t>
            </a:r>
            <a:r>
              <a:rPr lang="en-US" dirty="0" err="1"/>
              <a:t>velit</a:t>
            </a:r>
            <a:r>
              <a:rPr lang="en-US" dirty="0"/>
              <a:t>. Vestibulum id libero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lacinia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tincidunt</a:t>
            </a:r>
            <a:endParaRPr lang="en-FI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437F7D-9516-4E6F-9AF5-1ACDF7146C7E}"/>
              </a:ext>
            </a:extLst>
          </p:cNvPr>
          <p:cNvSpPr/>
          <p:nvPr userDrawn="1"/>
        </p:nvSpPr>
        <p:spPr>
          <a:xfrm>
            <a:off x="8550564" y="2100507"/>
            <a:ext cx="3444181" cy="3888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BA7994-BCA2-4B65-8704-5617A3450C31}"/>
              </a:ext>
            </a:extLst>
          </p:cNvPr>
          <p:cNvCxnSpPr>
            <a:cxnSpLocks/>
          </p:cNvCxnSpPr>
          <p:nvPr userDrawn="1"/>
        </p:nvCxnSpPr>
        <p:spPr>
          <a:xfrm>
            <a:off x="8898647" y="3699887"/>
            <a:ext cx="4037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FF00A0FA-91BB-4371-B6C1-A62C51DA63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75528" y="3216348"/>
            <a:ext cx="2055812" cy="499341"/>
          </a:xfrm>
        </p:spPr>
        <p:txBody>
          <a:bodyPr>
            <a:normAutofit/>
          </a:bodyPr>
          <a:lstStyle>
            <a:lvl1pPr marL="0" indent="0">
              <a:buNone/>
              <a:defRPr lang="en-FI" sz="2400" b="1" kern="12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Tx/>
              <a:buFont typeface="Courier New" panose="02070309020205020404" pitchFamily="49" charset="0"/>
              <a:buNone/>
              <a:tabLst/>
            </a:pPr>
            <a:r>
              <a:rPr lang="en-US" dirty="0"/>
              <a:t>Title</a:t>
            </a:r>
            <a:endParaRPr lang="en-FI" dirty="0"/>
          </a:p>
        </p:txBody>
      </p:sp>
      <p:sp>
        <p:nvSpPr>
          <p:cNvPr id="30" name="Text Placeholder 19">
            <a:extLst>
              <a:ext uri="{FF2B5EF4-FFF2-40B4-BE49-F238E27FC236}">
                <a16:creationId xmlns:a16="http://schemas.microsoft.com/office/drawing/2014/main" id="{A872BE9F-0E7E-4846-BF31-4BB6C4C51B9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75989" y="3952875"/>
            <a:ext cx="3036888" cy="178276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id lacinia </a:t>
            </a:r>
            <a:r>
              <a:rPr lang="en-US" dirty="0" err="1"/>
              <a:t>velit</a:t>
            </a:r>
            <a:r>
              <a:rPr lang="en-US" dirty="0"/>
              <a:t>. Vestibulum id libero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lacinia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tincidunt</a:t>
            </a:r>
            <a:endParaRPr lang="en-FI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A8577B-D932-4A76-93B9-363C5950693A}"/>
              </a:ext>
            </a:extLst>
          </p:cNvPr>
          <p:cNvSpPr/>
          <p:nvPr userDrawn="1"/>
        </p:nvSpPr>
        <p:spPr>
          <a:xfrm>
            <a:off x="838200" y="2100507"/>
            <a:ext cx="3444181" cy="3888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B1C1862-3C5C-451F-AC8B-8F6A5A1621BE}"/>
              </a:ext>
            </a:extLst>
          </p:cNvPr>
          <p:cNvCxnSpPr>
            <a:cxnSpLocks/>
          </p:cNvCxnSpPr>
          <p:nvPr userDrawn="1"/>
        </p:nvCxnSpPr>
        <p:spPr>
          <a:xfrm>
            <a:off x="1186283" y="3699887"/>
            <a:ext cx="4037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45B42158-2C01-4791-8F90-594EB0F8F1E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63164" y="3216348"/>
            <a:ext cx="2055812" cy="499341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FI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4DD7331A-F567-4A93-A6FA-EC615AF58B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63625" y="3952875"/>
            <a:ext cx="3036888" cy="178276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id lacinia </a:t>
            </a:r>
            <a:r>
              <a:rPr lang="en-US" dirty="0" err="1"/>
              <a:t>velit</a:t>
            </a:r>
            <a:r>
              <a:rPr lang="en-US" dirty="0"/>
              <a:t>. Vestibulum id libero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lacinia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tincidunt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9273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71A63D1-69AB-451C-B8FA-D07A813F45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25600" y="2406267"/>
            <a:ext cx="9144000" cy="921174"/>
          </a:xfrm>
        </p:spPr>
        <p:txBody>
          <a:bodyPr>
            <a:normAutofit/>
          </a:bodyPr>
          <a:lstStyle>
            <a:lvl1pPr marL="0" indent="0" algn="ctr">
              <a:buNone/>
              <a:defRPr sz="4800" b="0">
                <a:solidFill>
                  <a:srgbClr val="7030A0"/>
                </a:solidFill>
                <a:effectLst/>
                <a:latin typeface="Dreaming Outloud Pro" panose="03050502040302030504" pitchFamily="66" charset="0"/>
                <a:cs typeface="Dreaming Outloud Pro" panose="03050502040302030504" pitchFamily="66" charset="0"/>
              </a:defRPr>
            </a:lvl1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203080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71A63D1-69AB-451C-B8FA-D07A813F45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25600" y="2406267"/>
            <a:ext cx="9144000" cy="921174"/>
          </a:xfrm>
        </p:spPr>
        <p:txBody>
          <a:bodyPr>
            <a:normAutofit/>
          </a:bodyPr>
          <a:lstStyle>
            <a:lvl1pPr marL="0" indent="0" algn="ctr">
              <a:buNone/>
              <a:defRPr sz="4800" b="0">
                <a:solidFill>
                  <a:schemeClr val="bg1"/>
                </a:solidFill>
                <a:effectLst/>
                <a:latin typeface="Dreaming Outloud Pro" panose="03050502040302030504" pitchFamily="66" charset="0"/>
                <a:cs typeface="Dreaming Outloud Pro" panose="03050502040302030504" pitchFamily="66" charset="0"/>
              </a:defRPr>
            </a:lvl1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158462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F1FDFD-9A75-431C-BCFD-8500F3AC5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AC305-28DF-43E2-A23E-C27B2020D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E0027"/>
              </a:buClr>
              <a:buSzTx/>
              <a:buFontTx/>
              <a:buChar char="&gt;"/>
              <a:tabLst/>
              <a:defRPr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360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79" r:id="rId3"/>
    <p:sldLayoutId id="2147483680" r:id="rId4"/>
    <p:sldLayoutId id="2147483681" r:id="rId5"/>
    <p:sldLayoutId id="2147483657" r:id="rId6"/>
    <p:sldLayoutId id="2147483678" r:id="rId7"/>
    <p:sldLayoutId id="2147483673" r:id="rId8"/>
    <p:sldLayoutId id="2147483687" r:id="rId9"/>
    <p:sldLayoutId id="2147483683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8" r:id="rId20"/>
    <p:sldLayoutId id="2147483699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7030A0"/>
          </a:solidFill>
          <a:latin typeface="Dreaming Outloud Pro" panose="020F0502020204030204" pitchFamily="66" charset="0"/>
          <a:ea typeface="+mj-ea"/>
          <a:cs typeface="Dreaming Outloud Pro" panose="020F0502020204030204" pitchFamily="66" charset="0"/>
        </a:defRPr>
      </a:lvl1pPr>
    </p:titleStyle>
    <p:bodyStyle>
      <a:lvl1pPr marL="457200" marR="0" indent="-457200" algn="l" defTabSz="914400" rtl="0" eaLnBrk="1" fontAlgn="auto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rgbClr val="7030A0"/>
        </a:buClr>
        <a:buSzTx/>
        <a:buFont typeface="Courier New" panose="02070309020205020404" pitchFamily="49" charset="0"/>
        <a:buChar char="o"/>
        <a:tabLst/>
        <a:defRPr lang="fi-FI" sz="2800" kern="1200" dirty="0" smtClean="0">
          <a:solidFill>
            <a:schemeClr val="accent5"/>
          </a:solidFill>
          <a:latin typeface="Calibri Light" panose="020F0302020204030204" pitchFamily="34" charset="0"/>
          <a:ea typeface="Calibri Light" panose="020F0302020204030204" pitchFamily="34" charset="0"/>
          <a:cs typeface="Calibri Light" panose="020F0302020204030204" pitchFamily="34" charset="0"/>
        </a:defRPr>
      </a:lvl1pPr>
      <a:lvl2pPr marL="342900" indent="-342900" algn="l" defTabSz="914400" rtl="0" eaLnBrk="1" latinLnBrk="0" hangingPunct="1">
        <a:lnSpc>
          <a:spcPct val="100000"/>
        </a:lnSpc>
        <a:spcBef>
          <a:spcPts val="500"/>
        </a:spcBef>
        <a:buClr>
          <a:srgbClr val="7030A0"/>
        </a:buClr>
        <a:buFont typeface="Wingdings" panose="05000000000000000000" pitchFamily="2" charset="2"/>
        <a:buChar char="v"/>
        <a:defRPr sz="2000" kern="1200">
          <a:solidFill>
            <a:schemeClr val="accent5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2pPr>
      <a:lvl3pPr marL="285750" indent="-285750" algn="l" defTabSz="914400" rtl="0" eaLnBrk="1" latinLnBrk="0" hangingPunct="1">
        <a:lnSpc>
          <a:spcPct val="100000"/>
        </a:lnSpc>
        <a:spcBef>
          <a:spcPts val="500"/>
        </a:spcBef>
        <a:buClr>
          <a:srgbClr val="7030A0"/>
        </a:buClr>
        <a:buFont typeface="Wingdings" panose="05000000000000000000" pitchFamily="2" charset="2"/>
        <a:buChar char="v"/>
        <a:defRPr sz="1600" kern="1200">
          <a:solidFill>
            <a:schemeClr val="accent5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7030A0"/>
        </a:buClr>
        <a:buFont typeface="Wingdings" panose="05000000000000000000" pitchFamily="2" charset="2"/>
        <a:buChar char="v"/>
        <a:defRPr sz="1200" kern="1200">
          <a:solidFill>
            <a:schemeClr val="accent5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7030A0"/>
        </a:buClr>
        <a:buFont typeface="Wingdings" panose="05000000000000000000" pitchFamily="2" charset="2"/>
        <a:buChar char="v"/>
        <a:defRPr sz="1000" kern="1200">
          <a:solidFill>
            <a:schemeClr val="accent5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orakulmio 9">
            <a:extLst>
              <a:ext uri="{FF2B5EF4-FFF2-40B4-BE49-F238E27FC236}">
                <a16:creationId xmlns:a16="http://schemas.microsoft.com/office/drawing/2014/main" id="{E8102557-4C7D-1F3D-A484-3D0BE8670779}"/>
              </a:ext>
            </a:extLst>
          </p:cNvPr>
          <p:cNvSpPr/>
          <p:nvPr/>
        </p:nvSpPr>
        <p:spPr>
          <a:xfrm>
            <a:off x="547977" y="764402"/>
            <a:ext cx="11187486" cy="5672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graphicFrame>
        <p:nvGraphicFramePr>
          <p:cNvPr id="5" name="Kaaviokuva 4">
            <a:extLst>
              <a:ext uri="{FF2B5EF4-FFF2-40B4-BE49-F238E27FC236}">
                <a16:creationId xmlns:a16="http://schemas.microsoft.com/office/drawing/2014/main" id="{1DFC2808-DE48-074E-1FB1-074DD20168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2004640"/>
              </p:ext>
            </p:extLst>
          </p:nvPr>
        </p:nvGraphicFramePr>
        <p:xfrm>
          <a:off x="1128422" y="923408"/>
          <a:ext cx="10026595" cy="295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Kaaviokuva 5">
            <a:extLst>
              <a:ext uri="{FF2B5EF4-FFF2-40B4-BE49-F238E27FC236}">
                <a16:creationId xmlns:a16="http://schemas.microsoft.com/office/drawing/2014/main" id="{D61627AA-9288-B48A-944B-EEF5647B25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8492283"/>
              </p:ext>
            </p:extLst>
          </p:nvPr>
        </p:nvGraphicFramePr>
        <p:xfrm>
          <a:off x="1206168" y="3974779"/>
          <a:ext cx="10026595" cy="2792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kstin paikkamerkki 8">
            <a:extLst>
              <a:ext uri="{FF2B5EF4-FFF2-40B4-BE49-F238E27FC236}">
                <a16:creationId xmlns:a16="http://schemas.microsoft.com/office/drawing/2014/main" id="{9F0CFB75-6396-A44C-DADB-677BD361AE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26002"/>
            <a:ext cx="12192000" cy="498035"/>
          </a:xfrm>
        </p:spPr>
        <p:txBody>
          <a:bodyPr>
            <a:normAutofit fontScale="62500" lnSpcReduction="20000"/>
          </a:bodyPr>
          <a:lstStyle/>
          <a:p>
            <a:r>
              <a:rPr lang="fi-FI" dirty="0"/>
              <a:t>Hillan UI &amp; UX tarkistuslista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19932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Mo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7030A0"/>
      </a:accent2>
      <a:accent3>
        <a:srgbClr val="7030A0"/>
      </a:accent3>
      <a:accent4>
        <a:srgbClr val="FC5020"/>
      </a:accent4>
      <a:accent5>
        <a:srgbClr val="303030"/>
      </a:accent5>
      <a:accent6>
        <a:srgbClr val="70AD47"/>
      </a:accent6>
      <a:hlink>
        <a:srgbClr val="0563C1"/>
      </a:hlink>
      <a:folHlink>
        <a:srgbClr val="7030A0"/>
      </a:folHlink>
    </a:clrScheme>
    <a:fontScheme name="Mona">
      <a:majorFont>
        <a:latin typeface="Dreaming Outloud Pro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square" lIns="91440" tIns="45720" rIns="91440" bIns="45720" rtlCol="0" anchor="t" anchorCtr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1DE6829F-E6A7-4FCE-BA92-BC4492066D5A}" vid="{C30CBCDF-08F6-46EB-B6AC-82DCF13D0173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6D2A881B1BEE479FC34D32AFB40234" ma:contentTypeVersion="12" ma:contentTypeDescription="Create a new document." ma:contentTypeScope="" ma:versionID="d56364962041fa53efecec8b56bed462">
  <xsd:schema xmlns:xsd="http://www.w3.org/2001/XMLSchema" xmlns:xs="http://www.w3.org/2001/XMLSchema" xmlns:p="http://schemas.microsoft.com/office/2006/metadata/properties" xmlns:ns2="52ed2a1d-ed41-418d-ba1e-bb6d09c79010" xmlns:ns3="030cedd8-b741-416c-801b-746759f34aee" targetNamespace="http://schemas.microsoft.com/office/2006/metadata/properties" ma:root="true" ma:fieldsID="dc510f766d363400c37e935c59e98472" ns2:_="" ns3:_="">
    <xsd:import namespace="52ed2a1d-ed41-418d-ba1e-bb6d09c79010"/>
    <xsd:import namespace="030cedd8-b741-416c-801b-746759f34a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ed2a1d-ed41-418d-ba1e-bb6d09c790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0cedd8-b741-416c-801b-746759f34ae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8B3458-907D-42A8-A69A-2C03047A55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ed2a1d-ed41-418d-ba1e-bb6d09c79010"/>
    <ds:schemaRef ds:uri="030cedd8-b741-416c-801b-746759f34a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06161F-5EBF-4DE8-85F2-E48A833A26F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08B8EBB-8A1F-4135-AD62-BCBBD39D869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5b73a072-2f1f-46ad-92ca-a9b3993e45aa}" enabled="0" method="" siteId="{5b73a072-2f1f-46ad-92ca-a9b3993e45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FF Template</Template>
  <TotalTime>2867</TotalTime>
  <Words>106</Words>
  <Application>Microsoft Office PowerPoint</Application>
  <PresentationFormat>Laajakuva</PresentationFormat>
  <Paragraphs>55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7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9" baseType="lpstr">
      <vt:lpstr>Wingdings</vt:lpstr>
      <vt:lpstr>Calibri Light</vt:lpstr>
      <vt:lpstr>Courier New</vt:lpstr>
      <vt:lpstr>Arial</vt:lpstr>
      <vt:lpstr>Calibri</vt:lpstr>
      <vt:lpstr>Dreaming Outloud Pro</vt:lpstr>
      <vt:lpstr>Roboto Condensed</vt:lpstr>
      <vt:lpstr>Office-teema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Hilla Mäntyomena</dc:creator>
  <cp:lastModifiedBy>Hilla Mäntyomena</cp:lastModifiedBy>
  <cp:revision>4</cp:revision>
  <dcterms:created xsi:type="dcterms:W3CDTF">2023-02-17T10:09:50Z</dcterms:created>
  <dcterms:modified xsi:type="dcterms:W3CDTF">2024-05-23T11:16:46Z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0x010100406D2A881B1BEE479FC34D32AFB40234</vt:lpwstr>
  </property>
</Properties>
</file>