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82" r:id="rId4"/>
    <p:sldId id="272" r:id="rId5"/>
    <p:sldId id="27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7010400" cy="9296400"/>
  <p:defaultTextStyle>
    <a:defPPr algn="r" rtl="1">
      <a:defRPr lang="he-il"/>
    </a:defPPr>
    <a:lvl1pPr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מתן קריספל" initials="מק" lastIdx="2" clrIdx="0">
    <p:extLst>
      <p:ext uri="{19B8F6BF-5375-455C-9EA6-DF929625EA0E}">
        <p15:presenceInfo xmlns:p15="http://schemas.microsoft.com/office/powerpoint/2012/main" userId="376d26380cc9d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8:02:14.969" idx="2">
    <p:pos x="575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7:19:28.236" idx="1">
    <p:pos x="5750" y="10"/>
    <p:text>להוסיף חיפוש והוספה של שירים
D&amp;D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לבן 2"/>
          <p:cNvSpPr>
            <a:spLocks noGrp="1" noChangeArrowheads="1"/>
          </p:cNvSpPr>
          <p:nvPr>
            <p:ph type="hdr" sz="quarter"/>
          </p:nvPr>
        </p:nvSpPr>
        <p:spPr bwMode="auto">
          <a:xfrm flipH="1"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19" name="מלבן 3"/>
          <p:cNvSpPr>
            <a:spLocks noGrp="1" noChangeArrowheads="1"/>
          </p:cNvSpPr>
          <p:nvPr>
            <p:ph type="dt" sz="quarter" idx="1"/>
          </p:nvPr>
        </p:nvSpPr>
        <p:spPr bwMode="auto">
          <a:xfrm flipH="1">
            <a:off x="1587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l" rtl="1"/>
            <a:fld id="{E5B033E2-2AB5-4B90-9B57-7EC6097F006B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כ"ו/אלול/תש"ף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20" name="מלבן 4"/>
          <p:cNvSpPr>
            <a:spLocks noGrp="1" noChangeArrowheads="1"/>
          </p:cNvSpPr>
          <p:nvPr>
            <p:ph type="ftr" sz="quarter" idx="2"/>
          </p:nvPr>
        </p:nvSpPr>
        <p:spPr bwMode="auto">
          <a:xfrm flipH="1">
            <a:off x="3971925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21" name="מלבן 5"/>
          <p:cNvSpPr>
            <a:spLocks noGrp="1" noChangeArrowheads="1"/>
          </p:cNvSpPr>
          <p:nvPr>
            <p:ph type="sldNum" sz="quarter" idx="3"/>
          </p:nvPr>
        </p:nvSpPr>
        <p:spPr bwMode="auto">
          <a:xfrm flipH="1">
            <a:off x="1587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l" rtl="1"/>
            <a:fld id="{F0B6EC5B-DE15-4B62-9DC0-DE1BD893DD16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לבן 2"/>
          <p:cNvSpPr>
            <a:spLocks noGrp="1" noChangeArrowheads="1"/>
          </p:cNvSpPr>
          <p:nvPr>
            <p:ph type="hdr" sz="quarter"/>
          </p:nvPr>
        </p:nvSpPr>
        <p:spPr bwMode="auto">
          <a:xfrm flipH="1"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26627" name="מלבן 3"/>
          <p:cNvSpPr>
            <a:spLocks noGrp="1" noChangeArrowheads="1"/>
          </p:cNvSpPr>
          <p:nvPr>
            <p:ph type="dt" idx="1"/>
          </p:nvPr>
        </p:nvSpPr>
        <p:spPr bwMode="auto">
          <a:xfrm flipH="1">
            <a:off x="1587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l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E4725C37-50A4-4DD6-8ADB-F523094BA98F}" type="datetime1">
              <a:rPr lang="he-IL" smtClean="0"/>
              <a:pPr/>
              <a:t>כ"ו/אלול/תש"ף</a:t>
            </a:fld>
            <a:endParaRPr lang="he-IL" dirty="0"/>
          </a:p>
        </p:txBody>
      </p:sp>
      <p:sp>
        <p:nvSpPr>
          <p:cNvPr id="26628" name="מלבן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מלבן 5"/>
          <p:cNvSpPr>
            <a:spLocks noGrp="1" noChangeArrowheads="1"/>
          </p:cNvSpPr>
          <p:nvPr>
            <p:ph type="body" sz="quarter" idx="3"/>
          </p:nvPr>
        </p:nvSpPr>
        <p:spPr bwMode="auto">
          <a:xfrm flipH="1"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26630" name="מלבן 6"/>
          <p:cNvSpPr>
            <a:spLocks noGrp="1" noChangeArrowheads="1"/>
          </p:cNvSpPr>
          <p:nvPr>
            <p:ph type="ftr" sz="quarter" idx="4"/>
          </p:nvPr>
        </p:nvSpPr>
        <p:spPr bwMode="auto">
          <a:xfrm flipH="1">
            <a:off x="3971925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26631" name="מלבן 7"/>
          <p:cNvSpPr>
            <a:spLocks noGrp="1" noChangeArrowheads="1"/>
          </p:cNvSpPr>
          <p:nvPr>
            <p:ph type="sldNum" sz="quarter" idx="5"/>
          </p:nvPr>
        </p:nvSpPr>
        <p:spPr bwMode="auto">
          <a:xfrm flipH="1">
            <a:off x="1587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l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23FACB9-4E35-4CB3-835A-2EBF55FAEDE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2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105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957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267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312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44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896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026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34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93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54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80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466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337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900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76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קו 2"/>
          <p:cNvSpPr>
            <a:spLocks noChangeShapeType="1"/>
          </p:cNvSpPr>
          <p:nvPr/>
        </p:nvSpPr>
        <p:spPr bwMode="auto">
          <a:xfrm flipH="1">
            <a:off x="18288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pSp>
        <p:nvGrpSpPr>
          <p:cNvPr id="47112" name="קבוצה 8"/>
          <p:cNvGrpSpPr>
            <a:grpSpLocks/>
          </p:cNvGrpSpPr>
          <p:nvPr/>
        </p:nvGrpSpPr>
        <p:grpSpPr bwMode="auto">
          <a:xfrm flipH="1">
            <a:off x="312737" y="2992438"/>
            <a:ext cx="1338263" cy="2189162"/>
            <a:chOff x="4704" y="1885"/>
            <a:chExt cx="843" cy="1379"/>
          </a:xfrm>
        </p:grpSpPr>
        <p:sp>
          <p:nvSpPr>
            <p:cNvPr id="47113" name="אליפסה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4" name="אליפסה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5" name="אליפסה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6" name="אליפסה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7" name="אליפסה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8" name="אליפסה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9" name="אליפסה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0" name="אליפסה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1" name="אליפסה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2" name="אליפסה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3" name="אליפסה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4" name="אליפסה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5" name="אליפסה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6" name="אליפסה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7" name="אליפסה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8" name="אליפסה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9" name="אליפסה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0" name="אליפסה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1" name="אליפסה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2" name="אליפסה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3" name="אליפסה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4" name="אליפסה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5" name="אליפסה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6" name="אליפסה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7" name="אליפסה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8" name="אליפסה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9" name="אליפסה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0" name="אליפסה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1" name="אליפסה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2" name="אליפסה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3" name="אליפסה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sp>
        <p:nvSpPr>
          <p:cNvPr id="47144" name="קו 40"/>
          <p:cNvSpPr>
            <a:spLocks noChangeShapeType="1"/>
          </p:cNvSpPr>
          <p:nvPr/>
        </p:nvSpPr>
        <p:spPr bwMode="auto">
          <a:xfrm flipH="1">
            <a:off x="6096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7107" name="מציין מיקום של כותרת 1"/>
          <p:cNvSpPr>
            <a:spLocks noGrp="1" noChangeArrowheads="1"/>
          </p:cNvSpPr>
          <p:nvPr>
            <p:ph type="ctrTitle" hasCustomPrompt="1"/>
          </p:nvPr>
        </p:nvSpPr>
        <p:spPr>
          <a:xfrm flipH="1">
            <a:off x="2046287" y="466725"/>
            <a:ext cx="6781800" cy="2133600"/>
          </a:xfrm>
        </p:spPr>
        <p:txBody>
          <a:bodyPr rtlCol="1"/>
          <a:lstStyle>
            <a:lvl1pPr algn="l" rtl="1">
              <a:defRPr sz="4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lvl="0"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47108" name="מציין מיקום טקסט 2"/>
          <p:cNvSpPr>
            <a:spLocks noGrp="1" noChangeArrowheads="1"/>
          </p:cNvSpPr>
          <p:nvPr>
            <p:ph type="subTitle" idx="1" hasCustomPrompt="1"/>
          </p:nvPr>
        </p:nvSpPr>
        <p:spPr>
          <a:xfrm flipH="1">
            <a:off x="2046287" y="3049588"/>
            <a:ext cx="6248400" cy="2362200"/>
          </a:xfrm>
        </p:spPr>
        <p:txBody>
          <a:bodyPr rtlCol="1"/>
          <a:lstStyle>
            <a:lvl1pPr marL="0" indent="0" algn="l" rtl="1">
              <a:buFontTx/>
              <a:buNone/>
              <a:defRPr sz="29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lvl="0" rtl="1"/>
            <a:r>
              <a:rPr lang="he-IL" noProof="0" dirty="0"/>
              <a:t>לחץ כדי לערוך סגנון כותרת משנה של תבנית בסיס</a:t>
            </a:r>
          </a:p>
        </p:txBody>
      </p:sp>
      <p:sp>
        <p:nvSpPr>
          <p:cNvPr id="47109" name="מציין מיקום של תאריך 3"/>
          <p:cNvSpPr>
            <a:spLocks noGrp="1" noChangeArrowheads="1"/>
          </p:cNvSpPr>
          <p:nvPr>
            <p:ph type="dt" sz="half" idx="2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6C729D7D-A32B-4B3A-9694-353F74BB407F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47110" name="מציין מיקום של כותרת תחתונה 4"/>
          <p:cNvSpPr>
            <a:spLocks noGrp="1" noChangeArrowheads="1"/>
          </p:cNvSpPr>
          <p:nvPr>
            <p:ph type="ftr" sz="quarter" idx="3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7111" name="מציין מיקום של מספר שקופית 5"/>
          <p:cNvSpPr>
            <a:spLocks noGrp="1" noChangeArrowheads="1"/>
          </p:cNvSpPr>
          <p:nvPr>
            <p:ph type="sldNum" sz="quarter" idx="4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E945280F-DE53-48B1-9FB9-96A39916642A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609600" y="1524000"/>
            <a:ext cx="7391400" cy="4411663"/>
          </a:xfrm>
        </p:spPr>
        <p:txBody>
          <a:bodyPr vert="eaVert"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FDEA1AE-6830-4818-82BD-66C9670775EF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72E90EB-6CA4-453F-8712-C339590DE034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609600" y="228600"/>
            <a:ext cx="2076450" cy="5707063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2838450" y="228600"/>
            <a:ext cx="6076950" cy="5707063"/>
          </a:xfrm>
        </p:spPr>
        <p:txBody>
          <a:bodyPr vert="vert270"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B3662A77-281D-46A2-9F7C-52339E7B9F49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26D251BA-4196-46F7-BF5E-DE37F6712AD1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609600" y="1524000"/>
            <a:ext cx="7391400" cy="4411663"/>
          </a:xfrm>
        </p:spPr>
        <p:txBody>
          <a:bodyPr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9AB9F15E-78B6-4E0F-9FAE-2E508E7C1FDF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71C6F290-D301-4864-9490-340EF11588D9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49287" y="4406900"/>
            <a:ext cx="7772400" cy="1362075"/>
          </a:xfrm>
        </p:spPr>
        <p:txBody>
          <a:bodyPr rtlCol="1" anchor="t"/>
          <a:lstStyle>
            <a:lvl1pPr algn="r" rtl="1">
              <a:defRPr sz="4000" b="1" cap="all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49287" y="2906713"/>
            <a:ext cx="7772400" cy="1500187"/>
          </a:xfrm>
        </p:spPr>
        <p:txBody>
          <a:bodyPr rtlCol="1" anchor="b"/>
          <a:lstStyle>
            <a:lvl1pPr marL="0" indent="0" algn="r" rtl="1">
              <a:buNone/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8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400"/>
            </a:lvl4pPr>
            <a:lvl5pPr marL="1828800" indent="0" algn="r" rtl="1">
              <a:buNone/>
              <a:defRPr sz="1400"/>
            </a:lvl5pPr>
            <a:lvl6pPr marL="2286000" indent="0" algn="r" rtl="1">
              <a:buNone/>
              <a:defRPr sz="1400"/>
            </a:lvl6pPr>
            <a:lvl7pPr marL="2743200" indent="0" algn="r" rtl="1">
              <a:buNone/>
              <a:defRPr sz="1400"/>
            </a:lvl7pPr>
            <a:lvl8pPr marL="3200400" indent="0" algn="r" rtl="1">
              <a:buNone/>
              <a:defRPr sz="1400"/>
            </a:lvl8pPr>
            <a:lvl9pPr marL="3657600" indent="0" algn="r" rtl="1">
              <a:buNone/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758CBF5-E0BA-4280-B956-CD015C3CD142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0208CE1-DD55-4A43-A479-EF83A2DC3985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4381500" y="1524000"/>
            <a:ext cx="3619500" cy="4411663"/>
          </a:xfrm>
        </p:spPr>
        <p:txBody>
          <a:bodyPr rtlCol="1"/>
          <a:lstStyle>
            <a:lvl1pPr marL="45720" indent="0" algn="r" rtl="1">
              <a:buFontTx/>
              <a:buNone/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524000"/>
            <a:ext cx="3619500" cy="4411663"/>
          </a:xfrm>
        </p:spPr>
        <p:txBody>
          <a:bodyPr rtlCol="1"/>
          <a:lstStyle>
            <a:lvl1pPr marL="45720" indent="0" algn="r" rtl="1">
              <a:buFontTx/>
              <a:buNone/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5520D16-2080-4068-BC81-63505BC94224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0927AF89-6755-46F5-BBCF-E571D7F311A5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457200" y="274638"/>
            <a:ext cx="8229600" cy="11430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4646612" y="1535113"/>
            <a:ext cx="4040188" cy="63976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4646612" y="2174875"/>
            <a:ext cx="4040188" cy="3951288"/>
          </a:xfrm>
        </p:spPr>
        <p:txBody>
          <a:bodyPr rtlCol="1"/>
          <a:lstStyle>
            <a:lvl1pPr marL="45720" indent="0" algn="r" rtl="1">
              <a:buFontTx/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7200" y="1535113"/>
            <a:ext cx="4041775" cy="63976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457200" y="2174875"/>
            <a:ext cx="4041775" cy="3951288"/>
          </a:xfrm>
        </p:spPr>
        <p:txBody>
          <a:bodyPr rtlCol="1"/>
          <a:lstStyle>
            <a:lvl1pPr marL="45720" indent="0" algn="r" rtl="1">
              <a:buFontTx/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18B37FB0-26A7-4E40-B7C4-95A5CB0B876D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F76BE3C0-1208-4260-82C3-0EB040027195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9B6C1986-6859-4EE9-B135-96B880052A01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5F02DF6-5EF1-449D-8E8F-F40E7D2FCBCB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62E9398-DFA0-4D13-8B8E-B1B0F811A46B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C3460AA-1533-4548-8781-A6D0EAE276D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5678487" y="273050"/>
            <a:ext cx="3008313" cy="1162050"/>
          </a:xfrm>
        </p:spPr>
        <p:txBody>
          <a:bodyPr rtlCol="1"/>
          <a:lstStyle>
            <a:lvl1pPr algn="r" rtl="1">
              <a:defRPr sz="20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457200" y="273050"/>
            <a:ext cx="5111750" cy="5853113"/>
          </a:xfrm>
        </p:spPr>
        <p:txBody>
          <a:bodyPr rtlCol="1"/>
          <a:lstStyle>
            <a:lvl1pPr marL="45720" indent="0" algn="r" rtl="1">
              <a:buFontTx/>
              <a:buNone/>
              <a:defRPr sz="3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678487" y="1435100"/>
            <a:ext cx="3008313" cy="4691063"/>
          </a:xfrm>
        </p:spPr>
        <p:txBody>
          <a:bodyPr rtlCol="1"/>
          <a:lstStyle>
            <a:lvl1pPr marL="0" indent="0" algn="r" rtl="1">
              <a:buNone/>
              <a:defRPr sz="1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045046A-9235-4F35-BC7A-97D439212185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C6386842-FEC9-453F-B6F7-7C945F3A2D73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865312" y="4800600"/>
            <a:ext cx="5486400" cy="566738"/>
          </a:xfrm>
        </p:spPr>
        <p:txBody>
          <a:bodyPr rtlCol="1"/>
          <a:lstStyle>
            <a:lvl1pPr algn="r" rtl="1">
              <a:defRPr sz="20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 hasCustomPrompt="1"/>
          </p:nvPr>
        </p:nvSpPr>
        <p:spPr>
          <a:xfrm flipH="1">
            <a:off x="1865312" y="612775"/>
            <a:ext cx="5486400" cy="4114800"/>
          </a:xfrm>
        </p:spPr>
        <p:txBody>
          <a:bodyPr rtlCol="1"/>
          <a:lstStyle>
            <a:lvl1pPr marL="0" indent="0" algn="r" rtl="1">
              <a:buNone/>
              <a:defRPr sz="3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1865312" y="5367338"/>
            <a:ext cx="5486400" cy="804862"/>
          </a:xfrm>
        </p:spPr>
        <p:txBody>
          <a:bodyPr rtlCol="1"/>
          <a:lstStyle>
            <a:lvl1pPr marL="0" indent="0" algn="r" rtl="1">
              <a:buNone/>
              <a:defRPr sz="1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0166E7BD-711F-4C08-872E-C859519183C3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E96DA581-ADE3-4A40-91CB-711A776CAC29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קו 2"/>
          <p:cNvSpPr>
            <a:spLocks noChangeShapeType="1"/>
          </p:cNvSpPr>
          <p:nvPr/>
        </p:nvSpPr>
        <p:spPr bwMode="auto">
          <a:xfrm flipH="1">
            <a:off x="11811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pSp>
        <p:nvGrpSpPr>
          <p:cNvPr id="46088" name="קבוצה 8"/>
          <p:cNvGrpSpPr>
            <a:grpSpLocks/>
          </p:cNvGrpSpPr>
          <p:nvPr/>
        </p:nvGrpSpPr>
        <p:grpSpPr bwMode="auto">
          <a:xfrm flipH="1">
            <a:off x="198437" y="152400"/>
            <a:ext cx="792163" cy="1295400"/>
            <a:chOff x="5136" y="960"/>
            <a:chExt cx="528" cy="864"/>
          </a:xfrm>
        </p:grpSpPr>
        <p:sp>
          <p:nvSpPr>
            <p:cNvPr id="46089" name="אליפסה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0" name="אליפסה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1" name="אליפסה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2" name="אליפסה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3" name="אליפסה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4" name="אליפסה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5" name="אליפסה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6" name="אליפסה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7" name="אליפסה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8" name="אליפסה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9" name="אליפסה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0" name="אליפסה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1" name="אליפסה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2" name="אליפסה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3" name="אליפסה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4" name="אליפסה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5" name="אליפסה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6" name="אליפסה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7" name="אליפסה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8" name="אליפסה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9" name="אליפסה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0" name="אליפסה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1" name="אליפסה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2" name="אליפסה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3" name="אליפסה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4" name="אליפסה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5" name="אליפסה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6" name="אליפסה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7" name="אליפסה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8" name="אליפסה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9" name="אליפסה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sp>
        <p:nvSpPr>
          <p:cNvPr id="46083" name="מציין מיקום של כותרת 1"/>
          <p:cNvSpPr>
            <a:spLocks noGrp="1" noChangeArrowheads="1"/>
          </p:cNvSpPr>
          <p:nvPr>
            <p:ph type="title"/>
          </p:nvPr>
        </p:nvSpPr>
        <p:spPr bwMode="auto">
          <a:xfrm flipH="1">
            <a:off x="12192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b" anchorCtr="0" compatLnSpc="1">
            <a:prstTxWarp prst="textNoShape">
              <a:avLst/>
            </a:prstTxWarp>
          </a:bodyPr>
          <a:lstStyle/>
          <a:p>
            <a:pPr lvl="0"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6084" name="מציין מיקום טקסט 2"/>
          <p:cNvSpPr>
            <a:spLocks noGrp="1" noChangeArrowheads="1"/>
          </p:cNvSpPr>
          <p:nvPr>
            <p:ph type="body" idx="1"/>
          </p:nvPr>
        </p:nvSpPr>
        <p:spPr bwMode="auto">
          <a:xfrm flipH="1">
            <a:off x="6096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rmAutofit/>
          </a:bodyPr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</a:p>
          <a:p>
            <a:pPr lvl="8" rtl="1"/>
            <a:endParaRPr lang="he-IL" altLang="en-US"/>
          </a:p>
          <a:p>
            <a:pPr lvl="8" rtl="1"/>
            <a:endParaRPr lang="he-IL" altLang="en-US" dirty="0"/>
          </a:p>
        </p:txBody>
      </p:sp>
      <p:sp>
        <p:nvSpPr>
          <p:cNvPr id="46085" name="מציין מיקום של תאריך 3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32860CB7-6430-4B07-B120-344DD84A12A7}" type="datetime1">
              <a:rPr lang="he-IL" altLang="en-US" smtClean="0"/>
              <a:t>כ"ו/אלול/תש"ף</a:t>
            </a:fld>
            <a:endParaRPr lang="he-IL" altLang="en-US" dirty="0"/>
          </a:p>
        </p:txBody>
      </p:sp>
      <p:sp>
        <p:nvSpPr>
          <p:cNvPr id="46086" name="מציין מיקום של כותרת תחתונה 4"/>
          <p:cNvSpPr>
            <a:spLocks noGrp="1" noChangeArrowheads="1"/>
          </p:cNvSpPr>
          <p:nvPr>
            <p:ph type="ftr" sz="quarter" idx="3"/>
          </p:nvPr>
        </p:nvSpPr>
        <p:spPr bwMode="auto">
          <a:xfrm flipH="1"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ctr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6087" name="מציין מיקום של מספר שקופית 5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7E5119E-5338-4B55-81DC-57EAC9440FD0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+mj-ea"/>
          <a:cs typeface="Tahoma" panose="020B0604030504040204" pitchFamily="34" charset="0"/>
          <a:sym typeface="Tahoma" panose="020B0604030504040204" pitchFamily="34" charset="0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  <a:sym typeface="Tahoma" panose="020B0604030504040204" pitchFamily="34" charset="0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5pPr>
      <a:lvl6pPr marL="1920240" indent="-315913" algn="r" rtl="1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r" rtl="1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r" rtl="1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r" rtl="1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835696" y="833785"/>
            <a:ext cx="7308304" cy="946485"/>
          </a:xfrm>
        </p:spPr>
        <p:txBody>
          <a:bodyPr rtlCol="1"/>
          <a:lstStyle/>
          <a:p>
            <a:r>
              <a:rPr lang="en-US" dirty="0"/>
              <a:t>Playa/ </a:t>
            </a:r>
            <a:r>
              <a:rPr lang="en-US" dirty="0" err="1"/>
              <a:t>Beatspot</a:t>
            </a:r>
            <a:r>
              <a:rPr lang="en-US" dirty="0"/>
              <a:t>/ </a:t>
            </a:r>
            <a:r>
              <a:rPr lang="en-US" dirty="0" err="1"/>
              <a:t>BeatBox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982194" y="1780270"/>
            <a:ext cx="3179612" cy="946485"/>
          </a:xfrm>
        </p:spPr>
        <p:txBody>
          <a:bodyPr rtlCol="1"/>
          <a:lstStyle/>
          <a:p>
            <a:r>
              <a:rPr lang="en-US" sz="3200" dirty="0"/>
              <a:t>Share the Beat</a:t>
            </a:r>
            <a:endParaRPr lang="he-IL" sz="32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7F1D680D-0124-4785-BE34-2DF149DE9F7F}"/>
              </a:ext>
            </a:extLst>
          </p:cNvPr>
          <p:cNvSpPr txBox="1">
            <a:spLocks/>
          </p:cNvSpPr>
          <p:nvPr/>
        </p:nvSpPr>
        <p:spPr>
          <a:xfrm>
            <a:off x="1835696" y="2955757"/>
            <a:ext cx="6432376" cy="946485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Definition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כותרת משנה 2">
            <a:extLst>
              <a:ext uri="{FF2B5EF4-FFF2-40B4-BE49-F238E27FC236}">
                <a16:creationId xmlns:a16="http://schemas.microsoft.com/office/drawing/2014/main" id="{7C98EB2C-7A18-4120-B3D0-CA21940BA596}"/>
              </a:ext>
            </a:extLst>
          </p:cNvPr>
          <p:cNvSpPr txBox="1">
            <a:spLocks/>
          </p:cNvSpPr>
          <p:nvPr/>
        </p:nvSpPr>
        <p:spPr bwMode="auto">
          <a:xfrm>
            <a:off x="323528" y="5710473"/>
            <a:ext cx="5999747" cy="78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1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9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692150" indent="-347663" algn="r" rtl="1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marL="987425" indent="-293688" algn="r" rtl="1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marL="1281113" indent="-2921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marL="1598613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marL="192024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9pPr>
          </a:lstStyle>
          <a:p>
            <a:r>
              <a:rPr lang="en-US" b="1" kern="0" dirty="0"/>
              <a:t>Team:</a:t>
            </a:r>
          </a:p>
          <a:p>
            <a:r>
              <a:rPr lang="en-US" kern="0" dirty="0" err="1"/>
              <a:t>Hilla</a:t>
            </a:r>
            <a:r>
              <a:rPr lang="en-US" kern="0" dirty="0"/>
              <a:t> Meri, </a:t>
            </a:r>
            <a:r>
              <a:rPr lang="en-US" kern="0" dirty="0" err="1"/>
              <a:t>Idan</a:t>
            </a:r>
            <a:r>
              <a:rPr lang="en-US" kern="0" dirty="0"/>
              <a:t> Benjamin, Matan </a:t>
            </a:r>
            <a:r>
              <a:rPr lang="en-US" kern="0" dirty="0" err="1"/>
              <a:t>Crispel</a:t>
            </a:r>
            <a:endParaRPr lang="he-IL" kern="0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Minimal 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72816"/>
            <a:ext cx="8964488" cy="469969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Hilla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Mery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8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Box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6120680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"Funky Monks"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"tags"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"Funk"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"Happy"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createdAt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": 1541652422,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"Puki Ben David"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"http://some-photo/"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likedByUsers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[{minimal-user},{minimal-user}],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"songs“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 Meters - Cissy Strut"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"s1001"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"https://i.ytimg.com/vi/4_iC0MyIykM/mqdefault.jpg"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{minimal-user}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 JB's - Pass The Peas"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/mqdefault.jpg"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Store - 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6120680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State:</a:t>
            </a:r>
          </a:p>
          <a:p>
            <a:pPr algn="l" rtl="0"/>
            <a:r>
              <a:rPr lang="en-US" sz="2400" dirty="0" err="1"/>
              <a:t>loggedUser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Actions:</a:t>
            </a:r>
          </a:p>
          <a:p>
            <a:pPr algn="l" rtl="0"/>
            <a:r>
              <a:rPr lang="en-US" sz="2400" dirty="0"/>
              <a:t>login</a:t>
            </a:r>
          </a:p>
          <a:p>
            <a:pPr algn="l" rtl="0"/>
            <a:r>
              <a:rPr lang="en-US" sz="2400" dirty="0"/>
              <a:t>logout</a:t>
            </a:r>
          </a:p>
          <a:p>
            <a:pPr algn="l" rtl="0"/>
            <a:r>
              <a:rPr lang="en-US" sz="2400" dirty="0"/>
              <a:t>signup</a:t>
            </a:r>
          </a:p>
          <a:p>
            <a:pPr algn="l" rtl="0"/>
            <a:r>
              <a:rPr lang="en-US" sz="2400" dirty="0" err="1"/>
              <a:t>loadUser</a:t>
            </a:r>
            <a:endParaRPr lang="en-US" sz="2400" dirty="0"/>
          </a:p>
          <a:p>
            <a:pPr algn="l" rtl="0"/>
            <a:r>
              <a:rPr lang="en-US" sz="2400" dirty="0" err="1"/>
              <a:t>updateUser</a:t>
            </a: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0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Store - Box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6120680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State:</a:t>
            </a:r>
          </a:p>
          <a:p>
            <a:pPr algn="l" rtl="0"/>
            <a:r>
              <a:rPr lang="en-US" sz="2400" dirty="0"/>
              <a:t>boxes</a:t>
            </a:r>
          </a:p>
          <a:p>
            <a:pPr algn="l" rtl="0"/>
            <a:r>
              <a:rPr lang="en-US" sz="2400" dirty="0" err="1"/>
              <a:t>currBox</a:t>
            </a:r>
            <a:endParaRPr lang="en-US" sz="2400" dirty="0"/>
          </a:p>
          <a:p>
            <a:pPr algn="l" rtl="0"/>
            <a:r>
              <a:rPr lang="en-US" sz="2400" dirty="0" err="1"/>
              <a:t>currSong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Actions:</a:t>
            </a:r>
          </a:p>
          <a:p>
            <a:pPr algn="l" rtl="0"/>
            <a:r>
              <a:rPr lang="en-US" sz="2400" dirty="0" err="1"/>
              <a:t>addBox</a:t>
            </a:r>
            <a:endParaRPr lang="en-US" sz="2400" dirty="0"/>
          </a:p>
          <a:p>
            <a:pPr algn="l" rtl="0"/>
            <a:r>
              <a:rPr lang="en-US" sz="2400" dirty="0" err="1"/>
              <a:t>updateBox</a:t>
            </a:r>
            <a:endParaRPr lang="en-US" sz="2400" dirty="0"/>
          </a:p>
          <a:p>
            <a:pPr algn="l" rtl="0"/>
            <a:r>
              <a:rPr lang="en-US" sz="2400" dirty="0" err="1"/>
              <a:t>removeBox</a:t>
            </a:r>
            <a:endParaRPr lang="en-US" sz="2400" dirty="0"/>
          </a:p>
          <a:p>
            <a:pPr algn="l" rtl="0"/>
            <a:r>
              <a:rPr lang="en-US" sz="2400" dirty="0" err="1"/>
              <a:t>loadBoxes</a:t>
            </a:r>
            <a:endParaRPr lang="en-US" sz="2400" dirty="0"/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Sockets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5328592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on:</a:t>
            </a:r>
          </a:p>
          <a:p>
            <a:pPr algn="l" rtl="0"/>
            <a:r>
              <a:rPr lang="en-US" sz="2400" dirty="0" err="1"/>
              <a:t>updateUserBox</a:t>
            </a:r>
            <a:r>
              <a:rPr lang="en-US" sz="2400" dirty="0"/>
              <a:t> – other users joined/left</a:t>
            </a:r>
          </a:p>
          <a:p>
            <a:pPr algn="l" rtl="0"/>
            <a:r>
              <a:rPr lang="en-US" sz="2400" dirty="0" err="1"/>
              <a:t>playlistUpdateBox</a:t>
            </a:r>
            <a:r>
              <a:rPr lang="en-US" sz="2400" dirty="0"/>
              <a:t> –res to update playlist changes</a:t>
            </a:r>
          </a:p>
          <a:p>
            <a:pPr algn="l" rtl="0"/>
            <a:r>
              <a:rPr lang="en-US" sz="2400" dirty="0" err="1"/>
              <a:t>songStatusChange</a:t>
            </a:r>
            <a:r>
              <a:rPr lang="en-US" sz="2400" dirty="0"/>
              <a:t> – play/pause/next/</a:t>
            </a:r>
            <a:r>
              <a:rPr lang="en-US" sz="2400" dirty="0" err="1"/>
              <a:t>prev</a:t>
            </a:r>
            <a:r>
              <a:rPr lang="en-US" sz="2400" dirty="0"/>
              <a:t>/seek</a:t>
            </a:r>
          </a:p>
          <a:p>
            <a:pPr algn="l" rtl="0"/>
            <a:r>
              <a:rPr lang="en-US" sz="2400" dirty="0" err="1"/>
              <a:t>newChatMsg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emit:</a:t>
            </a:r>
          </a:p>
          <a:p>
            <a:pPr algn="l" rtl="0"/>
            <a:r>
              <a:rPr lang="en-US" sz="2400" dirty="0" err="1"/>
              <a:t>likeBox</a:t>
            </a:r>
            <a:endParaRPr lang="en-US" sz="2400" dirty="0"/>
          </a:p>
          <a:p>
            <a:pPr algn="l" rtl="0"/>
            <a:r>
              <a:rPr lang="en-US" sz="2400" dirty="0" err="1">
                <a:sym typeface="Tahoma" panose="020B0604030504040204" pitchFamily="34" charset="0"/>
              </a:rPr>
              <a:t>leaveBox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dirty="0" err="1">
                <a:sym typeface="Tahoma" panose="020B0604030504040204" pitchFamily="34" charset="0"/>
              </a:rPr>
              <a:t>updateSongStatus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dirty="0" err="1"/>
              <a:t>sendMsg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5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Pages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556792"/>
            <a:ext cx="8964488" cy="5184576"/>
          </a:xfrm>
        </p:spPr>
        <p:txBody>
          <a:bodyPr>
            <a:normAutofit/>
          </a:bodyPr>
          <a:lstStyle/>
          <a:p>
            <a:pPr algn="l" rtl="0"/>
            <a:endParaRPr lang="en-US" sz="2400" u="sng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8F745C7-11B3-44F7-8AD0-FDA3EF81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27730"/>
              </p:ext>
            </p:extLst>
          </p:nvPr>
        </p:nvGraphicFramePr>
        <p:xfrm>
          <a:off x="179512" y="1752127"/>
          <a:ext cx="8712287" cy="442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3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407627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652330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43506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Home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Hero, call to action: signup or start as a guest. Below, suggested boxes from every genre.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114079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BoxApp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This page contains the main list of boxes after the user chose a genre</a:t>
                      </a:r>
                      <a:r>
                        <a:rPr lang="en-US" baseline="0" dirty="0"/>
                        <a:t>: ?genre=pop</a:t>
                      </a:r>
                    </a:p>
                    <a:p>
                      <a:pPr algn="l" rtl="0"/>
                      <a:r>
                        <a:rPr lang="en-US" baseline="0" dirty="0"/>
                        <a:t>This page allows filter.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81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box info, the box playlist and chat. </a:t>
                      </a:r>
                    </a:p>
                    <a:p>
                      <a:pPr algn="l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/box/s101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BoxEdit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Allows</a:t>
                      </a:r>
                      <a:r>
                        <a:rPr lang="en-US" baseline="0" dirty="0"/>
                        <a:t> creating and updating a </a:t>
                      </a:r>
                      <a:r>
                        <a:rPr lang="en-US" dirty="0"/>
                        <a:t>box</a:t>
                      </a:r>
                      <a:r>
                        <a:rPr lang="en-US" baseline="0" dirty="0"/>
                        <a:t> including all its elements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/box/edit/:id?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UserDetails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User profile including created and liked</a:t>
                      </a:r>
                      <a:r>
                        <a:rPr lang="en-US" baseline="0" dirty="0"/>
                        <a:t> boxes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/user/u101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9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Components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556792"/>
            <a:ext cx="8964488" cy="5184576"/>
          </a:xfrm>
        </p:spPr>
        <p:txBody>
          <a:bodyPr>
            <a:normAutofit/>
          </a:bodyPr>
          <a:lstStyle/>
          <a:p>
            <a:pPr algn="l" rtl="0"/>
            <a:endParaRPr lang="en-US" sz="2400" u="sng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8F745C7-11B3-44F7-8AD0-FDA3EF81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85522"/>
              </p:ext>
            </p:extLst>
          </p:nvPr>
        </p:nvGraphicFramePr>
        <p:xfrm>
          <a:off x="126100" y="1772816"/>
          <a:ext cx="8712287" cy="482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3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407627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652330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5199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909946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Preview of the box on the list. Features a “like” button and shows the participants connected count. Link to box details.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463414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List of all the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2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BoxFilter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Filters boxes by genre or by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437138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BoxInfo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Info about the box in the box details 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2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ChatBox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Option to chat about the 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56332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BoxPlaylist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Shows all the songs of the 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Songs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49715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SongAdd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 the user to find a song and add it to the box</a:t>
                      </a:r>
                      <a:endParaRPr lang="en-IL" dirty="0"/>
                    </a:p>
                    <a:p>
                      <a:pPr algn="l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3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19200" y="1700808"/>
            <a:ext cx="7391400" cy="4699695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sz="2800" b="1" dirty="0"/>
              <a:t>Product Name: ? 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Product Short Description: </a:t>
            </a:r>
          </a:p>
          <a:p>
            <a:pPr algn="l" rtl="0"/>
            <a:r>
              <a:rPr lang="en-US" sz="2800" dirty="0"/>
              <a:t>Social music network, build your own playlist station and listen to it along with your friends at the same time.</a:t>
            </a:r>
          </a:p>
          <a:p>
            <a:pPr algn="l" rtl="0"/>
            <a:endParaRPr lang="en-US" sz="2800" b="1" dirty="0"/>
          </a:p>
          <a:p>
            <a:pPr algn="l" rtl="0"/>
            <a:r>
              <a:rPr lang="en-US" sz="2800" b="1" dirty="0"/>
              <a:t>Users: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Station creators, Listeners, Admin users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Key features:</a:t>
            </a:r>
          </a:p>
          <a:p>
            <a:pPr algn="l" rtl="0"/>
            <a:r>
              <a:rPr lang="en-US" sz="2800" dirty="0"/>
              <a:t>Build a playlist, listen to songs in the same time with your friends, chat, open a station and manage it.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Guest mode: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Guest can listen and chat. Can create a station and chat with “Guest” name </a:t>
            </a:r>
          </a:p>
          <a:p>
            <a:pPr algn="l" rtl="0"/>
            <a:endParaRPr lang="he-IL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Main Pages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51520" y="1772816"/>
            <a:ext cx="7391400" cy="4699695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b="1" dirty="0"/>
              <a:t>Home page</a:t>
            </a:r>
          </a:p>
          <a:p>
            <a:pPr algn="l" rtl="0"/>
            <a:r>
              <a:rPr lang="en-US" sz="2800" dirty="0"/>
              <a:t>Browse your stations and categories</a:t>
            </a:r>
          </a:p>
          <a:p>
            <a:pPr algn="l" rtl="0"/>
            <a:endParaRPr lang="en-US" sz="2800" b="1" dirty="0"/>
          </a:p>
          <a:p>
            <a:pPr algn="l" rtl="0"/>
            <a:r>
              <a:rPr lang="en-US" sz="2800" b="1" dirty="0"/>
              <a:t>Station list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Browse all stations, filter, search by name / genres etc.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Station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Browse songs list, promote/demote songs, add songs, chat with team members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Station creator view</a:t>
            </a:r>
          </a:p>
          <a:p>
            <a:pPr algn="l" rtl="0"/>
            <a:r>
              <a:rPr lang="en-US" sz="2800" b="1" dirty="0"/>
              <a:t>Login/Signup </a:t>
            </a:r>
          </a:p>
          <a:p>
            <a:pPr algn="l" rtl="0"/>
            <a:endParaRPr lang="he-IL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8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39087B43-9B86-43BE-93D4-882420F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28600" y="2781300"/>
            <a:ext cx="7696200" cy="1295400"/>
          </a:xfrm>
        </p:spPr>
        <p:txBody>
          <a:bodyPr/>
          <a:lstStyle/>
          <a:p>
            <a:r>
              <a:rPr lang="en-US" dirty="0"/>
              <a:t>Main Pages UX</a:t>
            </a:r>
            <a:br>
              <a:rPr lang="en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Home page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8129EED-35F7-41E2-BF52-D3A47B5F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90" y="3448182"/>
            <a:ext cx="3630934" cy="2477947"/>
          </a:xfrm>
          <a:prstGeom prst="rect">
            <a:avLst/>
          </a:prstGeom>
        </p:spPr>
      </p:pic>
      <p:pic>
        <p:nvPicPr>
          <p:cNvPr id="15" name="מציין מיקום תוכן 14" descr="תמונה שמכילה צג, מקורה, מסך, איש&#10;&#10;התיאור נוצר באופן אוטומטי">
            <a:extLst>
              <a:ext uri="{FF2B5EF4-FFF2-40B4-BE49-F238E27FC236}">
                <a16:creationId xmlns:a16="http://schemas.microsoft.com/office/drawing/2014/main" id="{2D5E80FD-EB85-4708-8059-4200374D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64432"/>
            <a:ext cx="4032448" cy="3129135"/>
          </a:xfrm>
        </p:spPr>
      </p:pic>
      <p:sp>
        <p:nvSpPr>
          <p:cNvPr id="18" name="בועת דיבור: אליפסה 17">
            <a:extLst>
              <a:ext uri="{FF2B5EF4-FFF2-40B4-BE49-F238E27FC236}">
                <a16:creationId xmlns:a16="http://schemas.microsoft.com/office/drawing/2014/main" id="{E6F63178-F4FD-4102-98D5-DE2F407C9633}"/>
              </a:ext>
            </a:extLst>
          </p:cNvPr>
          <p:cNvSpPr/>
          <p:nvPr/>
        </p:nvSpPr>
        <p:spPr bwMode="auto">
          <a:xfrm>
            <a:off x="5434314" y="489059"/>
            <a:ext cx="2490485" cy="1643798"/>
          </a:xfrm>
          <a:prstGeom prst="wedgeEllipseCallout">
            <a:avLst>
              <a:gd name="adj1" fmla="val -117610"/>
              <a:gd name="adj2" fmla="val 5592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4AA6CA6-B0DD-4026-B440-C42710122E59}"/>
              </a:ext>
            </a:extLst>
          </p:cNvPr>
          <p:cNvSpPr txBox="1"/>
          <p:nvPr/>
        </p:nvSpPr>
        <p:spPr>
          <a:xfrm>
            <a:off x="5973813" y="1101895"/>
            <a:ext cx="1411485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dirty="0"/>
              <a:t>Top fold</a:t>
            </a:r>
            <a:endParaRPr lang="he-IL" dirty="0"/>
          </a:p>
        </p:txBody>
      </p:sp>
      <p:sp>
        <p:nvSpPr>
          <p:cNvPr id="19" name="בועת דיבור: אליפסה 18">
            <a:extLst>
              <a:ext uri="{FF2B5EF4-FFF2-40B4-BE49-F238E27FC236}">
                <a16:creationId xmlns:a16="http://schemas.microsoft.com/office/drawing/2014/main" id="{1BF2123D-2B3F-4240-923E-8986EDEC8E8F}"/>
              </a:ext>
            </a:extLst>
          </p:cNvPr>
          <p:cNvSpPr/>
          <p:nvPr/>
        </p:nvSpPr>
        <p:spPr bwMode="auto">
          <a:xfrm rot="11507795">
            <a:off x="2718417" y="5040067"/>
            <a:ext cx="1752213" cy="1772123"/>
          </a:xfrm>
          <a:prstGeom prst="wedgeEllipseCallout">
            <a:avLst>
              <a:gd name="adj1" fmla="val -117610"/>
              <a:gd name="adj2" fmla="val 5592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30189B3-CC56-4239-BB75-7905200148C0}"/>
              </a:ext>
            </a:extLst>
          </p:cNvPr>
          <p:cNvSpPr txBox="1"/>
          <p:nvPr/>
        </p:nvSpPr>
        <p:spPr>
          <a:xfrm>
            <a:off x="2708760" y="5736855"/>
            <a:ext cx="1771525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dirty="0"/>
              <a:t>After scroll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Single card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3" name="מציין מיקום תוכן 1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0E2012E-36BD-4787-A359-F4101C0D3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2139038" cy="1554033"/>
          </a:xfrm>
          <a:prstGeom prst="rect">
            <a:avLst/>
          </a:prstGeom>
        </p:spPr>
      </p:pic>
      <p:pic>
        <p:nvPicPr>
          <p:cNvPr id="10" name="תמונה 9" descr="תמונה שמכילה צילום מסך, טלפון&#10;&#10;התיאור נוצר באופן אוטומטי">
            <a:extLst>
              <a:ext uri="{FF2B5EF4-FFF2-40B4-BE49-F238E27FC236}">
                <a16:creationId xmlns:a16="http://schemas.microsoft.com/office/drawing/2014/main" id="{CA1D11C1-AFE1-4E0A-BBCD-F019FBB48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24235"/>
            <a:ext cx="4440117" cy="3492226"/>
          </a:xfrm>
          <a:prstGeom prst="rect">
            <a:avLst/>
          </a:prstGeom>
        </p:spPr>
      </p:pic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C34ED69-59FD-45BA-BC9E-C95A94424AF9}"/>
              </a:ext>
            </a:extLst>
          </p:cNvPr>
          <p:cNvGrpSpPr/>
          <p:nvPr/>
        </p:nvGrpSpPr>
        <p:grpSpPr>
          <a:xfrm>
            <a:off x="4461312" y="517752"/>
            <a:ext cx="1628243" cy="1563054"/>
            <a:chOff x="4461312" y="517752"/>
            <a:chExt cx="1628243" cy="1563054"/>
          </a:xfrm>
        </p:grpSpPr>
        <p:sp>
          <p:nvSpPr>
            <p:cNvPr id="18" name="בועת דיבור: אליפסה 17">
              <a:extLst>
                <a:ext uri="{FF2B5EF4-FFF2-40B4-BE49-F238E27FC236}">
                  <a16:creationId xmlns:a16="http://schemas.microsoft.com/office/drawing/2014/main" id="{E6F63178-F4FD-4102-98D5-DE2F407C9633}"/>
                </a:ext>
              </a:extLst>
            </p:cNvPr>
            <p:cNvSpPr/>
            <p:nvPr/>
          </p:nvSpPr>
          <p:spPr bwMode="auto">
            <a:xfrm rot="15282156">
              <a:off x="4493907" y="485157"/>
              <a:ext cx="1563054" cy="1628243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4AA6CA6-B0DD-4026-B440-C42710122E59}"/>
                </a:ext>
              </a:extLst>
            </p:cNvPr>
            <p:cNvSpPr txBox="1"/>
            <p:nvPr/>
          </p:nvSpPr>
          <p:spPr>
            <a:xfrm>
              <a:off x="4633271" y="763234"/>
              <a:ext cx="1411485" cy="892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Room creator</a:t>
              </a:r>
              <a:endParaRPr lang="he-IL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AC393F43-D280-43A2-87B5-ECBE77ADBA75}"/>
              </a:ext>
            </a:extLst>
          </p:cNvPr>
          <p:cNvGrpSpPr/>
          <p:nvPr/>
        </p:nvGrpSpPr>
        <p:grpSpPr>
          <a:xfrm>
            <a:off x="7337148" y="2843668"/>
            <a:ext cx="1544757" cy="1392929"/>
            <a:chOff x="7337148" y="2843668"/>
            <a:chExt cx="1544757" cy="1392929"/>
          </a:xfrm>
        </p:grpSpPr>
        <p:sp>
          <p:nvSpPr>
            <p:cNvPr id="21" name="בועת דיבור: אליפסה 20">
              <a:extLst>
                <a:ext uri="{FF2B5EF4-FFF2-40B4-BE49-F238E27FC236}">
                  <a16:creationId xmlns:a16="http://schemas.microsoft.com/office/drawing/2014/main" id="{FBC89255-1103-4609-91E0-B96C9F9C5255}"/>
                </a:ext>
              </a:extLst>
            </p:cNvPr>
            <p:cNvSpPr/>
            <p:nvPr/>
          </p:nvSpPr>
          <p:spPr bwMode="auto">
            <a:xfrm rot="15282156">
              <a:off x="7413062" y="2767754"/>
              <a:ext cx="1392929" cy="1544757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08A8D8BD-EEF4-40C2-8E74-BAFA7C2C1E11}"/>
                </a:ext>
              </a:extLst>
            </p:cNvPr>
            <p:cNvSpPr txBox="1"/>
            <p:nvPr/>
          </p:nvSpPr>
          <p:spPr>
            <a:xfrm>
              <a:off x="7695368" y="3219778"/>
              <a:ext cx="932111" cy="10051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likes</a:t>
              </a:r>
              <a:endParaRPr lang="he-IL" dirty="0"/>
            </a:p>
          </p:txBody>
        </p:sp>
      </p:grpSp>
      <p:sp>
        <p:nvSpPr>
          <p:cNvPr id="12" name="חץ: למעלה 11">
            <a:extLst>
              <a:ext uri="{FF2B5EF4-FFF2-40B4-BE49-F238E27FC236}">
                <a16:creationId xmlns:a16="http://schemas.microsoft.com/office/drawing/2014/main" id="{06F9502D-6105-4497-9E62-E24A1DB30E25}"/>
              </a:ext>
            </a:extLst>
          </p:cNvPr>
          <p:cNvSpPr/>
          <p:nvPr/>
        </p:nvSpPr>
        <p:spPr bwMode="auto">
          <a:xfrm rot="4006105">
            <a:off x="2634603" y="3409712"/>
            <a:ext cx="288032" cy="1160561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DFFB1AA-376B-4576-92BD-1D5E7F93938F}"/>
              </a:ext>
            </a:extLst>
          </p:cNvPr>
          <p:cNvGrpSpPr/>
          <p:nvPr/>
        </p:nvGrpSpPr>
        <p:grpSpPr>
          <a:xfrm rot="4296549">
            <a:off x="4954324" y="5547471"/>
            <a:ext cx="1028277" cy="1547543"/>
            <a:chOff x="4014569" y="634656"/>
            <a:chExt cx="1998871" cy="1469335"/>
          </a:xfrm>
        </p:grpSpPr>
        <p:sp>
          <p:nvSpPr>
            <p:cNvPr id="24" name="בועת דיבור: אליפסה 23">
              <a:extLst>
                <a:ext uri="{FF2B5EF4-FFF2-40B4-BE49-F238E27FC236}">
                  <a16:creationId xmlns:a16="http://schemas.microsoft.com/office/drawing/2014/main" id="{96A458D6-CCA1-4AA7-A814-E73D61980F19}"/>
                </a:ext>
              </a:extLst>
            </p:cNvPr>
            <p:cNvSpPr/>
            <p:nvPr/>
          </p:nvSpPr>
          <p:spPr bwMode="auto">
            <a:xfrm rot="1371703">
              <a:off x="4014569" y="634656"/>
              <a:ext cx="1998871" cy="1469335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5F46BCE0-341B-4133-ABF3-2DAC54309D8F}"/>
                </a:ext>
              </a:extLst>
            </p:cNvPr>
            <p:cNvSpPr txBox="1"/>
            <p:nvPr/>
          </p:nvSpPr>
          <p:spPr>
            <a:xfrm rot="17047468">
              <a:off x="4502632" y="770598"/>
              <a:ext cx="1045954" cy="105942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views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60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Station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E3BD0BD-01B4-4F89-851D-8A9EE5FD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68" y="1700808"/>
            <a:ext cx="6434063" cy="4781656"/>
          </a:xfrm>
        </p:spPr>
      </p:pic>
    </p:spTree>
    <p:extLst>
      <p:ext uri="{BB962C8B-B14F-4D97-AF65-F5344CB8AC3E}">
        <p14:creationId xmlns:p14="http://schemas.microsoft.com/office/powerpoint/2010/main" val="22398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39087B43-9B86-43BE-93D4-882420F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28600" y="2781300"/>
            <a:ext cx="7696200" cy="1295400"/>
          </a:xfrm>
        </p:spPr>
        <p:txBody>
          <a:bodyPr/>
          <a:lstStyle/>
          <a:p>
            <a:r>
              <a:rPr lang="en-US" dirty="0"/>
              <a:t>Technical Design</a:t>
            </a:r>
            <a:br>
              <a:rPr lang="en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78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72816"/>
            <a:ext cx="8964488" cy="469969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Orly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Amdadi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"orly@amdadi.com"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"password"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tinkerbell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"followers"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[{minimal-user}, {minimal-user}],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61365"/>
      </p:ext>
    </p:extLst>
  </p:cSld>
  <p:clrMapOvr>
    <a:masterClrMapping/>
  </p:clrMapOvr>
</p:sld>
</file>

<file path=ppt/theme/theme1.xml><?xml version="1.0" encoding="utf-8"?>
<a:theme xmlns:a="http://schemas.openxmlformats.org/drawingml/2006/main" name="מצגת הדרכה בנושא מכירות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97_TF02819076" id="{F9515E29-0F69-48F2-B911-4241115E7E46}" vid="{CD235CF1-E059-4686-B64D-7F0BBF1562B9}"/>
    </a:ext>
  </a:extLst>
</a:theme>
</file>

<file path=ppt/theme/theme2.xml><?xml version="1.0" encoding="utf-8"?>
<a:theme xmlns:a="http://schemas.openxmlformats.org/drawingml/2006/main" name="ערכת נושא של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שקופיות הדרכה בנושא מכירות</Template>
  <TotalTime>442</TotalTime>
  <Words>801</Words>
  <Application>Microsoft Office PowerPoint</Application>
  <PresentationFormat>‫הצגה על המסך (4:3)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Consolas</vt:lpstr>
      <vt:lpstr>Tahoma</vt:lpstr>
      <vt:lpstr>Wingdings</vt:lpstr>
      <vt:lpstr>מצגת הדרכה בנושא מכירות</vt:lpstr>
      <vt:lpstr>Playa/ Beatspot/ BeatBox</vt:lpstr>
      <vt:lpstr>Highlights</vt:lpstr>
      <vt:lpstr>Main Pages</vt:lpstr>
      <vt:lpstr>Main Pages UX </vt:lpstr>
      <vt:lpstr>Home page</vt:lpstr>
      <vt:lpstr>Single card</vt:lpstr>
      <vt:lpstr>Station</vt:lpstr>
      <vt:lpstr>Technical Design </vt:lpstr>
      <vt:lpstr>User</vt:lpstr>
      <vt:lpstr>Minimal User</vt:lpstr>
      <vt:lpstr>Box</vt:lpstr>
      <vt:lpstr>Store - User</vt:lpstr>
      <vt:lpstr>Store - Box</vt:lpstr>
      <vt:lpstr>Sockets</vt:lpstr>
      <vt:lpstr>Pages</vt:lpstr>
      <vt:lpstr>Components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Playa/ Beatspot</dc:title>
  <dc:creator>מתן קריספל</dc:creator>
  <cp:lastModifiedBy>מתן קריספל</cp:lastModifiedBy>
  <cp:revision>24</cp:revision>
  <dcterms:created xsi:type="dcterms:W3CDTF">2020-09-15T12:06:29Z</dcterms:created>
  <dcterms:modified xsi:type="dcterms:W3CDTF">2020-09-15T19:29:26Z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