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Montserrat"/>
      <p:regular r:id="rId21"/>
      <p:bold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5C2B963-7AF2-4995-B2C7-503E17B67F62}">
  <a:tblStyle styleId="{35C2B963-7AF2-4995-B2C7-503E17B67F6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-bold.fntdata"/><Relationship Id="rId10" Type="http://schemas.openxmlformats.org/officeDocument/2006/relationships/slide" Target="slides/slide4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4286250" y="0"/>
            <a:ext cx="723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4358475" y="0"/>
            <a:ext cx="3853199" cy="5143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5400000">
            <a:off x="4550700" y="-498599"/>
            <a:ext cx="42600" cy="8455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buSzPct val="100000"/>
              <a:buFont typeface="Playfair Display"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234050"/>
            <a:ext cx="3999899" cy="333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Playfair Display"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6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999925"/>
            <a:ext cx="8520599" cy="2146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SzPct val="100000"/>
              <a:buFont typeface="Montserrat"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layfair Display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44250" y="3550650"/>
            <a:ext cx="8455500" cy="1316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S22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Fong, Valle, Tee, David, Arceo, Ocampo, Flores, Mendoza, Sey, Lim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Rare Global Food Trading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475" y="3861275"/>
            <a:ext cx="1791199" cy="11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00" y="3805650"/>
            <a:ext cx="2370899" cy="118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000" y="2929850"/>
            <a:ext cx="2737874" cy="2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Listening!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44250" y="3550650"/>
            <a:ext cx="4910100" cy="577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INTROSE S22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919875"/>
            <a:ext cx="4045199" cy="1786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Rare Global Food Trading Corp.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9214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Client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942950" y="404025"/>
            <a:ext cx="3775799" cy="436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 rtl="0">
              <a:spcBef>
                <a:spcPts val="0"/>
              </a:spcBef>
              <a:buNone/>
            </a:pPr>
            <a:r>
              <a:rPr b="1" lang="en" sz="1800"/>
              <a:t>Owners: </a:t>
            </a:r>
          </a:p>
          <a:p>
            <a:pPr indent="-342900" lvl="0" marL="457200" rtl="0">
              <a:spcBef>
                <a:spcPts val="0"/>
              </a:spcBef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Jude Atienza - President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JR Flores - Managing Director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Office Address: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Rm. 1209 Entrata Bldg., Crimson Hotel, Civic Drive, Filinvest Corporate City, Alabang 1781, Muntinlupa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Business Info: 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3 years sole proprietorship and 1 year corporation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Meat and seafood supplier (i.e. Salmon, Brisket, Intestines, Livers, Rib Eye)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343" y="3498589"/>
            <a:ext cx="953446" cy="77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430" y="3462300"/>
            <a:ext cx="1262018" cy="773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00" y="2890925"/>
            <a:ext cx="1457356" cy="17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Analysis Chart</a:t>
            </a:r>
          </a:p>
        </p:txBody>
      </p:sp>
      <p:graphicFrame>
        <p:nvGraphicFramePr>
          <p:cNvPr id="83" name="Shape 83"/>
          <p:cNvGraphicFramePr/>
          <p:nvPr/>
        </p:nvGraphicFramePr>
        <p:xfrm>
          <a:off x="314456" y="108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{35C2B963-7AF2-4995-B2C7-503E17B67F62}</a:tableStyleId>
              </a:tblPr>
              <a:tblGrid>
                <a:gridCol w="2128775"/>
                <a:gridCol w="2128775"/>
                <a:gridCol w="2128775"/>
                <a:gridCol w="2128775"/>
              </a:tblGrid>
              <a:tr h="618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Description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is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Cause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What causes the problem?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Symptoms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How do we know the problem exists?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Impact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Why is this important? What are the consequences?</a:t>
                      </a: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Upon monthly warehouse check there are items unaccounted for.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There are different databases for many information or records the company keeps.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The user manually checks and balances the databases.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Productivity is not maximized and time is wasted.</a:t>
                      </a:r>
                    </a:p>
                  </a:txBody>
                  <a:tcPr marT="63500" marB="63500" marR="63500" marL="63500"/>
                </a:tc>
              </a:tr>
              <a:tr h="1114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Secretary is confused about the products and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Manual inventory by using different excel files for orders, meats, and seafoods.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The secretary have different excel files for orders, meat, and seafood inventories.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This can lead to waste of time, mix ups, or confusions especially when large volumes of orders are made. </a:t>
                      </a:r>
                    </a:p>
                  </a:txBody>
                  <a:tcPr marT="63500" marB="63500" marR="63500" marL="63500"/>
                </a:tc>
              </a:tr>
              <a:tr h="895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/>
                        <a:t>The company cannot instantly see the total quantity of products to be delivered per day.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There is no function that will count the total count per day in their excel sheet.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2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The user gets confused when he/she manually counts the orders.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This might confuse the users especially when counting a large volume of orders. Also, there is a possibility  that they can miscount orders thus, may affect credibility and customer relation of the company.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0" l="1224" r="0" t="0"/>
          <a:stretch/>
        </p:blipFill>
        <p:spPr>
          <a:xfrm>
            <a:off x="1676950" y="1017725"/>
            <a:ext cx="5452574" cy="396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3175" r="0" t="0"/>
          <a:stretch/>
        </p:blipFill>
        <p:spPr>
          <a:xfrm>
            <a:off x="1526775" y="1017725"/>
            <a:ext cx="5306201" cy="39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Process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5935" r="0" t="0"/>
          <a:stretch/>
        </p:blipFill>
        <p:spPr>
          <a:xfrm>
            <a:off x="1414150" y="1100175"/>
            <a:ext cx="6822975" cy="38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Goal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algn="ctr">
              <a:spcBef>
                <a:spcPts val="0"/>
              </a:spcBef>
              <a:buNone/>
            </a:pPr>
            <a:r>
              <a:rPr b="1" lang="en" sz="3000"/>
              <a:t>The business goal is to deliver the products efficiently to the clients.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Why do they need a computing solution?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387350" lv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They need a computing solution to make it easier for the users to check and track their inventories and orders instead of using different excel files. This will help them save a lot of time and avoid confusions in counting the orders per day.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Reliability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The program perform all its functions reliably.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Usability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It should be easy to use and understand.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657500" y="1234075"/>
            <a:ext cx="4345800" cy="33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Availability</a:t>
            </a: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It must be available all the time.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Integrity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/>
              <a:t>	</a:t>
            </a:r>
            <a:r>
              <a:rPr lang="en"/>
              <a:t>Data must be preserved especially when failure occurs.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