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Montserrat"/>
      <p:regular r:id="rId19"/>
      <p:bold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47092E5-C61C-4334-AA97-8887FBDC6871}">
  <a:tblStyle styleId="{E47092E5-C61C-4334-AA97-8887FBDC687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5.xml"/><Relationship Id="rId22" Type="http://schemas.openxmlformats.org/officeDocument/2006/relationships/font" Target="fonts/Oswald-bold.fntdata"/><Relationship Id="rId10" Type="http://schemas.openxmlformats.org/officeDocument/2006/relationships/slide" Target="slides/slide4.xml"/><Relationship Id="rId21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.xml"/><Relationship Id="rId9" Type="http://schemas.openxmlformats.org/officeDocument/2006/relationships/slide" Target="slides/slide3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8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199" cy="5143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799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599"/>
            <a:ext cx="42600" cy="845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899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899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199" cy="178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999925"/>
            <a:ext cx="8520599" cy="214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8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INTROSE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44250" y="3550650"/>
            <a:ext cx="8455500" cy="1316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S22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Fong, Valle, Tee, David, Arceo, Ocampo, Flores, Mendoza, Sey, Lim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Rare Global Food Trading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475" y="3861275"/>
            <a:ext cx="1791199" cy="118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8100" y="3805650"/>
            <a:ext cx="2370899" cy="118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000" y="2929850"/>
            <a:ext cx="2737874" cy="273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65500" y="1919875"/>
            <a:ext cx="4045199" cy="1786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Rare Global Food Trading Corp.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942950" y="404025"/>
            <a:ext cx="3775799" cy="436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/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Owners: 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en" sz="1800">
                <a:solidFill>
                  <a:schemeClr val="dk2"/>
                </a:solidFill>
              </a:rPr>
              <a:t>Jude Atienza - President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JR Flores - Managing Director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Office Address: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1210 Entrata Bldg., Crimson Hotel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Business Info: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3 years sole proprietorship and 1 year corporation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Meat and seafood supplier (i.e. Salmon, Brisket, Intestines, Livers, Rib Eye)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343" y="3498589"/>
            <a:ext cx="953446" cy="773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430" y="3462300"/>
            <a:ext cx="1262018" cy="773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600" y="2890925"/>
            <a:ext cx="1457356" cy="17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Analysis Chart</a:t>
            </a:r>
          </a:p>
        </p:txBody>
      </p:sp>
      <p:graphicFrame>
        <p:nvGraphicFramePr>
          <p:cNvPr id="83" name="Shape 83"/>
          <p:cNvGraphicFramePr/>
          <p:nvPr/>
        </p:nvGraphicFramePr>
        <p:xfrm>
          <a:off x="314456" y="108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{E47092E5-C61C-4334-AA97-8887FBDC6871}</a:tableStyleId>
              </a:tblPr>
              <a:tblGrid>
                <a:gridCol w="2128775"/>
                <a:gridCol w="2128775"/>
                <a:gridCol w="2128775"/>
                <a:gridCol w="2128775"/>
              </a:tblGrid>
              <a:tr h="618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Description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What is the problem?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Cause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What causes the problem?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Symptoms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How do we know the problem exists?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Impact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Why is this important? What are the consequences?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895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There is no system to check the list of all products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There are different databases for many information or records the company keeps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/>
                        <a:t>The user manually checks and balances the databases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Productivity is not maximized and time is wasted</a:t>
                      </a:r>
                    </a:p>
                  </a:txBody>
                  <a:tcPr marT="63500" marB="63500" marR="63500" marL="63500"/>
                </a:tc>
              </a:tr>
              <a:tr h="1114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Secretary is confused about the products and orders.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Manual inventory by using different excel files for orders, meats, and seafoods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secretary have different excel files for orders, meat, and seafood inventories.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This can lead to waste of time, mix ups, or confusions especially when large volumes of orders are made. </a:t>
                      </a:r>
                    </a:p>
                  </a:txBody>
                  <a:tcPr marT="63500" marB="63500" marR="63500" marL="63500"/>
                </a:tc>
              </a:tr>
              <a:tr h="895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The user manually counts the total order of each product they have to deliver for a day.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There is no goods movement summary.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The orders are not being summarized in the excel file.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The user gets confused when counting the orders.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This might confuse the users especially when counting a large volume of orders. Also, there is a possibility  that they can miscount orders thus, may affect credibility and customer relation of the company.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Process</a:t>
            </a:r>
          </a:p>
        </p:txBody>
      </p:sp>
      <p:sp>
        <p:nvSpPr>
          <p:cNvPr id="89" name="Shape 89"/>
          <p:cNvSpPr/>
          <p:nvPr/>
        </p:nvSpPr>
        <p:spPr>
          <a:xfrm>
            <a:off x="311700" y="1250275"/>
            <a:ext cx="2166000" cy="88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Company receives order from clients either through call, text or email</a:t>
            </a:r>
          </a:p>
        </p:txBody>
      </p:sp>
      <p:sp>
        <p:nvSpPr>
          <p:cNvPr id="90" name="Shape 90"/>
          <p:cNvSpPr/>
          <p:nvPr/>
        </p:nvSpPr>
        <p:spPr>
          <a:xfrm>
            <a:off x="311700" y="2592275"/>
            <a:ext cx="2166000" cy="88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Order gets placed in the order sheet by the secretary</a:t>
            </a:r>
          </a:p>
        </p:txBody>
      </p:sp>
      <p:sp>
        <p:nvSpPr>
          <p:cNvPr id="91" name="Shape 91"/>
          <p:cNvSpPr/>
          <p:nvPr/>
        </p:nvSpPr>
        <p:spPr>
          <a:xfrm>
            <a:off x="311700" y="3923675"/>
            <a:ext cx="2166000" cy="88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Company requests goods from suppliers based on client order</a:t>
            </a:r>
          </a:p>
        </p:txBody>
      </p:sp>
      <p:cxnSp>
        <p:nvCxnSpPr>
          <p:cNvPr id="92" name="Shape 92"/>
          <p:cNvCxnSpPr>
            <a:stCxn id="89" idx="2"/>
            <a:endCxn id="90" idx="0"/>
          </p:cNvCxnSpPr>
          <p:nvPr/>
        </p:nvCxnSpPr>
        <p:spPr>
          <a:xfrm>
            <a:off x="1394700" y="2137974"/>
            <a:ext cx="0" cy="4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" name="Shape 93"/>
          <p:cNvCxnSpPr>
            <a:stCxn id="90" idx="2"/>
            <a:endCxn id="91" idx="0"/>
          </p:cNvCxnSpPr>
          <p:nvPr/>
        </p:nvCxnSpPr>
        <p:spPr>
          <a:xfrm>
            <a:off x="1394700" y="3479974"/>
            <a:ext cx="0" cy="4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4" name="Shape 94"/>
          <p:cNvSpPr/>
          <p:nvPr/>
        </p:nvSpPr>
        <p:spPr>
          <a:xfrm>
            <a:off x="3003600" y="3844025"/>
            <a:ext cx="2166000" cy="104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Company stores goods in warehouse and warehouse personnel lists the deposited goods. </a:t>
            </a:r>
            <a:r>
              <a:rPr b="1" lang="en" sz="1200">
                <a:solidFill>
                  <a:schemeClr val="dk2"/>
                </a:solidFill>
              </a:rPr>
              <a:t>Deposit slip is issued.</a:t>
            </a:r>
          </a:p>
        </p:txBody>
      </p:sp>
      <p:sp>
        <p:nvSpPr>
          <p:cNvPr id="95" name="Shape 95"/>
          <p:cNvSpPr/>
          <p:nvPr/>
        </p:nvSpPr>
        <p:spPr>
          <a:xfrm>
            <a:off x="3003875" y="2624925"/>
            <a:ext cx="2166000" cy="88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Secretary enters or updates the records in their inventory/excel sheet</a:t>
            </a:r>
          </a:p>
        </p:txBody>
      </p:sp>
      <p:sp>
        <p:nvSpPr>
          <p:cNvPr id="96" name="Shape 96"/>
          <p:cNvSpPr/>
          <p:nvPr/>
        </p:nvSpPr>
        <p:spPr>
          <a:xfrm>
            <a:off x="5645700" y="1159175"/>
            <a:ext cx="2301299" cy="91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The company delivers the goods to the clients.</a:t>
            </a:r>
          </a:p>
        </p:txBody>
      </p:sp>
      <p:cxnSp>
        <p:nvCxnSpPr>
          <p:cNvPr id="97" name="Shape 97"/>
          <p:cNvCxnSpPr>
            <a:stCxn id="91" idx="3"/>
            <a:endCxn id="94" idx="1"/>
          </p:cNvCxnSpPr>
          <p:nvPr/>
        </p:nvCxnSpPr>
        <p:spPr>
          <a:xfrm>
            <a:off x="2477700" y="4367524"/>
            <a:ext cx="5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" name="Shape 98"/>
          <p:cNvCxnSpPr>
            <a:stCxn id="94" idx="0"/>
            <a:endCxn id="95" idx="2"/>
          </p:cNvCxnSpPr>
          <p:nvPr/>
        </p:nvCxnSpPr>
        <p:spPr>
          <a:xfrm flipH="1" rot="10800000">
            <a:off x="4086600" y="3512525"/>
            <a:ext cx="3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" name="Shape 99"/>
          <p:cNvCxnSpPr>
            <a:stCxn id="95" idx="0"/>
            <a:endCxn id="100" idx="2"/>
          </p:cNvCxnSpPr>
          <p:nvPr/>
        </p:nvCxnSpPr>
        <p:spPr>
          <a:xfrm rot="10800000">
            <a:off x="4086875" y="2137725"/>
            <a:ext cx="0" cy="4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0" name="Shape 100"/>
          <p:cNvSpPr/>
          <p:nvPr/>
        </p:nvSpPr>
        <p:spPr>
          <a:xfrm>
            <a:off x="3003875" y="1090850"/>
            <a:ext cx="2166000" cy="104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Warehouse personnel withdraws the goods from inventory and the inventory excel list is updated. Withdrawal slip is issued.</a:t>
            </a:r>
          </a:p>
        </p:txBody>
      </p:sp>
      <p:sp>
        <p:nvSpPr>
          <p:cNvPr id="101" name="Shape 101"/>
          <p:cNvSpPr/>
          <p:nvPr/>
        </p:nvSpPr>
        <p:spPr>
          <a:xfrm>
            <a:off x="5582700" y="2396325"/>
            <a:ext cx="2432099" cy="1219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The delivery personnel asks the client to complete a receive form. This is completed in three copies.</a:t>
            </a:r>
          </a:p>
        </p:txBody>
      </p:sp>
      <p:cxnSp>
        <p:nvCxnSpPr>
          <p:cNvPr id="102" name="Shape 102"/>
          <p:cNvCxnSpPr>
            <a:stCxn id="100" idx="3"/>
            <a:endCxn id="96" idx="1"/>
          </p:cNvCxnSpPr>
          <p:nvPr/>
        </p:nvCxnSpPr>
        <p:spPr>
          <a:xfrm>
            <a:off x="5169875" y="1614350"/>
            <a:ext cx="4758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3" name="Shape 103"/>
          <p:cNvCxnSpPr>
            <a:stCxn id="96" idx="2"/>
            <a:endCxn id="101" idx="0"/>
          </p:cNvCxnSpPr>
          <p:nvPr/>
        </p:nvCxnSpPr>
        <p:spPr>
          <a:xfrm>
            <a:off x="6796349" y="2074775"/>
            <a:ext cx="240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4" name="Shape 104"/>
          <p:cNvSpPr/>
          <p:nvPr/>
        </p:nvSpPr>
        <p:spPr>
          <a:xfrm>
            <a:off x="5582700" y="3923675"/>
            <a:ext cx="2432099" cy="96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Secretary receives and keeps a copy of the receive form. She deletes the order in the excel.</a:t>
            </a:r>
          </a:p>
        </p:txBody>
      </p:sp>
      <p:cxnSp>
        <p:nvCxnSpPr>
          <p:cNvPr id="105" name="Shape 105"/>
          <p:cNvCxnSpPr>
            <a:stCxn id="101" idx="2"/>
            <a:endCxn id="104" idx="0"/>
          </p:cNvCxnSpPr>
          <p:nvPr/>
        </p:nvCxnSpPr>
        <p:spPr>
          <a:xfrm>
            <a:off x="6798750" y="3615524"/>
            <a:ext cx="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Goal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000"/>
          </a:p>
          <a:p>
            <a:pPr lvl="0" algn="ctr">
              <a:spcBef>
                <a:spcPts val="0"/>
              </a:spcBef>
              <a:buNone/>
            </a:pPr>
            <a:r>
              <a:rPr b="1" lang="en" sz="3000"/>
              <a:t>The business goal is to deliver the products efficiently to the clients.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Why do they need a computing solution?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8735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They need a computing solution to make it easier for the users to check and track their inventories and orders instead of using different excel files. This will help them save a lot of time and avoid confusions in counting the orders per day.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34075"/>
            <a:ext cx="43458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Reliability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	</a:t>
            </a:r>
            <a:r>
              <a:rPr lang="en"/>
              <a:t>The program perform all its functions reliably.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Usability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	</a:t>
            </a:r>
            <a:r>
              <a:rPr lang="en"/>
              <a:t>It should be easy to use and understand.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657500" y="1234075"/>
            <a:ext cx="43458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Availability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It must be available all the time.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Integrity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	</a:t>
            </a:r>
            <a:r>
              <a:rPr lang="en"/>
              <a:t>Data must be preserved especially when failure occurs.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 for Listening!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344250" y="3550650"/>
            <a:ext cx="4910100" cy="577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INTROSE S22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