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(part 2)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970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трьох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і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більше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вимірів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571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У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мові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C#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допускаються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масиви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трьох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або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більше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вимірів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[,...,]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array_name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new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[Розмір1, Розмір2, ...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РозмірN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Наприклад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наведене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нижче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оголошення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створює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тривимірний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цілочисельний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вимірів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8×11×5.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10, 3];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А в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наступному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твердженні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/>
              <a:t>multi</a:t>
            </a:r>
            <a:r>
              <a:rPr lang="en-US" sz="1600" b="1" dirty="0" err="1"/>
              <a:t>Arr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з координатами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розташування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(2,4,1)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присвоюється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100.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b="1" dirty="0" err="1"/>
              <a:t>multi</a:t>
            </a:r>
            <a:r>
              <a:rPr lang="en-US" sz="1600" b="1" dirty="0" err="1"/>
              <a:t>Arr</a:t>
            </a:r>
            <a:r>
              <a:rPr lang="ru-RU" sz="1600" b="1" dirty="0"/>
              <a:t>[2, 4, 1] = 100;</a:t>
            </a:r>
            <a:endParaRPr lang="en-US" sz="1600" b="1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Підсумовуємо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по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одній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діагоналей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матриці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3×3×3.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[3, 3, 3];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3; x++)</a:t>
            </a:r>
          </a:p>
          <a:p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0; y &lt; 3; y++)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z = 0; z &lt; 3; z++) m[x, y, z]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[0, 0, 0]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[1, 1, 1]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[2, 2, 2];</a:t>
            </a:r>
          </a:p>
          <a:p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"Сума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значень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по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першій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діагоналі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CC8E192-9C05-FC34-BBBC-56DF925FE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6" y="101855"/>
            <a:ext cx="71818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Ініціалізація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багатовимірних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pic>
        <p:nvPicPr>
          <p:cNvPr id="7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75" y="834652"/>
            <a:ext cx="7422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</a:t>
            </a:r>
            <a:r>
              <a:rPr lang="ru-RU" dirty="0"/>
              <a:t>[,] </a:t>
            </a:r>
            <a:r>
              <a:rPr lang="en-US" dirty="0" err="1"/>
              <a:t>array_name</a:t>
            </a:r>
            <a:r>
              <a:rPr lang="en-US" dirty="0"/>
              <a:t> </a:t>
            </a:r>
            <a:r>
              <a:rPr lang="ru-RU" dirty="0"/>
              <a:t>= </a:t>
            </a:r>
            <a:endParaRPr lang="en-US" dirty="0"/>
          </a:p>
          <a:p>
            <a:r>
              <a:rPr lang="ru-RU" dirty="0"/>
              <a:t>{</a:t>
            </a:r>
            <a:endParaRPr lang="en-US" dirty="0"/>
          </a:p>
          <a:p>
            <a:r>
              <a:rPr lang="ru-RU" dirty="0"/>
              <a:t> 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/>
              <a:t>},</a:t>
            </a:r>
            <a:endParaRPr lang="en-US" dirty="0"/>
          </a:p>
          <a:p>
            <a:r>
              <a:rPr lang="ru-RU" dirty="0"/>
              <a:t> 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. .., </a:t>
            </a:r>
            <a:r>
              <a:rPr lang="ru-RU" dirty="0" err="1"/>
              <a:t>val</a:t>
            </a:r>
            <a:r>
              <a:rPr lang="ru-RU" dirty="0"/>
              <a:t>},</a:t>
            </a:r>
            <a:endParaRPr lang="en-US" dirty="0"/>
          </a:p>
          <a:p>
            <a:endParaRPr lang="ru-RU" dirty="0"/>
          </a:p>
          <a:p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/>
              <a:t>} </a:t>
            </a:r>
            <a:endParaRPr lang="en-US" dirty="0"/>
          </a:p>
          <a:p>
            <a:r>
              <a:rPr lang="ru-RU" dirty="0"/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27767" y="1373261"/>
            <a:ext cx="9323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де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позначає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ініціалізації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внутрішній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блок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окремим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рядком. Перше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кожному рядку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першій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друге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другій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позиції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так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далі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Зауважте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блоки-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ініціалізатори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розділяються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комами,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крапка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комою ставиться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після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закриваючої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фігурної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дужки, яка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завершує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блоки.
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75" y="2967832"/>
            <a:ext cx="85308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Двовимірний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{ { 1, 2 }, { 3, 4 }, { 5, 6 }, { 7, 8 } };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Той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самий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із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заданими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розмірами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[4, 2] { { 1, 2 }, { 3, 4 }, { 5, 6 }, { 7, 8 } };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Аналогічний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рядковими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елементами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[3, 2] {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"six"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Тривимірний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{ { 7, 8, 9 }, { 10, 11, 12 }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Той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самий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із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заданими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розмірами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[2, 2, 3] 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{ { 7, 8, 9 }, { 10, 11, 12 }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818963" y="4768325"/>
            <a:ext cx="835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Також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можна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ініціалізувати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масив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без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зазначення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його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розмірності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974083" y="5239512"/>
            <a:ext cx="6048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array4 = { { 1, 2 }, { 3, 4 }, { 5, 6 }, { 7, 8 } };</a:t>
            </a:r>
            <a:endParaRPr lang="ru-RU" sz="1400" dirty="0"/>
          </a:p>
        </p:txBody>
      </p: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361B49-C4E3-F070-C327-F68D78C93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37737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Ступінчасті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836224"/>
            <a:ext cx="11842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Другий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тип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багатовимірних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являє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собою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зубчастий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ступінчастий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внутрішніх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різну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верхню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межу.
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1579374"/>
            <a:ext cx="113152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Зубчастий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багатовимірний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тобто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масивів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Тут ми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маємо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 5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різних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масивів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
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[5][];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Створення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зубчастого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myJagArray.Length;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+ 7];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Вивести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кожен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рядок (не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забувайте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що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кожен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має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стандартне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0) 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12" name="Рисунок 11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02" y="3437491"/>
            <a:ext cx="6803627" cy="27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8084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 циклу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Foreach
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739405"/>
            <a:ext cx="1184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Використовуйте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оператор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foreach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циклічного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перегляду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колекції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яка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групою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об'єктів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C#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визначає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декілька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колекцій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кожна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rgbClr val="FF0000"/>
                </a:solidFill>
              </a:rPr>
              <a:t>Однак</a:t>
            </a:r>
            <a:r>
              <a:rPr lang="ru-RU" dirty="0">
                <a:solidFill>
                  <a:srgbClr val="FF0000"/>
                </a:solidFill>
              </a:rPr>
              <a:t> майте на </a:t>
            </a:r>
            <a:r>
              <a:rPr lang="ru-RU" dirty="0" err="1">
                <a:solidFill>
                  <a:srgbClr val="FF0000"/>
                </a:solidFill>
              </a:rPr>
              <a:t>увазі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що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змінна</a:t>
            </a:r>
            <a:r>
              <a:rPr lang="ru-RU" dirty="0">
                <a:solidFill>
                  <a:srgbClr val="FF0000"/>
                </a:solidFill>
              </a:rPr>
              <a:t> циклу в </a:t>
            </a:r>
            <a:r>
              <a:rPr lang="ru-RU" dirty="0" err="1">
                <a:solidFill>
                  <a:srgbClr val="FF0000"/>
                </a:solidFill>
              </a:rPr>
              <a:t>операторі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foreach</a:t>
            </a:r>
            <a:r>
              <a:rPr lang="ru-RU" dirty="0">
                <a:solidFill>
                  <a:srgbClr val="FF0000"/>
                </a:solidFill>
              </a:rPr>
              <a:t> доступна </a:t>
            </a:r>
            <a:r>
              <a:rPr lang="ru-RU" dirty="0" err="1">
                <a:solidFill>
                  <a:srgbClr val="FF0000"/>
                </a:solidFill>
              </a:rPr>
              <a:t>лише</a:t>
            </a:r>
            <a:r>
              <a:rPr lang="ru-RU" dirty="0">
                <a:solidFill>
                  <a:srgbClr val="FF0000"/>
                </a:solidFill>
              </a:rPr>
              <a:t> для </a:t>
            </a:r>
            <a:r>
              <a:rPr lang="ru-RU" dirty="0" err="1">
                <a:solidFill>
                  <a:srgbClr val="FF0000"/>
                </a:solidFill>
              </a:rPr>
              <a:t>читання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 err="1">
                <a:solidFill>
                  <a:srgbClr val="FF0000"/>
                </a:solidFill>
              </a:rPr>
              <a:t>Це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означає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що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присвоївши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цій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змінній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нове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значення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ви</a:t>
            </a:r>
            <a:r>
              <a:rPr lang="ru-RU" dirty="0">
                <a:solidFill>
                  <a:srgbClr val="FF0000"/>
                </a:solidFill>
              </a:rPr>
              <a:t> не </a:t>
            </a:r>
            <a:r>
              <a:rPr lang="ru-RU" dirty="0" err="1">
                <a:solidFill>
                  <a:srgbClr val="FF0000"/>
                </a:solidFill>
              </a:rPr>
              <a:t>зможете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змінити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вміст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масиву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foreach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loop_variable_name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collection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operattors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Оператор циклу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діє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такий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спосіб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Коли цикл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починається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перший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вибирається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призначається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циклічній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На кожному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наступному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кроці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ітерації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вибирається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наступний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циклічній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змінній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Цикл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закінчується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коли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виділені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5" y="3836120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Задаємо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початкові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елементів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nums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Використання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циклу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foreach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виведення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значень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</a:t>
            </a:r>
            <a:r>
              <a:rPr lang="uk-UA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ів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та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підрахунок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їх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суми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х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"Значение элемента равно: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+ х);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sum +=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Сумма равна: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sum);</a:t>
            </a:r>
            <a:endParaRPr lang="ru-RU" sz="1200" dirty="0"/>
          </a:p>
        </p:txBody>
      </p:sp>
      <p:pic>
        <p:nvPicPr>
          <p:cNvPr id="5" name="Рисунок 4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7" y="3878726"/>
            <a:ext cx="3777729" cy="27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err="1">
                <a:solidFill>
                  <a:srgbClr val="0070C0"/>
                </a:solidFill>
              </a:rPr>
              <a:t>Деякі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b="1" dirty="0" err="1">
                <a:solidFill>
                  <a:srgbClr val="0070C0"/>
                </a:solidFill>
              </a:rPr>
              <a:t>властивості</a:t>
            </a:r>
            <a:r>
              <a:rPr lang="ru-RU" sz="3600" b="1" dirty="0">
                <a:solidFill>
                  <a:srgbClr val="0070C0"/>
                </a:solidFill>
              </a:rPr>
              <a:t> і </a:t>
            </a:r>
            <a:r>
              <a:rPr lang="ru-RU" sz="3600" b="1" dirty="0" err="1">
                <a:solidFill>
                  <a:srgbClr val="0070C0"/>
                </a:solidFill>
              </a:rPr>
              <a:t>методи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b="1" dirty="0" err="1">
                <a:solidFill>
                  <a:srgbClr val="0070C0"/>
                </a:solidFill>
              </a:rPr>
              <a:t>масивів</a:t>
            </a:r>
            <a:r>
              <a:rPr lang="en-US" sz="3600" b="1" dirty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23291"/>
              </p:ext>
            </p:extLst>
          </p:nvPr>
        </p:nvGraphicFramePr>
        <p:xfrm>
          <a:off x="237973" y="975457"/>
          <a:ext cx="11692258" cy="497531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3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00"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Ім'я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Опис</a:t>
                      </a:r>
                      <a:r>
                        <a:rPr lang="ru-RU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Повертає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r>
                        <a:rPr lang="en-US" sz="1400" dirty="0"/>
                        <a:t>Average()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Повертає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середнє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арифметичне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r>
                        <a:rPr lang="ru-RU" sz="14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r>
                        <a:rPr lang="en-US" sz="1400" dirty="0"/>
                        <a:t>Contains()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Визначає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є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частиною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масиву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CopyTo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Використовуйте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метод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копіювання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із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вихідного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
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цільового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масиву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1">
                <a:tc>
                  <a:txBody>
                    <a:bodyPr/>
                    <a:lstStyle/>
                    <a:p>
                      <a:r>
                        <a:rPr lang="en-US" sz="1400" dirty="0"/>
                        <a:t>Max(), Min()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Повертає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мінімум</a:t>
                      </a:r>
                      <a:r>
                        <a:rPr lang="ru-RU" sz="1400" dirty="0"/>
                        <a:t> і максимум </a:t>
                      </a:r>
                      <a:r>
                        <a:rPr lang="ru-RU" sz="1400" dirty="0" err="1"/>
                        <a:t>елементів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r>
                        <a:rPr lang="ru-RU" sz="14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549">
                <a:tc>
                  <a:txBody>
                    <a:bodyPr/>
                    <a:lstStyle/>
                    <a:p>
                      <a:r>
                        <a:rPr lang="en-US" sz="1400" dirty="0"/>
                        <a:t>Clear()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Цей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статичний</a:t>
                      </a:r>
                      <a:r>
                        <a:rPr lang="ru-RU" sz="1400" dirty="0"/>
                        <a:t> метод </a:t>
                      </a:r>
                      <a:r>
                        <a:rPr lang="ru-RU" sz="1400" dirty="0" err="1"/>
                        <a:t>встановлює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null-значення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вказаного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діапазону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елементів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r>
                        <a:rPr lang="ru-RU" sz="1400" dirty="0"/>
                        <a:t> (0 для чисел, </a:t>
                      </a:r>
                      <a:r>
                        <a:rPr lang="ru-RU" sz="1400" dirty="0" err="1"/>
                        <a:t>null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посилань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об'єкти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false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логічних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виразів</a:t>
                      </a:r>
                      <a:r>
                        <a:rPr lang="ru-RU" sz="14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Ця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властивість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повертає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кількість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елементів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Ця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властивість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повертає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кількість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вимірів</a:t>
                      </a:r>
                      <a:r>
                        <a:rPr lang="ru-RU" sz="1400" dirty="0"/>
                        <a:t> у </a:t>
                      </a:r>
                      <a:r>
                        <a:rPr lang="ru-RU" sz="1400" dirty="0" err="1"/>
                        <a:t>масиві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r>
                        <a:rPr lang="en-US" sz="1400" dirty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Цей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статичний</a:t>
                      </a:r>
                      <a:r>
                        <a:rPr lang="ru-RU" sz="1400" dirty="0"/>
                        <a:t> метод </a:t>
                      </a:r>
                      <a:r>
                        <a:rPr lang="ru-RU" sz="1400" dirty="0" err="1"/>
                        <a:t>змінює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вміст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одновимірного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протилежний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052">
                <a:tc>
                  <a:txBody>
                    <a:bodyPr/>
                    <a:lstStyle/>
                    <a:p>
                      <a:r>
                        <a:rPr lang="en-US" sz="1400" dirty="0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Цей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статичний</a:t>
                      </a:r>
                      <a:r>
                        <a:rPr lang="ru-RU" sz="1400" dirty="0"/>
                        <a:t> метод </a:t>
                      </a:r>
                      <a:r>
                        <a:rPr lang="ru-RU" sz="1400" dirty="0" err="1"/>
                        <a:t>сортує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одновимірний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внутрішніх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типів</a:t>
                      </a:r>
                      <a:r>
                        <a:rPr lang="ru-RU" sz="14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r>
                        <a:rPr lang="en-US" sz="14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Обчислює</a:t>
                      </a:r>
                      <a:r>
                        <a:rPr lang="ru-RU" sz="1400" dirty="0"/>
                        <a:t> суму </a:t>
                      </a:r>
                      <a:r>
                        <a:rPr lang="ru-RU" sz="1400" dirty="0" err="1"/>
                        <a:t>всіх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елементів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масиву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Integer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946">
                <a:tc>
                  <a:txBody>
                    <a:bodyPr/>
                    <a:lstStyle/>
                    <a:p>
                      <a:r>
                        <a:rPr lang="en-US" sz="1400" dirty="0"/>
                        <a:t>Copy()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Копіює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діапазон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починаючи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і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вставляє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його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інший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також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починаючи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</a:rPr>
              <a:t>Некоторые свойства и методы массивов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82815"/>
              </p:ext>
            </p:extLst>
          </p:nvPr>
        </p:nvGraphicFramePr>
        <p:xfrm>
          <a:off x="237973" y="975457"/>
          <a:ext cx="11692258" cy="2241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3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0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IndexOf</a:t>
                      </a:r>
                      <a:r>
                        <a:rPr lang="en-US" sz="1400" dirty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Шукає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вказаний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об'єкт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всьому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одновимірному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та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індекс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його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входження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r>
                        <a:rPr lang="en-US" sz="1400" dirty="0"/>
                        <a:t>Resize()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Змінює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кількість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елементів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одновимірному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задане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SetValue</a:t>
                      </a:r>
                      <a:r>
                        <a:rPr lang="en-US" sz="1400" dirty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Призначає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заданій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позиції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одновимірному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GetValue</a:t>
                      </a:r>
                      <a:r>
                        <a:rPr lang="en-US" sz="1400" dirty="0"/>
                        <a:t>()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збережене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указаній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позиції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Домашнее задание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" y="903642"/>
            <a:ext cx="11725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Знайти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індекси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першого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входження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максимального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два числа: номер рядка і номер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стовпця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найбільший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двовимірного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таких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відображається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той,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номер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нижнього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рядка,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номери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рядків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рівні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виводиться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той, 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номер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нижнього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стовпця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Задається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непарне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Створіть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двовимірний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 x n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заповнивши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символами "."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односимвольним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рядком.)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Потім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заповніть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середній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рядок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середній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стовпець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головну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діагональ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бічну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діагональ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символами "*".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результаті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одиниці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повинні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сформувати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зображення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зірочки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Виведіть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отриманий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екран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відокремлюючи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пробілами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Задано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квадратний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Поміняйте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місцями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головній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бічній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діагоналі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причому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кожен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повинен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залишитися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одній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колонці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тобто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кожному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стовпці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міняти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місцями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головній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діагоналі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по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бічній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діагоналі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).
Заданий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прямокутний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розміром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n x m.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Поверніть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його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90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градусів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годинниковою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стрілкою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записавши результат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новий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розміром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m x n.</a:t>
            </a:r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1404</Words>
  <Application>Microsoft Office PowerPoint</Application>
  <PresentationFormat>Широкоэкранный</PresentationFormat>
  <Paragraphs>136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82</cp:revision>
  <dcterms:created xsi:type="dcterms:W3CDTF">2017-04-09T05:13:59Z</dcterms:created>
  <dcterms:modified xsi:type="dcterms:W3CDTF">2023-06-22T16:10:11Z</dcterms:modified>
</cp:coreProperties>
</file>