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C#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64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496" y="398609"/>
            <a:ext cx="43749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8" y="1271635"/>
            <a:ext cx="11521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можем создать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 перегрузкой методов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496" y="2471463"/>
            <a:ext cx="40483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6121" y="2467826"/>
            <a:ext cx="40909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688571"/>
            <a:ext cx="6598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4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96" y="416194"/>
            <a:ext cx="12250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96" y="1047136"/>
            <a:ext cx="11319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методы? Создание и вызов методов.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из метода и возврат значения. Как можно вернуть множество значений из метода?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Механизмы передачи аргументов методу. Параметры методов. Необязательные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параметры. Именованные параметры. Передача переменного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аргументов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методов.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Статические и нестатические методы.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расширения.</a:t>
            </a: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не вошло в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вебинар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96" y="416194"/>
            <a:ext cx="42450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методы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796" y="1469041"/>
            <a:ext cx="11363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набор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операторов, которые выполняют определенные действия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определение методов выглядит следующим образом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[модификаторы]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тип_возвращаемого_значения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метода 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([параметры])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тело метода</a:t>
            </a:r>
          </a:p>
          <a:p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и параметры необязательны.</a:t>
            </a:r>
            <a:endParaRPr lang="ru-RU" sz="1400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07" y="486532"/>
            <a:ext cx="6958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вызов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607" y="1608463"/>
            <a:ext cx="113192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тип возвращаемого значения, если метод ничего не возвращает указать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имя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пустыми.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имя метода.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указать после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имени скобки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0136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50" y="460155"/>
            <a:ext cx="823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5" y="1347842"/>
            <a:ext cx="580574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Hello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4614" y="2209615"/>
            <a:ext cx="57827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определены два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значение типа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мы можем присвоить это значение какой-нибудь переменной типа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метод - </a:t>
            </a:r>
            <a:r>
              <a:rPr lang="ru-RU" sz="14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просто складывает два числа и выводит результат на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консоль, при этом ничего не возвращает – ключевое слово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52" y="346513"/>
            <a:ext cx="43460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94953"/>
            <a:ext cx="11790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представляют собой переменные, которые определяются в сигнатуре метода и создаются при его вызове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два способа передачи параметров в метод в языке C#: по значению и по ссылке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при вызове этого метода в программе нам обязательно надо передать на место параметров значения, которые соответствуют типу параметра. Данные значения еще называют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аргументами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943475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ередача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значению: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430" y="2408881"/>
            <a:ext cx="37182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430" y="3230551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параметров по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6" y="3643728"/>
            <a:ext cx="5455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должны передать его инициализированным, и можете пользоваться его исходным значением. А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не обязаны инициализировать его перед вызовом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метода,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можете использовать его значение в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присваивания, и обязаны инициализировать его в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методе.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это как бы дополнительное возвращаемое значение функции. 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просто параметр, изменения которого видны снаружи функции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уровне CLR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-параметров используется один и тот же механизм, но это незначительная техническая подробность. Разница в семантике.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34420" y="19426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//value = "Hello World!";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нельзя,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не инициализировано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(false)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;               // нельзя, забыли установить значение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не проблема, у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остаётся старое значение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22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59" y="538523"/>
            <a:ext cx="60163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7579"/>
            <a:ext cx="12208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позволяет использовать необязательные параметры. 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таких параметров нам необходимо объявить значение по умолчанию. 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учитывать, что после необязательных параметров все последующие параметры также должны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0374" y="2768584"/>
            <a:ext cx="6877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0374" y="3891968"/>
            <a:ext cx="12028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как последние два параметра объявлены как необязательные, то мы можем один из них или оба опустить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0374" y="4584465"/>
            <a:ext cx="37933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3,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190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48" y="512318"/>
            <a:ext cx="64340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Именованные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9003" y="1825354"/>
            <a:ext cx="11442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2239" y="3092223"/>
            <a:ext cx="9042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2, y: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//Необязательный параметр z использует значение по умолчанию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(y: 2, x: 3, s: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9712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36286"/>
            <a:ext cx="936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 параметров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слово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5837"/>
            <a:ext cx="11679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спользуя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мы можем передавать неопределенное количество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можем передать как отдельные значения, так и массив значений, либо вообще не передавать параметры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данный способ имеет ограничения: после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не можем указывать другие параметры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921609"/>
            <a:ext cx="53004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integers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integers[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3651" y="2921609"/>
            <a:ext cx="4979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Addition(1, 2, 3, 4, 5);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Addition(array);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80329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1339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136</cp:revision>
  <dcterms:created xsi:type="dcterms:W3CDTF">2017-04-09T05:13:59Z</dcterms:created>
  <dcterms:modified xsi:type="dcterms:W3CDTF">2018-12-19T13:26:31Z</dcterms:modified>
</cp:coreProperties>
</file>