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1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4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1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2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7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reetsata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Знайте </a:t>
            </a:r>
            <a:r>
              <a:rPr lang="ru-RU" sz="4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свої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4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
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CD91B1-364F-5FE5-16D9-D31CE0E74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80CEB-6A14-9763-B600-A560432BB3B0}"/>
              </a:ext>
            </a:extLst>
          </p:cNvPr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9967DF-D69F-D65D-775A-E1FCA2CF8B49}"/>
              </a:ext>
            </a:extLst>
          </p:cNvPr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073" y="150564"/>
            <a:ext cx="54665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Обробка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кількох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8073" y="1342478"/>
            <a:ext cx="1197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необхідності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можемо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розрізняти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обробку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різних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включаючи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додаткові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блоки </a:t>
            </a:r>
            <a:r>
              <a:rPr lang="ru-R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073" y="1988809"/>
            <a:ext cx="824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Обробка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виключення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відсутнього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файлу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Обробка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винятків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вводу-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виводу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8073" y="5524972"/>
            <a:ext cx="11757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нас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певного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типу,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переходить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відповідний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 </a:t>
            </a:r>
            <a:r>
              <a:rPr lang="ru-R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" name="Рисунок 5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1DF6140-AC3C-4188-2CFF-95227F8AF9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073" y="150564"/>
            <a:ext cx="14718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42269"/>
              </p:ext>
            </p:extLst>
          </p:nvPr>
        </p:nvGraphicFramePr>
        <p:xfrm>
          <a:off x="228602" y="1194254"/>
          <a:ext cx="11429997" cy="5512160"/>
        </p:xfrm>
        <a:graphic>
          <a:graphicData uri="http://schemas.openxmlformats.org/drawingml/2006/table">
            <a:tbl>
              <a:tblPr/>
              <a:tblGrid>
                <a:gridCol w="380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3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Команда "Меню"</a:t>
                      </a: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Сполучення</a:t>
                      </a:r>
                      <a:r>
                        <a:rPr lang="ru-RU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клавіш</a:t>
                      </a:r>
                      <a:endParaRPr lang="ru-RU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Опис</a:t>
                      </a:r>
                      <a:endParaRPr lang="ru-RU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3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Крок у
</a:t>
                      </a:r>
                      <a:endParaRPr lang="ru-RU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F11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Якщо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рядок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містить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виклик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команда 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Step Into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виконує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тільки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сам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виклик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а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потім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зупиняє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першому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рядку коду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всередині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В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іншому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випадку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команда 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Step Into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виконує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наступну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інструкцію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
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0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Обхід</a:t>
                      </a:r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кроку
</a:t>
                      </a:r>
                      <a:endParaRPr lang="ru-RU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F10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Якщо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рядок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містить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виклик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команда 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Step Through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виконує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викликану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функцію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а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потім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зупиняє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першому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рядку коду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всередині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викликаючої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В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іншому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випадку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команда 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Step Into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виконує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наступну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інструкцію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
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33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Вихід</a:t>
                      </a:r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
</a:t>
                      </a:r>
                      <a:endParaRPr lang="ru-RU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Shift+F11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Команда Step Out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відновлює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коду до тих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пір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поки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не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повернеться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а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потім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перериває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точці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повернення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викликаючої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функції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
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6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Встановіть</a:t>
                      </a:r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точки </a:t>
                      </a:r>
                      <a:r>
                        <a:rPr lang="ru-RU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зупину</a:t>
                      </a:r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коді</a:t>
                      </a:r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
</a:t>
                      </a: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F9</a:t>
                      </a: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Щоб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встановити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просту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точку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зупину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коді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відкрийте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вихідний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файл у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редакторі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Studio.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Наведіть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курсор на рядок коду, де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потрібно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призупинити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а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потім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виберіть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у контекстному меню команду Точка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зупину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Вставити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точку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зупину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клавіатура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F9). </a:t>
                      </a:r>
                      <a:r>
                        <a:rPr 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Debuger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призупиняє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безпосередньо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перед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виконанням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вказаного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рядка.
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E3C25B1-1329-B931-0B0B-9DEBA41AB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52962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Третій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помилок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програмування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 –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1278014"/>
            <a:ext cx="11856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заважають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виконувати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намічені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Ваш код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компілюватися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запускатися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без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але результат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несподіваним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неправильним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5" y="2355232"/>
            <a:ext cx="10016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Артеменко"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Ваше имя: {0}, Ваша фамилия: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61821" y="2816897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Очікується</a:t>
            </a:r>
            <a:r>
              <a:rPr lang="ru-RU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вихід</a:t>
            </a:r>
            <a:r>
              <a:rPr lang="ru-RU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імені</a:t>
            </a:r>
            <a:r>
              <a:rPr lang="ru-RU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прізвища</a:t>
            </a:r>
            <a:r>
              <a:rPr lang="ru-RU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pic>
        <p:nvPicPr>
          <p:cNvPr id="6" name="Рисунок 5" descr="C:\Users\stree\Documents\Visual Studio 2017\Projects\GameWords\GameWords\bin\Debug\GameWords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4017226"/>
            <a:ext cx="5740083" cy="146839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96000" y="4017226"/>
            <a:ext cx="5262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забудете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призначити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відображатиметься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прізвище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ім'я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 задумано.
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3155" y="5947285"/>
            <a:ext cx="11856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Логічні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важче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знайти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вирішити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але C#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включає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інструменти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налагодження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полегшують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завдання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
</a:t>
            </a:r>
          </a:p>
        </p:txBody>
      </p:sp>
      <p:pic>
        <p:nvPicPr>
          <p:cNvPr id="9" name="Рисунок 8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A145A95-346E-CAB6-C35A-FF2CF0F79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810189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Перший тип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помилок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програмуванні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 -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1278014"/>
            <a:ext cx="11845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також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називаються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помилками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компілятора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перешкоджають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запуску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Коли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натискаєте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клавішу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запуску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компілює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зрозумілу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комп'ютеру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двійкову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мову.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компілятор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отримує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розуміє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компілятора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компілятора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викликані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коду.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2599048"/>
            <a:ext cx="43096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60" y="4352576"/>
            <a:ext cx="9991725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3703318" y="4999705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641328" y="2739411"/>
            <a:ext cx="5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699216" y="5305076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72848" y="3463228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870128" y="5674408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71A02D4-5EDA-5E1A-F3CB-050300487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419708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компіляції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 написали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такий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код, але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знову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щось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пішло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так.
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83771" y="2624354"/>
            <a:ext cx="6204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(Min(4, 2, 3));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c));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E420993-B631-6BDA-0776-CBAEFA77F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Очоп'ятки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Виправте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будь-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працював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правильно.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36172" y="22263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'Hello, World!'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5,5;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number += 7;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D4F901B-9E87-DC01-C562-7B9961CAE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108463"/>
            <a:ext cx="768672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Другий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тип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помилок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програмування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 -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6" y="1386477"/>
            <a:ext cx="11856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виникають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Зазвичай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відбувається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коли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намагається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виконати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неприпустиму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операцію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Прикладом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такої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недійсної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операції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ділення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нуль.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2418270"/>
            <a:ext cx="603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делимое: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делитель: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j;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"Результат деления {0}"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  <a:endParaRPr lang="ru-RU" sz="1600" dirty="0"/>
          </a:p>
        </p:txBody>
      </p:sp>
      <p:pic>
        <p:nvPicPr>
          <p:cNvPr id="7" name="Рисунок 6" descr="C:\Users\stree\Documents\Visual Studio 2017\Projects\GameWords\GameWords\bin\Debug\GameWords.ex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81" y="2489359"/>
            <a:ext cx="3425909" cy="1744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2469" y="2048938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запуск - все добре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 descr="C:\WINDOWS\system32\cmd.ex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8" y="4711948"/>
            <a:ext cx="11107700" cy="16998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73693" y="4342615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2-й запуск - </a:t>
            </a: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помилка</a:t>
            </a:r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ru-RU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7A92939-975A-7D9C-5F9E-B804140198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391492"/>
            <a:ext cx="43252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50220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Reference Exception</a:t>
            </a:r>
            <a:endParaRPr lang="en-US" sz="2400" b="1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1811885"/>
            <a:ext cx="1150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Усі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поля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заповнюються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значеннями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за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промовчанням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 Для типу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з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за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замовчуванням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—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null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Відсутність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об'єкта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uk-UA" dirty="0">
                <a:effectLst/>
                <a:latin typeface="Segoe UI Web (Cyrillic)"/>
              </a:rPr>
              <a:t>Будь-яка спроба отримати доступ до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null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кидає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виняток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Null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reference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exception</a:t>
            </a:r>
            <a:endParaRPr lang="ru-RU" b="1" i="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3156" y="26726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FEE5946-4DBB-B653-2F89-B85B1D9DB4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391492"/>
            <a:ext cx="43252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50220"/>
            <a:ext cx="31438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Вкладені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en-US" sz="2400" b="1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1811885"/>
            <a:ext cx="11506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цьому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випадку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виняток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не буде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інформативним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, а вся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істотна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інформація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про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помилку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буде в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InnerException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</a:t>
            </a:r>
          </a:p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Однак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краще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уникати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такого роду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помилок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,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виконуючи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складних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дій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статичних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ініціалізаторах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поля.
</a:t>
            </a:r>
            <a:endParaRPr lang="ru-RU" b="1" i="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051" y="3318970"/>
            <a:ext cx="8469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variable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(variable);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386696A-5731-C9B5-C092-9680B84010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391492"/>
            <a:ext cx="43252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50220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Розподіл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нуль
</a:t>
            </a:r>
            <a:endParaRPr lang="en-US" sz="2400" b="1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1811885"/>
            <a:ext cx="11506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При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розподілі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цілого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числа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ціле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нуль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викидається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виняток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
Будь-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виняток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крім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повідомлення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про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помилку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містить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інформацію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про стек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викликів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тобто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послідовності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викликаються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методів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Ця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інформація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допомагає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виокремити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проблему.</a:t>
            </a:r>
            <a:endParaRPr lang="ru-RU" b="1" i="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31968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(Divide(1, 0));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A743F7E-DBE8-D914-64E5-489AC0DE8E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226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try/catch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90729"/>
            <a:ext cx="1182319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Іноді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виникають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помилки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важко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передбачити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передбачити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іноді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навіть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неможливо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Наприклад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передавання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файлу мережею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підключення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мережі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несподівано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розірватися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ситуації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називаються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винятками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Мова C#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надає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розробникам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можливість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впоратися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ситуаціями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цього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C#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конструкцію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відбувається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виняток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навколишнє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середовище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CLR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шукає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впоратися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винятком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такого блоку не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знайдено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користувачеві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виводиться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повідомлення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необроблений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виняток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і подальше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зупиняється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такої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зупинки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сталося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потрібно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скористатися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Обробка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базується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ключових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словах C#: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endParaRPr lang="ru-RU" sz="16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3156" y="3574325"/>
            <a:ext cx="49156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a / b;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Деление на ноль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//сработает данный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Деление на ноль !!!"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pic>
        <p:nvPicPr>
          <p:cNvPr id="10" name="Рисунок 9" descr="C:\Users\stree\Documents\Visual Studio 2017\Projects\GameWords\GameWords\bin\Debug\GameWords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53" y="3574325"/>
            <a:ext cx="3149209" cy="110535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692048" y="3728213"/>
            <a:ext cx="6294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використанні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блока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початку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інструкції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виконуються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між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операторами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між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твердженнями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раптом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відбувається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виняток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звичайний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порядок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зупиняється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переходить до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Потім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будь-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випадку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виконується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блок не є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обов'язковим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бути опущений при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обробці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буде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винятків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перейде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прямо в блок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є.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448280" y="4679677"/>
            <a:ext cx="286438" cy="1279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528A96E-43C4-D59E-6798-39AE2C879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4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1210</Words>
  <Application>Microsoft Office PowerPoint</Application>
  <PresentationFormat>Широкоэкранный</PresentationFormat>
  <Paragraphs>154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Web (Cyrillic)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125</cp:revision>
  <dcterms:created xsi:type="dcterms:W3CDTF">2017-04-09T05:13:59Z</dcterms:created>
  <dcterms:modified xsi:type="dcterms:W3CDTF">2023-05-22T12:51:28Z</dcterms:modified>
</cp:coreProperties>
</file>