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switch.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Приклади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73940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простий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ru-RU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"Other"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3163" y="7215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оператор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без </a:t>
            </a:r>
            <a:r>
              <a:rPr lang="ru-RU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секції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3804214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з </a:t>
            </a:r>
            <a:r>
              <a:rPr lang="ru-RU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декількома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 or 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"Other"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83162" y="3804214"/>
            <a:ext cx="70964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з рядком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"Starting service..."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"Stopping service..."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"Unknown command: {0}"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4873AE-27AF-9534-A9D6-0F5573B4D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switch.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Завдання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37" y="1605635"/>
            <a:ext cx="11499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1-7.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рядок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назва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дня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тижня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відповідного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числу (1 -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понеділок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», 2 -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вівторок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 і т.д.)
Дане число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місяця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числом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1-12 (1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січня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2 для лютого і так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Покажіть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назву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відповідної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пори року ( «зима», «весна»,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літо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»,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осінь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Арифметичні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операції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над числами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нумеруються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наступним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чином: 1 -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складання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2 -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віднімання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3 -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множення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4 -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ділення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Дано номер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1-4)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дійсні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 (B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дорівнює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0).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Виконайте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задану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над числами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результат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Вивести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рядок-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опис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оцінки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відповідну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числу К (1 - "погано", 2 - "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незадовільно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", 3 - "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задовільно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", 4 - "добре", 5 - "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відмінно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").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лежить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1-5,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рядок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error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». 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0376A9-8564-0B51-0CF7-685AC182B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Тернарний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оператор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070" y="1415235"/>
            <a:ext cx="11691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Тернарний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одним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найнепомітніших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C#.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умовним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оператором і часто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використовується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замість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певних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конструкцій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if-else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ru-RU" dirty="0"/>
              <a:t>   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r>
              <a:rPr lang="ru-RU" b="1" i="1" dirty="0"/>
              <a:t>Вираз1 ? Вираз2 : Вираз3;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Тут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має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бути типу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Вирази2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та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Вираз3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мають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бути одного типу.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Зверніть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увагу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використання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двокрапки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її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розташування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виразу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визначається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наступним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чином.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Спочатку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обчислюється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це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вірно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то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обчислюється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/>
              <a:t>Вираз2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отриманий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результат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визначає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всього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виразу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цілому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аргумент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виявляється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хибним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обчислюється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Вираз3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і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стає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спільним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всього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виразу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
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-4;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c &gt;= 0 ? c : c * c;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 = 16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іноді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називають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тернарним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три операнда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1889831-E0F4-CA67-90AC-0E1EF6F80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Домашнє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завдання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1340471"/>
            <a:ext cx="11799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Задається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позитивний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додайте до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1;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негативне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відніміть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2;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нуль,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замініть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10.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
Дано три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додатних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чисел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вихідному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наборі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позитивних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негативних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чисел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вихідному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наборі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
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цілочисельного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типу: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призначте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суму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вони є,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привласніть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нульові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Вивести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B. 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Напишіть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програму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яка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перевіряє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парність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Одиниці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довжини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нумеруються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наступним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чином: 1 - дециметр, 2 -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кілометр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3 - метр, 4 -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міліметр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5 - сантиметр. Наведено номер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одиниці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довжини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1-5)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довжину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відрізка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одиницях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дійсне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довжину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відрізка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метрах. 
Робот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рухатися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чотирьох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напрямках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північ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захід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південь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схід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цифрові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команди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0 -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продовжувати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рух, 1 -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повернути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ліворуч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-1 -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повернути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праворуч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Символ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початковий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напрямок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робота,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 -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послана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команда.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Відобразіть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напрямок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робота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після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команди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20-69, яке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(в роках).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рядок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опису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зазначеного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забезпечивши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правильне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узгодження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словом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20 -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двадцять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», 32 -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тридцять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два роки», 41 - «сорок один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»</a:t>
            </a: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FED9B65-E14E-3DD6-A147-17CDCF411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81884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зв'язків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1086522"/>
            <a:ext cx="10209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типом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одним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noProof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можливих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і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хибний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true, false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зв'язків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			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70584"/>
              </p:ext>
            </p:extLst>
          </p:nvPr>
        </p:nvGraphicFramePr>
        <p:xfrm>
          <a:off x="359540" y="2405128"/>
          <a:ext cx="4233975" cy="23317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4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</a:rPr>
                        <a:t> </a:t>
                      </a:r>
                      <a:r>
                        <a:rPr lang="ru-RU" b="1" dirty="0" err="1">
                          <a:effectLst/>
                        </a:rPr>
                        <a:t>Його</a:t>
                      </a:r>
                      <a:r>
                        <a:rPr lang="ru-RU" b="1" dirty="0">
                          <a:effectLst/>
                        </a:rPr>
                        <a:t> </a:t>
                      </a:r>
                      <a:r>
                        <a:rPr lang="ru-RU" b="1" dirty="0" err="1">
                          <a:effectLst/>
                        </a:rPr>
                        <a:t>значення</a:t>
                      </a:r>
                      <a:endParaRPr lang="ru-RU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&lt;=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Менше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або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дорівнює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&gt;=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Більше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або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дорівнює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&gt;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Більше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&lt;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Менш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==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Однаково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49215"/>
              </p:ext>
            </p:extLst>
          </p:nvPr>
        </p:nvGraphicFramePr>
        <p:xfrm>
          <a:off x="5824425" y="2385631"/>
          <a:ext cx="4416855" cy="27203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2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 dirty="0">
                          <a:effectLst/>
                        </a:rPr>
                        <a:t>Оператор</a:t>
                      </a:r>
                      <a:endParaRPr lang="ru-RU" b="1" i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</a:rPr>
                        <a:t> </a:t>
                      </a:r>
                      <a:r>
                        <a:rPr lang="ru-RU" b="1" dirty="0" err="1">
                          <a:effectLst/>
                        </a:rPr>
                        <a:t>Значення</a:t>
                      </a:r>
                      <a:endParaRPr lang="ru-RU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&amp;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AND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│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OR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 dirty="0">
                          <a:effectLst/>
                        </a:rPr>
                        <a:t>^</a:t>
                      </a:r>
                      <a:endParaRPr lang="ru-RU" b="1" i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Виключне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&amp;&amp;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Скорочене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AND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││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Скорочений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OR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 dirty="0">
                          <a:effectLst/>
                        </a:rPr>
                        <a:t>!</a:t>
                      </a:r>
                      <a:endParaRPr lang="ru-RU" b="1" i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НЕ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6A38B1F-0847-3DB8-E3FF-639288092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86741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істинності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логічних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037" y="1386477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істинності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kumimoji="0" lang="ru-RU" sz="1800" b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7166"/>
              </p:ext>
            </p:extLst>
          </p:nvPr>
        </p:nvGraphicFramePr>
        <p:xfrm>
          <a:off x="163157" y="1864272"/>
          <a:ext cx="5796562" cy="16383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ВИРАЗ 1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ВИРАЗ 2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ВИРАЗ 1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&amp;&amp;</a:t>
                      </a:r>
                      <a:r>
                        <a:rPr lang="en-US" sz="1400" b="1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1" baseline="0" dirty="0">
                          <a:effectLst/>
                          <a:latin typeface="+mn-lt"/>
                        </a:rPr>
                        <a:t>ВИРАЗ 2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7037" y="4088830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істинності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16759"/>
              </p:ext>
            </p:extLst>
          </p:nvPr>
        </p:nvGraphicFramePr>
        <p:xfrm>
          <a:off x="163157" y="4566625"/>
          <a:ext cx="5796562" cy="16383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ВИРАЗ 1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ВИРАЗ 2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ВИРАЗ 1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||</a:t>
                      </a:r>
                      <a:r>
                        <a:rPr lang="en-US" sz="1400" b="1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1" baseline="0" dirty="0">
                          <a:effectLst/>
                          <a:latin typeface="+mn-lt"/>
                        </a:rPr>
                        <a:t>ВИРАЗ 2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15392" y="1397130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істинності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21670"/>
              </p:ext>
            </p:extLst>
          </p:nvPr>
        </p:nvGraphicFramePr>
        <p:xfrm>
          <a:off x="7328697" y="1849568"/>
          <a:ext cx="3242712" cy="9829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ВИРАЗ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! </a:t>
                      </a:r>
                      <a:r>
                        <a:rPr lang="ru-RU" sz="1400" b="1" dirty="0">
                          <a:effectLst/>
                          <a:latin typeface="+mn-lt"/>
                        </a:rPr>
                        <a:t>ВИРАЗ</a:t>
                      </a: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C266C15-B62E-C82C-6094-2334A481B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83247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зв'язків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Практика.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54" y="1648496"/>
            <a:ext cx="11747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Обчислення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логічного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виразу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наступних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логічних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величин А, В і С: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1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2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3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4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5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6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Обчисліть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логічного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виразу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наступних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логічних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величин A, B і C: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</a:t>
            </a:r>
          </a:p>
          <a:p>
            <a:pPr lvl="1"/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1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2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3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4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5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6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С))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F3F2F0B-7A98-686D-D068-47CA1C067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230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71369"/>
            <a:ext cx="1184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вказує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 буде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виконуватися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коли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виконується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умова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задана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логічним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виразом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створено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організації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умовного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розгалуження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C#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endParaRPr lang="ru-RU" i="1" dirty="0"/>
          </a:p>
          <a:p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/>
              <a:t>(</a:t>
            </a:r>
            <a:r>
              <a:rPr lang="ru-RU" i="1" dirty="0" err="1"/>
              <a:t>умова</a:t>
            </a:r>
            <a:r>
              <a:rPr lang="ru-RU" i="1" dirty="0"/>
              <a:t>)</a:t>
            </a:r>
            <a:br>
              <a:rPr lang="ru-RU" i="1" dirty="0"/>
            </a:br>
            <a:r>
              <a:rPr lang="ru-RU" i="1" dirty="0"/>
              <a:t>  оператор (</a:t>
            </a:r>
            <a:r>
              <a:rPr lang="ru-RU" i="1" dirty="0" err="1"/>
              <a:t>Оператори</a:t>
            </a:r>
            <a:r>
              <a:rPr lang="ru-RU" i="1" dirty="0"/>
              <a:t>)</a:t>
            </a:r>
            <a:br>
              <a:rPr lang="ru-RU" i="1" dirty="0"/>
            </a:b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br>
              <a:rPr lang="ru-RU" i="1" dirty="0"/>
            </a:br>
            <a:r>
              <a:rPr lang="ru-RU" i="1" dirty="0"/>
              <a:t>  оператор (</a:t>
            </a:r>
            <a:r>
              <a:rPr lang="ru-RU" i="1" dirty="0" err="1"/>
              <a:t>Оператори</a:t>
            </a:r>
            <a:r>
              <a:rPr lang="ru-RU" i="1" dirty="0"/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2297" y="1887031"/>
            <a:ext cx="791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кожної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з умов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виконати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більше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однієї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заяви, </a:t>
            </a:r>
          </a:p>
          <a:p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ці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оператори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необхідно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об'єднати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в блок за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фігурних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брекетів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{...}.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967335"/>
            <a:ext cx="1174411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використовувати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складні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вирази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інші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дозволяє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виконувати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більш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складні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перевірки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рядок: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nЦей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рядок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містить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менше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5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символів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&gt;= 5) &amp;&amp;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12))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У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цьому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рядку {0}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символів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nУ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цьому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рядку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12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символів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47ADA08-C019-CADC-40E0-E3CABD6CB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4601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else.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Приклади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2274838"/>
            <a:ext cx="11736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Задається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позитивний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додайте до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1;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іншому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випадку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змінюйте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
Задається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позитивний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додайте до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1;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іншому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випадку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відніміть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2.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число.
Дано два числа.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більше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них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три числа.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найменший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цілочисельного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типу: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призначте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суму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вони є,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привласніть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нульові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Вивести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і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C2AA450-576C-96C4-B6A7-7DC48C2A9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6626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if-else-if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4827" y="944940"/>
            <a:ext cx="2472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вираз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вираз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вираз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...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  	оператор;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3463254"/>
            <a:ext cx="11810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розраховуються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зверху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вниз. Коли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істинна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знайдена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пов'язане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цією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умовою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виконується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решта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конструкції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ігнорується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істинної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знайдено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виконується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відповідне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останньому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іншому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Останнє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інше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часто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виступає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оператором за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замовчуванням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тобто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всі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помилкові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виконується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відповідне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останньому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іншому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останнє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інше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відсутня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ніяких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дій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не робиться,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всі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умови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помилкові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
</a:t>
            </a: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ED557C4-27C7-48DF-F022-79FC63ECB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6626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if-else-if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79777"/>
            <a:ext cx="76146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(Condition1)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(Condition2)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is false and Condition2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(Condition3)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(Condition4)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pPr lvl="1"/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and Condition2 are false. Condition3 and Condition4 are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Condition1, Condition2, and Condition4 are false. Condition3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Condition1, Condition2, and Condition3 are false.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3FD17D7-E0A5-36A4-CD46-322830AFC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327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множинного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вибору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6" y="1278014"/>
            <a:ext cx="1165949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забезпечує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різноспрямоване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розгалуження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вираз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константа1: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послідовність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операторів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константа2: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послідовність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операторів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константаЗ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послідовність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операторів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...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default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послідовність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операторів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67605" y="1741005"/>
            <a:ext cx="7455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Оператор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містити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будь-яку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і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кожен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мати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одну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або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підписів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Однак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два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можуть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містити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однакове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постійне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
</a:t>
            </a:r>
          </a:p>
          <a:p>
            <a:pPr algn="just"/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списку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операторів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вибраному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розділі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починається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першого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твердження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триває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через список,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зазвичай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досягнення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оператора переходу, такого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як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goto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або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цей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момент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управління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передається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межі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оператора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або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іншу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мітку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7605" y="4541108"/>
            <a:ext cx="6077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Типи для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</a:rPr>
              <a:t>перевірки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</a:rPr>
              <a:t>виразів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Справжній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Починаючи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мовної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версії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6.0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Перерахування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 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Рядок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F925E71-4BC2-AF36-B8D9-A4F154A71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1917</Words>
  <Application>Microsoft Office PowerPoint</Application>
  <PresentationFormat>Широкоэкранный</PresentationFormat>
  <Paragraphs>244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inherit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35</cp:revision>
  <dcterms:created xsi:type="dcterms:W3CDTF">2017-04-09T05:13:59Z</dcterms:created>
  <dcterms:modified xsi:type="dcterms:W3CDTF">2023-06-05T18:27:14Z</dcterms:modified>
</cp:coreProperties>
</file>