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621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Гра "Поле чудес" (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або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слова)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1078700"/>
            <a:ext cx="51029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Давайте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пограємо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гру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в слова?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&lt;y/n&gt;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моє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таємне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слово.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Містить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6 букв,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Причому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вгадувати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можна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по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одній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букві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за раз.
Вам дано 6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здогадок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______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______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5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варіантів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п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п_____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5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варіантів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й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uk-UA" sz="1400" i="1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ru-RU" sz="1400" i="1">
                <a:solidFill>
                  <a:schemeClr val="bg2">
                    <a:lumMod val="25000"/>
                  </a:schemeClr>
                </a:solidFill>
              </a:rPr>
              <a:t>_____</a:t>
            </a:r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й,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4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варіантів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endParaRPr lang="ru-RU" sz="16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6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617035"/>
            <a:ext cx="1057828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b="1" dirty="0" err="1">
                <a:solidFill>
                  <a:srgbClr val="E7E6E6">
                    <a:lumMod val="25000"/>
                  </a:srgbClr>
                </a:solidFill>
              </a:rPr>
              <a:t>Напишіть</a:t>
            </a: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ru-RU" sz="1600" b="1" dirty="0" err="1">
                <a:solidFill>
                  <a:srgbClr val="E7E6E6">
                    <a:lumMod val="25000"/>
                  </a:srgbClr>
                </a:solidFill>
              </a:rPr>
              <a:t>програму</a:t>
            </a: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 для </a:t>
            </a:r>
            <a:r>
              <a:rPr lang="ru-RU" sz="1600" b="1" dirty="0" err="1">
                <a:solidFill>
                  <a:srgbClr val="E7E6E6">
                    <a:lumMod val="25000"/>
                  </a:srgbClr>
                </a:solidFill>
              </a:rPr>
              <a:t>гри</a:t>
            </a: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 "Поле чудес", </a:t>
            </a:r>
            <a:r>
              <a:rPr lang="ru-RU" sz="1600" b="1" dirty="0" err="1">
                <a:solidFill>
                  <a:srgbClr val="E7E6E6">
                    <a:lumMod val="25000"/>
                  </a:srgbClr>
                </a:solidFill>
              </a:rPr>
              <a:t>нижче</a:t>
            </a: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 наведено приклад </a:t>
            </a:r>
            <a:r>
              <a:rPr lang="ru-RU" sz="1600" b="1" dirty="0" err="1">
                <a:solidFill>
                  <a:srgbClr val="E7E6E6">
                    <a:lumMod val="25000"/>
                  </a:srgbClr>
                </a:solidFill>
              </a:rPr>
              <a:t>програми</a:t>
            </a: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5446" y="1078700"/>
            <a:ext cx="3319749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Вгадайте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букву: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н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Неправильно!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Ваше слово: п_____</a:t>
            </a:r>
          </a:p>
          <a:p>
            <a:pPr lvl="0"/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Неправильні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варіанти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н</a:t>
            </a:r>
          </a:p>
          <a:p>
            <a:pPr lvl="0"/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Залишилося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5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неправильних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варіантів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
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Вгадайте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букву: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а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Неправильно!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Ваше слово: п_____</a:t>
            </a:r>
          </a:p>
          <a:p>
            <a:pPr lvl="0"/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Неправильні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варіанти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н, а</a:t>
            </a:r>
          </a:p>
          <a:p>
            <a:pPr lvl="0"/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Залишилося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4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неправильних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ru-RU" sz="1400" i="1" dirty="0" err="1">
                <a:solidFill>
                  <a:srgbClr val="E7E6E6">
                    <a:lumMod val="25000"/>
                  </a:srgbClr>
                </a:solidFill>
              </a:rPr>
              <a:t>варіанти</a:t>
            </a:r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и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п_и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___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4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р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при___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4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uk-UA" sz="1400" b="1" i="1" dirty="0">
                <a:solidFill>
                  <a:schemeClr val="bg2">
                    <a:lumMod val="25000"/>
                  </a:schemeClr>
                </a:solidFill>
              </a:rPr>
              <a:t>і</a:t>
            </a:r>
            <a:endParaRPr lang="ru-RU" sz="14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при_і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4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</a:p>
          <a:p>
            <a:pPr lvl="0"/>
            <a:endParaRPr lang="ru-RU" sz="1600" i="1" dirty="0">
              <a:solidFill>
                <a:srgbClr val="E7E6E6">
                  <a:lumMod val="25000"/>
                </a:srgbClr>
              </a:solidFill>
            </a:endParaRPr>
          </a:p>
          <a:p>
            <a:pPr lvl="0"/>
            <a:endParaRPr lang="ru-RU" sz="1600" b="1" i="1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65195" y="1078700"/>
            <a:ext cx="40236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в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приві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Неправильні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Залишилося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4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неправильних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варіанти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Вгадайте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т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привіт</a:t>
            </a:r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Все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вірно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Давайте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грати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ще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&lt;y/n&gt;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n</a:t>
            </a:r>
          </a:p>
          <a:p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Успіхів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5364" y="3712684"/>
            <a:ext cx="3913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Беремо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слова з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
Введений символ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зустрічатися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разів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, тому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повинна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продовжувати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перевірку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Після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кожного раунду очищайте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екран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Console.Clear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Продумайте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кінцівку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, коли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всі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спроби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вичерпані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Рисунок 8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03874E3-E48E-39EE-88EB-CDF1EE0709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322</Words>
  <Application>Microsoft Office PowerPoint</Application>
  <PresentationFormat>Широкоэкранный</PresentationFormat>
  <Paragraphs>54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97</cp:revision>
  <dcterms:created xsi:type="dcterms:W3CDTF">2017-04-09T05:13:59Z</dcterms:created>
  <dcterms:modified xsi:type="dcterms:W3CDTF">2024-04-05T17:46:05Z</dcterms:modified>
</cp:coreProperties>
</file>