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5" r:id="rId6"/>
    <p:sldId id="280" r:id="rId7"/>
    <p:sldId id="286" r:id="rId8"/>
    <p:sldId id="282" r:id="rId9"/>
    <p:sldId id="258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7672D8-3F6F-6A8F-BD02-22F53B1BDCBA}" name="tom geva" initials="tg" userId="S::tomge@post.bgu.ac.il::ef2ebed1-2c65-45b6-9d11-1068389a27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>
        <p:scale>
          <a:sx n="130" d="100"/>
          <a:sy n="130" d="100"/>
        </p:scale>
        <p:origin x="840" y="43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 analysis is the process of using natural language processing to identify, extract, and quantify subjective information from text, determining whether the expressed sentiment is positive, negative, or neutral.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3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?geo=VI&amp;hl=en-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hatgp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0753" y="620249"/>
            <a:ext cx="6521247" cy="3457971"/>
          </a:xfrm>
        </p:spPr>
        <p:txBody>
          <a:bodyPr anchor="ctr"/>
          <a:lstStyle/>
          <a:p>
            <a:pPr algn="ctr"/>
            <a:r>
              <a:rPr lang="en-US" dirty="0"/>
              <a:t> Trading Sentiment Analysis in Decentralized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8860" y="122664"/>
            <a:ext cx="4962292" cy="1466860"/>
          </a:xfrm>
        </p:spPr>
        <p:txBody>
          <a:bodyPr/>
          <a:lstStyle/>
          <a:p>
            <a:r>
              <a:rPr lang="en-US" dirty="0"/>
              <a:t>Quick reminder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AF77D-C9B9-530E-BE4E-72A6B1D11B1F}"/>
              </a:ext>
            </a:extLst>
          </p:cNvPr>
          <p:cNvSpPr txBox="1"/>
          <p:nvPr/>
        </p:nvSpPr>
        <p:spPr>
          <a:xfrm>
            <a:off x="7128417" y="1215678"/>
            <a:ext cx="6654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What is sentiment analysis ?</a:t>
            </a:r>
            <a:endParaRPr lang="en-I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A6894-4156-A4D8-C43C-C7F84D9737F2}"/>
              </a:ext>
            </a:extLst>
          </p:cNvPr>
          <p:cNvSpPr txBox="1"/>
          <p:nvPr/>
        </p:nvSpPr>
        <p:spPr>
          <a:xfrm>
            <a:off x="1427356" y="3635298"/>
            <a:ext cx="965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1B9D3-B9ED-BF20-A4A1-C7D9CB1B24C3}"/>
              </a:ext>
            </a:extLst>
          </p:cNvPr>
          <p:cNvSpPr txBox="1"/>
          <p:nvPr/>
        </p:nvSpPr>
        <p:spPr>
          <a:xfrm>
            <a:off x="1579756" y="3787698"/>
            <a:ext cx="9656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DB83B-78D1-72F5-71A7-7743F8C73949}"/>
              </a:ext>
            </a:extLst>
          </p:cNvPr>
          <p:cNvSpPr txBox="1"/>
          <p:nvPr/>
        </p:nvSpPr>
        <p:spPr>
          <a:xfrm>
            <a:off x="6538333" y="3896908"/>
            <a:ext cx="49028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Sentiment analysis is the process of using natural language processing to identify, extract, and quantify subjective information from text, determining whether the expressed sentiment is positive, negative, or neutral. </a:t>
            </a:r>
          </a:p>
        </p:txBody>
      </p:sp>
    </p:spTree>
    <p:extLst>
      <p:ext uri="{BB962C8B-B14F-4D97-AF65-F5344CB8AC3E}">
        <p14:creationId xmlns:p14="http://schemas.microsoft.com/office/powerpoint/2010/main" val="401606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1779" y="301084"/>
            <a:ext cx="4179570" cy="886995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A2F9B-4FBA-35F9-EADA-05DC153BCBCA}"/>
              </a:ext>
            </a:extLst>
          </p:cNvPr>
          <p:cNvSpPr txBox="1"/>
          <p:nvPr/>
        </p:nvSpPr>
        <p:spPr>
          <a:xfrm>
            <a:off x="7106115" y="2184969"/>
            <a:ext cx="6094140" cy="2538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Google Trends -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https://trends.google.com/trends?geo=VI&amp;hl=en-US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GPT-4o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https://chatgpt.com/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Python API – </a:t>
            </a:r>
            <a:r>
              <a:rPr lang="en-US" dirty="0" err="1">
                <a:solidFill>
                  <a:schemeClr val="bg1"/>
                </a:solidFill>
              </a:rPr>
              <a:t>Pytrends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EDC1-8707-4E5C-3C4E-F4DDE7BB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595173-FA02-AB06-D956-6AB87780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68289"/>
            <a:ext cx="7288212" cy="1088564"/>
          </a:xfrm>
        </p:spPr>
        <p:txBody>
          <a:bodyPr/>
          <a:lstStyle/>
          <a:p>
            <a:r>
              <a:rPr lang="en-US" dirty="0"/>
              <a:t>Evidence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44C8A9-E3BD-4F79-60DE-86C6632EB59E}"/>
              </a:ext>
            </a:extLst>
          </p:cNvPr>
          <p:cNvGrpSpPr/>
          <p:nvPr/>
        </p:nvGrpSpPr>
        <p:grpSpPr>
          <a:xfrm>
            <a:off x="1322388" y="1485161"/>
            <a:ext cx="9547200" cy="4561200"/>
            <a:chOff x="3538331" y="1376733"/>
            <a:chExt cx="8136942" cy="3887675"/>
          </a:xfrm>
        </p:grpSpPr>
        <p:pic>
          <p:nvPicPr>
            <p:cNvPr id="12" name="Picture 11" descr="A graph of a graph of a graph of a graph of a graph of a graph of a graph of a graph of a graph of a graph of a graph of a graph of a graph of&#10;&#10;Description automatically generated">
              <a:extLst>
                <a:ext uri="{FF2B5EF4-FFF2-40B4-BE49-F238E27FC236}">
                  <a16:creationId xmlns:a16="http://schemas.microsoft.com/office/drawing/2014/main" id="{520E2D22-7C68-D813-B9D5-A6FFEAC23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1120"/>
            <a:stretch/>
          </p:blipFill>
          <p:spPr>
            <a:xfrm>
              <a:off x="7606747" y="3331507"/>
              <a:ext cx="4068526" cy="1932901"/>
            </a:xfrm>
            <a:prstGeom prst="rect">
              <a:avLst/>
            </a:prstGeom>
          </p:spPr>
        </p:pic>
        <p:pic>
          <p:nvPicPr>
            <p:cNvPr id="18" name="Picture 17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08C7A08E-251A-A84B-C305-A2A92D9B5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8331" y="3331507"/>
              <a:ext cx="4068000" cy="1932901"/>
            </a:xfrm>
            <a:prstGeom prst="rect">
              <a:avLst/>
            </a:prstGeom>
          </p:spPr>
        </p:pic>
        <p:pic>
          <p:nvPicPr>
            <p:cNvPr id="16" name="Picture 15" descr="A green line graph with black lines&#10;&#10;Description automatically generated">
              <a:extLst>
                <a:ext uri="{FF2B5EF4-FFF2-40B4-BE49-F238E27FC236}">
                  <a16:creationId xmlns:a16="http://schemas.microsoft.com/office/drawing/2014/main" id="{94B8DD89-5D78-9BE3-CCF3-0B0530717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6747" y="1376733"/>
              <a:ext cx="4068526" cy="1954800"/>
            </a:xfrm>
            <a:prstGeom prst="rect">
              <a:avLst/>
            </a:prstGeom>
          </p:spPr>
        </p:pic>
        <p:pic>
          <p:nvPicPr>
            <p:cNvPr id="8" name="Picture 7" descr="A graph of a stock market&#10;&#10;Description automatically generated with medium confidence">
              <a:extLst>
                <a:ext uri="{FF2B5EF4-FFF2-40B4-BE49-F238E27FC236}">
                  <a16:creationId xmlns:a16="http://schemas.microsoft.com/office/drawing/2014/main" id="{5351975E-7897-1759-97A9-B182D73D5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8331" y="1376759"/>
              <a:ext cx="4068417" cy="1954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734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34A8B1-05F7-46E5-5650-7D5442FE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8331" y="614313"/>
            <a:ext cx="4179570" cy="629923"/>
          </a:xfrm>
        </p:spPr>
        <p:txBody>
          <a:bodyPr/>
          <a:lstStyle/>
          <a:p>
            <a:r>
              <a:rPr lang="en-US" dirty="0"/>
              <a:t>Evidence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E2C9D7A-31E2-A7F1-ECA2-BCCFC1E0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332" y="5131413"/>
            <a:ext cx="8229598" cy="12081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Crypto-Market has Higher Correlation to it’s Trend Compared to Other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A438A-189B-CE15-445E-3BB9B806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78A7B-A460-AE91-59CE-7D1E26C9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40982" y="1245778"/>
            <a:ext cx="7520718" cy="361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2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What are we trying to achieve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Aka how we’re going to get rich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A2562-A2FC-638A-04EA-83C75ABD22EB}"/>
              </a:ext>
            </a:extLst>
          </p:cNvPr>
          <p:cNvSpPr txBox="1"/>
          <p:nvPr/>
        </p:nvSpPr>
        <p:spPr>
          <a:xfrm>
            <a:off x="1201543" y="3682795"/>
            <a:ext cx="61052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Simple idea, hard fine tuning. Our algorithm monitors search trends and sentiment analysis of crypto currencies related keywords. When it detects a significant increase in search frequency for a stock, it signals a potential buy opportunity, anticipating a price rise. How exactly? Come check our code!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Any question?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4A9B-86B8-A11C-796A-A520888C7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210</Words>
  <Application>Microsoft Office PowerPoint</Application>
  <PresentationFormat>Widescreen</PresentationFormat>
  <Paragraphs>26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 Trading Sentiment Analysis in Decentralized Cryptocurrencies</vt:lpstr>
      <vt:lpstr>Quick reminder </vt:lpstr>
      <vt:lpstr>tools</vt:lpstr>
      <vt:lpstr>Evidence</vt:lpstr>
      <vt:lpstr>Evidence</vt:lpstr>
      <vt:lpstr>What are we trying to achieve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Hillel Charbit</dc:creator>
  <cp:lastModifiedBy>tom geva</cp:lastModifiedBy>
  <cp:revision>2</cp:revision>
  <dcterms:created xsi:type="dcterms:W3CDTF">2024-06-18T19:02:39Z</dcterms:created>
  <dcterms:modified xsi:type="dcterms:W3CDTF">2024-06-19T12:58:14Z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