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315" r:id="rId3"/>
    <p:sldId id="261" r:id="rId4"/>
    <p:sldId id="266" r:id="rId5"/>
    <p:sldId id="267" r:id="rId6"/>
    <p:sldId id="279" r:id="rId7"/>
    <p:sldId id="260" r:id="rId8"/>
    <p:sldId id="285" r:id="rId9"/>
    <p:sldId id="265" r:id="rId10"/>
    <p:sldId id="277" r:id="rId11"/>
    <p:sldId id="259" r:id="rId12"/>
    <p:sldId id="258" r:id="rId13"/>
    <p:sldId id="281" r:id="rId14"/>
    <p:sldId id="257" r:id="rId15"/>
    <p:sldId id="316" r:id="rId16"/>
    <p:sldId id="317" r:id="rId17"/>
    <p:sldId id="287" r:id="rId18"/>
  </p:sldIdLst>
  <p:sldSz cx="9144000" cy="5143500" type="screen16x9"/>
  <p:notesSz cx="6858000" cy="9144000"/>
  <p:embeddedFontLst>
    <p:embeddedFont>
      <p:font typeface="Colonna MT" panose="04020805060202030203" pitchFamily="82" charset="0"/>
      <p:regular r:id="rId20"/>
    </p:embeddedFont>
    <p:embeddedFont>
      <p:font typeface="Ultra" panose="020B0604020202020204" charset="0"/>
      <p:regular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  <p:embeddedFont>
      <p:font typeface="Bebas Neu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433965F-889C-47C2-8C3E-DD99E7F206D3}">
  <a:tblStyle styleId="{E433965F-889C-47C2-8C3E-DD99E7F20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1176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245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4f8d9e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4f8d9e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8ba8b33e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8ba8b33e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8ba8b33e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8ba8b33e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e8ba8b33e5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e8ba8b33e5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8ba8b3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8ba8b3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8ba8b3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8ba8b3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cc8cfa50e2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cc8cfa50e2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ea11957dab_0_3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ea11957dab_0_3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8ba8b33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8ba8b33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8ba8b33e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8ba8b33e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8ba8b33e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8ba8b33e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e8ba8b33e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e8ba8b33e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8ba8b33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8ba8b33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eaf3cabf6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eaf3cabf6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e8ba8b33e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e8ba8b33e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e8ba8b33e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e8ba8b33e5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50" y="242278"/>
            <a:ext cx="7713900" cy="1820700"/>
          </a:xfrm>
          <a:prstGeom prst="rect">
            <a:avLst/>
          </a:prstGeom>
          <a:effectLst>
            <a:outerShdw dist="47625" dir="79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8900" y="2087467"/>
            <a:ext cx="4080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228992" y="2370550"/>
            <a:ext cx="4049700" cy="10134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 hasCustomPrompt="1"/>
          </p:nvPr>
        </p:nvSpPr>
        <p:spPr>
          <a:xfrm>
            <a:off x="2385492" y="1274130"/>
            <a:ext cx="2893200" cy="8418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877092" y="3391475"/>
            <a:ext cx="4401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535625" y="100"/>
            <a:ext cx="28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715100" y="0"/>
            <a:ext cx="58749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15100" y="366084"/>
            <a:ext cx="5144100" cy="336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972267" y="1341535"/>
            <a:ext cx="4608000" cy="800700"/>
          </a:xfrm>
          <a:prstGeom prst="rect">
            <a:avLst/>
          </a:prstGeom>
          <a:effectLst>
            <a:outerShdw dist="38100" dir="68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>
            <a:off x="972267" y="534994"/>
            <a:ext cx="2333700" cy="1151400"/>
          </a:xfrm>
          <a:prstGeom prst="rect">
            <a:avLst/>
          </a:prstGeom>
          <a:effectLst>
            <a:outerShdw dist="38100" dir="68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972267" y="2286974"/>
            <a:ext cx="4360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3407575" y="4932925"/>
            <a:ext cx="233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endCxn id="117" idx="3"/>
          </p:cNvCxnSpPr>
          <p:nvPr/>
        </p:nvCxnSpPr>
        <p:spPr>
          <a:xfrm rot="10800000" flipH="1">
            <a:off x="6082050" y="4931725"/>
            <a:ext cx="2346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721200" y="4932925"/>
            <a:ext cx="233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709900" y="746065"/>
            <a:ext cx="2874300" cy="44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2"/>
          </p:nvPr>
        </p:nvSpPr>
        <p:spPr>
          <a:xfrm>
            <a:off x="709900" y="2997512"/>
            <a:ext cx="2874300" cy="44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3"/>
          </p:nvPr>
        </p:nvSpPr>
        <p:spPr>
          <a:xfrm>
            <a:off x="709900" y="1149781"/>
            <a:ext cx="2874300" cy="105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4"/>
          </p:nvPr>
        </p:nvSpPr>
        <p:spPr>
          <a:xfrm>
            <a:off x="709900" y="3405106"/>
            <a:ext cx="2874300" cy="105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/>
          <p:nvPr/>
        </p:nvSpPr>
        <p:spPr>
          <a:xfrm flipH="1">
            <a:off x="4158475" y="680475"/>
            <a:ext cx="4264200" cy="346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 flipH="1">
            <a:off x="4688875" y="1050725"/>
            <a:ext cx="3733800" cy="340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720000" y="2576506"/>
            <a:ext cx="23364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20000" y="2997874"/>
            <a:ext cx="2336400" cy="8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3403800" y="2576506"/>
            <a:ext cx="23364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3"/>
          </p:nvPr>
        </p:nvSpPr>
        <p:spPr>
          <a:xfrm>
            <a:off x="3403800" y="2997874"/>
            <a:ext cx="2336400" cy="8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4"/>
          </p:nvPr>
        </p:nvSpPr>
        <p:spPr>
          <a:xfrm>
            <a:off x="6087600" y="2576506"/>
            <a:ext cx="23364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5"/>
          </p:nvPr>
        </p:nvSpPr>
        <p:spPr>
          <a:xfrm>
            <a:off x="6087600" y="2997874"/>
            <a:ext cx="2336400" cy="8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7"/>
          <p:cNvCxnSpPr/>
          <p:nvPr/>
        </p:nvCxnSpPr>
        <p:spPr>
          <a:xfrm>
            <a:off x="3407575" y="4932925"/>
            <a:ext cx="233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7"/>
          <p:cNvCxnSpPr>
            <a:endCxn id="156" idx="3"/>
          </p:cNvCxnSpPr>
          <p:nvPr/>
        </p:nvCxnSpPr>
        <p:spPr>
          <a:xfrm rot="10800000" flipH="1">
            <a:off x="6082050" y="4931725"/>
            <a:ext cx="2346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7"/>
          <p:cNvCxnSpPr/>
          <p:nvPr/>
        </p:nvCxnSpPr>
        <p:spPr>
          <a:xfrm>
            <a:off x="721200" y="4932925"/>
            <a:ext cx="233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14800" y="2245911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714800" y="2731614"/>
            <a:ext cx="23364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3403800" y="2245911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3403800" y="2731614"/>
            <a:ext cx="23364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6092803" y="2245911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6092803" y="2731614"/>
            <a:ext cx="23364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28"/>
          <p:cNvCxnSpPr/>
          <p:nvPr/>
        </p:nvCxnSpPr>
        <p:spPr>
          <a:xfrm>
            <a:off x="3407575" y="4932925"/>
            <a:ext cx="233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8"/>
          <p:cNvCxnSpPr>
            <a:endCxn id="168" idx="3"/>
          </p:cNvCxnSpPr>
          <p:nvPr/>
        </p:nvCxnSpPr>
        <p:spPr>
          <a:xfrm rot="10800000" flipH="1">
            <a:off x="6082050" y="4931725"/>
            <a:ext cx="2346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8"/>
          <p:cNvCxnSpPr/>
          <p:nvPr/>
        </p:nvCxnSpPr>
        <p:spPr>
          <a:xfrm>
            <a:off x="721200" y="4932925"/>
            <a:ext cx="233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8"/>
          <p:cNvSpPr txBox="1">
            <a:spLocks noGrp="1"/>
          </p:cNvSpPr>
          <p:nvPr>
            <p:ph type="title" idx="7" hasCustomPrompt="1"/>
          </p:nvPr>
        </p:nvSpPr>
        <p:spPr>
          <a:xfrm>
            <a:off x="714800" y="3880826"/>
            <a:ext cx="23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880826"/>
            <a:ext cx="23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9" hasCustomPrompt="1"/>
          </p:nvPr>
        </p:nvSpPr>
        <p:spPr>
          <a:xfrm>
            <a:off x="6092803" y="3880826"/>
            <a:ext cx="23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 flipH="1">
            <a:off x="714975" y="0"/>
            <a:ext cx="8108100" cy="21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714975" y="2825"/>
            <a:ext cx="7726500" cy="18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/>
          <p:nvPr/>
        </p:nvSpPr>
        <p:spPr>
          <a:xfrm>
            <a:off x="867500" y="152400"/>
            <a:ext cx="58749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867500" y="518484"/>
            <a:ext cx="5144100" cy="336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8"/>
          <p:cNvCxnSpPr/>
          <p:nvPr/>
        </p:nvCxnSpPr>
        <p:spPr>
          <a:xfrm>
            <a:off x="1178700" y="4931725"/>
            <a:ext cx="67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="" xmlns:a16="http://schemas.microsoft.com/office/drawing/2014/main" id="{719EBABB-CCC9-4B29-BEA9-324FCD4583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265760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O" dirty="0" err="1"/>
              <a:t>Click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icon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image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7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35350" y="3052555"/>
            <a:ext cx="5673300" cy="752400"/>
          </a:xfrm>
          <a:prstGeom prst="rect">
            <a:avLst/>
          </a:prstGeom>
          <a:effectLst>
            <a:outerShdw dist="38100" dir="69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509500" y="2428480"/>
            <a:ext cx="4125000" cy="752400"/>
          </a:xfrm>
          <a:prstGeom prst="rect">
            <a:avLst/>
          </a:prstGeom>
          <a:effectLst>
            <a:outerShdw dist="38100" dir="67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509500" y="3990722"/>
            <a:ext cx="4125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714975" y="0"/>
            <a:ext cx="8108100" cy="21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14975" y="2825"/>
            <a:ext cx="7726500" cy="18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3">
  <p:cSld name="Title and three column 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5429000" y="1736625"/>
            <a:ext cx="300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2"/>
          </p:nvPr>
        </p:nvSpPr>
        <p:spPr>
          <a:xfrm>
            <a:off x="5429000" y="1365825"/>
            <a:ext cx="300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3"/>
          </p:nvPr>
        </p:nvSpPr>
        <p:spPr>
          <a:xfrm>
            <a:off x="5429000" y="3010700"/>
            <a:ext cx="300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subTitle" idx="4"/>
          </p:nvPr>
        </p:nvSpPr>
        <p:spPr>
          <a:xfrm>
            <a:off x="5429000" y="2639888"/>
            <a:ext cx="300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subTitle" idx="5"/>
          </p:nvPr>
        </p:nvSpPr>
        <p:spPr>
          <a:xfrm>
            <a:off x="5429000" y="4121425"/>
            <a:ext cx="300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subTitle" idx="6"/>
          </p:nvPr>
        </p:nvSpPr>
        <p:spPr>
          <a:xfrm>
            <a:off x="5429000" y="3750625"/>
            <a:ext cx="300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6"/>
          <p:cNvSpPr/>
          <p:nvPr/>
        </p:nvSpPr>
        <p:spPr>
          <a:xfrm rot="5400000">
            <a:off x="-1239075" y="359960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rot="5400000">
            <a:off x="-1009056" y="382948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5400000">
            <a:off x="-626428" y="421162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 rot="5400000">
            <a:off x="8110425" y="-984500"/>
            <a:ext cx="2032200" cy="20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 rot="5400000">
            <a:off x="8285758" y="-809433"/>
            <a:ext cx="1681800" cy="16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 rot="5400000">
            <a:off x="8576784" y="-518407"/>
            <a:ext cx="1098900" cy="109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9994" y="445025"/>
            <a:ext cx="7704000" cy="572700"/>
          </a:xfrm>
          <a:prstGeom prst="rect">
            <a:avLst/>
          </a:prstGeom>
          <a:effectLst>
            <a:outerShdw dist="38100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077175"/>
            <a:ext cx="7704000" cy="3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178700" y="4931725"/>
            <a:ext cx="67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1017175" y="1501962"/>
            <a:ext cx="7109700" cy="9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78650" y="687638"/>
            <a:ext cx="6786600" cy="645600"/>
          </a:xfrm>
          <a:prstGeom prst="rect">
            <a:avLst/>
          </a:prstGeom>
          <a:effectLst>
            <a:outerShdw dist="38100" dir="69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15000" y="2511625"/>
            <a:ext cx="7713900" cy="26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1178700" y="4931725"/>
            <a:ext cx="67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714975" y="5175"/>
            <a:ext cx="7726500" cy="389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94325" y="535000"/>
            <a:ext cx="6367800" cy="2544300"/>
          </a:xfrm>
          <a:prstGeom prst="rect">
            <a:avLst/>
          </a:prstGeom>
          <a:effectLst>
            <a:outerShdw dist="38100" dir="68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655300" y="1155960"/>
            <a:ext cx="4773600" cy="1572300"/>
          </a:xfrm>
          <a:prstGeom prst="rect">
            <a:avLst/>
          </a:prstGeom>
          <a:effectLst>
            <a:outerShdw dist="38100" dir="69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3655300" y="2852436"/>
            <a:ext cx="4773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77325" y="1148650"/>
            <a:ext cx="3249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4619463" y="2352463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5301" y="1676283"/>
            <a:ext cx="2805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/>
          </p:nvPr>
        </p:nvSpPr>
        <p:spPr>
          <a:xfrm>
            <a:off x="1274563" y="2352463"/>
            <a:ext cx="3249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2539" y="2352463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722539" y="2880144"/>
            <a:ext cx="2805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1277325" y="3556275"/>
            <a:ext cx="3249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725301" y="3556275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725301" y="4084004"/>
            <a:ext cx="2805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/>
          </p:nvPr>
        </p:nvSpPr>
        <p:spPr>
          <a:xfrm>
            <a:off x="5174325" y="1148650"/>
            <a:ext cx="3249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22225" y="1148650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4622225" y="1676283"/>
            <a:ext cx="2805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/>
          </p:nvPr>
        </p:nvSpPr>
        <p:spPr>
          <a:xfrm>
            <a:off x="5171562" y="2352463"/>
            <a:ext cx="3249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5301" y="1148650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4619463" y="2880144"/>
            <a:ext cx="2805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/>
          </p:nvPr>
        </p:nvSpPr>
        <p:spPr>
          <a:xfrm>
            <a:off x="5174325" y="3556275"/>
            <a:ext cx="3249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 hasCustomPrompt="1"/>
          </p:nvPr>
        </p:nvSpPr>
        <p:spPr>
          <a:xfrm>
            <a:off x="4622225" y="3556275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4622225" y="4084004"/>
            <a:ext cx="2805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dist="38100" dir="73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15050" y="4700425"/>
            <a:ext cx="77139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rot="10800000" flipH="1">
            <a:off x="1180875" y="4930525"/>
            <a:ext cx="33462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>
            <a:off x="4610525" y="4931275"/>
            <a:ext cx="33543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136850" y="1477589"/>
            <a:ext cx="6870300" cy="586200"/>
          </a:xfrm>
          <a:prstGeom prst="rect">
            <a:avLst/>
          </a:prstGeom>
          <a:effectLst>
            <a:outerShdw dist="381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2" hasCustomPrompt="1"/>
          </p:nvPr>
        </p:nvSpPr>
        <p:spPr>
          <a:xfrm>
            <a:off x="3405150" y="590394"/>
            <a:ext cx="2333700" cy="11514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637850" y="2288566"/>
            <a:ext cx="58683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15050" y="2839700"/>
            <a:ext cx="7713900" cy="230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6" r:id="rId12"/>
    <p:sldLayoutId id="2147483672" r:id="rId13"/>
    <p:sldLayoutId id="2147483673" r:id="rId14"/>
    <p:sldLayoutId id="2147483674" r:id="rId15"/>
    <p:sldLayoutId id="2147483682" r:id="rId16"/>
    <p:sldLayoutId id="2147483683" r:id="rId17"/>
    <p:sldLayoutId id="2147483684" r:id="rId18"/>
    <p:sldLayoutId id="2147483689" r:id="rId19"/>
    <p:sldLayoutId id="214748369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6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/>
          <p:nvPr/>
        </p:nvSpPr>
        <p:spPr>
          <a:xfrm>
            <a:off x="715050" y="2519175"/>
            <a:ext cx="7713900" cy="262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2"/>
          <p:cNvGrpSpPr/>
          <p:nvPr/>
        </p:nvGrpSpPr>
        <p:grpSpPr>
          <a:xfrm>
            <a:off x="7579689" y="2780247"/>
            <a:ext cx="735383" cy="664778"/>
            <a:chOff x="-2315650" y="2561100"/>
            <a:chExt cx="659300" cy="596000"/>
          </a:xfrm>
        </p:grpSpPr>
        <p:sp>
          <p:nvSpPr>
            <p:cNvPr id="280" name="Google Shape;280;p42"/>
            <p:cNvSpPr/>
            <p:nvPr/>
          </p:nvSpPr>
          <p:spPr>
            <a:xfrm>
              <a:off x="-2315650" y="2561100"/>
              <a:ext cx="659300" cy="596000"/>
            </a:xfrm>
            <a:custGeom>
              <a:avLst/>
              <a:gdLst/>
              <a:ahLst/>
              <a:cxnLst/>
              <a:rect l="l" t="t" r="r" b="b"/>
              <a:pathLst>
                <a:path w="26372" h="23840" extrusionOk="0">
                  <a:moveTo>
                    <a:pt x="12821" y="1820"/>
                  </a:moveTo>
                  <a:cubicBezTo>
                    <a:pt x="16792" y="1820"/>
                    <a:pt x="20562" y="4177"/>
                    <a:pt x="22158" y="8074"/>
                  </a:cubicBezTo>
                  <a:cubicBezTo>
                    <a:pt x="23710" y="11844"/>
                    <a:pt x="22845" y="16191"/>
                    <a:pt x="19940" y="19053"/>
                  </a:cubicBezTo>
                  <a:cubicBezTo>
                    <a:pt x="18015" y="20978"/>
                    <a:pt x="15437" y="22003"/>
                    <a:pt x="12813" y="22003"/>
                  </a:cubicBezTo>
                  <a:cubicBezTo>
                    <a:pt x="11508" y="22003"/>
                    <a:pt x="10192" y="21749"/>
                    <a:pt x="8939" y="21226"/>
                  </a:cubicBezTo>
                  <a:cubicBezTo>
                    <a:pt x="5191" y="19651"/>
                    <a:pt x="2729" y="15970"/>
                    <a:pt x="2751" y="11889"/>
                  </a:cubicBezTo>
                  <a:cubicBezTo>
                    <a:pt x="2751" y="7808"/>
                    <a:pt x="5213" y="4126"/>
                    <a:pt x="9006" y="2573"/>
                  </a:cubicBezTo>
                  <a:cubicBezTo>
                    <a:pt x="10255" y="2062"/>
                    <a:pt x="11548" y="1820"/>
                    <a:pt x="12821" y="1820"/>
                  </a:cubicBezTo>
                  <a:close/>
                  <a:moveTo>
                    <a:pt x="12810" y="0"/>
                  </a:moveTo>
                  <a:cubicBezTo>
                    <a:pt x="8019" y="0"/>
                    <a:pt x="3698" y="2901"/>
                    <a:pt x="1842" y="7320"/>
                  </a:cubicBezTo>
                  <a:cubicBezTo>
                    <a:pt x="1" y="11778"/>
                    <a:pt x="999" y="16901"/>
                    <a:pt x="4392" y="20317"/>
                  </a:cubicBezTo>
                  <a:cubicBezTo>
                    <a:pt x="6676" y="22616"/>
                    <a:pt x="9744" y="23839"/>
                    <a:pt x="12865" y="23839"/>
                  </a:cubicBezTo>
                  <a:cubicBezTo>
                    <a:pt x="14381" y="23839"/>
                    <a:pt x="15910" y="23551"/>
                    <a:pt x="17367" y="22956"/>
                  </a:cubicBezTo>
                  <a:cubicBezTo>
                    <a:pt x="23466" y="20428"/>
                    <a:pt x="26372" y="13463"/>
                    <a:pt x="23866" y="7364"/>
                  </a:cubicBezTo>
                  <a:cubicBezTo>
                    <a:pt x="22025" y="2906"/>
                    <a:pt x="17700" y="1"/>
                    <a:pt x="12865" y="1"/>
                  </a:cubicBezTo>
                  <a:cubicBezTo>
                    <a:pt x="12846" y="0"/>
                    <a:pt x="12828" y="0"/>
                    <a:pt x="12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-1829375" y="2758875"/>
              <a:ext cx="58250" cy="39975"/>
            </a:xfrm>
            <a:custGeom>
              <a:avLst/>
              <a:gdLst/>
              <a:ahLst/>
              <a:cxnLst/>
              <a:rect l="l" t="t" r="r" b="b"/>
              <a:pathLst>
                <a:path w="2330" h="1599" extrusionOk="0">
                  <a:moveTo>
                    <a:pt x="1668" y="0"/>
                  </a:moveTo>
                  <a:cubicBezTo>
                    <a:pt x="1586" y="0"/>
                    <a:pt x="1502" y="17"/>
                    <a:pt x="1420" y="52"/>
                  </a:cubicBezTo>
                  <a:lnTo>
                    <a:pt x="467" y="429"/>
                  </a:lnTo>
                  <a:cubicBezTo>
                    <a:pt x="156" y="562"/>
                    <a:pt x="1" y="917"/>
                    <a:pt x="134" y="1227"/>
                  </a:cubicBezTo>
                  <a:cubicBezTo>
                    <a:pt x="219" y="1465"/>
                    <a:pt x="447" y="1599"/>
                    <a:pt x="688" y="1599"/>
                  </a:cubicBezTo>
                  <a:cubicBezTo>
                    <a:pt x="762" y="1599"/>
                    <a:pt x="837" y="1586"/>
                    <a:pt x="910" y="1560"/>
                  </a:cubicBezTo>
                  <a:lnTo>
                    <a:pt x="1864" y="1161"/>
                  </a:lnTo>
                  <a:cubicBezTo>
                    <a:pt x="2174" y="1028"/>
                    <a:pt x="2330" y="673"/>
                    <a:pt x="2197" y="362"/>
                  </a:cubicBezTo>
                  <a:cubicBezTo>
                    <a:pt x="2115" y="133"/>
                    <a:pt x="1900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-2218600" y="2918650"/>
              <a:ext cx="58225" cy="40225"/>
            </a:xfrm>
            <a:custGeom>
              <a:avLst/>
              <a:gdLst/>
              <a:ahLst/>
              <a:cxnLst/>
              <a:rect l="l" t="t" r="r" b="b"/>
              <a:pathLst>
                <a:path w="2329" h="1609" extrusionOk="0">
                  <a:moveTo>
                    <a:pt x="1651" y="1"/>
                  </a:moveTo>
                  <a:cubicBezTo>
                    <a:pt x="1574" y="1"/>
                    <a:pt x="1496" y="16"/>
                    <a:pt x="1420" y="49"/>
                  </a:cubicBezTo>
                  <a:lnTo>
                    <a:pt x="466" y="448"/>
                  </a:lnTo>
                  <a:cubicBezTo>
                    <a:pt x="155" y="581"/>
                    <a:pt x="0" y="936"/>
                    <a:pt x="133" y="1246"/>
                  </a:cubicBezTo>
                  <a:cubicBezTo>
                    <a:pt x="231" y="1476"/>
                    <a:pt x="451" y="1608"/>
                    <a:pt x="684" y="1608"/>
                  </a:cubicBezTo>
                  <a:cubicBezTo>
                    <a:pt x="766" y="1608"/>
                    <a:pt x="850" y="1591"/>
                    <a:pt x="932" y="1557"/>
                  </a:cubicBezTo>
                  <a:lnTo>
                    <a:pt x="1885" y="1157"/>
                  </a:lnTo>
                  <a:cubicBezTo>
                    <a:pt x="2196" y="1047"/>
                    <a:pt x="2329" y="692"/>
                    <a:pt x="2196" y="381"/>
                  </a:cubicBezTo>
                  <a:cubicBezTo>
                    <a:pt x="2112" y="147"/>
                    <a:pt x="1889" y="1"/>
                    <a:pt x="1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-1936925" y="3026225"/>
              <a:ext cx="44375" cy="54300"/>
            </a:xfrm>
            <a:custGeom>
              <a:avLst/>
              <a:gdLst/>
              <a:ahLst/>
              <a:cxnLst/>
              <a:rect l="l" t="t" r="r" b="b"/>
              <a:pathLst>
                <a:path w="1775" h="2172" extrusionOk="0">
                  <a:moveTo>
                    <a:pt x="694" y="0"/>
                  </a:moveTo>
                  <a:cubicBezTo>
                    <a:pt x="619" y="0"/>
                    <a:pt x="542" y="16"/>
                    <a:pt x="466" y="48"/>
                  </a:cubicBezTo>
                  <a:cubicBezTo>
                    <a:pt x="155" y="181"/>
                    <a:pt x="0" y="536"/>
                    <a:pt x="133" y="847"/>
                  </a:cubicBezTo>
                  <a:lnTo>
                    <a:pt x="532" y="1800"/>
                  </a:lnTo>
                  <a:cubicBezTo>
                    <a:pt x="617" y="2038"/>
                    <a:pt x="845" y="2172"/>
                    <a:pt x="1086" y="2172"/>
                  </a:cubicBezTo>
                  <a:cubicBezTo>
                    <a:pt x="1160" y="2172"/>
                    <a:pt x="1236" y="2159"/>
                    <a:pt x="1309" y="2133"/>
                  </a:cubicBezTo>
                  <a:cubicBezTo>
                    <a:pt x="1619" y="2000"/>
                    <a:pt x="1775" y="1645"/>
                    <a:pt x="1641" y="1335"/>
                  </a:cubicBezTo>
                  <a:lnTo>
                    <a:pt x="1242" y="381"/>
                  </a:lnTo>
                  <a:cubicBezTo>
                    <a:pt x="1142" y="146"/>
                    <a:pt x="927" y="0"/>
                    <a:pt x="6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-2097175" y="2637200"/>
              <a:ext cx="44375" cy="54075"/>
            </a:xfrm>
            <a:custGeom>
              <a:avLst/>
              <a:gdLst/>
              <a:ahLst/>
              <a:cxnLst/>
              <a:rect l="l" t="t" r="r" b="b"/>
              <a:pathLst>
                <a:path w="1775" h="2163" extrusionOk="0">
                  <a:moveTo>
                    <a:pt x="689" y="1"/>
                  </a:moveTo>
                  <a:cubicBezTo>
                    <a:pt x="614" y="1"/>
                    <a:pt x="539" y="13"/>
                    <a:pt x="466" y="39"/>
                  </a:cubicBezTo>
                  <a:cubicBezTo>
                    <a:pt x="156" y="173"/>
                    <a:pt x="0" y="527"/>
                    <a:pt x="133" y="838"/>
                  </a:cubicBezTo>
                  <a:lnTo>
                    <a:pt x="533" y="1792"/>
                  </a:lnTo>
                  <a:cubicBezTo>
                    <a:pt x="634" y="2029"/>
                    <a:pt x="866" y="2163"/>
                    <a:pt x="1109" y="2163"/>
                  </a:cubicBezTo>
                  <a:cubicBezTo>
                    <a:pt x="1183" y="2163"/>
                    <a:pt x="1258" y="2150"/>
                    <a:pt x="1331" y="2124"/>
                  </a:cubicBezTo>
                  <a:cubicBezTo>
                    <a:pt x="1619" y="1991"/>
                    <a:pt x="1775" y="1636"/>
                    <a:pt x="1642" y="1326"/>
                  </a:cubicBezTo>
                  <a:lnTo>
                    <a:pt x="1265" y="372"/>
                  </a:lnTo>
                  <a:cubicBezTo>
                    <a:pt x="1163" y="135"/>
                    <a:pt x="931" y="1"/>
                    <a:pt x="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-2097725" y="3025900"/>
              <a:ext cx="43825" cy="54300"/>
            </a:xfrm>
            <a:custGeom>
              <a:avLst/>
              <a:gdLst/>
              <a:ahLst/>
              <a:cxnLst/>
              <a:rect l="l" t="t" r="r" b="b"/>
              <a:pathLst>
                <a:path w="1753" h="2172" extrusionOk="0">
                  <a:moveTo>
                    <a:pt x="1086" y="0"/>
                  </a:moveTo>
                  <a:cubicBezTo>
                    <a:pt x="844" y="0"/>
                    <a:pt x="612" y="134"/>
                    <a:pt x="510" y="372"/>
                  </a:cubicBezTo>
                  <a:lnTo>
                    <a:pt x="111" y="1326"/>
                  </a:lnTo>
                  <a:cubicBezTo>
                    <a:pt x="0" y="1636"/>
                    <a:pt x="133" y="1991"/>
                    <a:pt x="444" y="2124"/>
                  </a:cubicBezTo>
                  <a:cubicBezTo>
                    <a:pt x="520" y="2157"/>
                    <a:pt x="598" y="2172"/>
                    <a:pt x="676" y="2172"/>
                  </a:cubicBezTo>
                  <a:cubicBezTo>
                    <a:pt x="915" y="2172"/>
                    <a:pt x="1142" y="2026"/>
                    <a:pt x="1242" y="1791"/>
                  </a:cubicBezTo>
                  <a:lnTo>
                    <a:pt x="1641" y="838"/>
                  </a:lnTo>
                  <a:cubicBezTo>
                    <a:pt x="1752" y="527"/>
                    <a:pt x="1619" y="172"/>
                    <a:pt x="1309" y="39"/>
                  </a:cubicBezTo>
                  <a:cubicBezTo>
                    <a:pt x="1236" y="13"/>
                    <a:pt x="1161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-1935825" y="2637525"/>
              <a:ext cx="44375" cy="54075"/>
            </a:xfrm>
            <a:custGeom>
              <a:avLst/>
              <a:gdLst/>
              <a:ahLst/>
              <a:cxnLst/>
              <a:rect l="l" t="t" r="r" b="b"/>
              <a:pathLst>
                <a:path w="1775" h="2163" extrusionOk="0">
                  <a:moveTo>
                    <a:pt x="1078" y="1"/>
                  </a:moveTo>
                  <a:cubicBezTo>
                    <a:pt x="840" y="1"/>
                    <a:pt x="617" y="147"/>
                    <a:pt x="533" y="381"/>
                  </a:cubicBezTo>
                  <a:lnTo>
                    <a:pt x="134" y="1335"/>
                  </a:lnTo>
                  <a:cubicBezTo>
                    <a:pt x="1" y="1646"/>
                    <a:pt x="134" y="2000"/>
                    <a:pt x="444" y="2111"/>
                  </a:cubicBezTo>
                  <a:cubicBezTo>
                    <a:pt x="525" y="2146"/>
                    <a:pt x="609" y="2163"/>
                    <a:pt x="692" y="2163"/>
                  </a:cubicBezTo>
                  <a:cubicBezTo>
                    <a:pt x="925" y="2163"/>
                    <a:pt x="1144" y="2030"/>
                    <a:pt x="1243" y="1801"/>
                  </a:cubicBezTo>
                  <a:lnTo>
                    <a:pt x="1642" y="847"/>
                  </a:lnTo>
                  <a:cubicBezTo>
                    <a:pt x="1775" y="537"/>
                    <a:pt x="1620" y="182"/>
                    <a:pt x="1309" y="49"/>
                  </a:cubicBezTo>
                  <a:cubicBezTo>
                    <a:pt x="1233" y="16"/>
                    <a:pt x="1155" y="1"/>
                    <a:pt x="1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-2218050" y="2757850"/>
              <a:ext cx="58250" cy="40125"/>
            </a:xfrm>
            <a:custGeom>
              <a:avLst/>
              <a:gdLst/>
              <a:ahLst/>
              <a:cxnLst/>
              <a:rect l="l" t="t" r="r" b="b"/>
              <a:pathLst>
                <a:path w="2330" h="1605" extrusionOk="0">
                  <a:moveTo>
                    <a:pt x="678" y="1"/>
                  </a:moveTo>
                  <a:cubicBezTo>
                    <a:pt x="440" y="1"/>
                    <a:pt x="217" y="147"/>
                    <a:pt x="133" y="381"/>
                  </a:cubicBezTo>
                  <a:cubicBezTo>
                    <a:pt x="0" y="692"/>
                    <a:pt x="156" y="1024"/>
                    <a:pt x="444" y="1157"/>
                  </a:cubicBezTo>
                  <a:lnTo>
                    <a:pt x="1398" y="1557"/>
                  </a:lnTo>
                  <a:cubicBezTo>
                    <a:pt x="1474" y="1590"/>
                    <a:pt x="1554" y="1605"/>
                    <a:pt x="1632" y="1605"/>
                  </a:cubicBezTo>
                  <a:cubicBezTo>
                    <a:pt x="1870" y="1605"/>
                    <a:pt x="2096" y="1463"/>
                    <a:pt x="2196" y="1246"/>
                  </a:cubicBezTo>
                  <a:cubicBezTo>
                    <a:pt x="2329" y="914"/>
                    <a:pt x="2174" y="559"/>
                    <a:pt x="1863" y="448"/>
                  </a:cubicBezTo>
                  <a:lnTo>
                    <a:pt x="910" y="49"/>
                  </a:lnTo>
                  <a:cubicBezTo>
                    <a:pt x="834" y="16"/>
                    <a:pt x="755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-1829925" y="2919775"/>
              <a:ext cx="58250" cy="40125"/>
            </a:xfrm>
            <a:custGeom>
              <a:avLst/>
              <a:gdLst/>
              <a:ahLst/>
              <a:cxnLst/>
              <a:rect l="l" t="t" r="r" b="b"/>
              <a:pathLst>
                <a:path w="2330" h="1605" extrusionOk="0">
                  <a:moveTo>
                    <a:pt x="700" y="0"/>
                  </a:moveTo>
                  <a:cubicBezTo>
                    <a:pt x="461" y="0"/>
                    <a:pt x="234" y="146"/>
                    <a:pt x="134" y="381"/>
                  </a:cubicBezTo>
                  <a:cubicBezTo>
                    <a:pt x="1" y="669"/>
                    <a:pt x="156" y="1024"/>
                    <a:pt x="467" y="1157"/>
                  </a:cubicBezTo>
                  <a:lnTo>
                    <a:pt x="1420" y="1556"/>
                  </a:lnTo>
                  <a:cubicBezTo>
                    <a:pt x="1497" y="1589"/>
                    <a:pt x="1576" y="1604"/>
                    <a:pt x="1655" y="1604"/>
                  </a:cubicBezTo>
                  <a:cubicBezTo>
                    <a:pt x="1893" y="1604"/>
                    <a:pt x="2119" y="1463"/>
                    <a:pt x="2219" y="1246"/>
                  </a:cubicBezTo>
                  <a:cubicBezTo>
                    <a:pt x="2330" y="935"/>
                    <a:pt x="2196" y="580"/>
                    <a:pt x="1886" y="447"/>
                  </a:cubicBezTo>
                  <a:lnTo>
                    <a:pt x="932" y="48"/>
                  </a:lnTo>
                  <a:cubicBezTo>
                    <a:pt x="856" y="15"/>
                    <a:pt x="778" y="0"/>
                    <a:pt x="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-2024550" y="2834075"/>
              <a:ext cx="59700" cy="49475"/>
            </a:xfrm>
            <a:custGeom>
              <a:avLst/>
              <a:gdLst/>
              <a:ahLst/>
              <a:cxnLst/>
              <a:rect l="l" t="t" r="r" b="b"/>
              <a:pathLst>
                <a:path w="2388" h="1979" extrusionOk="0">
                  <a:moveTo>
                    <a:pt x="1200" y="0"/>
                  </a:moveTo>
                  <a:cubicBezTo>
                    <a:pt x="1073" y="0"/>
                    <a:pt x="944" y="27"/>
                    <a:pt x="821" y="82"/>
                  </a:cubicBezTo>
                  <a:cubicBezTo>
                    <a:pt x="1" y="415"/>
                    <a:pt x="1" y="1568"/>
                    <a:pt x="799" y="1901"/>
                  </a:cubicBezTo>
                  <a:cubicBezTo>
                    <a:pt x="930" y="1954"/>
                    <a:pt x="1061" y="1979"/>
                    <a:pt x="1187" y="1979"/>
                  </a:cubicBezTo>
                  <a:cubicBezTo>
                    <a:pt x="1852" y="1979"/>
                    <a:pt x="2387" y="1304"/>
                    <a:pt x="2108" y="615"/>
                  </a:cubicBezTo>
                  <a:cubicBezTo>
                    <a:pt x="1942" y="233"/>
                    <a:pt x="1577" y="0"/>
                    <a:pt x="1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-2061700" y="2704275"/>
              <a:ext cx="58800" cy="126475"/>
            </a:xfrm>
            <a:custGeom>
              <a:avLst/>
              <a:gdLst/>
              <a:ahLst/>
              <a:cxnLst/>
              <a:rect l="l" t="t" r="r" b="b"/>
              <a:pathLst>
                <a:path w="2352" h="5059" extrusionOk="0">
                  <a:moveTo>
                    <a:pt x="219" y="1"/>
                  </a:moveTo>
                  <a:cubicBezTo>
                    <a:pt x="191" y="1"/>
                    <a:pt x="163" y="6"/>
                    <a:pt x="134" y="18"/>
                  </a:cubicBezTo>
                  <a:cubicBezTo>
                    <a:pt x="45" y="62"/>
                    <a:pt x="1" y="173"/>
                    <a:pt x="45" y="262"/>
                  </a:cubicBezTo>
                  <a:lnTo>
                    <a:pt x="1953" y="4942"/>
                  </a:lnTo>
                  <a:cubicBezTo>
                    <a:pt x="1989" y="5015"/>
                    <a:pt x="2072" y="5058"/>
                    <a:pt x="2149" y="5058"/>
                  </a:cubicBezTo>
                  <a:cubicBezTo>
                    <a:pt x="2165" y="5058"/>
                    <a:pt x="2181" y="5056"/>
                    <a:pt x="2197" y="5053"/>
                  </a:cubicBezTo>
                  <a:cubicBezTo>
                    <a:pt x="2307" y="5008"/>
                    <a:pt x="2352" y="4897"/>
                    <a:pt x="2307" y="4786"/>
                  </a:cubicBezTo>
                  <a:lnTo>
                    <a:pt x="400" y="129"/>
                  </a:lnTo>
                  <a:cubicBezTo>
                    <a:pt x="367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-1964650" y="2807500"/>
              <a:ext cx="88725" cy="41275"/>
            </a:xfrm>
            <a:custGeom>
              <a:avLst/>
              <a:gdLst/>
              <a:ahLst/>
              <a:cxnLst/>
              <a:rect l="l" t="t" r="r" b="b"/>
              <a:pathLst>
                <a:path w="3549" h="1651" extrusionOk="0">
                  <a:moveTo>
                    <a:pt x="3321" y="0"/>
                  </a:moveTo>
                  <a:cubicBezTo>
                    <a:pt x="3301" y="0"/>
                    <a:pt x="3280" y="5"/>
                    <a:pt x="3261" y="14"/>
                  </a:cubicBezTo>
                  <a:lnTo>
                    <a:pt x="155" y="1279"/>
                  </a:lnTo>
                  <a:cubicBezTo>
                    <a:pt x="67" y="1323"/>
                    <a:pt x="0" y="1434"/>
                    <a:pt x="45" y="1545"/>
                  </a:cubicBezTo>
                  <a:cubicBezTo>
                    <a:pt x="77" y="1610"/>
                    <a:pt x="157" y="1651"/>
                    <a:pt x="232" y="1651"/>
                  </a:cubicBezTo>
                  <a:cubicBezTo>
                    <a:pt x="260" y="1651"/>
                    <a:pt x="287" y="1645"/>
                    <a:pt x="311" y="1633"/>
                  </a:cubicBezTo>
                  <a:lnTo>
                    <a:pt x="3394" y="369"/>
                  </a:lnTo>
                  <a:cubicBezTo>
                    <a:pt x="3505" y="325"/>
                    <a:pt x="3549" y="214"/>
                    <a:pt x="3505" y="125"/>
                  </a:cubicBezTo>
                  <a:cubicBezTo>
                    <a:pt x="3470" y="56"/>
                    <a:pt x="3395" y="0"/>
                    <a:pt x="3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2"/>
          <p:cNvGrpSpPr/>
          <p:nvPr/>
        </p:nvGrpSpPr>
        <p:grpSpPr>
          <a:xfrm>
            <a:off x="3468970" y="2935221"/>
            <a:ext cx="2206060" cy="1995509"/>
            <a:chOff x="3387190" y="3023396"/>
            <a:chExt cx="2206060" cy="1995509"/>
          </a:xfrm>
        </p:grpSpPr>
        <p:grpSp>
          <p:nvGrpSpPr>
            <p:cNvPr id="293" name="Google Shape;293;p42"/>
            <p:cNvGrpSpPr/>
            <p:nvPr/>
          </p:nvGrpSpPr>
          <p:grpSpPr>
            <a:xfrm>
              <a:off x="3387190" y="3023396"/>
              <a:ext cx="2206060" cy="1995509"/>
              <a:chOff x="1898278" y="4207046"/>
              <a:chExt cx="2206060" cy="1995509"/>
            </a:xfrm>
          </p:grpSpPr>
          <p:sp>
            <p:nvSpPr>
              <p:cNvPr id="294" name="Google Shape;294;p42"/>
              <p:cNvSpPr/>
              <p:nvPr/>
            </p:nvSpPr>
            <p:spPr>
              <a:xfrm>
                <a:off x="1898278" y="4289413"/>
                <a:ext cx="2206060" cy="1913143"/>
              </a:xfrm>
              <a:custGeom>
                <a:avLst/>
                <a:gdLst/>
                <a:ahLst/>
                <a:cxnLst/>
                <a:rect l="l" t="t" r="r" b="b"/>
                <a:pathLst>
                  <a:path w="61305" h="53165" extrusionOk="0">
                    <a:moveTo>
                      <a:pt x="53187" y="1"/>
                    </a:moveTo>
                    <a:lnTo>
                      <a:pt x="1" y="6366"/>
                    </a:lnTo>
                    <a:lnTo>
                      <a:pt x="2995" y="53165"/>
                    </a:lnTo>
                    <a:lnTo>
                      <a:pt x="61304" y="46200"/>
                    </a:lnTo>
                    <a:lnTo>
                      <a:pt x="53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1978090" y="4578001"/>
                <a:ext cx="113461" cy="9536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2650" extrusionOk="0">
                    <a:moveTo>
                      <a:pt x="1735" y="0"/>
                    </a:moveTo>
                    <a:cubicBezTo>
                      <a:pt x="1683" y="0"/>
                      <a:pt x="1629" y="3"/>
                      <a:pt x="1576" y="10"/>
                    </a:cubicBezTo>
                    <a:cubicBezTo>
                      <a:pt x="400" y="143"/>
                      <a:pt x="1" y="1629"/>
                      <a:pt x="910" y="2361"/>
                    </a:cubicBezTo>
                    <a:cubicBezTo>
                      <a:pt x="1164" y="2561"/>
                      <a:pt x="1450" y="2650"/>
                      <a:pt x="1728" y="2650"/>
                    </a:cubicBezTo>
                    <a:cubicBezTo>
                      <a:pt x="2468" y="2650"/>
                      <a:pt x="3152" y="2018"/>
                      <a:pt x="3039" y="1163"/>
                    </a:cubicBezTo>
                    <a:cubicBezTo>
                      <a:pt x="2978" y="505"/>
                      <a:pt x="2402" y="0"/>
                      <a:pt x="17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1991656" y="4404164"/>
                <a:ext cx="75065" cy="250204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6953" extrusionOk="0">
                    <a:moveTo>
                      <a:pt x="710" y="1"/>
                    </a:moveTo>
                    <a:cubicBezTo>
                      <a:pt x="681" y="1"/>
                      <a:pt x="652" y="2"/>
                      <a:pt x="622" y="6"/>
                    </a:cubicBezTo>
                    <a:cubicBezTo>
                      <a:pt x="267" y="50"/>
                      <a:pt x="1" y="383"/>
                      <a:pt x="45" y="738"/>
                    </a:cubicBezTo>
                    <a:lnTo>
                      <a:pt x="711" y="6371"/>
                    </a:lnTo>
                    <a:cubicBezTo>
                      <a:pt x="752" y="6700"/>
                      <a:pt x="1040" y="6953"/>
                      <a:pt x="1365" y="6953"/>
                    </a:cubicBezTo>
                    <a:cubicBezTo>
                      <a:pt x="1391" y="6953"/>
                      <a:pt x="1417" y="6951"/>
                      <a:pt x="1443" y="6948"/>
                    </a:cubicBezTo>
                    <a:cubicBezTo>
                      <a:pt x="1820" y="6926"/>
                      <a:pt x="2086" y="6571"/>
                      <a:pt x="2041" y="6216"/>
                    </a:cubicBezTo>
                    <a:lnTo>
                      <a:pt x="1376" y="582"/>
                    </a:lnTo>
                    <a:cubicBezTo>
                      <a:pt x="1335" y="235"/>
                      <a:pt x="1049" y="1"/>
                      <a:pt x="710" y="1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2212740" y="4550042"/>
                <a:ext cx="113677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651" extrusionOk="0">
                    <a:moveTo>
                      <a:pt x="1741" y="1"/>
                    </a:moveTo>
                    <a:cubicBezTo>
                      <a:pt x="1686" y="1"/>
                      <a:pt x="1631" y="4"/>
                      <a:pt x="1575" y="11"/>
                    </a:cubicBezTo>
                    <a:cubicBezTo>
                      <a:pt x="400" y="144"/>
                      <a:pt x="1" y="1630"/>
                      <a:pt x="910" y="2362"/>
                    </a:cubicBezTo>
                    <a:cubicBezTo>
                      <a:pt x="1164" y="2561"/>
                      <a:pt x="1450" y="2650"/>
                      <a:pt x="1728" y="2650"/>
                    </a:cubicBezTo>
                    <a:cubicBezTo>
                      <a:pt x="2469" y="2650"/>
                      <a:pt x="3158" y="2019"/>
                      <a:pt x="3061" y="1164"/>
                    </a:cubicBezTo>
                    <a:cubicBezTo>
                      <a:pt x="2979" y="487"/>
                      <a:pt x="2405" y="1"/>
                      <a:pt x="1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2226306" y="4375449"/>
                <a:ext cx="75065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6975" extrusionOk="0">
                    <a:moveTo>
                      <a:pt x="721" y="0"/>
                    </a:moveTo>
                    <a:cubicBezTo>
                      <a:pt x="696" y="0"/>
                      <a:pt x="670" y="2"/>
                      <a:pt x="644" y="5"/>
                    </a:cubicBezTo>
                    <a:cubicBezTo>
                      <a:pt x="267" y="50"/>
                      <a:pt x="1" y="382"/>
                      <a:pt x="45" y="759"/>
                    </a:cubicBezTo>
                    <a:lnTo>
                      <a:pt x="710" y="6393"/>
                    </a:lnTo>
                    <a:cubicBezTo>
                      <a:pt x="751" y="6722"/>
                      <a:pt x="1040" y="6974"/>
                      <a:pt x="1382" y="6974"/>
                    </a:cubicBezTo>
                    <a:cubicBezTo>
                      <a:pt x="1409" y="6974"/>
                      <a:pt x="1437" y="6973"/>
                      <a:pt x="1464" y="6970"/>
                    </a:cubicBezTo>
                    <a:cubicBezTo>
                      <a:pt x="1841" y="6925"/>
                      <a:pt x="2085" y="6593"/>
                      <a:pt x="2063" y="6238"/>
                    </a:cubicBezTo>
                    <a:lnTo>
                      <a:pt x="1376" y="604"/>
                    </a:lnTo>
                    <a:cubicBezTo>
                      <a:pt x="1335" y="255"/>
                      <a:pt x="1046" y="0"/>
                      <a:pt x="721" y="0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2448183" y="4522118"/>
                <a:ext cx="113641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651" extrusionOk="0">
                    <a:moveTo>
                      <a:pt x="1740" y="0"/>
                    </a:moveTo>
                    <a:cubicBezTo>
                      <a:pt x="1686" y="0"/>
                      <a:pt x="1631" y="4"/>
                      <a:pt x="1575" y="10"/>
                    </a:cubicBezTo>
                    <a:cubicBezTo>
                      <a:pt x="422" y="143"/>
                      <a:pt x="0" y="1629"/>
                      <a:pt x="932" y="2361"/>
                    </a:cubicBezTo>
                    <a:cubicBezTo>
                      <a:pt x="1180" y="2561"/>
                      <a:pt x="1461" y="2650"/>
                      <a:pt x="1736" y="2650"/>
                    </a:cubicBezTo>
                    <a:cubicBezTo>
                      <a:pt x="2469" y="2650"/>
                      <a:pt x="3158" y="2018"/>
                      <a:pt x="3061" y="1164"/>
                    </a:cubicBezTo>
                    <a:cubicBezTo>
                      <a:pt x="2979" y="487"/>
                      <a:pt x="2405" y="0"/>
                      <a:pt x="1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2461749" y="4347526"/>
                <a:ext cx="75065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6975" extrusionOk="0">
                    <a:moveTo>
                      <a:pt x="703" y="0"/>
                    </a:moveTo>
                    <a:cubicBezTo>
                      <a:pt x="676" y="0"/>
                      <a:pt x="649" y="2"/>
                      <a:pt x="621" y="5"/>
                    </a:cubicBezTo>
                    <a:cubicBezTo>
                      <a:pt x="267" y="49"/>
                      <a:pt x="0" y="382"/>
                      <a:pt x="45" y="759"/>
                    </a:cubicBezTo>
                    <a:lnTo>
                      <a:pt x="710" y="6393"/>
                    </a:lnTo>
                    <a:cubicBezTo>
                      <a:pt x="751" y="6721"/>
                      <a:pt x="1040" y="6974"/>
                      <a:pt x="1382" y="6974"/>
                    </a:cubicBezTo>
                    <a:cubicBezTo>
                      <a:pt x="1409" y="6974"/>
                      <a:pt x="1437" y="6973"/>
                      <a:pt x="1464" y="6969"/>
                    </a:cubicBezTo>
                    <a:cubicBezTo>
                      <a:pt x="1819" y="6925"/>
                      <a:pt x="2085" y="6592"/>
                      <a:pt x="2041" y="6215"/>
                    </a:cubicBezTo>
                    <a:lnTo>
                      <a:pt x="1376" y="604"/>
                    </a:lnTo>
                    <a:cubicBezTo>
                      <a:pt x="1334" y="254"/>
                      <a:pt x="1046" y="0"/>
                      <a:pt x="703" y="0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2682833" y="4494159"/>
                <a:ext cx="113677" cy="94928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638" extrusionOk="0">
                    <a:moveTo>
                      <a:pt x="1762" y="1"/>
                    </a:moveTo>
                    <a:cubicBezTo>
                      <a:pt x="1708" y="1"/>
                      <a:pt x="1653" y="4"/>
                      <a:pt x="1597" y="11"/>
                    </a:cubicBezTo>
                    <a:cubicBezTo>
                      <a:pt x="422" y="144"/>
                      <a:pt x="0" y="1630"/>
                      <a:pt x="932" y="2362"/>
                    </a:cubicBezTo>
                    <a:cubicBezTo>
                      <a:pt x="1182" y="2553"/>
                      <a:pt x="1461" y="2638"/>
                      <a:pt x="1733" y="2638"/>
                    </a:cubicBezTo>
                    <a:cubicBezTo>
                      <a:pt x="2473" y="2638"/>
                      <a:pt x="3158" y="2008"/>
                      <a:pt x="3061" y="1164"/>
                    </a:cubicBezTo>
                    <a:cubicBezTo>
                      <a:pt x="2979" y="488"/>
                      <a:pt x="2423" y="1"/>
                      <a:pt x="1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2696399" y="4319567"/>
                <a:ext cx="75856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6975" extrusionOk="0">
                    <a:moveTo>
                      <a:pt x="721" y="1"/>
                    </a:moveTo>
                    <a:cubicBezTo>
                      <a:pt x="695" y="1"/>
                      <a:pt x="669" y="2"/>
                      <a:pt x="643" y="6"/>
                    </a:cubicBezTo>
                    <a:cubicBezTo>
                      <a:pt x="266" y="50"/>
                      <a:pt x="0" y="383"/>
                      <a:pt x="45" y="760"/>
                    </a:cubicBezTo>
                    <a:lnTo>
                      <a:pt x="732" y="6371"/>
                    </a:lnTo>
                    <a:cubicBezTo>
                      <a:pt x="773" y="6721"/>
                      <a:pt x="1062" y="6975"/>
                      <a:pt x="1387" y="6975"/>
                    </a:cubicBezTo>
                    <a:cubicBezTo>
                      <a:pt x="1412" y="6975"/>
                      <a:pt x="1438" y="6973"/>
                      <a:pt x="1464" y="6970"/>
                    </a:cubicBezTo>
                    <a:cubicBezTo>
                      <a:pt x="1841" y="6926"/>
                      <a:pt x="2107" y="6593"/>
                      <a:pt x="2063" y="6216"/>
                    </a:cubicBezTo>
                    <a:lnTo>
                      <a:pt x="1375" y="582"/>
                    </a:lnTo>
                    <a:cubicBezTo>
                      <a:pt x="1334" y="254"/>
                      <a:pt x="1045" y="1"/>
                      <a:pt x="721" y="1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2918240" y="4465444"/>
                <a:ext cx="113677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651" extrusionOk="0">
                    <a:moveTo>
                      <a:pt x="1753" y="1"/>
                    </a:moveTo>
                    <a:cubicBezTo>
                      <a:pt x="1702" y="1"/>
                      <a:pt x="1650" y="4"/>
                      <a:pt x="1598" y="11"/>
                    </a:cubicBezTo>
                    <a:cubicBezTo>
                      <a:pt x="422" y="166"/>
                      <a:pt x="1" y="1652"/>
                      <a:pt x="933" y="2362"/>
                    </a:cubicBezTo>
                    <a:cubicBezTo>
                      <a:pt x="1187" y="2562"/>
                      <a:pt x="1472" y="2651"/>
                      <a:pt x="1749" y="2651"/>
                    </a:cubicBezTo>
                    <a:cubicBezTo>
                      <a:pt x="2483" y="2651"/>
                      <a:pt x="3158" y="2024"/>
                      <a:pt x="3062" y="1186"/>
                    </a:cubicBezTo>
                    <a:cubicBezTo>
                      <a:pt x="2980" y="508"/>
                      <a:pt x="2402" y="1"/>
                      <a:pt x="17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2931842" y="4291644"/>
                <a:ext cx="75029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6975" extrusionOk="0">
                    <a:moveTo>
                      <a:pt x="721" y="1"/>
                    </a:moveTo>
                    <a:cubicBezTo>
                      <a:pt x="695" y="1"/>
                      <a:pt x="669" y="2"/>
                      <a:pt x="643" y="5"/>
                    </a:cubicBezTo>
                    <a:cubicBezTo>
                      <a:pt x="266" y="50"/>
                      <a:pt x="0" y="383"/>
                      <a:pt x="44" y="737"/>
                    </a:cubicBezTo>
                    <a:lnTo>
                      <a:pt x="710" y="6371"/>
                    </a:lnTo>
                    <a:cubicBezTo>
                      <a:pt x="751" y="6720"/>
                      <a:pt x="1040" y="6975"/>
                      <a:pt x="1382" y="6975"/>
                    </a:cubicBezTo>
                    <a:cubicBezTo>
                      <a:pt x="1409" y="6975"/>
                      <a:pt x="1436" y="6973"/>
                      <a:pt x="1464" y="6970"/>
                    </a:cubicBezTo>
                    <a:cubicBezTo>
                      <a:pt x="1819" y="6925"/>
                      <a:pt x="2085" y="6593"/>
                      <a:pt x="2041" y="6216"/>
                    </a:cubicBezTo>
                    <a:lnTo>
                      <a:pt x="1375" y="582"/>
                    </a:lnTo>
                    <a:cubicBezTo>
                      <a:pt x="1334" y="253"/>
                      <a:pt x="1045" y="1"/>
                      <a:pt x="721" y="1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3153682" y="4437521"/>
                <a:ext cx="113677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651" extrusionOk="0">
                    <a:moveTo>
                      <a:pt x="1735" y="1"/>
                    </a:moveTo>
                    <a:cubicBezTo>
                      <a:pt x="1683" y="1"/>
                      <a:pt x="1629" y="4"/>
                      <a:pt x="1576" y="10"/>
                    </a:cubicBezTo>
                    <a:cubicBezTo>
                      <a:pt x="400" y="143"/>
                      <a:pt x="1" y="1629"/>
                      <a:pt x="910" y="2361"/>
                    </a:cubicBezTo>
                    <a:cubicBezTo>
                      <a:pt x="1164" y="2561"/>
                      <a:pt x="1450" y="2650"/>
                      <a:pt x="1728" y="2650"/>
                    </a:cubicBezTo>
                    <a:cubicBezTo>
                      <a:pt x="2470" y="2650"/>
                      <a:pt x="3158" y="2018"/>
                      <a:pt x="3062" y="1164"/>
                    </a:cubicBezTo>
                    <a:cubicBezTo>
                      <a:pt x="2979" y="506"/>
                      <a:pt x="2402" y="1"/>
                      <a:pt x="1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3388333" y="4409562"/>
                <a:ext cx="113677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651" extrusionOk="0">
                    <a:moveTo>
                      <a:pt x="1758" y="1"/>
                    </a:moveTo>
                    <a:cubicBezTo>
                      <a:pt x="1705" y="1"/>
                      <a:pt x="1651" y="4"/>
                      <a:pt x="1597" y="11"/>
                    </a:cubicBezTo>
                    <a:cubicBezTo>
                      <a:pt x="422" y="144"/>
                      <a:pt x="1" y="1630"/>
                      <a:pt x="932" y="2362"/>
                    </a:cubicBezTo>
                    <a:cubicBezTo>
                      <a:pt x="1186" y="2562"/>
                      <a:pt x="1470" y="2651"/>
                      <a:pt x="1746" y="2651"/>
                    </a:cubicBezTo>
                    <a:cubicBezTo>
                      <a:pt x="2481" y="2651"/>
                      <a:pt x="3158" y="2019"/>
                      <a:pt x="3061" y="1164"/>
                    </a:cubicBezTo>
                    <a:cubicBezTo>
                      <a:pt x="2979" y="488"/>
                      <a:pt x="2405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3401899" y="4234970"/>
                <a:ext cx="75856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6975" extrusionOk="0">
                    <a:moveTo>
                      <a:pt x="721" y="1"/>
                    </a:moveTo>
                    <a:cubicBezTo>
                      <a:pt x="696" y="1"/>
                      <a:pt x="670" y="2"/>
                      <a:pt x="644" y="6"/>
                    </a:cubicBezTo>
                    <a:cubicBezTo>
                      <a:pt x="267" y="50"/>
                      <a:pt x="1" y="383"/>
                      <a:pt x="45" y="760"/>
                    </a:cubicBezTo>
                    <a:lnTo>
                      <a:pt x="733" y="6393"/>
                    </a:lnTo>
                    <a:cubicBezTo>
                      <a:pt x="774" y="6722"/>
                      <a:pt x="1062" y="6975"/>
                      <a:pt x="1387" y="6975"/>
                    </a:cubicBezTo>
                    <a:cubicBezTo>
                      <a:pt x="1412" y="6975"/>
                      <a:pt x="1438" y="6973"/>
                      <a:pt x="1464" y="6970"/>
                    </a:cubicBezTo>
                    <a:cubicBezTo>
                      <a:pt x="1841" y="6926"/>
                      <a:pt x="2108" y="6593"/>
                      <a:pt x="2063" y="6216"/>
                    </a:cubicBezTo>
                    <a:lnTo>
                      <a:pt x="1376" y="582"/>
                    </a:lnTo>
                    <a:cubicBezTo>
                      <a:pt x="1335" y="254"/>
                      <a:pt x="1046" y="1"/>
                      <a:pt x="721" y="1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2"/>
              <p:cNvSpPr/>
              <p:nvPr/>
            </p:nvSpPr>
            <p:spPr>
              <a:xfrm>
                <a:off x="3623775" y="4381639"/>
                <a:ext cx="113641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651" extrusionOk="0">
                    <a:moveTo>
                      <a:pt x="1740" y="1"/>
                    </a:moveTo>
                    <a:cubicBezTo>
                      <a:pt x="1686" y="1"/>
                      <a:pt x="1631" y="4"/>
                      <a:pt x="1575" y="11"/>
                    </a:cubicBezTo>
                    <a:cubicBezTo>
                      <a:pt x="422" y="144"/>
                      <a:pt x="0" y="1630"/>
                      <a:pt x="932" y="2362"/>
                    </a:cubicBezTo>
                    <a:cubicBezTo>
                      <a:pt x="1180" y="2562"/>
                      <a:pt x="1461" y="2651"/>
                      <a:pt x="1737" y="2651"/>
                    </a:cubicBezTo>
                    <a:cubicBezTo>
                      <a:pt x="2469" y="2651"/>
                      <a:pt x="3158" y="2019"/>
                      <a:pt x="3061" y="1164"/>
                    </a:cubicBezTo>
                    <a:cubicBezTo>
                      <a:pt x="2979" y="488"/>
                      <a:pt x="2405" y="1"/>
                      <a:pt x="1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3638132" y="4207046"/>
                <a:ext cx="75065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6975" extrusionOk="0">
                    <a:moveTo>
                      <a:pt x="704" y="1"/>
                    </a:moveTo>
                    <a:cubicBezTo>
                      <a:pt x="677" y="1"/>
                      <a:pt x="649" y="2"/>
                      <a:pt x="622" y="5"/>
                    </a:cubicBezTo>
                    <a:cubicBezTo>
                      <a:pt x="245" y="50"/>
                      <a:pt x="1" y="382"/>
                      <a:pt x="45" y="760"/>
                    </a:cubicBezTo>
                    <a:lnTo>
                      <a:pt x="688" y="6393"/>
                    </a:lnTo>
                    <a:cubicBezTo>
                      <a:pt x="729" y="6722"/>
                      <a:pt x="1018" y="6975"/>
                      <a:pt x="1360" y="6975"/>
                    </a:cubicBezTo>
                    <a:cubicBezTo>
                      <a:pt x="1387" y="6975"/>
                      <a:pt x="1415" y="6973"/>
                      <a:pt x="1442" y="6970"/>
                    </a:cubicBezTo>
                    <a:cubicBezTo>
                      <a:pt x="1819" y="6925"/>
                      <a:pt x="2086" y="6593"/>
                      <a:pt x="2041" y="6216"/>
                    </a:cubicBezTo>
                    <a:lnTo>
                      <a:pt x="1376" y="604"/>
                    </a:lnTo>
                    <a:cubicBezTo>
                      <a:pt x="1335" y="255"/>
                      <a:pt x="1046" y="1"/>
                      <a:pt x="704" y="1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2055527" y="5060396"/>
                <a:ext cx="207525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6056" extrusionOk="0">
                    <a:moveTo>
                      <a:pt x="5368" y="0"/>
                    </a:moveTo>
                    <a:lnTo>
                      <a:pt x="0" y="643"/>
                    </a:lnTo>
                    <a:lnTo>
                      <a:pt x="333" y="6055"/>
                    </a:lnTo>
                    <a:lnTo>
                      <a:pt x="5767" y="5412"/>
                    </a:ln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2311696" y="5030062"/>
                <a:ext cx="211556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6034" extrusionOk="0">
                    <a:moveTo>
                      <a:pt x="5368" y="0"/>
                    </a:moveTo>
                    <a:lnTo>
                      <a:pt x="1" y="644"/>
                    </a:lnTo>
                    <a:lnTo>
                      <a:pt x="444" y="6033"/>
                    </a:lnTo>
                    <a:lnTo>
                      <a:pt x="5878" y="5390"/>
                    </a:ln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2568693" y="4999728"/>
                <a:ext cx="214722" cy="216342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6012" extrusionOk="0">
                    <a:moveTo>
                      <a:pt x="5368" y="0"/>
                    </a:moveTo>
                    <a:lnTo>
                      <a:pt x="0" y="644"/>
                    </a:lnTo>
                    <a:lnTo>
                      <a:pt x="533" y="6011"/>
                    </a:lnTo>
                    <a:lnTo>
                      <a:pt x="5967" y="5368"/>
                    </a:ln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2"/>
              <p:cNvSpPr/>
              <p:nvPr/>
            </p:nvSpPr>
            <p:spPr>
              <a:xfrm>
                <a:off x="2825689" y="4968602"/>
                <a:ext cx="217925" cy="216342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6012" extrusionOk="0">
                    <a:moveTo>
                      <a:pt x="5368" y="1"/>
                    </a:moveTo>
                    <a:lnTo>
                      <a:pt x="0" y="644"/>
                    </a:lnTo>
                    <a:lnTo>
                      <a:pt x="621" y="6011"/>
                    </a:lnTo>
                    <a:lnTo>
                      <a:pt x="6055" y="5368"/>
                    </a:lnTo>
                    <a:lnTo>
                      <a:pt x="5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2"/>
              <p:cNvSpPr/>
              <p:nvPr/>
            </p:nvSpPr>
            <p:spPr>
              <a:xfrm>
                <a:off x="3081858" y="4938268"/>
                <a:ext cx="221919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5990" extrusionOk="0">
                    <a:moveTo>
                      <a:pt x="5368" y="1"/>
                    </a:moveTo>
                    <a:lnTo>
                      <a:pt x="1" y="644"/>
                    </a:lnTo>
                    <a:lnTo>
                      <a:pt x="733" y="5989"/>
                    </a:lnTo>
                    <a:lnTo>
                      <a:pt x="6167" y="5346"/>
                    </a:lnTo>
                    <a:lnTo>
                      <a:pt x="5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2"/>
              <p:cNvSpPr/>
              <p:nvPr/>
            </p:nvSpPr>
            <p:spPr>
              <a:xfrm>
                <a:off x="3338855" y="4907142"/>
                <a:ext cx="225086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5990" extrusionOk="0">
                    <a:moveTo>
                      <a:pt x="5368" y="1"/>
                    </a:moveTo>
                    <a:lnTo>
                      <a:pt x="0" y="644"/>
                    </a:lnTo>
                    <a:lnTo>
                      <a:pt x="821" y="5989"/>
                    </a:lnTo>
                    <a:lnTo>
                      <a:pt x="6255" y="5346"/>
                    </a:lnTo>
                    <a:lnTo>
                      <a:pt x="5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2"/>
              <p:cNvSpPr/>
              <p:nvPr/>
            </p:nvSpPr>
            <p:spPr>
              <a:xfrm>
                <a:off x="3595851" y="4876808"/>
                <a:ext cx="228289" cy="21475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5968" extrusionOk="0">
                    <a:moveTo>
                      <a:pt x="5345" y="1"/>
                    </a:moveTo>
                    <a:lnTo>
                      <a:pt x="0" y="644"/>
                    </a:lnTo>
                    <a:lnTo>
                      <a:pt x="910" y="5967"/>
                    </a:lnTo>
                    <a:lnTo>
                      <a:pt x="6343" y="5324"/>
                    </a:lnTo>
                    <a:lnTo>
                      <a:pt x="5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2"/>
              <p:cNvSpPr/>
              <p:nvPr/>
            </p:nvSpPr>
            <p:spPr>
              <a:xfrm>
                <a:off x="2070676" y="5302998"/>
                <a:ext cx="210728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6056" extrusionOk="0">
                    <a:moveTo>
                      <a:pt x="5435" y="1"/>
                    </a:moveTo>
                    <a:lnTo>
                      <a:pt x="1" y="666"/>
                    </a:lnTo>
                    <a:lnTo>
                      <a:pt x="311" y="6056"/>
                    </a:lnTo>
                    <a:lnTo>
                      <a:pt x="5856" y="5390"/>
                    </a:lnTo>
                    <a:lnTo>
                      <a:pt x="54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2"/>
              <p:cNvSpPr/>
              <p:nvPr/>
            </p:nvSpPr>
            <p:spPr>
              <a:xfrm>
                <a:off x="2331667" y="5271872"/>
                <a:ext cx="213931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6056" extrusionOk="0">
                    <a:moveTo>
                      <a:pt x="5456" y="1"/>
                    </a:moveTo>
                    <a:lnTo>
                      <a:pt x="0" y="666"/>
                    </a:lnTo>
                    <a:lnTo>
                      <a:pt x="422" y="6056"/>
                    </a:lnTo>
                    <a:lnTo>
                      <a:pt x="5944" y="5390"/>
                    </a:lnTo>
                    <a:lnTo>
                      <a:pt x="54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2"/>
              <p:cNvSpPr/>
              <p:nvPr/>
            </p:nvSpPr>
            <p:spPr>
              <a:xfrm>
                <a:off x="2592622" y="5240746"/>
                <a:ext cx="217925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6034" extrusionOk="0">
                    <a:moveTo>
                      <a:pt x="5457" y="1"/>
                    </a:moveTo>
                    <a:lnTo>
                      <a:pt x="1" y="666"/>
                    </a:lnTo>
                    <a:lnTo>
                      <a:pt x="511" y="6033"/>
                    </a:lnTo>
                    <a:lnTo>
                      <a:pt x="6056" y="5368"/>
                    </a:lnTo>
                    <a:lnTo>
                      <a:pt x="5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2"/>
              <p:cNvSpPr/>
              <p:nvPr/>
            </p:nvSpPr>
            <p:spPr>
              <a:xfrm>
                <a:off x="2853613" y="5209620"/>
                <a:ext cx="221128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6034" extrusionOk="0">
                    <a:moveTo>
                      <a:pt x="5457" y="1"/>
                    </a:moveTo>
                    <a:lnTo>
                      <a:pt x="0" y="666"/>
                    </a:lnTo>
                    <a:lnTo>
                      <a:pt x="621" y="6033"/>
                    </a:lnTo>
                    <a:lnTo>
                      <a:pt x="6144" y="5368"/>
                    </a:lnTo>
                    <a:lnTo>
                      <a:pt x="5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2"/>
              <p:cNvSpPr/>
              <p:nvPr/>
            </p:nvSpPr>
            <p:spPr>
              <a:xfrm>
                <a:off x="3114603" y="5178494"/>
                <a:ext cx="225086" cy="216342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012" extrusionOk="0">
                    <a:moveTo>
                      <a:pt x="5456" y="1"/>
                    </a:moveTo>
                    <a:lnTo>
                      <a:pt x="0" y="666"/>
                    </a:lnTo>
                    <a:lnTo>
                      <a:pt x="732" y="6011"/>
                    </a:lnTo>
                    <a:lnTo>
                      <a:pt x="6255" y="5346"/>
                    </a:lnTo>
                    <a:lnTo>
                      <a:pt x="54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2"/>
              <p:cNvSpPr/>
              <p:nvPr/>
            </p:nvSpPr>
            <p:spPr>
              <a:xfrm>
                <a:off x="3375558" y="5147369"/>
                <a:ext cx="228289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5990" extrusionOk="0">
                    <a:moveTo>
                      <a:pt x="5457" y="1"/>
                    </a:moveTo>
                    <a:lnTo>
                      <a:pt x="1" y="644"/>
                    </a:lnTo>
                    <a:lnTo>
                      <a:pt x="821" y="5989"/>
                    </a:lnTo>
                    <a:lnTo>
                      <a:pt x="6344" y="5346"/>
                    </a:lnTo>
                    <a:lnTo>
                      <a:pt x="5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2"/>
              <p:cNvSpPr/>
              <p:nvPr/>
            </p:nvSpPr>
            <p:spPr>
              <a:xfrm>
                <a:off x="3636549" y="5116243"/>
                <a:ext cx="232283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990" extrusionOk="0">
                    <a:moveTo>
                      <a:pt x="5456" y="1"/>
                    </a:moveTo>
                    <a:lnTo>
                      <a:pt x="0" y="644"/>
                    </a:lnTo>
                    <a:lnTo>
                      <a:pt x="932" y="5989"/>
                    </a:lnTo>
                    <a:lnTo>
                      <a:pt x="6454" y="5324"/>
                    </a:lnTo>
                    <a:lnTo>
                      <a:pt x="54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2"/>
              <p:cNvSpPr/>
              <p:nvPr/>
            </p:nvSpPr>
            <p:spPr>
              <a:xfrm>
                <a:off x="2085034" y="5545635"/>
                <a:ext cx="214758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968" h="6078" extrusionOk="0">
                    <a:moveTo>
                      <a:pt x="5546" y="0"/>
                    </a:moveTo>
                    <a:lnTo>
                      <a:pt x="1" y="666"/>
                    </a:lnTo>
                    <a:lnTo>
                      <a:pt x="334" y="6077"/>
                    </a:lnTo>
                    <a:lnTo>
                      <a:pt x="5967" y="541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2"/>
              <p:cNvSpPr/>
              <p:nvPr/>
            </p:nvSpPr>
            <p:spPr>
              <a:xfrm>
                <a:off x="2350810" y="5514509"/>
                <a:ext cx="217925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6056" extrusionOk="0">
                    <a:moveTo>
                      <a:pt x="5545" y="0"/>
                    </a:moveTo>
                    <a:lnTo>
                      <a:pt x="1" y="666"/>
                    </a:lnTo>
                    <a:lnTo>
                      <a:pt x="422" y="6055"/>
                    </a:lnTo>
                    <a:lnTo>
                      <a:pt x="6055" y="5368"/>
                    </a:lnTo>
                    <a:lnTo>
                      <a:pt x="5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2"/>
              <p:cNvSpPr/>
              <p:nvPr/>
            </p:nvSpPr>
            <p:spPr>
              <a:xfrm>
                <a:off x="2615795" y="5482555"/>
                <a:ext cx="221884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034" extrusionOk="0">
                    <a:moveTo>
                      <a:pt x="5567" y="1"/>
                    </a:moveTo>
                    <a:lnTo>
                      <a:pt x="0" y="666"/>
                    </a:lnTo>
                    <a:lnTo>
                      <a:pt x="532" y="6034"/>
                    </a:lnTo>
                    <a:lnTo>
                      <a:pt x="6166" y="5368"/>
                    </a:lnTo>
                    <a:lnTo>
                      <a:pt x="5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2"/>
              <p:cNvSpPr/>
              <p:nvPr/>
            </p:nvSpPr>
            <p:spPr>
              <a:xfrm>
                <a:off x="2881536" y="5450638"/>
                <a:ext cx="225122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6034" extrusionOk="0">
                    <a:moveTo>
                      <a:pt x="5546" y="1"/>
                    </a:moveTo>
                    <a:lnTo>
                      <a:pt x="1" y="666"/>
                    </a:lnTo>
                    <a:lnTo>
                      <a:pt x="622" y="6034"/>
                    </a:lnTo>
                    <a:lnTo>
                      <a:pt x="6255" y="5368"/>
                    </a:lnTo>
                    <a:lnTo>
                      <a:pt x="55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2"/>
              <p:cNvSpPr/>
              <p:nvPr/>
            </p:nvSpPr>
            <p:spPr>
              <a:xfrm>
                <a:off x="3147313" y="5419512"/>
                <a:ext cx="228289" cy="216342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6012" extrusionOk="0">
                    <a:moveTo>
                      <a:pt x="5545" y="1"/>
                    </a:moveTo>
                    <a:lnTo>
                      <a:pt x="0" y="644"/>
                    </a:lnTo>
                    <a:lnTo>
                      <a:pt x="710" y="6011"/>
                    </a:lnTo>
                    <a:lnTo>
                      <a:pt x="6344" y="5324"/>
                    </a:lnTo>
                    <a:lnTo>
                      <a:pt x="5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2"/>
              <p:cNvSpPr/>
              <p:nvPr/>
            </p:nvSpPr>
            <p:spPr>
              <a:xfrm>
                <a:off x="3412262" y="5387595"/>
                <a:ext cx="232319" cy="21634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6012" extrusionOk="0">
                    <a:moveTo>
                      <a:pt x="5546" y="1"/>
                    </a:moveTo>
                    <a:lnTo>
                      <a:pt x="1" y="666"/>
                    </a:lnTo>
                    <a:lnTo>
                      <a:pt x="822" y="6011"/>
                    </a:lnTo>
                    <a:lnTo>
                      <a:pt x="6455" y="5324"/>
                    </a:lnTo>
                    <a:lnTo>
                      <a:pt x="55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2"/>
              <p:cNvSpPr/>
              <p:nvPr/>
            </p:nvSpPr>
            <p:spPr>
              <a:xfrm>
                <a:off x="3678039" y="5355677"/>
                <a:ext cx="235486" cy="215514"/>
              </a:xfrm>
              <a:custGeom>
                <a:avLst/>
                <a:gdLst/>
                <a:ahLst/>
                <a:cxnLst/>
                <a:rect l="l" t="t" r="r" b="b"/>
                <a:pathLst>
                  <a:path w="6544" h="5989" extrusionOk="0">
                    <a:moveTo>
                      <a:pt x="5545" y="0"/>
                    </a:moveTo>
                    <a:lnTo>
                      <a:pt x="1" y="666"/>
                    </a:lnTo>
                    <a:lnTo>
                      <a:pt x="910" y="5989"/>
                    </a:lnTo>
                    <a:lnTo>
                      <a:pt x="6543" y="5323"/>
                    </a:lnTo>
                    <a:lnTo>
                      <a:pt x="5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2100219" y="5788236"/>
                <a:ext cx="217133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6078" extrusionOk="0">
                    <a:moveTo>
                      <a:pt x="5634" y="1"/>
                    </a:moveTo>
                    <a:lnTo>
                      <a:pt x="0" y="688"/>
                    </a:lnTo>
                    <a:lnTo>
                      <a:pt x="333" y="6078"/>
                    </a:lnTo>
                    <a:lnTo>
                      <a:pt x="6033" y="5412"/>
                    </a:lnTo>
                    <a:lnTo>
                      <a:pt x="56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2"/>
              <p:cNvSpPr/>
              <p:nvPr/>
            </p:nvSpPr>
            <p:spPr>
              <a:xfrm>
                <a:off x="2369954" y="5756318"/>
                <a:ext cx="221128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6056" extrusionOk="0">
                    <a:moveTo>
                      <a:pt x="5634" y="0"/>
                    </a:moveTo>
                    <a:lnTo>
                      <a:pt x="1" y="666"/>
                    </a:lnTo>
                    <a:lnTo>
                      <a:pt x="422" y="6055"/>
                    </a:lnTo>
                    <a:lnTo>
                      <a:pt x="6145" y="5390"/>
                    </a:lnTo>
                    <a:lnTo>
                      <a:pt x="56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2"/>
              <p:cNvSpPr/>
              <p:nvPr/>
            </p:nvSpPr>
            <p:spPr>
              <a:xfrm>
                <a:off x="2639725" y="5724401"/>
                <a:ext cx="224295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6056" extrusionOk="0">
                    <a:moveTo>
                      <a:pt x="5634" y="0"/>
                    </a:moveTo>
                    <a:lnTo>
                      <a:pt x="0" y="666"/>
                    </a:lnTo>
                    <a:lnTo>
                      <a:pt x="533" y="6055"/>
                    </a:lnTo>
                    <a:lnTo>
                      <a:pt x="6233" y="5368"/>
                    </a:lnTo>
                    <a:lnTo>
                      <a:pt x="56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2"/>
              <p:cNvSpPr/>
              <p:nvPr/>
            </p:nvSpPr>
            <p:spPr>
              <a:xfrm>
                <a:off x="2909496" y="5691656"/>
                <a:ext cx="228289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6056" extrusionOk="0">
                    <a:moveTo>
                      <a:pt x="5656" y="1"/>
                    </a:moveTo>
                    <a:lnTo>
                      <a:pt x="0" y="689"/>
                    </a:lnTo>
                    <a:lnTo>
                      <a:pt x="621" y="6056"/>
                    </a:lnTo>
                    <a:lnTo>
                      <a:pt x="6343" y="5368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2"/>
              <p:cNvSpPr/>
              <p:nvPr/>
            </p:nvSpPr>
            <p:spPr>
              <a:xfrm>
                <a:off x="3179230" y="5659739"/>
                <a:ext cx="232283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034" extrusionOk="0">
                    <a:moveTo>
                      <a:pt x="5656" y="1"/>
                    </a:moveTo>
                    <a:lnTo>
                      <a:pt x="1" y="666"/>
                    </a:lnTo>
                    <a:lnTo>
                      <a:pt x="733" y="6034"/>
                    </a:lnTo>
                    <a:lnTo>
                      <a:pt x="6455" y="534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2"/>
              <p:cNvSpPr/>
              <p:nvPr/>
            </p:nvSpPr>
            <p:spPr>
              <a:xfrm>
                <a:off x="3449793" y="5627029"/>
                <a:ext cx="234694" cy="217133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6034" extrusionOk="0">
                    <a:moveTo>
                      <a:pt x="5634" y="0"/>
                    </a:moveTo>
                    <a:lnTo>
                      <a:pt x="0" y="688"/>
                    </a:lnTo>
                    <a:lnTo>
                      <a:pt x="799" y="6033"/>
                    </a:lnTo>
                    <a:lnTo>
                      <a:pt x="6521" y="5346"/>
                    </a:lnTo>
                    <a:lnTo>
                      <a:pt x="56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3719528" y="5595112"/>
                <a:ext cx="238689" cy="216306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6011" extrusionOk="0">
                    <a:moveTo>
                      <a:pt x="5634" y="0"/>
                    </a:moveTo>
                    <a:lnTo>
                      <a:pt x="1" y="666"/>
                    </a:lnTo>
                    <a:lnTo>
                      <a:pt x="910" y="6011"/>
                    </a:lnTo>
                    <a:lnTo>
                      <a:pt x="6633" y="5323"/>
                    </a:lnTo>
                    <a:lnTo>
                      <a:pt x="56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2949366" y="4613445"/>
                <a:ext cx="812541" cy="251463"/>
              </a:xfrm>
              <a:custGeom>
                <a:avLst/>
                <a:gdLst/>
                <a:ahLst/>
                <a:cxnLst/>
                <a:rect l="l" t="t" r="r" b="b"/>
                <a:pathLst>
                  <a:path w="22580" h="6988" extrusionOk="0">
                    <a:moveTo>
                      <a:pt x="21781" y="1"/>
                    </a:moveTo>
                    <a:lnTo>
                      <a:pt x="1" y="2596"/>
                    </a:lnTo>
                    <a:lnTo>
                      <a:pt x="511" y="6987"/>
                    </a:lnTo>
                    <a:lnTo>
                      <a:pt x="22579" y="4348"/>
                    </a:lnTo>
                    <a:lnTo>
                      <a:pt x="2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2621589" y="5264963"/>
                <a:ext cx="211196" cy="155383"/>
              </a:xfrm>
              <a:custGeom>
                <a:avLst/>
                <a:gdLst/>
                <a:ahLst/>
                <a:cxnLst/>
                <a:rect l="l" t="t" r="r" b="b"/>
                <a:pathLst>
                  <a:path w="5869" h="4318" extrusionOk="0">
                    <a:moveTo>
                      <a:pt x="5146" y="0"/>
                    </a:moveTo>
                    <a:cubicBezTo>
                      <a:pt x="5022" y="0"/>
                      <a:pt x="4894" y="51"/>
                      <a:pt x="4785" y="170"/>
                    </a:cubicBezTo>
                    <a:lnTo>
                      <a:pt x="2146" y="3098"/>
                    </a:lnTo>
                    <a:lnTo>
                      <a:pt x="1081" y="2011"/>
                    </a:lnTo>
                    <a:cubicBezTo>
                      <a:pt x="974" y="1889"/>
                      <a:pt x="850" y="1838"/>
                      <a:pt x="729" y="1838"/>
                    </a:cubicBezTo>
                    <a:cubicBezTo>
                      <a:pt x="347" y="1838"/>
                      <a:pt x="1" y="2345"/>
                      <a:pt x="371" y="2699"/>
                    </a:cubicBezTo>
                    <a:lnTo>
                      <a:pt x="1813" y="4163"/>
                    </a:lnTo>
                    <a:cubicBezTo>
                      <a:pt x="1902" y="4274"/>
                      <a:pt x="2035" y="4318"/>
                      <a:pt x="2168" y="4318"/>
                    </a:cubicBezTo>
                    <a:lnTo>
                      <a:pt x="2234" y="4318"/>
                    </a:lnTo>
                    <a:cubicBezTo>
                      <a:pt x="2345" y="4296"/>
                      <a:pt x="2456" y="4251"/>
                      <a:pt x="2523" y="4163"/>
                    </a:cubicBezTo>
                    <a:lnTo>
                      <a:pt x="5517" y="858"/>
                    </a:lnTo>
                    <a:cubicBezTo>
                      <a:pt x="5868" y="473"/>
                      <a:pt x="5526" y="0"/>
                      <a:pt x="51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4653422" y="3071831"/>
              <a:ext cx="75029" cy="250995"/>
            </a:xfrm>
            <a:custGeom>
              <a:avLst/>
              <a:gdLst/>
              <a:ahLst/>
              <a:cxnLst/>
              <a:rect l="l" t="t" r="r" b="b"/>
              <a:pathLst>
                <a:path w="2085" h="6975" extrusionOk="0">
                  <a:moveTo>
                    <a:pt x="721" y="1"/>
                  </a:moveTo>
                  <a:cubicBezTo>
                    <a:pt x="695" y="1"/>
                    <a:pt x="669" y="2"/>
                    <a:pt x="643" y="5"/>
                  </a:cubicBezTo>
                  <a:cubicBezTo>
                    <a:pt x="266" y="50"/>
                    <a:pt x="0" y="383"/>
                    <a:pt x="44" y="737"/>
                  </a:cubicBezTo>
                  <a:lnTo>
                    <a:pt x="710" y="6371"/>
                  </a:lnTo>
                  <a:cubicBezTo>
                    <a:pt x="751" y="6720"/>
                    <a:pt x="1040" y="6975"/>
                    <a:pt x="1382" y="6975"/>
                  </a:cubicBezTo>
                  <a:cubicBezTo>
                    <a:pt x="1409" y="6975"/>
                    <a:pt x="1436" y="6973"/>
                    <a:pt x="1464" y="6970"/>
                  </a:cubicBezTo>
                  <a:cubicBezTo>
                    <a:pt x="1819" y="6925"/>
                    <a:pt x="2085" y="6593"/>
                    <a:pt x="2041" y="6216"/>
                  </a:cubicBezTo>
                  <a:lnTo>
                    <a:pt x="1375" y="582"/>
                  </a:lnTo>
                  <a:cubicBezTo>
                    <a:pt x="1334" y="253"/>
                    <a:pt x="1045" y="1"/>
                    <a:pt x="721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42"/>
          <p:cNvSpPr txBox="1">
            <a:spLocks noGrp="1"/>
          </p:cNvSpPr>
          <p:nvPr>
            <p:ph type="ctrTitle"/>
          </p:nvPr>
        </p:nvSpPr>
        <p:spPr>
          <a:xfrm>
            <a:off x="715050" y="242278"/>
            <a:ext cx="77139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Churn Prediction </a:t>
            </a:r>
            <a:endParaRPr dirty="0"/>
          </a:p>
        </p:txBody>
      </p:sp>
      <p:grpSp>
        <p:nvGrpSpPr>
          <p:cNvPr id="342" name="Google Shape;342;p42"/>
          <p:cNvGrpSpPr/>
          <p:nvPr/>
        </p:nvGrpSpPr>
        <p:grpSpPr>
          <a:xfrm>
            <a:off x="773275" y="2716050"/>
            <a:ext cx="1654714" cy="3161044"/>
            <a:chOff x="709050" y="3027975"/>
            <a:chExt cx="1654714" cy="3161044"/>
          </a:xfrm>
        </p:grpSpPr>
        <p:sp>
          <p:nvSpPr>
            <p:cNvPr id="343" name="Google Shape;343;p42"/>
            <p:cNvSpPr/>
            <p:nvPr/>
          </p:nvSpPr>
          <p:spPr>
            <a:xfrm>
              <a:off x="959814" y="5522329"/>
              <a:ext cx="1040287" cy="180200"/>
            </a:xfrm>
            <a:custGeom>
              <a:avLst/>
              <a:gdLst/>
              <a:ahLst/>
              <a:cxnLst/>
              <a:rect l="l" t="t" r="r" b="b"/>
              <a:pathLst>
                <a:path w="27791" h="4814" extrusionOk="0">
                  <a:moveTo>
                    <a:pt x="1331" y="0"/>
                  </a:moveTo>
                  <a:lnTo>
                    <a:pt x="0" y="4813"/>
                  </a:lnTo>
                  <a:lnTo>
                    <a:pt x="0" y="4813"/>
                  </a:lnTo>
                  <a:lnTo>
                    <a:pt x="27791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1503602" y="3856856"/>
              <a:ext cx="326299" cy="359539"/>
            </a:xfrm>
            <a:custGeom>
              <a:avLst/>
              <a:gdLst/>
              <a:ahLst/>
              <a:cxnLst/>
              <a:rect l="l" t="t" r="r" b="b"/>
              <a:pathLst>
                <a:path w="8717" h="9605" extrusionOk="0">
                  <a:moveTo>
                    <a:pt x="2196" y="1"/>
                  </a:moveTo>
                  <a:lnTo>
                    <a:pt x="0" y="9604"/>
                  </a:lnTo>
                  <a:lnTo>
                    <a:pt x="8717" y="9604"/>
                  </a:lnTo>
                  <a:lnTo>
                    <a:pt x="8717" y="1265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1438245" y="3320178"/>
              <a:ext cx="722110" cy="639010"/>
            </a:xfrm>
            <a:custGeom>
              <a:avLst/>
              <a:gdLst/>
              <a:ahLst/>
              <a:cxnLst/>
              <a:rect l="l" t="t" r="r" b="b"/>
              <a:pathLst>
                <a:path w="19291" h="17071" extrusionOk="0">
                  <a:moveTo>
                    <a:pt x="9174" y="0"/>
                  </a:moveTo>
                  <a:cubicBezTo>
                    <a:pt x="8798" y="0"/>
                    <a:pt x="8420" y="26"/>
                    <a:pt x="8045" y="76"/>
                  </a:cubicBezTo>
                  <a:cubicBezTo>
                    <a:pt x="7247" y="165"/>
                    <a:pt x="6471" y="387"/>
                    <a:pt x="5739" y="719"/>
                  </a:cubicBezTo>
                  <a:lnTo>
                    <a:pt x="5650" y="742"/>
                  </a:lnTo>
                  <a:cubicBezTo>
                    <a:pt x="2922" y="1961"/>
                    <a:pt x="1037" y="4512"/>
                    <a:pt x="660" y="7462"/>
                  </a:cubicBezTo>
                  <a:cubicBezTo>
                    <a:pt x="1" y="12856"/>
                    <a:pt x="4306" y="17071"/>
                    <a:pt x="9132" y="17071"/>
                  </a:cubicBezTo>
                  <a:cubicBezTo>
                    <a:pt x="10477" y="17071"/>
                    <a:pt x="11862" y="16743"/>
                    <a:pt x="13191" y="16023"/>
                  </a:cubicBezTo>
                  <a:cubicBezTo>
                    <a:pt x="19290" y="12696"/>
                    <a:pt x="19113" y="3891"/>
                    <a:pt x="12858" y="853"/>
                  </a:cubicBezTo>
                  <a:cubicBezTo>
                    <a:pt x="11712" y="288"/>
                    <a:pt x="10446" y="0"/>
                    <a:pt x="9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2078124" y="3554659"/>
              <a:ext cx="63149" cy="103800"/>
            </a:xfrm>
            <a:custGeom>
              <a:avLst/>
              <a:gdLst/>
              <a:ahLst/>
              <a:cxnLst/>
              <a:rect l="l" t="t" r="r" b="b"/>
              <a:pathLst>
                <a:path w="1687" h="2773" extrusionOk="0">
                  <a:moveTo>
                    <a:pt x="1" y="0"/>
                  </a:moveTo>
                  <a:lnTo>
                    <a:pt x="400" y="2773"/>
                  </a:lnTo>
                  <a:lnTo>
                    <a:pt x="799" y="2418"/>
                  </a:lnTo>
                  <a:cubicBezTo>
                    <a:pt x="1686" y="1619"/>
                    <a:pt x="1198" y="13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141626" y="3072857"/>
              <a:ext cx="983015" cy="800644"/>
            </a:xfrm>
            <a:custGeom>
              <a:avLst/>
              <a:gdLst/>
              <a:ahLst/>
              <a:cxnLst/>
              <a:rect l="l" t="t" r="r" b="b"/>
              <a:pathLst>
                <a:path w="26261" h="21389" extrusionOk="0">
                  <a:moveTo>
                    <a:pt x="16151" y="0"/>
                  </a:moveTo>
                  <a:cubicBezTo>
                    <a:pt x="15423" y="0"/>
                    <a:pt x="14487" y="268"/>
                    <a:pt x="13308" y="1050"/>
                  </a:cubicBezTo>
                  <a:cubicBezTo>
                    <a:pt x="10158" y="3135"/>
                    <a:pt x="9537" y="8302"/>
                    <a:pt x="9537" y="8302"/>
                  </a:cubicBezTo>
                  <a:cubicBezTo>
                    <a:pt x="9537" y="8302"/>
                    <a:pt x="8202" y="7768"/>
                    <a:pt x="6754" y="7768"/>
                  </a:cubicBezTo>
                  <a:cubicBezTo>
                    <a:pt x="5699" y="7768"/>
                    <a:pt x="4583" y="8052"/>
                    <a:pt x="3882" y="9034"/>
                  </a:cubicBezTo>
                  <a:cubicBezTo>
                    <a:pt x="0" y="14468"/>
                    <a:pt x="11245" y="21388"/>
                    <a:pt x="11245" y="21388"/>
                  </a:cubicBezTo>
                  <a:lnTo>
                    <a:pt x="13951" y="20945"/>
                  </a:lnTo>
                  <a:lnTo>
                    <a:pt x="15215" y="15865"/>
                  </a:lnTo>
                  <a:lnTo>
                    <a:pt x="16879" y="16841"/>
                  </a:lnTo>
                  <a:cubicBezTo>
                    <a:pt x="16879" y="16841"/>
                    <a:pt x="14727" y="12605"/>
                    <a:pt x="15836" y="11141"/>
                  </a:cubicBezTo>
                  <a:cubicBezTo>
                    <a:pt x="16945" y="9655"/>
                    <a:pt x="26261" y="4510"/>
                    <a:pt x="22934" y="1471"/>
                  </a:cubicBezTo>
                  <a:cubicBezTo>
                    <a:pt x="22289" y="883"/>
                    <a:pt x="21507" y="696"/>
                    <a:pt x="20773" y="696"/>
                  </a:cubicBezTo>
                  <a:cubicBezTo>
                    <a:pt x="19485" y="696"/>
                    <a:pt x="18343" y="1271"/>
                    <a:pt x="18343" y="1271"/>
                  </a:cubicBezTo>
                  <a:cubicBezTo>
                    <a:pt x="18343" y="1271"/>
                    <a:pt x="17738" y="0"/>
                    <a:pt x="16151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471223" y="3027975"/>
              <a:ext cx="177318" cy="371330"/>
            </a:xfrm>
            <a:custGeom>
              <a:avLst/>
              <a:gdLst/>
              <a:ahLst/>
              <a:cxnLst/>
              <a:rect l="l" t="t" r="r" b="b"/>
              <a:pathLst>
                <a:path w="4737" h="9920" extrusionOk="0">
                  <a:moveTo>
                    <a:pt x="4587" y="1"/>
                  </a:moveTo>
                  <a:cubicBezTo>
                    <a:pt x="4574" y="1"/>
                    <a:pt x="4561" y="3"/>
                    <a:pt x="4547" y="9"/>
                  </a:cubicBezTo>
                  <a:cubicBezTo>
                    <a:pt x="1974" y="1495"/>
                    <a:pt x="378" y="4223"/>
                    <a:pt x="311" y="7195"/>
                  </a:cubicBezTo>
                  <a:cubicBezTo>
                    <a:pt x="289" y="8082"/>
                    <a:pt x="422" y="8991"/>
                    <a:pt x="666" y="9856"/>
                  </a:cubicBezTo>
                  <a:cubicBezTo>
                    <a:pt x="683" y="9899"/>
                    <a:pt x="721" y="9919"/>
                    <a:pt x="757" y="9919"/>
                  </a:cubicBezTo>
                  <a:cubicBezTo>
                    <a:pt x="815" y="9919"/>
                    <a:pt x="870" y="9871"/>
                    <a:pt x="843" y="9790"/>
                  </a:cubicBezTo>
                  <a:cubicBezTo>
                    <a:pt x="1" y="6906"/>
                    <a:pt x="777" y="3801"/>
                    <a:pt x="2862" y="1628"/>
                  </a:cubicBezTo>
                  <a:cubicBezTo>
                    <a:pt x="3394" y="1073"/>
                    <a:pt x="3993" y="585"/>
                    <a:pt x="4658" y="186"/>
                  </a:cubicBezTo>
                  <a:cubicBezTo>
                    <a:pt x="4736" y="128"/>
                    <a:pt x="4677" y="1"/>
                    <a:pt x="4587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1180518" y="3306365"/>
              <a:ext cx="330117" cy="93619"/>
            </a:xfrm>
            <a:custGeom>
              <a:avLst/>
              <a:gdLst/>
              <a:ahLst/>
              <a:cxnLst/>
              <a:rect l="l" t="t" r="r" b="b"/>
              <a:pathLst>
                <a:path w="8819" h="2501" extrusionOk="0">
                  <a:moveTo>
                    <a:pt x="4195" y="1"/>
                  </a:moveTo>
                  <a:cubicBezTo>
                    <a:pt x="3513" y="1"/>
                    <a:pt x="2833" y="112"/>
                    <a:pt x="2177" y="334"/>
                  </a:cubicBezTo>
                  <a:cubicBezTo>
                    <a:pt x="1423" y="578"/>
                    <a:pt x="736" y="911"/>
                    <a:pt x="92" y="1332"/>
                  </a:cubicBezTo>
                  <a:cubicBezTo>
                    <a:pt x="0" y="1388"/>
                    <a:pt x="61" y="1504"/>
                    <a:pt x="135" y="1504"/>
                  </a:cubicBezTo>
                  <a:cubicBezTo>
                    <a:pt x="150" y="1504"/>
                    <a:pt x="166" y="1499"/>
                    <a:pt x="181" y="1488"/>
                  </a:cubicBezTo>
                  <a:cubicBezTo>
                    <a:pt x="1290" y="778"/>
                    <a:pt x="2554" y="334"/>
                    <a:pt x="3885" y="223"/>
                  </a:cubicBezTo>
                  <a:cubicBezTo>
                    <a:pt x="4024" y="213"/>
                    <a:pt x="4163" y="208"/>
                    <a:pt x="4301" y="208"/>
                  </a:cubicBezTo>
                  <a:cubicBezTo>
                    <a:pt x="5336" y="208"/>
                    <a:pt x="6357" y="499"/>
                    <a:pt x="7256" y="1066"/>
                  </a:cubicBezTo>
                  <a:cubicBezTo>
                    <a:pt x="7811" y="1421"/>
                    <a:pt x="8277" y="1887"/>
                    <a:pt x="8631" y="2464"/>
                  </a:cubicBezTo>
                  <a:cubicBezTo>
                    <a:pt x="8651" y="2490"/>
                    <a:pt x="8676" y="2500"/>
                    <a:pt x="8701" y="2500"/>
                  </a:cubicBezTo>
                  <a:cubicBezTo>
                    <a:pt x="8761" y="2500"/>
                    <a:pt x="8818" y="2438"/>
                    <a:pt x="8787" y="2375"/>
                  </a:cubicBezTo>
                  <a:cubicBezTo>
                    <a:pt x="8144" y="1355"/>
                    <a:pt x="7145" y="623"/>
                    <a:pt x="6014" y="268"/>
                  </a:cubicBezTo>
                  <a:cubicBezTo>
                    <a:pt x="5417" y="90"/>
                    <a:pt x="4806" y="1"/>
                    <a:pt x="4195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569559" y="3653332"/>
              <a:ext cx="145800" cy="131987"/>
            </a:xfrm>
            <a:custGeom>
              <a:avLst/>
              <a:gdLst/>
              <a:ahLst/>
              <a:cxnLst/>
              <a:rect l="l" t="t" r="r" b="b"/>
              <a:pathLst>
                <a:path w="3895" h="3526" extrusionOk="0">
                  <a:moveTo>
                    <a:pt x="1766" y="0"/>
                  </a:moveTo>
                  <a:cubicBezTo>
                    <a:pt x="713" y="0"/>
                    <a:pt x="0" y="738"/>
                    <a:pt x="723" y="2155"/>
                  </a:cubicBezTo>
                  <a:cubicBezTo>
                    <a:pt x="1277" y="3243"/>
                    <a:pt x="2033" y="3526"/>
                    <a:pt x="2667" y="3526"/>
                  </a:cubicBezTo>
                  <a:cubicBezTo>
                    <a:pt x="3351" y="3526"/>
                    <a:pt x="3894" y="3197"/>
                    <a:pt x="3894" y="3197"/>
                  </a:cubicBezTo>
                  <a:lnTo>
                    <a:pt x="3783" y="802"/>
                  </a:lnTo>
                  <a:cubicBezTo>
                    <a:pt x="3145" y="263"/>
                    <a:pt x="2395" y="0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1614853" y="3669241"/>
              <a:ext cx="75052" cy="42299"/>
            </a:xfrm>
            <a:custGeom>
              <a:avLst/>
              <a:gdLst/>
              <a:ahLst/>
              <a:cxnLst/>
              <a:rect l="l" t="t" r="r" b="b"/>
              <a:pathLst>
                <a:path w="2005" h="1130" extrusionOk="0">
                  <a:moveTo>
                    <a:pt x="89" y="0"/>
                  </a:moveTo>
                  <a:cubicBezTo>
                    <a:pt x="23" y="0"/>
                    <a:pt x="1" y="89"/>
                    <a:pt x="67" y="111"/>
                  </a:cubicBezTo>
                  <a:cubicBezTo>
                    <a:pt x="732" y="266"/>
                    <a:pt x="1353" y="621"/>
                    <a:pt x="1841" y="1109"/>
                  </a:cubicBezTo>
                  <a:cubicBezTo>
                    <a:pt x="1856" y="1123"/>
                    <a:pt x="1872" y="1129"/>
                    <a:pt x="1889" y="1129"/>
                  </a:cubicBezTo>
                  <a:cubicBezTo>
                    <a:pt x="1948" y="1129"/>
                    <a:pt x="2004" y="1050"/>
                    <a:pt x="1952" y="998"/>
                  </a:cubicBezTo>
                  <a:cubicBezTo>
                    <a:pt x="1464" y="444"/>
                    <a:pt x="799" y="89"/>
                    <a:pt x="89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1650564" y="3700011"/>
              <a:ext cx="22722" cy="60603"/>
            </a:xfrm>
            <a:custGeom>
              <a:avLst/>
              <a:gdLst/>
              <a:ahLst/>
              <a:cxnLst/>
              <a:rect l="l" t="t" r="r" b="b"/>
              <a:pathLst>
                <a:path w="607" h="1619" extrusionOk="0">
                  <a:moveTo>
                    <a:pt x="491" y="0"/>
                  </a:moveTo>
                  <a:cubicBezTo>
                    <a:pt x="475" y="0"/>
                    <a:pt x="458" y="6"/>
                    <a:pt x="444" y="21"/>
                  </a:cubicBezTo>
                  <a:cubicBezTo>
                    <a:pt x="45" y="442"/>
                    <a:pt x="0" y="1108"/>
                    <a:pt x="333" y="1596"/>
                  </a:cubicBezTo>
                  <a:cubicBezTo>
                    <a:pt x="349" y="1612"/>
                    <a:pt x="369" y="1619"/>
                    <a:pt x="390" y="1619"/>
                  </a:cubicBezTo>
                  <a:cubicBezTo>
                    <a:pt x="453" y="1619"/>
                    <a:pt x="516" y="1552"/>
                    <a:pt x="466" y="1485"/>
                  </a:cubicBezTo>
                  <a:cubicBezTo>
                    <a:pt x="200" y="1063"/>
                    <a:pt x="244" y="509"/>
                    <a:pt x="555" y="132"/>
                  </a:cubicBezTo>
                  <a:cubicBezTo>
                    <a:pt x="607" y="80"/>
                    <a:pt x="550" y="0"/>
                    <a:pt x="491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709050" y="4162385"/>
              <a:ext cx="1369917" cy="1359960"/>
            </a:xfrm>
            <a:custGeom>
              <a:avLst/>
              <a:gdLst/>
              <a:ahLst/>
              <a:cxnLst/>
              <a:rect l="l" t="t" r="r" b="b"/>
              <a:pathLst>
                <a:path w="36597" h="36331" extrusionOk="0">
                  <a:moveTo>
                    <a:pt x="24821" y="0"/>
                  </a:moveTo>
                  <a:cubicBezTo>
                    <a:pt x="17819" y="0"/>
                    <a:pt x="12881" y="226"/>
                    <a:pt x="8252" y="12088"/>
                  </a:cubicBezTo>
                  <a:cubicBezTo>
                    <a:pt x="3439" y="24420"/>
                    <a:pt x="1" y="36330"/>
                    <a:pt x="1" y="36330"/>
                  </a:cubicBezTo>
                  <a:lnTo>
                    <a:pt x="36597" y="36330"/>
                  </a:lnTo>
                  <a:lnTo>
                    <a:pt x="34689" y="5878"/>
                  </a:lnTo>
                  <a:cubicBezTo>
                    <a:pt x="34467" y="2573"/>
                    <a:pt x="31717" y="1"/>
                    <a:pt x="28413" y="1"/>
                  </a:cubicBezTo>
                  <a:lnTo>
                    <a:pt x="25662" y="1"/>
                  </a:lnTo>
                  <a:cubicBezTo>
                    <a:pt x="25379" y="1"/>
                    <a:pt x="25098" y="0"/>
                    <a:pt x="2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1503602" y="4213032"/>
              <a:ext cx="860161" cy="1975987"/>
            </a:xfrm>
            <a:custGeom>
              <a:avLst/>
              <a:gdLst/>
              <a:ahLst/>
              <a:cxnLst/>
              <a:rect l="l" t="t" r="r" b="b"/>
              <a:pathLst>
                <a:path w="22979" h="52788" extrusionOk="0">
                  <a:moveTo>
                    <a:pt x="10669" y="0"/>
                  </a:moveTo>
                  <a:lnTo>
                    <a:pt x="0" y="1309"/>
                  </a:lnTo>
                  <a:cubicBezTo>
                    <a:pt x="0" y="1309"/>
                    <a:pt x="6432" y="38859"/>
                    <a:pt x="8695" y="52787"/>
                  </a:cubicBezTo>
                  <a:cubicBezTo>
                    <a:pt x="8695" y="52787"/>
                    <a:pt x="15859" y="51146"/>
                    <a:pt x="20028" y="50037"/>
                  </a:cubicBezTo>
                  <a:cubicBezTo>
                    <a:pt x="21758" y="49571"/>
                    <a:pt x="22978" y="49216"/>
                    <a:pt x="22978" y="49105"/>
                  </a:cubicBezTo>
                  <a:cubicBezTo>
                    <a:pt x="22978" y="48795"/>
                    <a:pt x="18542" y="29809"/>
                    <a:pt x="15881" y="18498"/>
                  </a:cubicBezTo>
                  <a:cubicBezTo>
                    <a:pt x="14816" y="13885"/>
                    <a:pt x="14018" y="10558"/>
                    <a:pt x="13951" y="10225"/>
                  </a:cubicBezTo>
                  <a:cubicBezTo>
                    <a:pt x="13951" y="10203"/>
                    <a:pt x="13951" y="10203"/>
                    <a:pt x="13951" y="10181"/>
                  </a:cubicBezTo>
                  <a:cubicBezTo>
                    <a:pt x="12110" y="4148"/>
                    <a:pt x="10669" y="0"/>
                    <a:pt x="10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1561212" y="4588149"/>
              <a:ext cx="158302" cy="843392"/>
            </a:xfrm>
            <a:custGeom>
              <a:avLst/>
              <a:gdLst/>
              <a:ahLst/>
              <a:cxnLst/>
              <a:rect l="l" t="t" r="r" b="b"/>
              <a:pathLst>
                <a:path w="4229" h="22531" extrusionOk="0">
                  <a:moveTo>
                    <a:pt x="88" y="0"/>
                  </a:moveTo>
                  <a:cubicBezTo>
                    <a:pt x="46" y="0"/>
                    <a:pt x="0" y="38"/>
                    <a:pt x="14" y="93"/>
                  </a:cubicBezTo>
                  <a:cubicBezTo>
                    <a:pt x="524" y="2999"/>
                    <a:pt x="1034" y="5904"/>
                    <a:pt x="1567" y="8832"/>
                  </a:cubicBezTo>
                  <a:cubicBezTo>
                    <a:pt x="2099" y="11760"/>
                    <a:pt x="2609" y="14643"/>
                    <a:pt x="3141" y="17548"/>
                  </a:cubicBezTo>
                  <a:cubicBezTo>
                    <a:pt x="3452" y="19190"/>
                    <a:pt x="3740" y="20831"/>
                    <a:pt x="4051" y="22472"/>
                  </a:cubicBezTo>
                  <a:cubicBezTo>
                    <a:pt x="4059" y="22514"/>
                    <a:pt x="4086" y="22530"/>
                    <a:pt x="4116" y="22530"/>
                  </a:cubicBezTo>
                  <a:cubicBezTo>
                    <a:pt x="4167" y="22530"/>
                    <a:pt x="4228" y="22483"/>
                    <a:pt x="4228" y="22428"/>
                  </a:cubicBezTo>
                  <a:cubicBezTo>
                    <a:pt x="3740" y="19500"/>
                    <a:pt x="3186" y="16595"/>
                    <a:pt x="2653" y="13667"/>
                  </a:cubicBezTo>
                  <a:cubicBezTo>
                    <a:pt x="2121" y="10761"/>
                    <a:pt x="1589" y="7878"/>
                    <a:pt x="1056" y="4973"/>
                  </a:cubicBezTo>
                  <a:cubicBezTo>
                    <a:pt x="746" y="3331"/>
                    <a:pt x="435" y="1690"/>
                    <a:pt x="147" y="49"/>
                  </a:cubicBezTo>
                  <a:cubicBezTo>
                    <a:pt x="139" y="15"/>
                    <a:pt x="114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1495779" y="4585603"/>
              <a:ext cx="92047" cy="131987"/>
            </a:xfrm>
            <a:custGeom>
              <a:avLst/>
              <a:gdLst/>
              <a:ahLst/>
              <a:cxnLst/>
              <a:rect l="l" t="t" r="r" b="b"/>
              <a:pathLst>
                <a:path w="2459" h="3526" extrusionOk="0">
                  <a:moveTo>
                    <a:pt x="85" y="1"/>
                  </a:moveTo>
                  <a:cubicBezTo>
                    <a:pt x="47" y="1"/>
                    <a:pt x="1" y="48"/>
                    <a:pt x="32" y="95"/>
                  </a:cubicBezTo>
                  <a:cubicBezTo>
                    <a:pt x="764" y="1226"/>
                    <a:pt x="1518" y="2357"/>
                    <a:pt x="2294" y="3488"/>
                  </a:cubicBezTo>
                  <a:cubicBezTo>
                    <a:pt x="2308" y="3515"/>
                    <a:pt x="2329" y="3525"/>
                    <a:pt x="2351" y="3525"/>
                  </a:cubicBezTo>
                  <a:cubicBezTo>
                    <a:pt x="2403" y="3525"/>
                    <a:pt x="2458" y="3468"/>
                    <a:pt x="2427" y="3422"/>
                  </a:cubicBezTo>
                  <a:cubicBezTo>
                    <a:pt x="1651" y="2290"/>
                    <a:pt x="919" y="1137"/>
                    <a:pt x="121" y="28"/>
                  </a:cubicBezTo>
                  <a:cubicBezTo>
                    <a:pt x="114" y="9"/>
                    <a:pt x="100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1912071" y="3574199"/>
              <a:ext cx="44956" cy="55438"/>
            </a:xfrm>
            <a:custGeom>
              <a:avLst/>
              <a:gdLst/>
              <a:ahLst/>
              <a:cxnLst/>
              <a:rect l="l" t="t" r="r" b="b"/>
              <a:pathLst>
                <a:path w="1201" h="1481" extrusionOk="0">
                  <a:moveTo>
                    <a:pt x="431" y="1"/>
                  </a:moveTo>
                  <a:cubicBezTo>
                    <a:pt x="368" y="1"/>
                    <a:pt x="304" y="18"/>
                    <a:pt x="245" y="55"/>
                  </a:cubicBezTo>
                  <a:cubicBezTo>
                    <a:pt x="67" y="144"/>
                    <a:pt x="1" y="388"/>
                    <a:pt x="112" y="565"/>
                  </a:cubicBezTo>
                  <a:cubicBezTo>
                    <a:pt x="178" y="698"/>
                    <a:pt x="245" y="831"/>
                    <a:pt x="333" y="964"/>
                  </a:cubicBezTo>
                  <a:cubicBezTo>
                    <a:pt x="378" y="1053"/>
                    <a:pt x="422" y="1142"/>
                    <a:pt x="489" y="1230"/>
                  </a:cubicBezTo>
                  <a:cubicBezTo>
                    <a:pt x="533" y="1297"/>
                    <a:pt x="577" y="1341"/>
                    <a:pt x="644" y="1386"/>
                  </a:cubicBezTo>
                  <a:cubicBezTo>
                    <a:pt x="703" y="1452"/>
                    <a:pt x="779" y="1480"/>
                    <a:pt x="853" y="1480"/>
                  </a:cubicBezTo>
                  <a:cubicBezTo>
                    <a:pt x="1029" y="1480"/>
                    <a:pt x="1201" y="1322"/>
                    <a:pt x="1154" y="1120"/>
                  </a:cubicBezTo>
                  <a:cubicBezTo>
                    <a:pt x="1132" y="942"/>
                    <a:pt x="1065" y="765"/>
                    <a:pt x="977" y="609"/>
                  </a:cubicBezTo>
                  <a:lnTo>
                    <a:pt x="755" y="188"/>
                  </a:lnTo>
                  <a:cubicBezTo>
                    <a:pt x="681" y="70"/>
                    <a:pt x="558" y="1"/>
                    <a:pt x="431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1968894" y="3522316"/>
              <a:ext cx="50309" cy="67266"/>
            </a:xfrm>
            <a:custGeom>
              <a:avLst/>
              <a:gdLst/>
              <a:ahLst/>
              <a:cxnLst/>
              <a:rect l="l" t="t" r="r" b="b"/>
              <a:pathLst>
                <a:path w="1344" h="1797" extrusionOk="0">
                  <a:moveTo>
                    <a:pt x="448" y="0"/>
                  </a:moveTo>
                  <a:cubicBezTo>
                    <a:pt x="230" y="0"/>
                    <a:pt x="1" y="244"/>
                    <a:pt x="168" y="487"/>
                  </a:cubicBezTo>
                  <a:lnTo>
                    <a:pt x="190" y="487"/>
                  </a:lnTo>
                  <a:cubicBezTo>
                    <a:pt x="301" y="687"/>
                    <a:pt x="412" y="886"/>
                    <a:pt x="523" y="1086"/>
                  </a:cubicBezTo>
                  <a:cubicBezTo>
                    <a:pt x="568" y="1197"/>
                    <a:pt x="612" y="1308"/>
                    <a:pt x="656" y="1397"/>
                  </a:cubicBezTo>
                  <a:cubicBezTo>
                    <a:pt x="701" y="1463"/>
                    <a:pt x="723" y="1552"/>
                    <a:pt x="789" y="1596"/>
                  </a:cubicBezTo>
                  <a:cubicBezTo>
                    <a:pt x="811" y="1641"/>
                    <a:pt x="856" y="1685"/>
                    <a:pt x="900" y="1729"/>
                  </a:cubicBezTo>
                  <a:cubicBezTo>
                    <a:pt x="943" y="1772"/>
                    <a:pt x="1005" y="1797"/>
                    <a:pt x="1067" y="1797"/>
                  </a:cubicBezTo>
                  <a:cubicBezTo>
                    <a:pt x="1101" y="1797"/>
                    <a:pt x="1135" y="1789"/>
                    <a:pt x="1166" y="1774"/>
                  </a:cubicBezTo>
                  <a:cubicBezTo>
                    <a:pt x="1255" y="1729"/>
                    <a:pt x="1322" y="1641"/>
                    <a:pt x="1344" y="1552"/>
                  </a:cubicBezTo>
                  <a:cubicBezTo>
                    <a:pt x="1344" y="1463"/>
                    <a:pt x="1344" y="1397"/>
                    <a:pt x="1322" y="1330"/>
                  </a:cubicBezTo>
                  <a:cubicBezTo>
                    <a:pt x="1299" y="1241"/>
                    <a:pt x="1277" y="1175"/>
                    <a:pt x="1233" y="1108"/>
                  </a:cubicBezTo>
                  <a:cubicBezTo>
                    <a:pt x="1189" y="997"/>
                    <a:pt x="1122" y="886"/>
                    <a:pt x="1078" y="798"/>
                  </a:cubicBezTo>
                  <a:cubicBezTo>
                    <a:pt x="967" y="576"/>
                    <a:pt x="834" y="376"/>
                    <a:pt x="701" y="177"/>
                  </a:cubicBezTo>
                  <a:cubicBezTo>
                    <a:pt x="645" y="51"/>
                    <a:pt x="548" y="0"/>
                    <a:pt x="448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1881676" y="3679648"/>
              <a:ext cx="134832" cy="68651"/>
            </a:xfrm>
            <a:custGeom>
              <a:avLst/>
              <a:gdLst/>
              <a:ahLst/>
              <a:cxnLst/>
              <a:rect l="l" t="t" r="r" b="b"/>
              <a:pathLst>
                <a:path w="3602" h="1834" extrusionOk="0">
                  <a:moveTo>
                    <a:pt x="244" y="0"/>
                  </a:moveTo>
                  <a:cubicBezTo>
                    <a:pt x="122" y="0"/>
                    <a:pt x="1" y="102"/>
                    <a:pt x="59" y="232"/>
                  </a:cubicBezTo>
                  <a:lnTo>
                    <a:pt x="36" y="254"/>
                  </a:lnTo>
                  <a:cubicBezTo>
                    <a:pt x="147" y="565"/>
                    <a:pt x="325" y="831"/>
                    <a:pt x="524" y="1075"/>
                  </a:cubicBezTo>
                  <a:cubicBezTo>
                    <a:pt x="768" y="1341"/>
                    <a:pt x="1034" y="1519"/>
                    <a:pt x="1367" y="1652"/>
                  </a:cubicBezTo>
                  <a:cubicBezTo>
                    <a:pt x="1638" y="1768"/>
                    <a:pt x="1943" y="1833"/>
                    <a:pt x="2252" y="1833"/>
                  </a:cubicBezTo>
                  <a:cubicBezTo>
                    <a:pt x="2297" y="1833"/>
                    <a:pt x="2342" y="1832"/>
                    <a:pt x="2387" y="1829"/>
                  </a:cubicBezTo>
                  <a:cubicBezTo>
                    <a:pt x="2742" y="1807"/>
                    <a:pt x="3097" y="1674"/>
                    <a:pt x="3408" y="1474"/>
                  </a:cubicBezTo>
                  <a:cubicBezTo>
                    <a:pt x="3602" y="1319"/>
                    <a:pt x="3473" y="1011"/>
                    <a:pt x="3259" y="1011"/>
                  </a:cubicBezTo>
                  <a:cubicBezTo>
                    <a:pt x="3229" y="1011"/>
                    <a:pt x="3197" y="1017"/>
                    <a:pt x="3164" y="1031"/>
                  </a:cubicBezTo>
                  <a:cubicBezTo>
                    <a:pt x="2898" y="1141"/>
                    <a:pt x="2631" y="1186"/>
                    <a:pt x="2365" y="1208"/>
                  </a:cubicBezTo>
                  <a:cubicBezTo>
                    <a:pt x="2316" y="1212"/>
                    <a:pt x="2267" y="1214"/>
                    <a:pt x="2219" y="1214"/>
                  </a:cubicBezTo>
                  <a:cubicBezTo>
                    <a:pt x="1986" y="1214"/>
                    <a:pt x="1765" y="1171"/>
                    <a:pt x="1545" y="1097"/>
                  </a:cubicBezTo>
                  <a:cubicBezTo>
                    <a:pt x="1034" y="942"/>
                    <a:pt x="635" y="565"/>
                    <a:pt x="413" y="99"/>
                  </a:cubicBezTo>
                  <a:cubicBezTo>
                    <a:pt x="375" y="29"/>
                    <a:pt x="309" y="0"/>
                    <a:pt x="244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855622" y="3509215"/>
              <a:ext cx="42374" cy="72469"/>
            </a:xfrm>
            <a:custGeom>
              <a:avLst/>
              <a:gdLst/>
              <a:ahLst/>
              <a:cxnLst/>
              <a:rect l="l" t="t" r="r" b="b"/>
              <a:pathLst>
                <a:path w="1132" h="1936" extrusionOk="0">
                  <a:moveTo>
                    <a:pt x="896" y="0"/>
                  </a:moveTo>
                  <a:cubicBezTo>
                    <a:pt x="854" y="0"/>
                    <a:pt x="812" y="13"/>
                    <a:pt x="777" y="39"/>
                  </a:cubicBezTo>
                  <a:cubicBezTo>
                    <a:pt x="644" y="105"/>
                    <a:pt x="511" y="216"/>
                    <a:pt x="422" y="327"/>
                  </a:cubicBezTo>
                  <a:cubicBezTo>
                    <a:pt x="289" y="460"/>
                    <a:pt x="200" y="615"/>
                    <a:pt x="134" y="793"/>
                  </a:cubicBezTo>
                  <a:cubicBezTo>
                    <a:pt x="23" y="1081"/>
                    <a:pt x="0" y="1414"/>
                    <a:pt x="67" y="1724"/>
                  </a:cubicBezTo>
                  <a:cubicBezTo>
                    <a:pt x="85" y="1853"/>
                    <a:pt x="194" y="1935"/>
                    <a:pt x="319" y="1935"/>
                  </a:cubicBezTo>
                  <a:cubicBezTo>
                    <a:pt x="346" y="1935"/>
                    <a:pt x="373" y="1932"/>
                    <a:pt x="400" y="1924"/>
                  </a:cubicBezTo>
                  <a:cubicBezTo>
                    <a:pt x="533" y="1902"/>
                    <a:pt x="644" y="1747"/>
                    <a:pt x="599" y="1591"/>
                  </a:cubicBezTo>
                  <a:lnTo>
                    <a:pt x="599" y="1591"/>
                  </a:lnTo>
                  <a:lnTo>
                    <a:pt x="622" y="1613"/>
                  </a:lnTo>
                  <a:cubicBezTo>
                    <a:pt x="622" y="1601"/>
                    <a:pt x="622" y="1573"/>
                    <a:pt x="622" y="1569"/>
                  </a:cubicBezTo>
                  <a:lnTo>
                    <a:pt x="622" y="1458"/>
                  </a:lnTo>
                  <a:lnTo>
                    <a:pt x="622" y="1281"/>
                  </a:lnTo>
                  <a:cubicBezTo>
                    <a:pt x="622" y="1281"/>
                    <a:pt x="622" y="1270"/>
                    <a:pt x="622" y="1236"/>
                  </a:cubicBezTo>
                  <a:cubicBezTo>
                    <a:pt x="622" y="1214"/>
                    <a:pt x="622" y="1170"/>
                    <a:pt x="644" y="1148"/>
                  </a:cubicBezTo>
                  <a:cubicBezTo>
                    <a:pt x="644" y="1081"/>
                    <a:pt x="666" y="1015"/>
                    <a:pt x="688" y="970"/>
                  </a:cubicBezTo>
                  <a:lnTo>
                    <a:pt x="710" y="926"/>
                  </a:lnTo>
                  <a:lnTo>
                    <a:pt x="710" y="926"/>
                  </a:lnTo>
                  <a:cubicBezTo>
                    <a:pt x="701" y="945"/>
                    <a:pt x="699" y="952"/>
                    <a:pt x="701" y="952"/>
                  </a:cubicBezTo>
                  <a:cubicBezTo>
                    <a:pt x="703" y="952"/>
                    <a:pt x="710" y="939"/>
                    <a:pt x="710" y="926"/>
                  </a:cubicBezTo>
                  <a:lnTo>
                    <a:pt x="710" y="926"/>
                  </a:lnTo>
                  <a:lnTo>
                    <a:pt x="710" y="926"/>
                  </a:lnTo>
                  <a:lnTo>
                    <a:pt x="755" y="837"/>
                  </a:lnTo>
                  <a:cubicBezTo>
                    <a:pt x="799" y="793"/>
                    <a:pt x="821" y="726"/>
                    <a:pt x="843" y="660"/>
                  </a:cubicBezTo>
                  <a:cubicBezTo>
                    <a:pt x="888" y="615"/>
                    <a:pt x="910" y="571"/>
                    <a:pt x="954" y="505"/>
                  </a:cubicBezTo>
                  <a:cubicBezTo>
                    <a:pt x="954" y="505"/>
                    <a:pt x="954" y="494"/>
                    <a:pt x="962" y="480"/>
                  </a:cubicBezTo>
                  <a:lnTo>
                    <a:pt x="962" y="480"/>
                  </a:lnTo>
                  <a:cubicBezTo>
                    <a:pt x="964" y="480"/>
                    <a:pt x="969" y="475"/>
                    <a:pt x="976" y="460"/>
                  </a:cubicBezTo>
                  <a:lnTo>
                    <a:pt x="976" y="460"/>
                  </a:lnTo>
                  <a:cubicBezTo>
                    <a:pt x="976" y="460"/>
                    <a:pt x="976" y="460"/>
                    <a:pt x="976" y="460"/>
                  </a:cubicBezTo>
                  <a:lnTo>
                    <a:pt x="1043" y="394"/>
                  </a:lnTo>
                  <a:cubicBezTo>
                    <a:pt x="1132" y="305"/>
                    <a:pt x="1132" y="194"/>
                    <a:pt x="1065" y="83"/>
                  </a:cubicBezTo>
                  <a:cubicBezTo>
                    <a:pt x="1025" y="29"/>
                    <a:pt x="960" y="0"/>
                    <a:pt x="896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1937002" y="3463996"/>
              <a:ext cx="88378" cy="25267"/>
            </a:xfrm>
            <a:custGeom>
              <a:avLst/>
              <a:gdLst/>
              <a:ahLst/>
              <a:cxnLst/>
              <a:rect l="l" t="t" r="r" b="b"/>
              <a:pathLst>
                <a:path w="2361" h="675" extrusionOk="0">
                  <a:moveTo>
                    <a:pt x="1302" y="1"/>
                  </a:moveTo>
                  <a:cubicBezTo>
                    <a:pt x="1260" y="1"/>
                    <a:pt x="1218" y="2"/>
                    <a:pt x="1176" y="5"/>
                  </a:cubicBezTo>
                  <a:cubicBezTo>
                    <a:pt x="799" y="27"/>
                    <a:pt x="466" y="93"/>
                    <a:pt x="133" y="249"/>
                  </a:cubicBezTo>
                  <a:cubicBezTo>
                    <a:pt x="44" y="293"/>
                    <a:pt x="0" y="426"/>
                    <a:pt x="44" y="515"/>
                  </a:cubicBezTo>
                  <a:cubicBezTo>
                    <a:pt x="64" y="611"/>
                    <a:pt x="167" y="674"/>
                    <a:pt x="267" y="674"/>
                  </a:cubicBezTo>
                  <a:cubicBezTo>
                    <a:pt x="282" y="674"/>
                    <a:pt x="296" y="673"/>
                    <a:pt x="311" y="670"/>
                  </a:cubicBezTo>
                  <a:cubicBezTo>
                    <a:pt x="577" y="581"/>
                    <a:pt x="865" y="515"/>
                    <a:pt x="1176" y="515"/>
                  </a:cubicBezTo>
                  <a:cubicBezTo>
                    <a:pt x="1295" y="506"/>
                    <a:pt x="1418" y="500"/>
                    <a:pt x="1542" y="500"/>
                  </a:cubicBezTo>
                  <a:cubicBezTo>
                    <a:pt x="1717" y="500"/>
                    <a:pt x="1894" y="511"/>
                    <a:pt x="2063" y="537"/>
                  </a:cubicBezTo>
                  <a:cubicBezTo>
                    <a:pt x="2077" y="540"/>
                    <a:pt x="2091" y="541"/>
                    <a:pt x="2105" y="541"/>
                  </a:cubicBezTo>
                  <a:cubicBezTo>
                    <a:pt x="2295" y="541"/>
                    <a:pt x="2360" y="265"/>
                    <a:pt x="2174" y="182"/>
                  </a:cubicBezTo>
                  <a:cubicBezTo>
                    <a:pt x="1883" y="66"/>
                    <a:pt x="1593" y="1"/>
                    <a:pt x="1302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2"/>
          <p:cNvGrpSpPr/>
          <p:nvPr/>
        </p:nvGrpSpPr>
        <p:grpSpPr>
          <a:xfrm>
            <a:off x="2567075" y="3933050"/>
            <a:ext cx="277825" cy="294450"/>
            <a:chOff x="5427425" y="3215750"/>
            <a:chExt cx="277825" cy="294450"/>
          </a:xfrm>
        </p:grpSpPr>
        <p:sp>
          <p:nvSpPr>
            <p:cNvPr id="363" name="Google Shape;363;p42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2"/>
          <p:cNvGrpSpPr/>
          <p:nvPr/>
        </p:nvGrpSpPr>
        <p:grpSpPr>
          <a:xfrm>
            <a:off x="2428000" y="2890275"/>
            <a:ext cx="658725" cy="377625"/>
            <a:chOff x="3905425" y="6727525"/>
            <a:chExt cx="658725" cy="377625"/>
          </a:xfrm>
        </p:grpSpPr>
        <p:sp>
          <p:nvSpPr>
            <p:cNvPr id="367" name="Google Shape;367;p42"/>
            <p:cNvSpPr/>
            <p:nvPr/>
          </p:nvSpPr>
          <p:spPr>
            <a:xfrm>
              <a:off x="3920950" y="6750825"/>
              <a:ext cx="322175" cy="322175"/>
            </a:xfrm>
            <a:custGeom>
              <a:avLst/>
              <a:gdLst/>
              <a:ahLst/>
              <a:cxnLst/>
              <a:rect l="l" t="t" r="r" b="b"/>
              <a:pathLst>
                <a:path w="12887" h="12887" extrusionOk="0">
                  <a:moveTo>
                    <a:pt x="2018" y="0"/>
                  </a:moveTo>
                  <a:lnTo>
                    <a:pt x="0" y="10890"/>
                  </a:lnTo>
                  <a:lnTo>
                    <a:pt x="10890" y="12887"/>
                  </a:lnTo>
                  <a:lnTo>
                    <a:pt x="12886" y="1996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3905425" y="6727525"/>
              <a:ext cx="336025" cy="336050"/>
            </a:xfrm>
            <a:custGeom>
              <a:avLst/>
              <a:gdLst/>
              <a:ahLst/>
              <a:cxnLst/>
              <a:rect l="l" t="t" r="r" b="b"/>
              <a:pathLst>
                <a:path w="13441" h="13442" extrusionOk="0">
                  <a:moveTo>
                    <a:pt x="2684" y="1"/>
                  </a:moveTo>
                  <a:lnTo>
                    <a:pt x="0" y="10780"/>
                  </a:lnTo>
                  <a:lnTo>
                    <a:pt x="10757" y="13441"/>
                  </a:lnTo>
                  <a:lnTo>
                    <a:pt x="13441" y="2685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4011875" y="6790750"/>
              <a:ext cx="177450" cy="63225"/>
            </a:xfrm>
            <a:custGeom>
              <a:avLst/>
              <a:gdLst/>
              <a:ahLst/>
              <a:cxnLst/>
              <a:rect l="l" t="t" r="r" b="b"/>
              <a:pathLst>
                <a:path w="7098" h="2529" extrusionOk="0">
                  <a:moveTo>
                    <a:pt x="200" y="0"/>
                  </a:moveTo>
                  <a:lnTo>
                    <a:pt x="0" y="799"/>
                  </a:lnTo>
                  <a:lnTo>
                    <a:pt x="6898" y="2529"/>
                  </a:lnTo>
                  <a:lnTo>
                    <a:pt x="7098" y="1708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3983725" y="6866600"/>
              <a:ext cx="204750" cy="75000"/>
            </a:xfrm>
            <a:custGeom>
              <a:avLst/>
              <a:gdLst/>
              <a:ahLst/>
              <a:cxnLst/>
              <a:rect l="l" t="t" r="r" b="b"/>
              <a:pathLst>
                <a:path w="8190" h="3000" extrusionOk="0">
                  <a:moveTo>
                    <a:pt x="1280" y="1"/>
                  </a:moveTo>
                  <a:cubicBezTo>
                    <a:pt x="846" y="1"/>
                    <a:pt x="397" y="138"/>
                    <a:pt x="84" y="493"/>
                  </a:cubicBezTo>
                  <a:cubicBezTo>
                    <a:pt x="1" y="593"/>
                    <a:pt x="105" y="717"/>
                    <a:pt x="209" y="717"/>
                  </a:cubicBezTo>
                  <a:cubicBezTo>
                    <a:pt x="243" y="717"/>
                    <a:pt x="278" y="703"/>
                    <a:pt x="306" y="670"/>
                  </a:cubicBezTo>
                  <a:cubicBezTo>
                    <a:pt x="544" y="390"/>
                    <a:pt x="905" y="278"/>
                    <a:pt x="1263" y="278"/>
                  </a:cubicBezTo>
                  <a:cubicBezTo>
                    <a:pt x="1471" y="278"/>
                    <a:pt x="1678" y="316"/>
                    <a:pt x="1858" y="382"/>
                  </a:cubicBezTo>
                  <a:cubicBezTo>
                    <a:pt x="2413" y="648"/>
                    <a:pt x="2901" y="1003"/>
                    <a:pt x="3278" y="1469"/>
                  </a:cubicBezTo>
                  <a:lnTo>
                    <a:pt x="3367" y="1535"/>
                  </a:lnTo>
                  <a:cubicBezTo>
                    <a:pt x="3744" y="2001"/>
                    <a:pt x="4209" y="2400"/>
                    <a:pt x="4742" y="2689"/>
                  </a:cubicBezTo>
                  <a:cubicBezTo>
                    <a:pt x="5185" y="2910"/>
                    <a:pt x="5695" y="2999"/>
                    <a:pt x="6206" y="2999"/>
                  </a:cubicBezTo>
                  <a:cubicBezTo>
                    <a:pt x="6804" y="2977"/>
                    <a:pt x="7425" y="2888"/>
                    <a:pt x="8024" y="2711"/>
                  </a:cubicBezTo>
                  <a:cubicBezTo>
                    <a:pt x="8189" y="2669"/>
                    <a:pt x="8143" y="2418"/>
                    <a:pt x="7976" y="2418"/>
                  </a:cubicBezTo>
                  <a:cubicBezTo>
                    <a:pt x="7963" y="2418"/>
                    <a:pt x="7950" y="2419"/>
                    <a:pt x="7935" y="2422"/>
                  </a:cubicBezTo>
                  <a:cubicBezTo>
                    <a:pt x="7418" y="2574"/>
                    <a:pt x="6807" y="2711"/>
                    <a:pt x="6196" y="2711"/>
                  </a:cubicBezTo>
                  <a:cubicBezTo>
                    <a:pt x="5734" y="2711"/>
                    <a:pt x="5273" y="2633"/>
                    <a:pt x="4853" y="2422"/>
                  </a:cubicBezTo>
                  <a:cubicBezTo>
                    <a:pt x="4365" y="2156"/>
                    <a:pt x="3921" y="1779"/>
                    <a:pt x="3544" y="1336"/>
                  </a:cubicBezTo>
                  <a:lnTo>
                    <a:pt x="3477" y="1269"/>
                  </a:lnTo>
                  <a:cubicBezTo>
                    <a:pt x="3056" y="781"/>
                    <a:pt x="2546" y="382"/>
                    <a:pt x="1969" y="116"/>
                  </a:cubicBezTo>
                  <a:cubicBezTo>
                    <a:pt x="1762" y="44"/>
                    <a:pt x="1523" y="1"/>
                    <a:pt x="1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3968075" y="6938800"/>
              <a:ext cx="197425" cy="59350"/>
            </a:xfrm>
            <a:custGeom>
              <a:avLst/>
              <a:gdLst/>
              <a:ahLst/>
              <a:cxnLst/>
              <a:rect l="l" t="t" r="r" b="b"/>
              <a:pathLst>
                <a:path w="7897" h="2374" extrusionOk="0">
                  <a:moveTo>
                    <a:pt x="156" y="0"/>
                  </a:moveTo>
                  <a:cubicBezTo>
                    <a:pt x="89" y="0"/>
                    <a:pt x="22" y="44"/>
                    <a:pt x="0" y="111"/>
                  </a:cubicBezTo>
                  <a:cubicBezTo>
                    <a:pt x="0" y="200"/>
                    <a:pt x="67" y="266"/>
                    <a:pt x="133" y="266"/>
                  </a:cubicBezTo>
                  <a:cubicBezTo>
                    <a:pt x="799" y="355"/>
                    <a:pt x="1442" y="510"/>
                    <a:pt x="2085" y="732"/>
                  </a:cubicBezTo>
                  <a:lnTo>
                    <a:pt x="6122" y="1996"/>
                  </a:lnTo>
                  <a:cubicBezTo>
                    <a:pt x="6632" y="2196"/>
                    <a:pt x="7164" y="2307"/>
                    <a:pt x="7696" y="2373"/>
                  </a:cubicBezTo>
                  <a:lnTo>
                    <a:pt x="7719" y="2373"/>
                  </a:lnTo>
                  <a:cubicBezTo>
                    <a:pt x="7896" y="2373"/>
                    <a:pt x="7896" y="2107"/>
                    <a:pt x="7719" y="2107"/>
                  </a:cubicBezTo>
                  <a:cubicBezTo>
                    <a:pt x="7186" y="2041"/>
                    <a:pt x="6676" y="1908"/>
                    <a:pt x="6188" y="1730"/>
                  </a:cubicBezTo>
                  <a:lnTo>
                    <a:pt x="2152" y="466"/>
                  </a:lnTo>
                  <a:cubicBezTo>
                    <a:pt x="1508" y="244"/>
                    <a:pt x="843" y="89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4062325" y="6827900"/>
              <a:ext cx="277275" cy="277250"/>
            </a:xfrm>
            <a:custGeom>
              <a:avLst/>
              <a:gdLst/>
              <a:ahLst/>
              <a:cxnLst/>
              <a:rect l="l" t="t" r="r" b="b"/>
              <a:pathLst>
                <a:path w="11091" h="11090" extrusionOk="0">
                  <a:moveTo>
                    <a:pt x="1" y="0"/>
                  </a:moveTo>
                  <a:lnTo>
                    <a:pt x="1" y="11090"/>
                  </a:lnTo>
                  <a:lnTo>
                    <a:pt x="11090" y="11090"/>
                  </a:lnTo>
                  <a:lnTo>
                    <a:pt x="110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4112225" y="6871150"/>
              <a:ext cx="177475" cy="20525"/>
            </a:xfrm>
            <a:custGeom>
              <a:avLst/>
              <a:gdLst/>
              <a:ahLst/>
              <a:cxnLst/>
              <a:rect l="l" t="t" r="r" b="b"/>
              <a:pathLst>
                <a:path w="7099" h="821" extrusionOk="0">
                  <a:moveTo>
                    <a:pt x="1" y="0"/>
                  </a:moveTo>
                  <a:lnTo>
                    <a:pt x="1" y="821"/>
                  </a:lnTo>
                  <a:lnTo>
                    <a:pt x="7098" y="821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4092825" y="6948575"/>
              <a:ext cx="220250" cy="35700"/>
            </a:xfrm>
            <a:custGeom>
              <a:avLst/>
              <a:gdLst/>
              <a:ahLst/>
              <a:cxnLst/>
              <a:rect l="l" t="t" r="r" b="b"/>
              <a:pathLst>
                <a:path w="8810" h="1428" extrusionOk="0">
                  <a:moveTo>
                    <a:pt x="4279" y="1"/>
                  </a:moveTo>
                  <a:cubicBezTo>
                    <a:pt x="3819" y="1"/>
                    <a:pt x="3437" y="363"/>
                    <a:pt x="3150" y="629"/>
                  </a:cubicBezTo>
                  <a:cubicBezTo>
                    <a:pt x="2922" y="838"/>
                    <a:pt x="2613" y="1096"/>
                    <a:pt x="2292" y="1096"/>
                  </a:cubicBezTo>
                  <a:cubicBezTo>
                    <a:pt x="2238" y="1096"/>
                    <a:pt x="2184" y="1089"/>
                    <a:pt x="2130" y="1073"/>
                  </a:cubicBezTo>
                  <a:cubicBezTo>
                    <a:pt x="1975" y="1006"/>
                    <a:pt x="1819" y="918"/>
                    <a:pt x="1708" y="785"/>
                  </a:cubicBezTo>
                  <a:cubicBezTo>
                    <a:pt x="1575" y="674"/>
                    <a:pt x="1442" y="563"/>
                    <a:pt x="1287" y="496"/>
                  </a:cubicBezTo>
                  <a:cubicBezTo>
                    <a:pt x="1177" y="458"/>
                    <a:pt x="1066" y="440"/>
                    <a:pt x="957" y="440"/>
                  </a:cubicBezTo>
                  <a:cubicBezTo>
                    <a:pt x="493" y="440"/>
                    <a:pt x="72" y="765"/>
                    <a:pt x="1" y="1250"/>
                  </a:cubicBezTo>
                  <a:cubicBezTo>
                    <a:pt x="1" y="1339"/>
                    <a:pt x="67" y="1406"/>
                    <a:pt x="134" y="1406"/>
                  </a:cubicBezTo>
                  <a:cubicBezTo>
                    <a:pt x="200" y="1406"/>
                    <a:pt x="267" y="1361"/>
                    <a:pt x="289" y="1273"/>
                  </a:cubicBezTo>
                  <a:cubicBezTo>
                    <a:pt x="344" y="944"/>
                    <a:pt x="639" y="706"/>
                    <a:pt x="964" y="706"/>
                  </a:cubicBezTo>
                  <a:cubicBezTo>
                    <a:pt x="1034" y="706"/>
                    <a:pt x="1105" y="717"/>
                    <a:pt x="1176" y="740"/>
                  </a:cubicBezTo>
                  <a:cubicBezTo>
                    <a:pt x="1287" y="807"/>
                    <a:pt x="1420" y="896"/>
                    <a:pt x="1531" y="1006"/>
                  </a:cubicBezTo>
                  <a:cubicBezTo>
                    <a:pt x="1664" y="1139"/>
                    <a:pt x="1842" y="1250"/>
                    <a:pt x="2041" y="1317"/>
                  </a:cubicBezTo>
                  <a:cubicBezTo>
                    <a:pt x="2130" y="1344"/>
                    <a:pt x="2217" y="1356"/>
                    <a:pt x="2302" y="1356"/>
                  </a:cubicBezTo>
                  <a:cubicBezTo>
                    <a:pt x="2703" y="1356"/>
                    <a:pt x="3057" y="1082"/>
                    <a:pt x="3350" y="807"/>
                  </a:cubicBezTo>
                  <a:cubicBezTo>
                    <a:pt x="3658" y="519"/>
                    <a:pt x="3966" y="270"/>
                    <a:pt x="4292" y="270"/>
                  </a:cubicBezTo>
                  <a:cubicBezTo>
                    <a:pt x="4318" y="270"/>
                    <a:pt x="4344" y="271"/>
                    <a:pt x="4370" y="274"/>
                  </a:cubicBezTo>
                  <a:cubicBezTo>
                    <a:pt x="4636" y="341"/>
                    <a:pt x="4880" y="496"/>
                    <a:pt x="5057" y="718"/>
                  </a:cubicBezTo>
                  <a:cubicBezTo>
                    <a:pt x="5146" y="807"/>
                    <a:pt x="5257" y="896"/>
                    <a:pt x="5368" y="984"/>
                  </a:cubicBezTo>
                  <a:cubicBezTo>
                    <a:pt x="5789" y="1273"/>
                    <a:pt x="6277" y="1428"/>
                    <a:pt x="6765" y="1428"/>
                  </a:cubicBezTo>
                  <a:cubicBezTo>
                    <a:pt x="6824" y="1428"/>
                    <a:pt x="6874" y="1418"/>
                    <a:pt x="6933" y="1418"/>
                  </a:cubicBezTo>
                  <a:cubicBezTo>
                    <a:pt x="6962" y="1418"/>
                    <a:pt x="6994" y="1420"/>
                    <a:pt x="7031" y="1428"/>
                  </a:cubicBezTo>
                  <a:cubicBezTo>
                    <a:pt x="7586" y="1361"/>
                    <a:pt x="8118" y="1228"/>
                    <a:pt x="8651" y="1029"/>
                  </a:cubicBezTo>
                  <a:cubicBezTo>
                    <a:pt x="8810" y="989"/>
                    <a:pt x="8755" y="753"/>
                    <a:pt x="8613" y="753"/>
                  </a:cubicBezTo>
                  <a:cubicBezTo>
                    <a:pt x="8597" y="753"/>
                    <a:pt x="8580" y="756"/>
                    <a:pt x="8562" y="762"/>
                  </a:cubicBezTo>
                  <a:cubicBezTo>
                    <a:pt x="8052" y="940"/>
                    <a:pt x="7542" y="1073"/>
                    <a:pt x="7009" y="1139"/>
                  </a:cubicBezTo>
                  <a:cubicBezTo>
                    <a:pt x="6923" y="1151"/>
                    <a:pt x="6835" y="1156"/>
                    <a:pt x="6748" y="1156"/>
                  </a:cubicBezTo>
                  <a:cubicBezTo>
                    <a:pt x="6321" y="1156"/>
                    <a:pt x="5895" y="1024"/>
                    <a:pt x="5545" y="785"/>
                  </a:cubicBezTo>
                  <a:cubicBezTo>
                    <a:pt x="5435" y="718"/>
                    <a:pt x="5346" y="629"/>
                    <a:pt x="5257" y="518"/>
                  </a:cubicBezTo>
                  <a:cubicBezTo>
                    <a:pt x="5035" y="274"/>
                    <a:pt x="4725" y="75"/>
                    <a:pt x="4392" y="8"/>
                  </a:cubicBezTo>
                  <a:cubicBezTo>
                    <a:pt x="4354" y="3"/>
                    <a:pt x="4316" y="1"/>
                    <a:pt x="4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4116225" y="7025300"/>
              <a:ext cx="188250" cy="17750"/>
            </a:xfrm>
            <a:custGeom>
              <a:avLst/>
              <a:gdLst/>
              <a:ahLst/>
              <a:cxnLst/>
              <a:rect l="l" t="t" r="r" b="b"/>
              <a:pathLst>
                <a:path w="7530" h="710" extrusionOk="0">
                  <a:moveTo>
                    <a:pt x="1637" y="0"/>
                  </a:moveTo>
                  <a:cubicBezTo>
                    <a:pt x="1105" y="44"/>
                    <a:pt x="595" y="178"/>
                    <a:pt x="151" y="421"/>
                  </a:cubicBezTo>
                  <a:cubicBezTo>
                    <a:pt x="1" y="497"/>
                    <a:pt x="58" y="685"/>
                    <a:pt x="188" y="685"/>
                  </a:cubicBezTo>
                  <a:cubicBezTo>
                    <a:pt x="211" y="685"/>
                    <a:pt x="236" y="679"/>
                    <a:pt x="262" y="665"/>
                  </a:cubicBezTo>
                  <a:cubicBezTo>
                    <a:pt x="684" y="444"/>
                    <a:pt x="1172" y="311"/>
                    <a:pt x="1637" y="266"/>
                  </a:cubicBezTo>
                  <a:cubicBezTo>
                    <a:pt x="2014" y="266"/>
                    <a:pt x="2369" y="333"/>
                    <a:pt x="2724" y="421"/>
                  </a:cubicBezTo>
                  <a:lnTo>
                    <a:pt x="2968" y="466"/>
                  </a:lnTo>
                  <a:cubicBezTo>
                    <a:pt x="3722" y="621"/>
                    <a:pt x="4476" y="710"/>
                    <a:pt x="5253" y="710"/>
                  </a:cubicBezTo>
                  <a:cubicBezTo>
                    <a:pt x="5962" y="710"/>
                    <a:pt x="6650" y="643"/>
                    <a:pt x="7337" y="510"/>
                  </a:cubicBezTo>
                  <a:cubicBezTo>
                    <a:pt x="7529" y="468"/>
                    <a:pt x="7475" y="221"/>
                    <a:pt x="7314" y="221"/>
                  </a:cubicBezTo>
                  <a:cubicBezTo>
                    <a:pt x="7307" y="221"/>
                    <a:pt x="7300" y="221"/>
                    <a:pt x="7293" y="222"/>
                  </a:cubicBezTo>
                  <a:cubicBezTo>
                    <a:pt x="6598" y="352"/>
                    <a:pt x="5891" y="419"/>
                    <a:pt x="5188" y="419"/>
                  </a:cubicBezTo>
                  <a:cubicBezTo>
                    <a:pt x="4455" y="419"/>
                    <a:pt x="3725" y="347"/>
                    <a:pt x="3013" y="200"/>
                  </a:cubicBezTo>
                  <a:lnTo>
                    <a:pt x="2791" y="155"/>
                  </a:lnTo>
                  <a:cubicBezTo>
                    <a:pt x="2414" y="44"/>
                    <a:pt x="2014" y="0"/>
                    <a:pt x="1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4238650" y="6746950"/>
              <a:ext cx="325500" cy="325500"/>
            </a:xfrm>
            <a:custGeom>
              <a:avLst/>
              <a:gdLst/>
              <a:ahLst/>
              <a:cxnLst/>
              <a:rect l="l" t="t" r="r" b="b"/>
              <a:pathLst>
                <a:path w="13020" h="13020" extrusionOk="0">
                  <a:moveTo>
                    <a:pt x="10869" y="0"/>
                  </a:moveTo>
                  <a:lnTo>
                    <a:pt x="1" y="2151"/>
                  </a:lnTo>
                  <a:lnTo>
                    <a:pt x="2130" y="13019"/>
                  </a:lnTo>
                  <a:lnTo>
                    <a:pt x="13020" y="10890"/>
                  </a:lnTo>
                  <a:lnTo>
                    <a:pt x="10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4249750" y="6738625"/>
              <a:ext cx="313850" cy="314425"/>
            </a:xfrm>
            <a:custGeom>
              <a:avLst/>
              <a:gdLst/>
              <a:ahLst/>
              <a:cxnLst/>
              <a:rect l="l" t="t" r="r" b="b"/>
              <a:pathLst>
                <a:path w="12554" h="12577" extrusionOk="0">
                  <a:moveTo>
                    <a:pt x="10957" y="0"/>
                  </a:moveTo>
                  <a:lnTo>
                    <a:pt x="0" y="1597"/>
                  </a:lnTo>
                  <a:lnTo>
                    <a:pt x="1575" y="12576"/>
                  </a:lnTo>
                  <a:lnTo>
                    <a:pt x="12554" y="10979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4311850" y="6794625"/>
              <a:ext cx="179125" cy="46600"/>
            </a:xfrm>
            <a:custGeom>
              <a:avLst/>
              <a:gdLst/>
              <a:ahLst/>
              <a:cxnLst/>
              <a:rect l="l" t="t" r="r" b="b"/>
              <a:pathLst>
                <a:path w="7165" h="1864" extrusionOk="0">
                  <a:moveTo>
                    <a:pt x="7031" y="1"/>
                  </a:moveTo>
                  <a:lnTo>
                    <a:pt x="0" y="1043"/>
                  </a:lnTo>
                  <a:lnTo>
                    <a:pt x="111" y="1864"/>
                  </a:lnTo>
                  <a:lnTo>
                    <a:pt x="7164" y="84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4319600" y="6872250"/>
              <a:ext cx="178575" cy="45500"/>
            </a:xfrm>
            <a:custGeom>
              <a:avLst/>
              <a:gdLst/>
              <a:ahLst/>
              <a:cxnLst/>
              <a:rect l="l" t="t" r="r" b="b"/>
              <a:pathLst>
                <a:path w="7143" h="1820" extrusionOk="0">
                  <a:moveTo>
                    <a:pt x="7032" y="1"/>
                  </a:moveTo>
                  <a:lnTo>
                    <a:pt x="1" y="976"/>
                  </a:lnTo>
                  <a:lnTo>
                    <a:pt x="112" y="1819"/>
                  </a:lnTo>
                  <a:lnTo>
                    <a:pt x="7143" y="821"/>
                  </a:lnTo>
                  <a:lnTo>
                    <a:pt x="70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4360650" y="6938225"/>
              <a:ext cx="121450" cy="37750"/>
            </a:xfrm>
            <a:custGeom>
              <a:avLst/>
              <a:gdLst/>
              <a:ahLst/>
              <a:cxnLst/>
              <a:rect l="l" t="t" r="r" b="b"/>
              <a:pathLst>
                <a:path w="4858" h="1510" extrusionOk="0">
                  <a:moveTo>
                    <a:pt x="4747" y="1"/>
                  </a:moveTo>
                  <a:lnTo>
                    <a:pt x="0" y="688"/>
                  </a:lnTo>
                  <a:lnTo>
                    <a:pt x="111" y="1509"/>
                  </a:lnTo>
                  <a:lnTo>
                    <a:pt x="4857" y="822"/>
                  </a:lnTo>
                  <a:lnTo>
                    <a:pt x="4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2"/>
          <p:cNvGrpSpPr/>
          <p:nvPr/>
        </p:nvGrpSpPr>
        <p:grpSpPr>
          <a:xfrm>
            <a:off x="6441600" y="2780250"/>
            <a:ext cx="371525" cy="371525"/>
            <a:chOff x="4956150" y="6582250"/>
            <a:chExt cx="371525" cy="371525"/>
          </a:xfrm>
        </p:grpSpPr>
        <p:sp>
          <p:nvSpPr>
            <p:cNvPr id="382" name="Google Shape;382;p42"/>
            <p:cNvSpPr/>
            <p:nvPr/>
          </p:nvSpPr>
          <p:spPr>
            <a:xfrm>
              <a:off x="4967800" y="6593900"/>
              <a:ext cx="359875" cy="359875"/>
            </a:xfrm>
            <a:custGeom>
              <a:avLst/>
              <a:gdLst/>
              <a:ahLst/>
              <a:cxnLst/>
              <a:rect l="l" t="t" r="r" b="b"/>
              <a:pathLst>
                <a:path w="14395" h="14395" extrusionOk="0">
                  <a:moveTo>
                    <a:pt x="10314" y="1"/>
                  </a:moveTo>
                  <a:lnTo>
                    <a:pt x="0" y="4082"/>
                  </a:lnTo>
                  <a:lnTo>
                    <a:pt x="4081" y="14395"/>
                  </a:lnTo>
                  <a:lnTo>
                    <a:pt x="14395" y="10336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4956150" y="65822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10558" y="1"/>
                  </a:moveTo>
                  <a:lnTo>
                    <a:pt x="1" y="3439"/>
                  </a:lnTo>
                  <a:lnTo>
                    <a:pt x="3461" y="13996"/>
                  </a:lnTo>
                  <a:lnTo>
                    <a:pt x="13996" y="10536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5028225" y="6646575"/>
              <a:ext cx="167500" cy="72675"/>
            </a:xfrm>
            <a:custGeom>
              <a:avLst/>
              <a:gdLst/>
              <a:ahLst/>
              <a:cxnLst/>
              <a:rect l="l" t="t" r="r" b="b"/>
              <a:pathLst>
                <a:path w="6700" h="2907" extrusionOk="0">
                  <a:moveTo>
                    <a:pt x="6433" y="1"/>
                  </a:moveTo>
                  <a:lnTo>
                    <a:pt x="1" y="2108"/>
                  </a:lnTo>
                  <a:lnTo>
                    <a:pt x="267" y="2906"/>
                  </a:lnTo>
                  <a:lnTo>
                    <a:pt x="6699" y="799"/>
                  </a:lnTo>
                  <a:lnTo>
                    <a:pt x="6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5028700" y="6716800"/>
              <a:ext cx="195025" cy="70650"/>
            </a:xfrm>
            <a:custGeom>
              <a:avLst/>
              <a:gdLst/>
              <a:ahLst/>
              <a:cxnLst/>
              <a:rect l="l" t="t" r="r" b="b"/>
              <a:pathLst>
                <a:path w="7801" h="2826" extrusionOk="0">
                  <a:moveTo>
                    <a:pt x="7600" y="1"/>
                  </a:moveTo>
                  <a:cubicBezTo>
                    <a:pt x="7556" y="1"/>
                    <a:pt x="7511" y="22"/>
                    <a:pt x="7479" y="75"/>
                  </a:cubicBezTo>
                  <a:cubicBezTo>
                    <a:pt x="7203" y="516"/>
                    <a:pt x="6714" y="774"/>
                    <a:pt x="6202" y="774"/>
                  </a:cubicBezTo>
                  <a:cubicBezTo>
                    <a:pt x="6095" y="774"/>
                    <a:pt x="5988" y="763"/>
                    <a:pt x="5882" y="740"/>
                  </a:cubicBezTo>
                  <a:cubicBezTo>
                    <a:pt x="5726" y="696"/>
                    <a:pt x="5593" y="652"/>
                    <a:pt x="5460" y="585"/>
                  </a:cubicBezTo>
                  <a:cubicBezTo>
                    <a:pt x="5231" y="470"/>
                    <a:pt x="4977" y="404"/>
                    <a:pt x="4726" y="404"/>
                  </a:cubicBezTo>
                  <a:cubicBezTo>
                    <a:pt x="4638" y="404"/>
                    <a:pt x="4549" y="412"/>
                    <a:pt x="4462" y="430"/>
                  </a:cubicBezTo>
                  <a:cubicBezTo>
                    <a:pt x="4019" y="541"/>
                    <a:pt x="3752" y="940"/>
                    <a:pt x="3553" y="1295"/>
                  </a:cubicBezTo>
                  <a:cubicBezTo>
                    <a:pt x="3331" y="1650"/>
                    <a:pt x="3109" y="1982"/>
                    <a:pt x="2777" y="2049"/>
                  </a:cubicBezTo>
                  <a:cubicBezTo>
                    <a:pt x="2488" y="2049"/>
                    <a:pt x="2200" y="1982"/>
                    <a:pt x="1978" y="1827"/>
                  </a:cubicBezTo>
                  <a:cubicBezTo>
                    <a:pt x="1712" y="1672"/>
                    <a:pt x="1401" y="1583"/>
                    <a:pt x="1091" y="1583"/>
                  </a:cubicBezTo>
                  <a:cubicBezTo>
                    <a:pt x="514" y="1605"/>
                    <a:pt x="115" y="2138"/>
                    <a:pt x="26" y="2648"/>
                  </a:cubicBezTo>
                  <a:cubicBezTo>
                    <a:pt x="1" y="2762"/>
                    <a:pt x="77" y="2825"/>
                    <a:pt x="156" y="2825"/>
                  </a:cubicBezTo>
                  <a:cubicBezTo>
                    <a:pt x="214" y="2825"/>
                    <a:pt x="274" y="2790"/>
                    <a:pt x="293" y="2714"/>
                  </a:cubicBezTo>
                  <a:cubicBezTo>
                    <a:pt x="381" y="2315"/>
                    <a:pt x="692" y="1871"/>
                    <a:pt x="1135" y="1849"/>
                  </a:cubicBezTo>
                  <a:cubicBezTo>
                    <a:pt x="1379" y="1871"/>
                    <a:pt x="1645" y="1938"/>
                    <a:pt x="1867" y="2071"/>
                  </a:cubicBezTo>
                  <a:cubicBezTo>
                    <a:pt x="2126" y="2231"/>
                    <a:pt x="2421" y="2318"/>
                    <a:pt x="2736" y="2318"/>
                  </a:cubicBezTo>
                  <a:cubicBezTo>
                    <a:pt x="2772" y="2318"/>
                    <a:pt x="2807" y="2317"/>
                    <a:pt x="2843" y="2315"/>
                  </a:cubicBezTo>
                  <a:cubicBezTo>
                    <a:pt x="3309" y="2226"/>
                    <a:pt x="3553" y="1827"/>
                    <a:pt x="3797" y="1450"/>
                  </a:cubicBezTo>
                  <a:cubicBezTo>
                    <a:pt x="4019" y="1095"/>
                    <a:pt x="4218" y="785"/>
                    <a:pt x="4551" y="696"/>
                  </a:cubicBezTo>
                  <a:cubicBezTo>
                    <a:pt x="4606" y="687"/>
                    <a:pt x="4663" y="682"/>
                    <a:pt x="4720" y="682"/>
                  </a:cubicBezTo>
                  <a:cubicBezTo>
                    <a:pt x="4936" y="682"/>
                    <a:pt x="5161" y="746"/>
                    <a:pt x="5372" y="851"/>
                  </a:cubicBezTo>
                  <a:cubicBezTo>
                    <a:pt x="5527" y="918"/>
                    <a:pt x="5660" y="962"/>
                    <a:pt x="5815" y="1006"/>
                  </a:cubicBezTo>
                  <a:cubicBezTo>
                    <a:pt x="5945" y="1029"/>
                    <a:pt x="6078" y="1042"/>
                    <a:pt x="6210" y="1042"/>
                  </a:cubicBezTo>
                  <a:cubicBezTo>
                    <a:pt x="6460" y="1042"/>
                    <a:pt x="6706" y="997"/>
                    <a:pt x="6924" y="896"/>
                  </a:cubicBezTo>
                  <a:cubicBezTo>
                    <a:pt x="7257" y="762"/>
                    <a:pt x="7523" y="519"/>
                    <a:pt x="7723" y="230"/>
                  </a:cubicBezTo>
                  <a:cubicBezTo>
                    <a:pt x="7801" y="121"/>
                    <a:pt x="7703" y="1"/>
                    <a:pt x="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5058400" y="6797000"/>
              <a:ext cx="151525" cy="60700"/>
            </a:xfrm>
            <a:custGeom>
              <a:avLst/>
              <a:gdLst/>
              <a:ahLst/>
              <a:cxnLst/>
              <a:rect l="l" t="t" r="r" b="b"/>
              <a:pathLst>
                <a:path w="6061" h="2428" extrusionOk="0">
                  <a:moveTo>
                    <a:pt x="4710" y="0"/>
                  </a:moveTo>
                  <a:cubicBezTo>
                    <a:pt x="4630" y="0"/>
                    <a:pt x="4550" y="6"/>
                    <a:pt x="4472" y="16"/>
                  </a:cubicBezTo>
                  <a:cubicBezTo>
                    <a:pt x="4028" y="127"/>
                    <a:pt x="3762" y="549"/>
                    <a:pt x="3540" y="881"/>
                  </a:cubicBezTo>
                  <a:cubicBezTo>
                    <a:pt x="3341" y="1236"/>
                    <a:pt x="3119" y="1569"/>
                    <a:pt x="2786" y="1635"/>
                  </a:cubicBezTo>
                  <a:cubicBezTo>
                    <a:pt x="2757" y="1638"/>
                    <a:pt x="2727" y="1639"/>
                    <a:pt x="2698" y="1639"/>
                  </a:cubicBezTo>
                  <a:cubicBezTo>
                    <a:pt x="2440" y="1639"/>
                    <a:pt x="2187" y="1553"/>
                    <a:pt x="1988" y="1414"/>
                  </a:cubicBezTo>
                  <a:cubicBezTo>
                    <a:pt x="1699" y="1258"/>
                    <a:pt x="1411" y="1170"/>
                    <a:pt x="1101" y="1170"/>
                  </a:cubicBezTo>
                  <a:cubicBezTo>
                    <a:pt x="524" y="1214"/>
                    <a:pt x="125" y="1746"/>
                    <a:pt x="14" y="2257"/>
                  </a:cubicBezTo>
                  <a:cubicBezTo>
                    <a:pt x="1" y="2361"/>
                    <a:pt x="88" y="2427"/>
                    <a:pt x="171" y="2427"/>
                  </a:cubicBezTo>
                  <a:cubicBezTo>
                    <a:pt x="229" y="2427"/>
                    <a:pt x="284" y="2396"/>
                    <a:pt x="302" y="2323"/>
                  </a:cubicBezTo>
                  <a:cubicBezTo>
                    <a:pt x="391" y="1902"/>
                    <a:pt x="701" y="1480"/>
                    <a:pt x="1123" y="1458"/>
                  </a:cubicBezTo>
                  <a:cubicBezTo>
                    <a:pt x="1389" y="1458"/>
                    <a:pt x="1655" y="1547"/>
                    <a:pt x="1877" y="1680"/>
                  </a:cubicBezTo>
                  <a:cubicBezTo>
                    <a:pt x="2116" y="1827"/>
                    <a:pt x="2385" y="1913"/>
                    <a:pt x="2672" y="1913"/>
                  </a:cubicBezTo>
                  <a:cubicBezTo>
                    <a:pt x="2732" y="1913"/>
                    <a:pt x="2792" y="1909"/>
                    <a:pt x="2853" y="1902"/>
                  </a:cubicBezTo>
                  <a:cubicBezTo>
                    <a:pt x="2919" y="1902"/>
                    <a:pt x="2986" y="1879"/>
                    <a:pt x="3052" y="1857"/>
                  </a:cubicBezTo>
                  <a:cubicBezTo>
                    <a:pt x="3363" y="1658"/>
                    <a:pt x="3629" y="1392"/>
                    <a:pt x="3784" y="1059"/>
                  </a:cubicBezTo>
                  <a:cubicBezTo>
                    <a:pt x="4006" y="704"/>
                    <a:pt x="4206" y="393"/>
                    <a:pt x="4538" y="305"/>
                  </a:cubicBezTo>
                  <a:cubicBezTo>
                    <a:pt x="4599" y="295"/>
                    <a:pt x="4659" y="291"/>
                    <a:pt x="4719" y="291"/>
                  </a:cubicBezTo>
                  <a:cubicBezTo>
                    <a:pt x="4945" y="291"/>
                    <a:pt x="5166" y="355"/>
                    <a:pt x="5359" y="460"/>
                  </a:cubicBezTo>
                  <a:cubicBezTo>
                    <a:pt x="5514" y="504"/>
                    <a:pt x="5647" y="571"/>
                    <a:pt x="5803" y="615"/>
                  </a:cubicBezTo>
                  <a:cubicBezTo>
                    <a:pt x="5811" y="616"/>
                    <a:pt x="5818" y="617"/>
                    <a:pt x="5826" y="617"/>
                  </a:cubicBezTo>
                  <a:cubicBezTo>
                    <a:pt x="6007" y="617"/>
                    <a:pt x="6061" y="369"/>
                    <a:pt x="5869" y="327"/>
                  </a:cubicBezTo>
                  <a:cubicBezTo>
                    <a:pt x="5736" y="283"/>
                    <a:pt x="5603" y="238"/>
                    <a:pt x="5470" y="194"/>
                  </a:cubicBezTo>
                  <a:cubicBezTo>
                    <a:pt x="5233" y="58"/>
                    <a:pt x="4970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42"/>
          <p:cNvSpPr/>
          <p:nvPr/>
        </p:nvSpPr>
        <p:spPr>
          <a:xfrm>
            <a:off x="6662275" y="3311552"/>
            <a:ext cx="459847" cy="463649"/>
          </a:xfrm>
          <a:custGeom>
            <a:avLst/>
            <a:gdLst/>
            <a:ahLst/>
            <a:cxnLst/>
            <a:rect l="l" t="t" r="r" b="b"/>
            <a:pathLst>
              <a:path w="18165" h="18106" extrusionOk="0">
                <a:moveTo>
                  <a:pt x="9058" y="4218"/>
                </a:moveTo>
                <a:cubicBezTo>
                  <a:pt x="9208" y="4218"/>
                  <a:pt x="9360" y="4225"/>
                  <a:pt x="9515" y="4238"/>
                </a:cubicBezTo>
                <a:cubicBezTo>
                  <a:pt x="13796" y="4637"/>
                  <a:pt x="15459" y="10005"/>
                  <a:pt x="12154" y="12755"/>
                </a:cubicBezTo>
                <a:cubicBezTo>
                  <a:pt x="11255" y="13498"/>
                  <a:pt x="10162" y="13862"/>
                  <a:pt x="9077" y="13862"/>
                </a:cubicBezTo>
                <a:cubicBezTo>
                  <a:pt x="7699" y="13862"/>
                  <a:pt x="6333" y="13275"/>
                  <a:pt x="5390" y="12134"/>
                </a:cubicBezTo>
                <a:cubicBezTo>
                  <a:pt x="2717" y="8949"/>
                  <a:pt x="5052" y="4218"/>
                  <a:pt x="9058" y="4218"/>
                </a:cubicBezTo>
                <a:close/>
                <a:moveTo>
                  <a:pt x="8830" y="1"/>
                </a:moveTo>
                <a:cubicBezTo>
                  <a:pt x="8513" y="1"/>
                  <a:pt x="8228" y="238"/>
                  <a:pt x="8206" y="556"/>
                </a:cubicBezTo>
                <a:lnTo>
                  <a:pt x="8051" y="2331"/>
                </a:lnTo>
                <a:cubicBezTo>
                  <a:pt x="7386" y="2420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6"/>
                </a:cubicBezTo>
                <a:lnTo>
                  <a:pt x="2529" y="2819"/>
                </a:lnTo>
                <a:cubicBezTo>
                  <a:pt x="2285" y="3018"/>
                  <a:pt x="2240" y="3418"/>
                  <a:pt x="2462" y="3662"/>
                </a:cubicBezTo>
                <a:lnTo>
                  <a:pt x="3593" y="5037"/>
                </a:lnTo>
                <a:cubicBezTo>
                  <a:pt x="3194" y="5569"/>
                  <a:pt x="2883" y="6146"/>
                  <a:pt x="2662" y="6789"/>
                </a:cubicBezTo>
                <a:lnTo>
                  <a:pt x="910" y="6611"/>
                </a:lnTo>
                <a:cubicBezTo>
                  <a:pt x="895" y="6610"/>
                  <a:pt x="880" y="6610"/>
                  <a:pt x="865" y="6610"/>
                </a:cubicBezTo>
                <a:cubicBezTo>
                  <a:pt x="531" y="6610"/>
                  <a:pt x="265" y="6847"/>
                  <a:pt x="244" y="7166"/>
                </a:cubicBezTo>
                <a:lnTo>
                  <a:pt x="45" y="9273"/>
                </a:lnTo>
                <a:cubicBezTo>
                  <a:pt x="0" y="9606"/>
                  <a:pt x="266" y="9916"/>
                  <a:pt x="599" y="9938"/>
                </a:cubicBezTo>
                <a:lnTo>
                  <a:pt x="2351" y="10116"/>
                </a:lnTo>
                <a:cubicBezTo>
                  <a:pt x="2462" y="10759"/>
                  <a:pt x="2662" y="11402"/>
                  <a:pt x="2950" y="11979"/>
                </a:cubicBezTo>
                <a:lnTo>
                  <a:pt x="1575" y="13132"/>
                </a:lnTo>
                <a:cubicBezTo>
                  <a:pt x="1309" y="13332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3" y="15753"/>
                  <a:pt x="3136" y="15827"/>
                  <a:pt x="3310" y="15827"/>
                </a:cubicBezTo>
                <a:cubicBezTo>
                  <a:pt x="3448" y="15827"/>
                  <a:pt x="3587" y="15781"/>
                  <a:pt x="3704" y="15683"/>
                </a:cubicBezTo>
                <a:lnTo>
                  <a:pt x="5079" y="14552"/>
                </a:lnTo>
                <a:cubicBezTo>
                  <a:pt x="5612" y="14951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32" y="17590"/>
                  <a:pt x="6876" y="17879"/>
                  <a:pt x="7208" y="17901"/>
                </a:cubicBezTo>
                <a:lnTo>
                  <a:pt x="9315" y="18100"/>
                </a:lnTo>
                <a:cubicBezTo>
                  <a:pt x="9342" y="18104"/>
                  <a:pt x="9368" y="18106"/>
                  <a:pt x="9393" y="18106"/>
                </a:cubicBezTo>
                <a:cubicBezTo>
                  <a:pt x="9692" y="18106"/>
                  <a:pt x="9940" y="17873"/>
                  <a:pt x="9981" y="17546"/>
                </a:cubicBezTo>
                <a:lnTo>
                  <a:pt x="10136" y="15794"/>
                </a:lnTo>
                <a:cubicBezTo>
                  <a:pt x="10801" y="15683"/>
                  <a:pt x="11422" y="15483"/>
                  <a:pt x="12021" y="15195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7"/>
                  <a:pt x="14017" y="16659"/>
                </a:cubicBezTo>
                <a:lnTo>
                  <a:pt x="15659" y="15306"/>
                </a:lnTo>
                <a:cubicBezTo>
                  <a:pt x="15903" y="15084"/>
                  <a:pt x="15947" y="14707"/>
                  <a:pt x="15725" y="14441"/>
                </a:cubicBezTo>
                <a:lnTo>
                  <a:pt x="14594" y="13066"/>
                </a:lnTo>
                <a:cubicBezTo>
                  <a:pt x="14971" y="12533"/>
                  <a:pt x="15282" y="11957"/>
                  <a:pt x="15503" y="11336"/>
                </a:cubicBezTo>
                <a:lnTo>
                  <a:pt x="17278" y="11491"/>
                </a:lnTo>
                <a:cubicBezTo>
                  <a:pt x="17302" y="11494"/>
                  <a:pt x="17327" y="11496"/>
                  <a:pt x="17351" y="11496"/>
                </a:cubicBezTo>
                <a:cubicBezTo>
                  <a:pt x="17655" y="11496"/>
                  <a:pt x="17923" y="11245"/>
                  <a:pt x="17943" y="10936"/>
                </a:cubicBezTo>
                <a:lnTo>
                  <a:pt x="18143" y="8829"/>
                </a:lnTo>
                <a:cubicBezTo>
                  <a:pt x="18165" y="8497"/>
                  <a:pt x="17921" y="8208"/>
                  <a:pt x="17588" y="8164"/>
                </a:cubicBezTo>
                <a:lnTo>
                  <a:pt x="15814" y="8009"/>
                </a:lnTo>
                <a:cubicBezTo>
                  <a:pt x="15703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1"/>
                  <a:pt x="16901" y="4394"/>
                  <a:pt x="16679" y="4127"/>
                </a:cubicBezTo>
                <a:lnTo>
                  <a:pt x="15326" y="2508"/>
                </a:lnTo>
                <a:cubicBezTo>
                  <a:pt x="15213" y="2357"/>
                  <a:pt x="15035" y="2278"/>
                  <a:pt x="14858" y="2278"/>
                </a:cubicBezTo>
                <a:cubicBezTo>
                  <a:pt x="14723" y="2278"/>
                  <a:pt x="14589" y="2324"/>
                  <a:pt x="14483" y="2420"/>
                </a:cubicBezTo>
                <a:lnTo>
                  <a:pt x="13108" y="3551"/>
                </a:lnTo>
                <a:cubicBezTo>
                  <a:pt x="12576" y="3151"/>
                  <a:pt x="11977" y="2841"/>
                  <a:pt x="11356" y="2641"/>
                </a:cubicBezTo>
                <a:lnTo>
                  <a:pt x="11533" y="867"/>
                </a:lnTo>
                <a:cubicBezTo>
                  <a:pt x="11556" y="534"/>
                  <a:pt x="11312" y="224"/>
                  <a:pt x="10979" y="202"/>
                </a:cubicBezTo>
                <a:lnTo>
                  <a:pt x="8872" y="2"/>
                </a:lnTo>
                <a:cubicBezTo>
                  <a:pt x="8858" y="1"/>
                  <a:pt x="8844" y="1"/>
                  <a:pt x="8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2"/>
          <p:cNvSpPr/>
          <p:nvPr/>
        </p:nvSpPr>
        <p:spPr>
          <a:xfrm>
            <a:off x="412238" y="3311558"/>
            <a:ext cx="659299" cy="657157"/>
          </a:xfrm>
          <a:custGeom>
            <a:avLst/>
            <a:gdLst/>
            <a:ahLst/>
            <a:cxnLst/>
            <a:rect l="l" t="t" r="r" b="b"/>
            <a:pathLst>
              <a:path w="18165" h="18106" extrusionOk="0">
                <a:moveTo>
                  <a:pt x="9055" y="4237"/>
                </a:moveTo>
                <a:cubicBezTo>
                  <a:pt x="9213" y="4237"/>
                  <a:pt x="9374" y="4245"/>
                  <a:pt x="9537" y="4260"/>
                </a:cubicBezTo>
                <a:cubicBezTo>
                  <a:pt x="13818" y="4659"/>
                  <a:pt x="15481" y="10027"/>
                  <a:pt x="12177" y="12777"/>
                </a:cubicBezTo>
                <a:cubicBezTo>
                  <a:pt x="11274" y="13515"/>
                  <a:pt x="10184" y="13874"/>
                  <a:pt x="9102" y="13874"/>
                </a:cubicBezTo>
                <a:cubicBezTo>
                  <a:pt x="7713" y="13874"/>
                  <a:pt x="6337" y="13281"/>
                  <a:pt x="5390" y="12134"/>
                </a:cubicBezTo>
                <a:cubicBezTo>
                  <a:pt x="2744" y="8955"/>
                  <a:pt x="5065" y="4237"/>
                  <a:pt x="9055" y="4237"/>
                </a:cubicBezTo>
                <a:close/>
                <a:moveTo>
                  <a:pt x="8830" y="0"/>
                </a:moveTo>
                <a:cubicBezTo>
                  <a:pt x="8513" y="0"/>
                  <a:pt x="8228" y="237"/>
                  <a:pt x="8206" y="556"/>
                </a:cubicBezTo>
                <a:lnTo>
                  <a:pt x="8029" y="2330"/>
                </a:lnTo>
                <a:cubicBezTo>
                  <a:pt x="7386" y="2419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5"/>
                </a:cubicBezTo>
                <a:lnTo>
                  <a:pt x="2529" y="2818"/>
                </a:lnTo>
                <a:cubicBezTo>
                  <a:pt x="2262" y="3018"/>
                  <a:pt x="2240" y="3417"/>
                  <a:pt x="2462" y="3661"/>
                </a:cubicBezTo>
                <a:lnTo>
                  <a:pt x="3593" y="5036"/>
                </a:lnTo>
                <a:cubicBezTo>
                  <a:pt x="3194" y="5569"/>
                  <a:pt x="2883" y="6167"/>
                  <a:pt x="2662" y="6788"/>
                </a:cubicBezTo>
                <a:lnTo>
                  <a:pt x="887" y="6611"/>
                </a:lnTo>
                <a:cubicBezTo>
                  <a:pt x="873" y="6610"/>
                  <a:pt x="859" y="6610"/>
                  <a:pt x="845" y="6610"/>
                </a:cubicBezTo>
                <a:cubicBezTo>
                  <a:pt x="531" y="6610"/>
                  <a:pt x="264" y="6847"/>
                  <a:pt x="222" y="7166"/>
                </a:cubicBezTo>
                <a:lnTo>
                  <a:pt x="45" y="9273"/>
                </a:lnTo>
                <a:cubicBezTo>
                  <a:pt x="0" y="9605"/>
                  <a:pt x="244" y="9916"/>
                  <a:pt x="599" y="9938"/>
                </a:cubicBezTo>
                <a:lnTo>
                  <a:pt x="2351" y="10093"/>
                </a:lnTo>
                <a:cubicBezTo>
                  <a:pt x="2462" y="10759"/>
                  <a:pt x="2662" y="11402"/>
                  <a:pt x="2950" y="11978"/>
                </a:cubicBezTo>
                <a:lnTo>
                  <a:pt x="1575" y="13110"/>
                </a:lnTo>
                <a:cubicBezTo>
                  <a:pt x="1309" y="13331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0" y="15761"/>
                  <a:pt x="3127" y="15834"/>
                  <a:pt x="3297" y="15834"/>
                </a:cubicBezTo>
                <a:cubicBezTo>
                  <a:pt x="3439" y="15834"/>
                  <a:pt x="3583" y="15783"/>
                  <a:pt x="3704" y="15682"/>
                </a:cubicBezTo>
                <a:lnTo>
                  <a:pt x="5079" y="14551"/>
                </a:lnTo>
                <a:cubicBezTo>
                  <a:pt x="5612" y="14950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10" y="17590"/>
                  <a:pt x="6876" y="17878"/>
                  <a:pt x="7208" y="17922"/>
                </a:cubicBezTo>
                <a:lnTo>
                  <a:pt x="9315" y="18100"/>
                </a:lnTo>
                <a:cubicBezTo>
                  <a:pt x="9342" y="18103"/>
                  <a:pt x="9368" y="18105"/>
                  <a:pt x="9393" y="18105"/>
                </a:cubicBezTo>
                <a:cubicBezTo>
                  <a:pt x="9692" y="18105"/>
                  <a:pt x="9940" y="17872"/>
                  <a:pt x="9981" y="17545"/>
                </a:cubicBezTo>
                <a:lnTo>
                  <a:pt x="10136" y="15793"/>
                </a:lnTo>
                <a:cubicBezTo>
                  <a:pt x="10801" y="15682"/>
                  <a:pt x="11422" y="15483"/>
                  <a:pt x="12021" y="15194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6"/>
                  <a:pt x="14017" y="16658"/>
                </a:cubicBezTo>
                <a:lnTo>
                  <a:pt x="15637" y="15305"/>
                </a:lnTo>
                <a:cubicBezTo>
                  <a:pt x="15903" y="15084"/>
                  <a:pt x="15947" y="14706"/>
                  <a:pt x="15725" y="14440"/>
                </a:cubicBezTo>
                <a:lnTo>
                  <a:pt x="14594" y="13065"/>
                </a:lnTo>
                <a:cubicBezTo>
                  <a:pt x="14993" y="12533"/>
                  <a:pt x="15304" y="11956"/>
                  <a:pt x="15526" y="11335"/>
                </a:cubicBezTo>
                <a:lnTo>
                  <a:pt x="17278" y="11490"/>
                </a:lnTo>
                <a:cubicBezTo>
                  <a:pt x="17292" y="11491"/>
                  <a:pt x="17306" y="11492"/>
                  <a:pt x="17320" y="11492"/>
                </a:cubicBezTo>
                <a:cubicBezTo>
                  <a:pt x="17636" y="11492"/>
                  <a:pt x="17922" y="11255"/>
                  <a:pt x="17943" y="10936"/>
                </a:cubicBezTo>
                <a:lnTo>
                  <a:pt x="18143" y="8829"/>
                </a:lnTo>
                <a:cubicBezTo>
                  <a:pt x="18165" y="8496"/>
                  <a:pt x="17921" y="8208"/>
                  <a:pt x="17588" y="8164"/>
                </a:cubicBezTo>
                <a:lnTo>
                  <a:pt x="15836" y="8008"/>
                </a:lnTo>
                <a:cubicBezTo>
                  <a:pt x="15725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0"/>
                  <a:pt x="16901" y="4393"/>
                  <a:pt x="16679" y="4127"/>
                </a:cubicBezTo>
                <a:lnTo>
                  <a:pt x="15348" y="2486"/>
                </a:lnTo>
                <a:cubicBezTo>
                  <a:pt x="15224" y="2349"/>
                  <a:pt x="15045" y="2275"/>
                  <a:pt x="14868" y="2275"/>
                </a:cubicBezTo>
                <a:cubicBezTo>
                  <a:pt x="14729" y="2275"/>
                  <a:pt x="14591" y="2321"/>
                  <a:pt x="14483" y="2419"/>
                </a:cubicBezTo>
                <a:lnTo>
                  <a:pt x="13108" y="3550"/>
                </a:lnTo>
                <a:cubicBezTo>
                  <a:pt x="12576" y="3151"/>
                  <a:pt x="11999" y="2841"/>
                  <a:pt x="11356" y="2619"/>
                </a:cubicBezTo>
                <a:lnTo>
                  <a:pt x="11533" y="867"/>
                </a:lnTo>
                <a:cubicBezTo>
                  <a:pt x="11556" y="534"/>
                  <a:pt x="11312" y="223"/>
                  <a:pt x="10979" y="201"/>
                </a:cubicBezTo>
                <a:lnTo>
                  <a:pt x="8872" y="2"/>
                </a:lnTo>
                <a:cubicBezTo>
                  <a:pt x="8858" y="1"/>
                  <a:pt x="8844" y="0"/>
                  <a:pt x="88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42"/>
          <p:cNvGrpSpPr/>
          <p:nvPr/>
        </p:nvGrpSpPr>
        <p:grpSpPr>
          <a:xfrm>
            <a:off x="5593251" y="3078733"/>
            <a:ext cx="3495731" cy="2886224"/>
            <a:chOff x="5513226" y="4114758"/>
            <a:chExt cx="3495731" cy="2886224"/>
          </a:xfrm>
        </p:grpSpPr>
        <p:sp>
          <p:nvSpPr>
            <p:cNvPr id="390" name="Google Shape;390;p42"/>
            <p:cNvSpPr/>
            <p:nvPr/>
          </p:nvSpPr>
          <p:spPr>
            <a:xfrm>
              <a:off x="7011234" y="6522598"/>
              <a:ext cx="1379197" cy="265821"/>
            </a:xfrm>
            <a:custGeom>
              <a:avLst/>
              <a:gdLst/>
              <a:ahLst/>
              <a:cxnLst/>
              <a:rect l="l" t="t" r="r" b="b"/>
              <a:pathLst>
                <a:path w="38327" h="7387" extrusionOk="0">
                  <a:moveTo>
                    <a:pt x="1974" y="1"/>
                  </a:moveTo>
                  <a:lnTo>
                    <a:pt x="821" y="3527"/>
                  </a:lnTo>
                  <a:cubicBezTo>
                    <a:pt x="511" y="4636"/>
                    <a:pt x="222" y="5923"/>
                    <a:pt x="0" y="7387"/>
                  </a:cubicBezTo>
                  <a:lnTo>
                    <a:pt x="14483" y="4592"/>
                  </a:lnTo>
                  <a:lnTo>
                    <a:pt x="17966" y="3927"/>
                  </a:lnTo>
                  <a:lnTo>
                    <a:pt x="34445" y="733"/>
                  </a:lnTo>
                  <a:lnTo>
                    <a:pt x="38326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5770979" y="4577651"/>
              <a:ext cx="3055234" cy="1945061"/>
            </a:xfrm>
            <a:custGeom>
              <a:avLst/>
              <a:gdLst/>
              <a:ahLst/>
              <a:cxnLst/>
              <a:rect l="l" t="t" r="r" b="b"/>
              <a:pathLst>
                <a:path w="84903" h="54052" extrusionOk="0">
                  <a:moveTo>
                    <a:pt x="10847" y="1"/>
                  </a:moveTo>
                  <a:lnTo>
                    <a:pt x="1" y="3328"/>
                  </a:lnTo>
                  <a:cubicBezTo>
                    <a:pt x="1" y="3328"/>
                    <a:pt x="8983" y="28435"/>
                    <a:pt x="16924" y="31407"/>
                  </a:cubicBezTo>
                  <a:cubicBezTo>
                    <a:pt x="18557" y="31998"/>
                    <a:pt x="20299" y="32240"/>
                    <a:pt x="22044" y="32240"/>
                  </a:cubicBezTo>
                  <a:cubicBezTo>
                    <a:pt x="22787" y="32240"/>
                    <a:pt x="23530" y="32196"/>
                    <a:pt x="24265" y="32117"/>
                  </a:cubicBezTo>
                  <a:cubicBezTo>
                    <a:pt x="30209" y="31451"/>
                    <a:pt x="35554" y="28546"/>
                    <a:pt x="35554" y="28546"/>
                  </a:cubicBezTo>
                  <a:lnTo>
                    <a:pt x="35554" y="28546"/>
                  </a:lnTo>
                  <a:cubicBezTo>
                    <a:pt x="35443" y="29189"/>
                    <a:pt x="35377" y="29832"/>
                    <a:pt x="35332" y="30498"/>
                  </a:cubicBezTo>
                  <a:lnTo>
                    <a:pt x="35332" y="30520"/>
                  </a:lnTo>
                  <a:cubicBezTo>
                    <a:pt x="35222" y="32782"/>
                    <a:pt x="35355" y="36730"/>
                    <a:pt x="37218" y="40523"/>
                  </a:cubicBezTo>
                  <a:cubicBezTo>
                    <a:pt x="40057" y="46334"/>
                    <a:pt x="34800" y="47642"/>
                    <a:pt x="33780" y="54052"/>
                  </a:cubicBezTo>
                  <a:lnTo>
                    <a:pt x="72793" y="54052"/>
                  </a:lnTo>
                  <a:lnTo>
                    <a:pt x="72793" y="45380"/>
                  </a:lnTo>
                  <a:lnTo>
                    <a:pt x="84903" y="45380"/>
                  </a:lnTo>
                  <a:cubicBezTo>
                    <a:pt x="80512" y="36486"/>
                    <a:pt x="82530" y="27947"/>
                    <a:pt x="70309" y="19275"/>
                  </a:cubicBezTo>
                  <a:cubicBezTo>
                    <a:pt x="60484" y="12310"/>
                    <a:pt x="55205" y="10847"/>
                    <a:pt x="49194" y="10381"/>
                  </a:cubicBezTo>
                  <a:cubicBezTo>
                    <a:pt x="48640" y="10337"/>
                    <a:pt x="48085" y="10292"/>
                    <a:pt x="47531" y="10270"/>
                  </a:cubicBezTo>
                  <a:cubicBezTo>
                    <a:pt x="47235" y="10254"/>
                    <a:pt x="46930" y="10246"/>
                    <a:pt x="46616" y="10246"/>
                  </a:cubicBezTo>
                  <a:cubicBezTo>
                    <a:pt x="40399" y="10246"/>
                    <a:pt x="30721" y="13275"/>
                    <a:pt x="25063" y="15238"/>
                  </a:cubicBezTo>
                  <a:lnTo>
                    <a:pt x="24975" y="15260"/>
                  </a:lnTo>
                  <a:cubicBezTo>
                    <a:pt x="24345" y="15484"/>
                    <a:pt x="23698" y="15592"/>
                    <a:pt x="23061" y="15592"/>
                  </a:cubicBezTo>
                  <a:cubicBezTo>
                    <a:pt x="21048" y="15592"/>
                    <a:pt x="19121" y="14523"/>
                    <a:pt x="18077" y="12688"/>
                  </a:cubicBezTo>
                  <a:lnTo>
                    <a:pt x="108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5513226" y="4114758"/>
              <a:ext cx="648090" cy="581877"/>
            </a:xfrm>
            <a:custGeom>
              <a:avLst/>
              <a:gdLst/>
              <a:ahLst/>
              <a:cxnLst/>
              <a:rect l="l" t="t" r="r" b="b"/>
              <a:pathLst>
                <a:path w="18010" h="16170" extrusionOk="0">
                  <a:moveTo>
                    <a:pt x="12209" y="1"/>
                  </a:moveTo>
                  <a:cubicBezTo>
                    <a:pt x="12205" y="1"/>
                    <a:pt x="12202" y="1"/>
                    <a:pt x="12199" y="1"/>
                  </a:cubicBezTo>
                  <a:cubicBezTo>
                    <a:pt x="10180" y="45"/>
                    <a:pt x="11489" y="3949"/>
                    <a:pt x="11489" y="3949"/>
                  </a:cubicBezTo>
                  <a:cubicBezTo>
                    <a:pt x="11489" y="3949"/>
                    <a:pt x="8916" y="1936"/>
                    <a:pt x="7358" y="1936"/>
                  </a:cubicBezTo>
                  <a:cubicBezTo>
                    <a:pt x="7030" y="1936"/>
                    <a:pt x="6747" y="2025"/>
                    <a:pt x="6543" y="2241"/>
                  </a:cubicBezTo>
                  <a:cubicBezTo>
                    <a:pt x="5390" y="3505"/>
                    <a:pt x="7807" y="3860"/>
                    <a:pt x="10003" y="7276"/>
                  </a:cubicBezTo>
                  <a:cubicBezTo>
                    <a:pt x="11990" y="10366"/>
                    <a:pt x="8256" y="11895"/>
                    <a:pt x="6493" y="11895"/>
                  </a:cubicBezTo>
                  <a:cubicBezTo>
                    <a:pt x="6307" y="11895"/>
                    <a:pt x="6144" y="11878"/>
                    <a:pt x="6011" y="11845"/>
                  </a:cubicBezTo>
                  <a:cubicBezTo>
                    <a:pt x="4928" y="11570"/>
                    <a:pt x="2939" y="10003"/>
                    <a:pt x="1697" y="10003"/>
                  </a:cubicBezTo>
                  <a:cubicBezTo>
                    <a:pt x="1336" y="10003"/>
                    <a:pt x="1038" y="10135"/>
                    <a:pt x="843" y="10470"/>
                  </a:cubicBezTo>
                  <a:cubicBezTo>
                    <a:pt x="0" y="11956"/>
                    <a:pt x="6144" y="13952"/>
                    <a:pt x="7164" y="16170"/>
                  </a:cubicBezTo>
                  <a:lnTo>
                    <a:pt x="18010" y="12865"/>
                  </a:lnTo>
                  <a:cubicBezTo>
                    <a:pt x="18010" y="12865"/>
                    <a:pt x="16768" y="2019"/>
                    <a:pt x="15659" y="1798"/>
                  </a:cubicBezTo>
                  <a:cubicBezTo>
                    <a:pt x="15608" y="1787"/>
                    <a:pt x="15559" y="1783"/>
                    <a:pt x="15512" y="1783"/>
                  </a:cubicBezTo>
                  <a:cubicBezTo>
                    <a:pt x="14524" y="1783"/>
                    <a:pt x="14261" y="3905"/>
                    <a:pt x="14261" y="3905"/>
                  </a:cubicBezTo>
                  <a:cubicBezTo>
                    <a:pt x="14261" y="3905"/>
                    <a:pt x="13379" y="1"/>
                    <a:pt x="12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5926645" y="4268444"/>
              <a:ext cx="84601" cy="159378"/>
            </a:xfrm>
            <a:custGeom>
              <a:avLst/>
              <a:gdLst/>
              <a:ahLst/>
              <a:cxnLst/>
              <a:rect l="l" t="t" r="r" b="b"/>
              <a:pathLst>
                <a:path w="2351" h="4429" extrusionOk="0">
                  <a:moveTo>
                    <a:pt x="108" y="0"/>
                  </a:moveTo>
                  <a:cubicBezTo>
                    <a:pt x="44" y="0"/>
                    <a:pt x="1" y="78"/>
                    <a:pt x="66" y="144"/>
                  </a:cubicBezTo>
                  <a:cubicBezTo>
                    <a:pt x="1175" y="1319"/>
                    <a:pt x="1929" y="2783"/>
                    <a:pt x="2218" y="4380"/>
                  </a:cubicBezTo>
                  <a:cubicBezTo>
                    <a:pt x="2226" y="4414"/>
                    <a:pt x="2248" y="4428"/>
                    <a:pt x="2271" y="4428"/>
                  </a:cubicBezTo>
                  <a:cubicBezTo>
                    <a:pt x="2309" y="4428"/>
                    <a:pt x="2351" y="4390"/>
                    <a:pt x="2351" y="4336"/>
                  </a:cubicBezTo>
                  <a:cubicBezTo>
                    <a:pt x="2107" y="2716"/>
                    <a:pt x="1331" y="1186"/>
                    <a:pt x="177" y="33"/>
                  </a:cubicBezTo>
                  <a:cubicBezTo>
                    <a:pt x="154" y="10"/>
                    <a:pt x="130" y="0"/>
                    <a:pt x="108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6024305" y="4266825"/>
              <a:ext cx="38036" cy="134656"/>
            </a:xfrm>
            <a:custGeom>
              <a:avLst/>
              <a:gdLst/>
              <a:ahLst/>
              <a:cxnLst/>
              <a:rect l="l" t="t" r="r" b="b"/>
              <a:pathLst>
                <a:path w="1057" h="3742" extrusionOk="0">
                  <a:moveTo>
                    <a:pt x="85" y="1"/>
                  </a:moveTo>
                  <a:cubicBezTo>
                    <a:pt x="41" y="1"/>
                    <a:pt x="1" y="35"/>
                    <a:pt x="14" y="100"/>
                  </a:cubicBezTo>
                  <a:lnTo>
                    <a:pt x="14" y="78"/>
                  </a:lnTo>
                  <a:cubicBezTo>
                    <a:pt x="369" y="1275"/>
                    <a:pt x="657" y="2473"/>
                    <a:pt x="923" y="3693"/>
                  </a:cubicBezTo>
                  <a:cubicBezTo>
                    <a:pt x="923" y="3727"/>
                    <a:pt x="943" y="3741"/>
                    <a:pt x="967" y="3741"/>
                  </a:cubicBezTo>
                  <a:cubicBezTo>
                    <a:pt x="1006" y="3741"/>
                    <a:pt x="1056" y="3703"/>
                    <a:pt x="1056" y="3649"/>
                  </a:cubicBezTo>
                  <a:cubicBezTo>
                    <a:pt x="835" y="2429"/>
                    <a:pt x="524" y="1231"/>
                    <a:pt x="169" y="56"/>
                  </a:cubicBezTo>
                  <a:cubicBezTo>
                    <a:pt x="151" y="19"/>
                    <a:pt x="117" y="1"/>
                    <a:pt x="85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6636138" y="4947202"/>
              <a:ext cx="2190047" cy="1575495"/>
            </a:xfrm>
            <a:custGeom>
              <a:avLst/>
              <a:gdLst/>
              <a:ahLst/>
              <a:cxnLst/>
              <a:rect l="l" t="t" r="r" b="b"/>
              <a:pathLst>
                <a:path w="60860" h="43782" extrusionOk="0">
                  <a:moveTo>
                    <a:pt x="22493" y="1"/>
                  </a:moveTo>
                  <a:cubicBezTo>
                    <a:pt x="21774" y="1"/>
                    <a:pt x="21051" y="35"/>
                    <a:pt x="20339" y="111"/>
                  </a:cubicBezTo>
                  <a:cubicBezTo>
                    <a:pt x="14195" y="665"/>
                    <a:pt x="6033" y="3238"/>
                    <a:pt x="1020" y="4990"/>
                  </a:cubicBezTo>
                  <a:lnTo>
                    <a:pt x="222" y="21847"/>
                  </a:lnTo>
                  <a:lnTo>
                    <a:pt x="0" y="26327"/>
                  </a:lnTo>
                  <a:lnTo>
                    <a:pt x="11289" y="20228"/>
                  </a:lnTo>
                  <a:cubicBezTo>
                    <a:pt x="11289" y="20228"/>
                    <a:pt x="11289" y="20228"/>
                    <a:pt x="11289" y="20250"/>
                  </a:cubicBezTo>
                  <a:cubicBezTo>
                    <a:pt x="11179" y="22512"/>
                    <a:pt x="11312" y="26460"/>
                    <a:pt x="13175" y="30253"/>
                  </a:cubicBezTo>
                  <a:cubicBezTo>
                    <a:pt x="16014" y="36064"/>
                    <a:pt x="10757" y="37372"/>
                    <a:pt x="9737" y="43782"/>
                  </a:cubicBezTo>
                  <a:lnTo>
                    <a:pt x="48750" y="43782"/>
                  </a:lnTo>
                  <a:lnTo>
                    <a:pt x="48750" y="35110"/>
                  </a:lnTo>
                  <a:lnTo>
                    <a:pt x="60860" y="35110"/>
                  </a:lnTo>
                  <a:cubicBezTo>
                    <a:pt x="56469" y="26216"/>
                    <a:pt x="58487" y="17677"/>
                    <a:pt x="46266" y="9027"/>
                  </a:cubicBezTo>
                  <a:cubicBezTo>
                    <a:pt x="44292" y="7607"/>
                    <a:pt x="42496" y="6432"/>
                    <a:pt x="40832" y="5434"/>
                  </a:cubicBezTo>
                  <a:cubicBezTo>
                    <a:pt x="38747" y="4148"/>
                    <a:pt x="36552" y="3039"/>
                    <a:pt x="34289" y="2129"/>
                  </a:cubicBezTo>
                  <a:cubicBezTo>
                    <a:pt x="33979" y="2018"/>
                    <a:pt x="33690" y="1907"/>
                    <a:pt x="33380" y="1797"/>
                  </a:cubicBezTo>
                  <a:cubicBezTo>
                    <a:pt x="30962" y="932"/>
                    <a:pt x="28412" y="377"/>
                    <a:pt x="25839" y="177"/>
                  </a:cubicBezTo>
                  <a:lnTo>
                    <a:pt x="25750" y="177"/>
                  </a:lnTo>
                  <a:cubicBezTo>
                    <a:pt x="25551" y="155"/>
                    <a:pt x="25351" y="133"/>
                    <a:pt x="25151" y="133"/>
                  </a:cubicBezTo>
                  <a:cubicBezTo>
                    <a:pt x="24597" y="67"/>
                    <a:pt x="24042" y="44"/>
                    <a:pt x="23488" y="22"/>
                  </a:cubicBezTo>
                  <a:cubicBezTo>
                    <a:pt x="23158" y="8"/>
                    <a:pt x="22826" y="1"/>
                    <a:pt x="22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7042360" y="5390771"/>
              <a:ext cx="42822" cy="299467"/>
            </a:xfrm>
            <a:custGeom>
              <a:avLst/>
              <a:gdLst/>
              <a:ahLst/>
              <a:cxnLst/>
              <a:rect l="l" t="t" r="r" b="b"/>
              <a:pathLst>
                <a:path w="1190" h="8322" extrusionOk="0">
                  <a:moveTo>
                    <a:pt x="1082" y="1"/>
                  </a:moveTo>
                  <a:cubicBezTo>
                    <a:pt x="1049" y="1"/>
                    <a:pt x="1015" y="15"/>
                    <a:pt x="998" y="49"/>
                  </a:cubicBezTo>
                  <a:cubicBezTo>
                    <a:pt x="289" y="2733"/>
                    <a:pt x="0" y="5505"/>
                    <a:pt x="111" y="8255"/>
                  </a:cubicBezTo>
                  <a:cubicBezTo>
                    <a:pt x="111" y="8300"/>
                    <a:pt x="145" y="8322"/>
                    <a:pt x="178" y="8322"/>
                  </a:cubicBezTo>
                  <a:cubicBezTo>
                    <a:pt x="211" y="8322"/>
                    <a:pt x="244" y="8300"/>
                    <a:pt x="244" y="8255"/>
                  </a:cubicBezTo>
                  <a:cubicBezTo>
                    <a:pt x="156" y="5505"/>
                    <a:pt x="466" y="2755"/>
                    <a:pt x="1176" y="93"/>
                  </a:cubicBezTo>
                  <a:cubicBezTo>
                    <a:pt x="1190" y="39"/>
                    <a:pt x="1136" y="1"/>
                    <a:pt x="1082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6990759" y="5314702"/>
              <a:ext cx="73985" cy="205150"/>
            </a:xfrm>
            <a:custGeom>
              <a:avLst/>
              <a:gdLst/>
              <a:ahLst/>
              <a:cxnLst/>
              <a:rect l="l" t="t" r="r" b="b"/>
              <a:pathLst>
                <a:path w="2056" h="5701" extrusionOk="0">
                  <a:moveTo>
                    <a:pt x="80" y="1"/>
                  </a:moveTo>
                  <a:cubicBezTo>
                    <a:pt x="43" y="1"/>
                    <a:pt x="1" y="35"/>
                    <a:pt x="15" y="78"/>
                  </a:cubicBezTo>
                  <a:cubicBezTo>
                    <a:pt x="370" y="1010"/>
                    <a:pt x="747" y="1941"/>
                    <a:pt x="1124" y="2873"/>
                  </a:cubicBezTo>
                  <a:cubicBezTo>
                    <a:pt x="1301" y="3316"/>
                    <a:pt x="1501" y="3782"/>
                    <a:pt x="1678" y="4248"/>
                  </a:cubicBezTo>
                  <a:cubicBezTo>
                    <a:pt x="1834" y="4691"/>
                    <a:pt x="1989" y="5157"/>
                    <a:pt x="1811" y="5623"/>
                  </a:cubicBezTo>
                  <a:cubicBezTo>
                    <a:pt x="1783" y="5666"/>
                    <a:pt x="1820" y="5700"/>
                    <a:pt x="1855" y="5700"/>
                  </a:cubicBezTo>
                  <a:cubicBezTo>
                    <a:pt x="1874" y="5700"/>
                    <a:pt x="1892" y="5691"/>
                    <a:pt x="1900" y="5667"/>
                  </a:cubicBezTo>
                  <a:cubicBezTo>
                    <a:pt x="2055" y="5246"/>
                    <a:pt x="2055" y="4802"/>
                    <a:pt x="1900" y="4403"/>
                  </a:cubicBezTo>
                  <a:cubicBezTo>
                    <a:pt x="1745" y="3915"/>
                    <a:pt x="1545" y="3427"/>
                    <a:pt x="1346" y="2939"/>
                  </a:cubicBezTo>
                  <a:cubicBezTo>
                    <a:pt x="946" y="1963"/>
                    <a:pt x="547" y="1010"/>
                    <a:pt x="126" y="34"/>
                  </a:cubicBezTo>
                  <a:cubicBezTo>
                    <a:pt x="118" y="11"/>
                    <a:pt x="100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6636138" y="5549747"/>
              <a:ext cx="417426" cy="344017"/>
            </a:xfrm>
            <a:custGeom>
              <a:avLst/>
              <a:gdLst/>
              <a:ahLst/>
              <a:cxnLst/>
              <a:rect l="l" t="t" r="r" b="b"/>
              <a:pathLst>
                <a:path w="11600" h="9560" extrusionOk="0">
                  <a:moveTo>
                    <a:pt x="11600" y="0"/>
                  </a:moveTo>
                  <a:lnTo>
                    <a:pt x="0" y="9560"/>
                  </a:lnTo>
                  <a:lnTo>
                    <a:pt x="11289" y="3483"/>
                  </a:lnTo>
                  <a:lnTo>
                    <a:pt x="11600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7367978" y="4706976"/>
              <a:ext cx="736685" cy="514729"/>
            </a:xfrm>
            <a:custGeom>
              <a:avLst/>
              <a:gdLst/>
              <a:ahLst/>
              <a:cxnLst/>
              <a:rect l="l" t="t" r="r" b="b"/>
              <a:pathLst>
                <a:path w="20472" h="14304" extrusionOk="0">
                  <a:moveTo>
                    <a:pt x="10336" y="0"/>
                  </a:moveTo>
                  <a:lnTo>
                    <a:pt x="4747" y="222"/>
                  </a:lnTo>
                  <a:lnTo>
                    <a:pt x="5501" y="6853"/>
                  </a:lnTo>
                  <a:cubicBezTo>
                    <a:pt x="5501" y="6853"/>
                    <a:pt x="5013" y="6809"/>
                    <a:pt x="4813" y="6787"/>
                  </a:cubicBezTo>
                  <a:cubicBezTo>
                    <a:pt x="4259" y="6743"/>
                    <a:pt x="3704" y="6698"/>
                    <a:pt x="3150" y="6676"/>
                  </a:cubicBezTo>
                  <a:cubicBezTo>
                    <a:pt x="2820" y="6662"/>
                    <a:pt x="2488" y="6655"/>
                    <a:pt x="2155" y="6655"/>
                  </a:cubicBezTo>
                  <a:cubicBezTo>
                    <a:pt x="1436" y="6655"/>
                    <a:pt x="713" y="6689"/>
                    <a:pt x="1" y="6765"/>
                  </a:cubicBezTo>
                  <a:cubicBezTo>
                    <a:pt x="1674" y="9242"/>
                    <a:pt x="5931" y="14303"/>
                    <a:pt x="12576" y="14303"/>
                  </a:cubicBezTo>
                  <a:cubicBezTo>
                    <a:pt x="14915" y="14303"/>
                    <a:pt x="17550" y="13676"/>
                    <a:pt x="20472" y="12088"/>
                  </a:cubicBezTo>
                  <a:cubicBezTo>
                    <a:pt x="18409" y="10824"/>
                    <a:pt x="16214" y="9715"/>
                    <a:pt x="13951" y="8805"/>
                  </a:cubicBezTo>
                  <a:cubicBezTo>
                    <a:pt x="13641" y="8694"/>
                    <a:pt x="13352" y="8583"/>
                    <a:pt x="13042" y="8450"/>
                  </a:cubicBezTo>
                  <a:lnTo>
                    <a:pt x="10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7551531" y="4827485"/>
              <a:ext cx="138110" cy="81434"/>
            </a:xfrm>
            <a:custGeom>
              <a:avLst/>
              <a:gdLst/>
              <a:ahLst/>
              <a:cxnLst/>
              <a:rect l="l" t="t" r="r" b="b"/>
              <a:pathLst>
                <a:path w="3838" h="2263" extrusionOk="0">
                  <a:moveTo>
                    <a:pt x="1" y="0"/>
                  </a:moveTo>
                  <a:lnTo>
                    <a:pt x="267" y="2262"/>
                  </a:lnTo>
                  <a:lnTo>
                    <a:pt x="3838" y="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7216342" y="4199140"/>
              <a:ext cx="715346" cy="632292"/>
            </a:xfrm>
            <a:custGeom>
              <a:avLst/>
              <a:gdLst/>
              <a:ahLst/>
              <a:cxnLst/>
              <a:rect l="l" t="t" r="r" b="b"/>
              <a:pathLst>
                <a:path w="19879" h="17571" extrusionOk="0">
                  <a:moveTo>
                    <a:pt x="10481" y="1"/>
                  </a:moveTo>
                  <a:cubicBezTo>
                    <a:pt x="9161" y="1"/>
                    <a:pt x="7847" y="301"/>
                    <a:pt x="6654" y="872"/>
                  </a:cubicBezTo>
                  <a:cubicBezTo>
                    <a:pt x="222" y="3977"/>
                    <a:pt x="0" y="13071"/>
                    <a:pt x="6277" y="16486"/>
                  </a:cubicBezTo>
                  <a:cubicBezTo>
                    <a:pt x="7652" y="17232"/>
                    <a:pt x="9085" y="17571"/>
                    <a:pt x="10474" y="17571"/>
                  </a:cubicBezTo>
                  <a:cubicBezTo>
                    <a:pt x="15450" y="17571"/>
                    <a:pt x="19879" y="13229"/>
                    <a:pt x="19186" y="7681"/>
                  </a:cubicBezTo>
                  <a:cubicBezTo>
                    <a:pt x="18808" y="4642"/>
                    <a:pt x="16879" y="2003"/>
                    <a:pt x="14062" y="761"/>
                  </a:cubicBezTo>
                  <a:lnTo>
                    <a:pt x="13996" y="739"/>
                  </a:lnTo>
                  <a:cubicBezTo>
                    <a:pt x="13219" y="384"/>
                    <a:pt x="12421" y="162"/>
                    <a:pt x="11600" y="74"/>
                  </a:cubicBezTo>
                  <a:cubicBezTo>
                    <a:pt x="11228" y="25"/>
                    <a:pt x="10855" y="1"/>
                    <a:pt x="10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7236277" y="4430802"/>
              <a:ext cx="61498" cy="103025"/>
            </a:xfrm>
            <a:custGeom>
              <a:avLst/>
              <a:gdLst/>
              <a:ahLst/>
              <a:cxnLst/>
              <a:rect l="l" t="t" r="r" b="b"/>
              <a:pathLst>
                <a:path w="1709" h="2863" extrusionOk="0">
                  <a:moveTo>
                    <a:pt x="1709" y="1"/>
                  </a:moveTo>
                  <a:cubicBezTo>
                    <a:pt x="489" y="134"/>
                    <a:pt x="1" y="1664"/>
                    <a:pt x="910" y="2485"/>
                  </a:cubicBezTo>
                  <a:lnTo>
                    <a:pt x="1332" y="286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7411878" y="4198780"/>
              <a:ext cx="1198804" cy="1490715"/>
            </a:xfrm>
            <a:custGeom>
              <a:avLst/>
              <a:gdLst/>
              <a:ahLst/>
              <a:cxnLst/>
              <a:rect l="l" t="t" r="r" b="b"/>
              <a:pathLst>
                <a:path w="33314" h="41426" extrusionOk="0">
                  <a:moveTo>
                    <a:pt x="5365" y="1"/>
                  </a:moveTo>
                  <a:cubicBezTo>
                    <a:pt x="4863" y="1"/>
                    <a:pt x="4360" y="36"/>
                    <a:pt x="3860" y="106"/>
                  </a:cubicBezTo>
                  <a:lnTo>
                    <a:pt x="3837" y="106"/>
                  </a:lnTo>
                  <a:cubicBezTo>
                    <a:pt x="2928" y="217"/>
                    <a:pt x="2019" y="483"/>
                    <a:pt x="1198" y="904"/>
                  </a:cubicBezTo>
                  <a:cubicBezTo>
                    <a:pt x="0" y="6227"/>
                    <a:pt x="7120" y="10020"/>
                    <a:pt x="7120" y="10020"/>
                  </a:cubicBezTo>
                  <a:cubicBezTo>
                    <a:pt x="7475" y="13679"/>
                    <a:pt x="7497" y="15032"/>
                    <a:pt x="8606" y="16718"/>
                  </a:cubicBezTo>
                  <a:cubicBezTo>
                    <a:pt x="9626" y="18315"/>
                    <a:pt x="10602" y="20200"/>
                    <a:pt x="10735" y="24547"/>
                  </a:cubicBezTo>
                  <a:cubicBezTo>
                    <a:pt x="11023" y="33552"/>
                    <a:pt x="21337" y="41426"/>
                    <a:pt x="21337" y="41426"/>
                  </a:cubicBezTo>
                  <a:lnTo>
                    <a:pt x="32892" y="39962"/>
                  </a:lnTo>
                  <a:cubicBezTo>
                    <a:pt x="33314" y="39918"/>
                    <a:pt x="32160" y="31356"/>
                    <a:pt x="27503" y="28451"/>
                  </a:cubicBezTo>
                  <a:cubicBezTo>
                    <a:pt x="22867" y="25523"/>
                    <a:pt x="19119" y="23527"/>
                    <a:pt x="17877" y="16474"/>
                  </a:cubicBezTo>
                  <a:cubicBezTo>
                    <a:pt x="16879" y="10730"/>
                    <a:pt x="16546" y="4741"/>
                    <a:pt x="10757" y="1414"/>
                  </a:cubicBezTo>
                  <a:cubicBezTo>
                    <a:pt x="9112" y="487"/>
                    <a:pt x="7246" y="1"/>
                    <a:pt x="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7908671" y="4406513"/>
              <a:ext cx="594652" cy="1105387"/>
            </a:xfrm>
            <a:custGeom>
              <a:avLst/>
              <a:gdLst/>
              <a:ahLst/>
              <a:cxnLst/>
              <a:rect l="l" t="t" r="r" b="b"/>
              <a:pathLst>
                <a:path w="16525" h="30718" extrusionOk="0">
                  <a:moveTo>
                    <a:pt x="91" y="0"/>
                  </a:moveTo>
                  <a:cubicBezTo>
                    <a:pt x="38" y="0"/>
                    <a:pt x="1" y="84"/>
                    <a:pt x="56" y="121"/>
                  </a:cubicBezTo>
                  <a:lnTo>
                    <a:pt x="56" y="144"/>
                  </a:lnTo>
                  <a:cubicBezTo>
                    <a:pt x="1964" y="1408"/>
                    <a:pt x="3428" y="3249"/>
                    <a:pt x="4248" y="5400"/>
                  </a:cubicBezTo>
                  <a:cubicBezTo>
                    <a:pt x="5135" y="7773"/>
                    <a:pt x="5246" y="10346"/>
                    <a:pt x="5734" y="12808"/>
                  </a:cubicBezTo>
                  <a:cubicBezTo>
                    <a:pt x="5912" y="13984"/>
                    <a:pt x="6289" y="15137"/>
                    <a:pt x="6821" y="16224"/>
                  </a:cubicBezTo>
                  <a:cubicBezTo>
                    <a:pt x="7065" y="16712"/>
                    <a:pt x="7398" y="17155"/>
                    <a:pt x="7775" y="17532"/>
                  </a:cubicBezTo>
                  <a:cubicBezTo>
                    <a:pt x="8196" y="17887"/>
                    <a:pt x="8684" y="18198"/>
                    <a:pt x="9216" y="18375"/>
                  </a:cubicBezTo>
                  <a:cubicBezTo>
                    <a:pt x="9771" y="18597"/>
                    <a:pt x="10348" y="18774"/>
                    <a:pt x="10880" y="19018"/>
                  </a:cubicBezTo>
                  <a:cubicBezTo>
                    <a:pt x="11368" y="19262"/>
                    <a:pt x="11811" y="19551"/>
                    <a:pt x="12233" y="19883"/>
                  </a:cubicBezTo>
                  <a:cubicBezTo>
                    <a:pt x="13053" y="20593"/>
                    <a:pt x="13741" y="21436"/>
                    <a:pt x="14273" y="22390"/>
                  </a:cubicBezTo>
                  <a:cubicBezTo>
                    <a:pt x="15515" y="24607"/>
                    <a:pt x="15892" y="27158"/>
                    <a:pt x="16203" y="29664"/>
                  </a:cubicBezTo>
                  <a:cubicBezTo>
                    <a:pt x="16247" y="29975"/>
                    <a:pt x="16292" y="30308"/>
                    <a:pt x="16314" y="30618"/>
                  </a:cubicBezTo>
                  <a:cubicBezTo>
                    <a:pt x="16314" y="30685"/>
                    <a:pt x="16369" y="30718"/>
                    <a:pt x="16422" y="30718"/>
                  </a:cubicBezTo>
                  <a:cubicBezTo>
                    <a:pt x="16475" y="30718"/>
                    <a:pt x="16525" y="30685"/>
                    <a:pt x="16513" y="30618"/>
                  </a:cubicBezTo>
                  <a:cubicBezTo>
                    <a:pt x="16269" y="28067"/>
                    <a:pt x="15981" y="25450"/>
                    <a:pt x="14894" y="23099"/>
                  </a:cubicBezTo>
                  <a:cubicBezTo>
                    <a:pt x="14007" y="21147"/>
                    <a:pt x="12543" y="19395"/>
                    <a:pt x="10503" y="18597"/>
                  </a:cubicBezTo>
                  <a:cubicBezTo>
                    <a:pt x="9926" y="18375"/>
                    <a:pt x="9327" y="18220"/>
                    <a:pt x="8773" y="17931"/>
                  </a:cubicBezTo>
                  <a:cubicBezTo>
                    <a:pt x="8241" y="17665"/>
                    <a:pt x="7797" y="17266"/>
                    <a:pt x="7442" y="16800"/>
                  </a:cubicBezTo>
                  <a:cubicBezTo>
                    <a:pt x="6732" y="15847"/>
                    <a:pt x="6355" y="14649"/>
                    <a:pt x="6089" y="13496"/>
                  </a:cubicBezTo>
                  <a:cubicBezTo>
                    <a:pt x="5513" y="11012"/>
                    <a:pt x="5446" y="8417"/>
                    <a:pt x="4648" y="5977"/>
                  </a:cubicBezTo>
                  <a:cubicBezTo>
                    <a:pt x="3960" y="3803"/>
                    <a:pt x="2629" y="1896"/>
                    <a:pt x="811" y="499"/>
                  </a:cubicBezTo>
                  <a:cubicBezTo>
                    <a:pt x="589" y="321"/>
                    <a:pt x="367" y="166"/>
                    <a:pt x="123" y="11"/>
                  </a:cubicBezTo>
                  <a:cubicBezTo>
                    <a:pt x="112" y="3"/>
                    <a:pt x="101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7668047" y="4676426"/>
              <a:ext cx="375719" cy="823985"/>
            </a:xfrm>
            <a:custGeom>
              <a:avLst/>
              <a:gdLst/>
              <a:ahLst/>
              <a:cxnLst/>
              <a:rect l="l" t="t" r="r" b="b"/>
              <a:pathLst>
                <a:path w="10441" h="22898" extrusionOk="0">
                  <a:moveTo>
                    <a:pt x="848" y="0"/>
                  </a:moveTo>
                  <a:cubicBezTo>
                    <a:pt x="830" y="0"/>
                    <a:pt x="813" y="8"/>
                    <a:pt x="799" y="28"/>
                  </a:cubicBezTo>
                  <a:lnTo>
                    <a:pt x="822" y="51"/>
                  </a:lnTo>
                  <a:cubicBezTo>
                    <a:pt x="23" y="1293"/>
                    <a:pt x="356" y="2912"/>
                    <a:pt x="799" y="4220"/>
                  </a:cubicBezTo>
                  <a:cubicBezTo>
                    <a:pt x="1021" y="4863"/>
                    <a:pt x="1310" y="5484"/>
                    <a:pt x="1620" y="6106"/>
                  </a:cubicBezTo>
                  <a:cubicBezTo>
                    <a:pt x="1953" y="6660"/>
                    <a:pt x="2241" y="7237"/>
                    <a:pt x="2507" y="7813"/>
                  </a:cubicBezTo>
                  <a:cubicBezTo>
                    <a:pt x="2840" y="8789"/>
                    <a:pt x="3062" y="9787"/>
                    <a:pt x="3150" y="10808"/>
                  </a:cubicBezTo>
                  <a:cubicBezTo>
                    <a:pt x="3283" y="11828"/>
                    <a:pt x="3394" y="12870"/>
                    <a:pt x="3572" y="13890"/>
                  </a:cubicBezTo>
                  <a:cubicBezTo>
                    <a:pt x="3904" y="15887"/>
                    <a:pt x="4481" y="17883"/>
                    <a:pt x="5634" y="19568"/>
                  </a:cubicBezTo>
                  <a:cubicBezTo>
                    <a:pt x="6588" y="21010"/>
                    <a:pt x="7985" y="22274"/>
                    <a:pt x="9649" y="22762"/>
                  </a:cubicBezTo>
                  <a:cubicBezTo>
                    <a:pt x="9871" y="22829"/>
                    <a:pt x="10070" y="22873"/>
                    <a:pt x="10292" y="22895"/>
                  </a:cubicBezTo>
                  <a:cubicBezTo>
                    <a:pt x="10299" y="22897"/>
                    <a:pt x="10306" y="22897"/>
                    <a:pt x="10313" y="22897"/>
                  </a:cubicBezTo>
                  <a:cubicBezTo>
                    <a:pt x="10408" y="22897"/>
                    <a:pt x="10440" y="22759"/>
                    <a:pt x="10336" y="22718"/>
                  </a:cubicBezTo>
                  <a:cubicBezTo>
                    <a:pt x="8629" y="22274"/>
                    <a:pt x="7143" y="21254"/>
                    <a:pt x="6122" y="19834"/>
                  </a:cubicBezTo>
                  <a:cubicBezTo>
                    <a:pt x="4925" y="18260"/>
                    <a:pt x="4282" y="16330"/>
                    <a:pt x="3904" y="14423"/>
                  </a:cubicBezTo>
                  <a:cubicBezTo>
                    <a:pt x="3705" y="13403"/>
                    <a:pt x="3572" y="12382"/>
                    <a:pt x="3461" y="11362"/>
                  </a:cubicBezTo>
                  <a:cubicBezTo>
                    <a:pt x="3372" y="10386"/>
                    <a:pt x="3195" y="9432"/>
                    <a:pt x="2951" y="8479"/>
                  </a:cubicBezTo>
                  <a:cubicBezTo>
                    <a:pt x="2818" y="8013"/>
                    <a:pt x="2640" y="7569"/>
                    <a:pt x="2441" y="7126"/>
                  </a:cubicBezTo>
                  <a:cubicBezTo>
                    <a:pt x="2308" y="6904"/>
                    <a:pt x="2175" y="6682"/>
                    <a:pt x="2064" y="6460"/>
                  </a:cubicBezTo>
                  <a:cubicBezTo>
                    <a:pt x="1753" y="5928"/>
                    <a:pt x="1465" y="5351"/>
                    <a:pt x="1221" y="4797"/>
                  </a:cubicBezTo>
                  <a:cubicBezTo>
                    <a:pt x="622" y="3400"/>
                    <a:pt x="1" y="1492"/>
                    <a:pt x="910" y="73"/>
                  </a:cubicBezTo>
                  <a:cubicBezTo>
                    <a:pt x="926" y="42"/>
                    <a:pt x="887" y="0"/>
                    <a:pt x="848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7657684" y="4528389"/>
              <a:ext cx="143544" cy="130662"/>
            </a:xfrm>
            <a:custGeom>
              <a:avLst/>
              <a:gdLst/>
              <a:ahLst/>
              <a:cxnLst/>
              <a:rect l="l" t="t" r="r" b="b"/>
              <a:pathLst>
                <a:path w="3989" h="3631" extrusionOk="0">
                  <a:moveTo>
                    <a:pt x="2180" y="0"/>
                  </a:moveTo>
                  <a:cubicBezTo>
                    <a:pt x="1535" y="0"/>
                    <a:pt x="766" y="269"/>
                    <a:pt x="112" y="815"/>
                  </a:cubicBezTo>
                  <a:lnTo>
                    <a:pt x="1" y="3300"/>
                  </a:lnTo>
                  <a:cubicBezTo>
                    <a:pt x="1" y="3300"/>
                    <a:pt x="550" y="3630"/>
                    <a:pt x="1243" y="3630"/>
                  </a:cubicBezTo>
                  <a:cubicBezTo>
                    <a:pt x="1893" y="3630"/>
                    <a:pt x="2670" y="3340"/>
                    <a:pt x="3239" y="2213"/>
                  </a:cubicBezTo>
                  <a:cubicBezTo>
                    <a:pt x="3989" y="754"/>
                    <a:pt x="3260" y="0"/>
                    <a:pt x="2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7682944" y="4544150"/>
              <a:ext cx="73733" cy="42282"/>
            </a:xfrm>
            <a:custGeom>
              <a:avLst/>
              <a:gdLst/>
              <a:ahLst/>
              <a:cxnLst/>
              <a:rect l="l" t="t" r="r" b="b"/>
              <a:pathLst>
                <a:path w="2049" h="1175" extrusionOk="0">
                  <a:moveTo>
                    <a:pt x="1960" y="0"/>
                  </a:moveTo>
                  <a:cubicBezTo>
                    <a:pt x="1228" y="111"/>
                    <a:pt x="541" y="466"/>
                    <a:pt x="53" y="1021"/>
                  </a:cubicBezTo>
                  <a:cubicBezTo>
                    <a:pt x="0" y="1091"/>
                    <a:pt x="58" y="1174"/>
                    <a:pt x="117" y="1174"/>
                  </a:cubicBezTo>
                  <a:cubicBezTo>
                    <a:pt x="133" y="1174"/>
                    <a:pt x="149" y="1168"/>
                    <a:pt x="164" y="1154"/>
                  </a:cubicBezTo>
                  <a:cubicBezTo>
                    <a:pt x="652" y="644"/>
                    <a:pt x="1273" y="289"/>
                    <a:pt x="1982" y="111"/>
                  </a:cubicBezTo>
                  <a:cubicBezTo>
                    <a:pt x="2049" y="111"/>
                    <a:pt x="2027" y="0"/>
                    <a:pt x="1960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7698921" y="4574520"/>
              <a:ext cx="22635" cy="59879"/>
            </a:xfrm>
            <a:custGeom>
              <a:avLst/>
              <a:gdLst/>
              <a:ahLst/>
              <a:cxnLst/>
              <a:rect l="l" t="t" r="r" b="b"/>
              <a:pathLst>
                <a:path w="629" h="1664" extrusionOk="0">
                  <a:moveTo>
                    <a:pt x="116" y="1"/>
                  </a:moveTo>
                  <a:cubicBezTo>
                    <a:pt x="57" y="1"/>
                    <a:pt x="0" y="80"/>
                    <a:pt x="52" y="132"/>
                  </a:cubicBezTo>
                  <a:lnTo>
                    <a:pt x="52" y="155"/>
                  </a:lnTo>
                  <a:cubicBezTo>
                    <a:pt x="363" y="532"/>
                    <a:pt x="407" y="1086"/>
                    <a:pt x="141" y="1530"/>
                  </a:cubicBezTo>
                  <a:cubicBezTo>
                    <a:pt x="107" y="1597"/>
                    <a:pt x="163" y="1664"/>
                    <a:pt x="220" y="1664"/>
                  </a:cubicBezTo>
                  <a:cubicBezTo>
                    <a:pt x="239" y="1664"/>
                    <a:pt x="258" y="1657"/>
                    <a:pt x="274" y="1641"/>
                  </a:cubicBezTo>
                  <a:cubicBezTo>
                    <a:pt x="629" y="1130"/>
                    <a:pt x="585" y="465"/>
                    <a:pt x="163" y="21"/>
                  </a:cubicBezTo>
                  <a:cubicBezTo>
                    <a:pt x="149" y="7"/>
                    <a:pt x="132" y="1"/>
                    <a:pt x="116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7593848" y="4644724"/>
              <a:ext cx="191584" cy="190756"/>
            </a:xfrm>
            <a:custGeom>
              <a:avLst/>
              <a:gdLst/>
              <a:ahLst/>
              <a:cxnLst/>
              <a:rect l="l" t="t" r="r" b="b"/>
              <a:pathLst>
                <a:path w="5324" h="5301" extrusionOk="0">
                  <a:moveTo>
                    <a:pt x="2662" y="0"/>
                  </a:moveTo>
                  <a:cubicBezTo>
                    <a:pt x="1198" y="0"/>
                    <a:pt x="0" y="1176"/>
                    <a:pt x="0" y="2639"/>
                  </a:cubicBezTo>
                  <a:cubicBezTo>
                    <a:pt x="0" y="4125"/>
                    <a:pt x="1176" y="5301"/>
                    <a:pt x="2662" y="5301"/>
                  </a:cubicBezTo>
                  <a:cubicBezTo>
                    <a:pt x="3172" y="5301"/>
                    <a:pt x="3682" y="5146"/>
                    <a:pt x="4103" y="4879"/>
                  </a:cubicBezTo>
                  <a:cubicBezTo>
                    <a:pt x="4858" y="4369"/>
                    <a:pt x="5301" y="3549"/>
                    <a:pt x="5301" y="2662"/>
                  </a:cubicBezTo>
                  <a:cubicBezTo>
                    <a:pt x="5323" y="1176"/>
                    <a:pt x="4126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7593848" y="4668653"/>
              <a:ext cx="147682" cy="166826"/>
            </a:xfrm>
            <a:custGeom>
              <a:avLst/>
              <a:gdLst/>
              <a:ahLst/>
              <a:cxnLst/>
              <a:rect l="l" t="t" r="r" b="b"/>
              <a:pathLst>
                <a:path w="4104" h="4636" extrusionOk="0">
                  <a:moveTo>
                    <a:pt x="910" y="0"/>
                  </a:moveTo>
                  <a:cubicBezTo>
                    <a:pt x="333" y="488"/>
                    <a:pt x="0" y="1220"/>
                    <a:pt x="0" y="1974"/>
                  </a:cubicBezTo>
                  <a:cubicBezTo>
                    <a:pt x="0" y="3460"/>
                    <a:pt x="1176" y="4636"/>
                    <a:pt x="2662" y="4636"/>
                  </a:cubicBezTo>
                  <a:cubicBezTo>
                    <a:pt x="3172" y="4636"/>
                    <a:pt x="3682" y="4503"/>
                    <a:pt x="4103" y="4214"/>
                  </a:cubicBezTo>
                  <a:cubicBezTo>
                    <a:pt x="3172" y="2928"/>
                    <a:pt x="1841" y="1242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7419075" y="5185809"/>
              <a:ext cx="1455773" cy="1561173"/>
            </a:xfrm>
            <a:custGeom>
              <a:avLst/>
              <a:gdLst/>
              <a:ahLst/>
              <a:cxnLst/>
              <a:rect l="l" t="t" r="r" b="b"/>
              <a:pathLst>
                <a:path w="40455" h="43384" extrusionOk="0">
                  <a:moveTo>
                    <a:pt x="24508" y="1"/>
                  </a:moveTo>
                  <a:lnTo>
                    <a:pt x="0" y="27414"/>
                  </a:lnTo>
                  <a:lnTo>
                    <a:pt x="15015" y="43383"/>
                  </a:lnTo>
                  <a:lnTo>
                    <a:pt x="40455" y="16968"/>
                  </a:lnTo>
                  <a:lnTo>
                    <a:pt x="245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7620980" y="5641972"/>
              <a:ext cx="1387977" cy="1359010"/>
            </a:xfrm>
            <a:custGeom>
              <a:avLst/>
              <a:gdLst/>
              <a:ahLst/>
              <a:cxnLst/>
              <a:rect l="l" t="t" r="r" b="b"/>
              <a:pathLst>
                <a:path w="38571" h="37766" extrusionOk="0">
                  <a:moveTo>
                    <a:pt x="4904" y="0"/>
                  </a:moveTo>
                  <a:cubicBezTo>
                    <a:pt x="4880" y="0"/>
                    <a:pt x="4857" y="4"/>
                    <a:pt x="4835" y="10"/>
                  </a:cubicBezTo>
                  <a:cubicBezTo>
                    <a:pt x="3682" y="365"/>
                    <a:pt x="5279" y="3470"/>
                    <a:pt x="5279" y="3470"/>
                  </a:cubicBezTo>
                  <a:cubicBezTo>
                    <a:pt x="5279" y="3470"/>
                    <a:pt x="3726" y="604"/>
                    <a:pt x="2733" y="604"/>
                  </a:cubicBezTo>
                  <a:cubicBezTo>
                    <a:pt x="2678" y="604"/>
                    <a:pt x="2625" y="612"/>
                    <a:pt x="2573" y="631"/>
                  </a:cubicBezTo>
                  <a:cubicBezTo>
                    <a:pt x="1597" y="986"/>
                    <a:pt x="3105" y="3825"/>
                    <a:pt x="3105" y="3825"/>
                  </a:cubicBezTo>
                  <a:cubicBezTo>
                    <a:pt x="3105" y="3825"/>
                    <a:pt x="2291" y="2456"/>
                    <a:pt x="1443" y="2456"/>
                  </a:cubicBezTo>
                  <a:cubicBezTo>
                    <a:pt x="1302" y="2456"/>
                    <a:pt x="1160" y="2494"/>
                    <a:pt x="1021" y="2583"/>
                  </a:cubicBezTo>
                  <a:cubicBezTo>
                    <a:pt x="447" y="2948"/>
                    <a:pt x="1513" y="5014"/>
                    <a:pt x="2490" y="6656"/>
                  </a:cubicBezTo>
                  <a:lnTo>
                    <a:pt x="2490" y="6656"/>
                  </a:lnTo>
                  <a:cubicBezTo>
                    <a:pt x="2183" y="6329"/>
                    <a:pt x="1853" y="6097"/>
                    <a:pt x="1534" y="6097"/>
                  </a:cubicBezTo>
                  <a:cubicBezTo>
                    <a:pt x="1405" y="6097"/>
                    <a:pt x="1277" y="6135"/>
                    <a:pt x="1154" y="6220"/>
                  </a:cubicBezTo>
                  <a:cubicBezTo>
                    <a:pt x="0" y="7019"/>
                    <a:pt x="3349" y="14183"/>
                    <a:pt x="4148" y="15713"/>
                  </a:cubicBezTo>
                  <a:cubicBezTo>
                    <a:pt x="4490" y="16378"/>
                    <a:pt x="13290" y="37766"/>
                    <a:pt x="23679" y="37766"/>
                  </a:cubicBezTo>
                  <a:cubicBezTo>
                    <a:pt x="24725" y="37766"/>
                    <a:pt x="25788" y="37549"/>
                    <a:pt x="26859" y="37072"/>
                  </a:cubicBezTo>
                  <a:cubicBezTo>
                    <a:pt x="38570" y="31882"/>
                    <a:pt x="31428" y="15802"/>
                    <a:pt x="31428" y="15802"/>
                  </a:cubicBezTo>
                  <a:lnTo>
                    <a:pt x="23754" y="15802"/>
                  </a:lnTo>
                  <a:lnTo>
                    <a:pt x="21248" y="18397"/>
                  </a:lnTo>
                  <a:cubicBezTo>
                    <a:pt x="21248" y="18397"/>
                    <a:pt x="15260" y="9481"/>
                    <a:pt x="14927" y="9104"/>
                  </a:cubicBezTo>
                  <a:cubicBezTo>
                    <a:pt x="14594" y="8704"/>
                    <a:pt x="12332" y="3603"/>
                    <a:pt x="11290" y="3470"/>
                  </a:cubicBezTo>
                  <a:cubicBezTo>
                    <a:pt x="11275" y="3468"/>
                    <a:pt x="11262" y="3467"/>
                    <a:pt x="11249" y="3467"/>
                  </a:cubicBezTo>
                  <a:cubicBezTo>
                    <a:pt x="10307" y="3467"/>
                    <a:pt x="11626" y="8076"/>
                    <a:pt x="11888" y="9104"/>
                  </a:cubicBezTo>
                  <a:cubicBezTo>
                    <a:pt x="11888" y="9104"/>
                    <a:pt x="6204" y="0"/>
                    <a:pt x="4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7701260" y="5871979"/>
              <a:ext cx="95648" cy="165639"/>
            </a:xfrm>
            <a:custGeom>
              <a:avLst/>
              <a:gdLst/>
              <a:ahLst/>
              <a:cxnLst/>
              <a:rect l="l" t="t" r="r" b="b"/>
              <a:pathLst>
                <a:path w="2658" h="4603" extrusionOk="0">
                  <a:moveTo>
                    <a:pt x="84" y="0"/>
                  </a:moveTo>
                  <a:cubicBezTo>
                    <a:pt x="47" y="0"/>
                    <a:pt x="0" y="47"/>
                    <a:pt x="32" y="95"/>
                  </a:cubicBezTo>
                  <a:lnTo>
                    <a:pt x="9" y="95"/>
                  </a:lnTo>
                  <a:cubicBezTo>
                    <a:pt x="830" y="1603"/>
                    <a:pt x="1651" y="3089"/>
                    <a:pt x="2516" y="4575"/>
                  </a:cubicBezTo>
                  <a:cubicBezTo>
                    <a:pt x="2529" y="4594"/>
                    <a:pt x="2547" y="4602"/>
                    <a:pt x="2566" y="4602"/>
                  </a:cubicBezTo>
                  <a:cubicBezTo>
                    <a:pt x="2612" y="4602"/>
                    <a:pt x="2658" y="4555"/>
                    <a:pt x="2627" y="4508"/>
                  </a:cubicBezTo>
                  <a:cubicBezTo>
                    <a:pt x="1828" y="3000"/>
                    <a:pt x="985" y="1514"/>
                    <a:pt x="120" y="28"/>
                  </a:cubicBezTo>
                  <a:cubicBezTo>
                    <a:pt x="114" y="8"/>
                    <a:pt x="100" y="0"/>
                    <a:pt x="84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7730767" y="5779718"/>
              <a:ext cx="113713" cy="198493"/>
            </a:xfrm>
            <a:custGeom>
              <a:avLst/>
              <a:gdLst/>
              <a:ahLst/>
              <a:cxnLst/>
              <a:rect l="l" t="t" r="r" b="b"/>
              <a:pathLst>
                <a:path w="3160" h="5516" extrusionOk="0">
                  <a:moveTo>
                    <a:pt x="67" y="1"/>
                  </a:moveTo>
                  <a:cubicBezTo>
                    <a:pt x="36" y="1"/>
                    <a:pt x="1" y="32"/>
                    <a:pt x="32" y="64"/>
                  </a:cubicBezTo>
                  <a:lnTo>
                    <a:pt x="10" y="64"/>
                  </a:lnTo>
                  <a:cubicBezTo>
                    <a:pt x="1030" y="1882"/>
                    <a:pt x="2028" y="3701"/>
                    <a:pt x="3071" y="5497"/>
                  </a:cubicBezTo>
                  <a:cubicBezTo>
                    <a:pt x="3077" y="5510"/>
                    <a:pt x="3088" y="5516"/>
                    <a:pt x="3099" y="5516"/>
                  </a:cubicBezTo>
                  <a:cubicBezTo>
                    <a:pt x="3126" y="5516"/>
                    <a:pt x="3160" y="5484"/>
                    <a:pt x="3160" y="5453"/>
                  </a:cubicBezTo>
                  <a:cubicBezTo>
                    <a:pt x="2139" y="3634"/>
                    <a:pt x="1119" y="1838"/>
                    <a:pt x="99" y="19"/>
                  </a:cubicBezTo>
                  <a:cubicBezTo>
                    <a:pt x="92" y="6"/>
                    <a:pt x="80" y="1"/>
                    <a:pt x="67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7795610" y="5738516"/>
              <a:ext cx="116232" cy="207310"/>
            </a:xfrm>
            <a:custGeom>
              <a:avLst/>
              <a:gdLst/>
              <a:ahLst/>
              <a:cxnLst/>
              <a:rect l="l" t="t" r="r" b="b"/>
              <a:pathLst>
                <a:path w="3230" h="5761" extrusionOk="0">
                  <a:moveTo>
                    <a:pt x="87" y="0"/>
                  </a:moveTo>
                  <a:cubicBezTo>
                    <a:pt x="43" y="0"/>
                    <a:pt x="1" y="35"/>
                    <a:pt x="27" y="100"/>
                  </a:cubicBezTo>
                  <a:cubicBezTo>
                    <a:pt x="803" y="2096"/>
                    <a:pt x="1845" y="3981"/>
                    <a:pt x="3088" y="5733"/>
                  </a:cubicBezTo>
                  <a:cubicBezTo>
                    <a:pt x="3101" y="5753"/>
                    <a:pt x="3119" y="5761"/>
                    <a:pt x="3138" y="5761"/>
                  </a:cubicBezTo>
                  <a:cubicBezTo>
                    <a:pt x="3184" y="5761"/>
                    <a:pt x="3230" y="5714"/>
                    <a:pt x="3198" y="5667"/>
                  </a:cubicBezTo>
                  <a:cubicBezTo>
                    <a:pt x="2023" y="3892"/>
                    <a:pt x="1003" y="2007"/>
                    <a:pt x="160" y="55"/>
                  </a:cubicBezTo>
                  <a:cubicBezTo>
                    <a:pt x="151" y="18"/>
                    <a:pt x="118" y="0"/>
                    <a:pt x="87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8372611" y="6279601"/>
              <a:ext cx="139406" cy="199357"/>
            </a:xfrm>
            <a:custGeom>
              <a:avLst/>
              <a:gdLst/>
              <a:ahLst/>
              <a:cxnLst/>
              <a:rect l="l" t="t" r="r" b="b"/>
              <a:pathLst>
                <a:path w="3874" h="5540" extrusionOk="0">
                  <a:moveTo>
                    <a:pt x="104" y="1"/>
                  </a:moveTo>
                  <a:cubicBezTo>
                    <a:pt x="48" y="1"/>
                    <a:pt x="0" y="79"/>
                    <a:pt x="50" y="144"/>
                  </a:cubicBezTo>
                  <a:cubicBezTo>
                    <a:pt x="1358" y="1874"/>
                    <a:pt x="2600" y="3649"/>
                    <a:pt x="3731" y="5512"/>
                  </a:cubicBezTo>
                  <a:cubicBezTo>
                    <a:pt x="3744" y="5531"/>
                    <a:pt x="3763" y="5539"/>
                    <a:pt x="3782" y="5539"/>
                  </a:cubicBezTo>
                  <a:cubicBezTo>
                    <a:pt x="3827" y="5539"/>
                    <a:pt x="3874" y="5492"/>
                    <a:pt x="3842" y="5445"/>
                  </a:cubicBezTo>
                  <a:cubicBezTo>
                    <a:pt x="2755" y="3538"/>
                    <a:pt x="1536" y="1719"/>
                    <a:pt x="160" y="34"/>
                  </a:cubicBezTo>
                  <a:cubicBezTo>
                    <a:pt x="143" y="11"/>
                    <a:pt x="123" y="1"/>
                    <a:pt x="104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7395901" y="4444368"/>
              <a:ext cx="35157" cy="45017"/>
            </a:xfrm>
            <a:custGeom>
              <a:avLst/>
              <a:gdLst/>
              <a:ahLst/>
              <a:cxnLst/>
              <a:rect l="l" t="t" r="r" b="b"/>
              <a:pathLst>
                <a:path w="977" h="1251" extrusionOk="0">
                  <a:moveTo>
                    <a:pt x="608" y="0"/>
                  </a:moveTo>
                  <a:cubicBezTo>
                    <a:pt x="498" y="0"/>
                    <a:pt x="392" y="54"/>
                    <a:pt x="334" y="156"/>
                  </a:cubicBezTo>
                  <a:lnTo>
                    <a:pt x="156" y="511"/>
                  </a:lnTo>
                  <a:cubicBezTo>
                    <a:pt x="67" y="644"/>
                    <a:pt x="23" y="777"/>
                    <a:pt x="1" y="933"/>
                  </a:cubicBezTo>
                  <a:cubicBezTo>
                    <a:pt x="1" y="999"/>
                    <a:pt x="1" y="1066"/>
                    <a:pt x="23" y="1132"/>
                  </a:cubicBezTo>
                  <a:cubicBezTo>
                    <a:pt x="45" y="1154"/>
                    <a:pt x="90" y="1199"/>
                    <a:pt x="112" y="1221"/>
                  </a:cubicBezTo>
                  <a:cubicBezTo>
                    <a:pt x="158" y="1239"/>
                    <a:pt x="207" y="1250"/>
                    <a:pt x="255" y="1250"/>
                  </a:cubicBezTo>
                  <a:cubicBezTo>
                    <a:pt x="321" y="1250"/>
                    <a:pt x="383" y="1229"/>
                    <a:pt x="422" y="1177"/>
                  </a:cubicBezTo>
                  <a:cubicBezTo>
                    <a:pt x="467" y="1132"/>
                    <a:pt x="511" y="1088"/>
                    <a:pt x="555" y="1043"/>
                  </a:cubicBezTo>
                  <a:cubicBezTo>
                    <a:pt x="622" y="977"/>
                    <a:pt x="666" y="888"/>
                    <a:pt x="711" y="822"/>
                  </a:cubicBezTo>
                  <a:cubicBezTo>
                    <a:pt x="755" y="711"/>
                    <a:pt x="821" y="600"/>
                    <a:pt x="888" y="467"/>
                  </a:cubicBezTo>
                  <a:cubicBezTo>
                    <a:pt x="977" y="312"/>
                    <a:pt x="910" y="134"/>
                    <a:pt x="777" y="45"/>
                  </a:cubicBezTo>
                  <a:cubicBezTo>
                    <a:pt x="724" y="15"/>
                    <a:pt x="665" y="0"/>
                    <a:pt x="608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7344049" y="4402411"/>
              <a:ext cx="39835" cy="54301"/>
            </a:xfrm>
            <a:custGeom>
              <a:avLst/>
              <a:gdLst/>
              <a:ahLst/>
              <a:cxnLst/>
              <a:rect l="l" t="t" r="r" b="b"/>
              <a:pathLst>
                <a:path w="1107" h="1509" extrusionOk="0">
                  <a:moveTo>
                    <a:pt x="752" y="0"/>
                  </a:moveTo>
                  <a:cubicBezTo>
                    <a:pt x="676" y="0"/>
                    <a:pt x="602" y="37"/>
                    <a:pt x="555" y="125"/>
                  </a:cubicBezTo>
                  <a:cubicBezTo>
                    <a:pt x="444" y="302"/>
                    <a:pt x="333" y="457"/>
                    <a:pt x="244" y="635"/>
                  </a:cubicBezTo>
                  <a:cubicBezTo>
                    <a:pt x="178" y="746"/>
                    <a:pt x="133" y="834"/>
                    <a:pt x="89" y="923"/>
                  </a:cubicBezTo>
                  <a:cubicBezTo>
                    <a:pt x="67" y="967"/>
                    <a:pt x="45" y="1034"/>
                    <a:pt x="22" y="1100"/>
                  </a:cubicBezTo>
                  <a:cubicBezTo>
                    <a:pt x="22" y="1167"/>
                    <a:pt x="0" y="1234"/>
                    <a:pt x="22" y="1300"/>
                  </a:cubicBezTo>
                  <a:cubicBezTo>
                    <a:pt x="22" y="1367"/>
                    <a:pt x="67" y="1455"/>
                    <a:pt x="155" y="1500"/>
                  </a:cubicBezTo>
                  <a:cubicBezTo>
                    <a:pt x="178" y="1505"/>
                    <a:pt x="200" y="1508"/>
                    <a:pt x="222" y="1508"/>
                  </a:cubicBezTo>
                  <a:cubicBezTo>
                    <a:pt x="287" y="1508"/>
                    <a:pt x="349" y="1483"/>
                    <a:pt x="399" y="1433"/>
                  </a:cubicBezTo>
                  <a:cubicBezTo>
                    <a:pt x="422" y="1411"/>
                    <a:pt x="466" y="1389"/>
                    <a:pt x="488" y="1344"/>
                  </a:cubicBezTo>
                  <a:cubicBezTo>
                    <a:pt x="532" y="1300"/>
                    <a:pt x="555" y="1234"/>
                    <a:pt x="599" y="1167"/>
                  </a:cubicBezTo>
                  <a:cubicBezTo>
                    <a:pt x="621" y="1078"/>
                    <a:pt x="666" y="990"/>
                    <a:pt x="710" y="923"/>
                  </a:cubicBezTo>
                  <a:cubicBezTo>
                    <a:pt x="799" y="746"/>
                    <a:pt x="887" y="568"/>
                    <a:pt x="998" y="413"/>
                  </a:cubicBezTo>
                  <a:lnTo>
                    <a:pt x="998" y="391"/>
                  </a:lnTo>
                  <a:cubicBezTo>
                    <a:pt x="1106" y="190"/>
                    <a:pt x="925" y="0"/>
                    <a:pt x="752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7345884" y="4530297"/>
              <a:ext cx="109934" cy="55597"/>
            </a:xfrm>
            <a:custGeom>
              <a:avLst/>
              <a:gdLst/>
              <a:ahLst/>
              <a:cxnLst/>
              <a:rect l="l" t="t" r="r" b="b"/>
              <a:pathLst>
                <a:path w="3055" h="1545" extrusionOk="0">
                  <a:moveTo>
                    <a:pt x="2834" y="1"/>
                  </a:moveTo>
                  <a:cubicBezTo>
                    <a:pt x="2781" y="1"/>
                    <a:pt x="2729" y="23"/>
                    <a:pt x="2699" y="75"/>
                  </a:cubicBezTo>
                  <a:cubicBezTo>
                    <a:pt x="2433" y="649"/>
                    <a:pt x="1845" y="1014"/>
                    <a:pt x="1215" y="1014"/>
                  </a:cubicBezTo>
                  <a:cubicBezTo>
                    <a:pt x="1163" y="1014"/>
                    <a:pt x="1111" y="1012"/>
                    <a:pt x="1058" y="1006"/>
                  </a:cubicBezTo>
                  <a:cubicBezTo>
                    <a:pt x="814" y="984"/>
                    <a:pt x="592" y="940"/>
                    <a:pt x="393" y="873"/>
                  </a:cubicBezTo>
                  <a:cubicBezTo>
                    <a:pt x="357" y="857"/>
                    <a:pt x="323" y="850"/>
                    <a:pt x="291" y="850"/>
                  </a:cubicBezTo>
                  <a:cubicBezTo>
                    <a:pt x="105" y="850"/>
                    <a:pt x="1" y="1096"/>
                    <a:pt x="171" y="1228"/>
                  </a:cubicBezTo>
                  <a:cubicBezTo>
                    <a:pt x="437" y="1406"/>
                    <a:pt x="725" y="1517"/>
                    <a:pt x="1036" y="1539"/>
                  </a:cubicBezTo>
                  <a:cubicBezTo>
                    <a:pt x="1083" y="1542"/>
                    <a:pt x="1130" y="1544"/>
                    <a:pt x="1176" y="1544"/>
                  </a:cubicBezTo>
                  <a:cubicBezTo>
                    <a:pt x="1418" y="1544"/>
                    <a:pt x="1659" y="1495"/>
                    <a:pt x="1901" y="1384"/>
                  </a:cubicBezTo>
                  <a:cubicBezTo>
                    <a:pt x="2167" y="1295"/>
                    <a:pt x="2389" y="1117"/>
                    <a:pt x="2589" y="918"/>
                  </a:cubicBezTo>
                  <a:cubicBezTo>
                    <a:pt x="2766" y="696"/>
                    <a:pt x="2921" y="474"/>
                    <a:pt x="3010" y="208"/>
                  </a:cubicBezTo>
                  <a:cubicBezTo>
                    <a:pt x="3054" y="90"/>
                    <a:pt x="2941" y="1"/>
                    <a:pt x="2834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442213" y="4391904"/>
              <a:ext cx="34330" cy="59051"/>
            </a:xfrm>
            <a:custGeom>
              <a:avLst/>
              <a:gdLst/>
              <a:ahLst/>
              <a:cxnLst/>
              <a:rect l="l" t="t" r="r" b="b"/>
              <a:pathLst>
                <a:path w="954" h="1641" extrusionOk="0">
                  <a:moveTo>
                    <a:pt x="355" y="771"/>
                  </a:moveTo>
                  <a:cubicBezTo>
                    <a:pt x="355" y="784"/>
                    <a:pt x="362" y="797"/>
                    <a:pt x="364" y="797"/>
                  </a:cubicBezTo>
                  <a:cubicBezTo>
                    <a:pt x="366" y="797"/>
                    <a:pt x="364" y="790"/>
                    <a:pt x="355" y="771"/>
                  </a:cubicBezTo>
                  <a:close/>
                  <a:moveTo>
                    <a:pt x="207" y="1"/>
                  </a:moveTo>
                  <a:cubicBezTo>
                    <a:pt x="155" y="1"/>
                    <a:pt x="107" y="30"/>
                    <a:pt x="67" y="84"/>
                  </a:cubicBezTo>
                  <a:cubicBezTo>
                    <a:pt x="0" y="150"/>
                    <a:pt x="22" y="261"/>
                    <a:pt x="89" y="328"/>
                  </a:cubicBezTo>
                  <a:lnTo>
                    <a:pt x="133" y="394"/>
                  </a:lnTo>
                  <a:cubicBezTo>
                    <a:pt x="155" y="417"/>
                    <a:pt x="155" y="417"/>
                    <a:pt x="178" y="439"/>
                  </a:cubicBezTo>
                  <a:cubicBezTo>
                    <a:pt x="200" y="483"/>
                    <a:pt x="222" y="527"/>
                    <a:pt x="244" y="572"/>
                  </a:cubicBezTo>
                  <a:lnTo>
                    <a:pt x="333" y="705"/>
                  </a:lnTo>
                  <a:cubicBezTo>
                    <a:pt x="333" y="727"/>
                    <a:pt x="355" y="749"/>
                    <a:pt x="355" y="771"/>
                  </a:cubicBezTo>
                  <a:cubicBezTo>
                    <a:pt x="355" y="771"/>
                    <a:pt x="355" y="771"/>
                    <a:pt x="355" y="771"/>
                  </a:cubicBezTo>
                  <a:lnTo>
                    <a:pt x="355" y="771"/>
                  </a:lnTo>
                  <a:cubicBezTo>
                    <a:pt x="355" y="771"/>
                    <a:pt x="355" y="771"/>
                    <a:pt x="355" y="771"/>
                  </a:cubicBezTo>
                  <a:lnTo>
                    <a:pt x="355" y="771"/>
                  </a:lnTo>
                  <a:cubicBezTo>
                    <a:pt x="377" y="794"/>
                    <a:pt x="377" y="794"/>
                    <a:pt x="377" y="816"/>
                  </a:cubicBezTo>
                  <a:cubicBezTo>
                    <a:pt x="399" y="860"/>
                    <a:pt x="422" y="905"/>
                    <a:pt x="422" y="971"/>
                  </a:cubicBezTo>
                  <a:lnTo>
                    <a:pt x="444" y="1038"/>
                  </a:lnTo>
                  <a:lnTo>
                    <a:pt x="444" y="1082"/>
                  </a:lnTo>
                  <a:cubicBezTo>
                    <a:pt x="444" y="1126"/>
                    <a:pt x="444" y="1193"/>
                    <a:pt x="444" y="1237"/>
                  </a:cubicBezTo>
                  <a:lnTo>
                    <a:pt x="444" y="1326"/>
                  </a:lnTo>
                  <a:lnTo>
                    <a:pt x="444" y="1348"/>
                  </a:lnTo>
                  <a:cubicBezTo>
                    <a:pt x="422" y="1481"/>
                    <a:pt x="510" y="1592"/>
                    <a:pt x="621" y="1636"/>
                  </a:cubicBezTo>
                  <a:cubicBezTo>
                    <a:pt x="638" y="1639"/>
                    <a:pt x="655" y="1641"/>
                    <a:pt x="671" y="1641"/>
                  </a:cubicBezTo>
                  <a:cubicBezTo>
                    <a:pt x="781" y="1641"/>
                    <a:pt x="871" y="1575"/>
                    <a:pt x="910" y="1459"/>
                  </a:cubicBezTo>
                  <a:cubicBezTo>
                    <a:pt x="954" y="1193"/>
                    <a:pt x="932" y="927"/>
                    <a:pt x="843" y="661"/>
                  </a:cubicBezTo>
                  <a:cubicBezTo>
                    <a:pt x="799" y="527"/>
                    <a:pt x="710" y="394"/>
                    <a:pt x="621" y="284"/>
                  </a:cubicBezTo>
                  <a:cubicBezTo>
                    <a:pt x="533" y="173"/>
                    <a:pt x="422" y="106"/>
                    <a:pt x="311" y="40"/>
                  </a:cubicBezTo>
                  <a:cubicBezTo>
                    <a:pt x="276" y="13"/>
                    <a:pt x="241" y="1"/>
                    <a:pt x="207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7339155" y="4354985"/>
              <a:ext cx="72762" cy="20224"/>
            </a:xfrm>
            <a:custGeom>
              <a:avLst/>
              <a:gdLst/>
              <a:ahLst/>
              <a:cxnLst/>
              <a:rect l="l" t="t" r="r" b="b"/>
              <a:pathLst>
                <a:path w="2022" h="562" extrusionOk="0">
                  <a:moveTo>
                    <a:pt x="1023" y="1"/>
                  </a:moveTo>
                  <a:cubicBezTo>
                    <a:pt x="735" y="1"/>
                    <a:pt x="447" y="45"/>
                    <a:pt x="181" y="156"/>
                  </a:cubicBezTo>
                  <a:cubicBezTo>
                    <a:pt x="0" y="196"/>
                    <a:pt x="55" y="454"/>
                    <a:pt x="215" y="454"/>
                  </a:cubicBezTo>
                  <a:cubicBezTo>
                    <a:pt x="232" y="454"/>
                    <a:pt x="250" y="451"/>
                    <a:pt x="269" y="445"/>
                  </a:cubicBezTo>
                  <a:cubicBezTo>
                    <a:pt x="442" y="429"/>
                    <a:pt x="614" y="413"/>
                    <a:pt x="795" y="413"/>
                  </a:cubicBezTo>
                  <a:cubicBezTo>
                    <a:pt x="869" y="413"/>
                    <a:pt x="945" y="416"/>
                    <a:pt x="1023" y="422"/>
                  </a:cubicBezTo>
                  <a:cubicBezTo>
                    <a:pt x="1267" y="445"/>
                    <a:pt x="1511" y="489"/>
                    <a:pt x="1755" y="555"/>
                  </a:cubicBezTo>
                  <a:cubicBezTo>
                    <a:pt x="1770" y="559"/>
                    <a:pt x="1786" y="561"/>
                    <a:pt x="1801" y="561"/>
                  </a:cubicBezTo>
                  <a:cubicBezTo>
                    <a:pt x="1873" y="561"/>
                    <a:pt x="1940" y="518"/>
                    <a:pt x="1977" y="445"/>
                  </a:cubicBezTo>
                  <a:cubicBezTo>
                    <a:pt x="2021" y="356"/>
                    <a:pt x="1977" y="267"/>
                    <a:pt x="1888" y="223"/>
                  </a:cubicBezTo>
                  <a:cubicBezTo>
                    <a:pt x="1622" y="90"/>
                    <a:pt x="1334" y="23"/>
                    <a:pt x="1023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3" name="Google Shape;423;p42"/>
          <p:cNvCxnSpPr/>
          <p:nvPr/>
        </p:nvCxnSpPr>
        <p:spPr>
          <a:xfrm>
            <a:off x="715050" y="1996525"/>
            <a:ext cx="77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42"/>
          <p:cNvCxnSpPr/>
          <p:nvPr/>
        </p:nvCxnSpPr>
        <p:spPr>
          <a:xfrm>
            <a:off x="715050" y="2063550"/>
            <a:ext cx="7752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 smtClean="0"/>
              <a:t>Hillidatul</a:t>
            </a:r>
            <a:r>
              <a:rPr lang="en-US" sz="2000" dirty="0" smtClean="0"/>
              <a:t> </a:t>
            </a:r>
            <a:r>
              <a:rPr lang="en-US" sz="2000" dirty="0" err="1" smtClean="0"/>
              <a:t>Ilmi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3"/>
          <p:cNvSpPr/>
          <p:nvPr/>
        </p:nvSpPr>
        <p:spPr>
          <a:xfrm>
            <a:off x="37067" y="1408670"/>
            <a:ext cx="2990338" cy="310175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63"/>
          <p:cNvSpPr/>
          <p:nvPr/>
        </p:nvSpPr>
        <p:spPr>
          <a:xfrm>
            <a:off x="3175685" y="1408670"/>
            <a:ext cx="2916195" cy="310175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3"/>
          <p:cNvSpPr/>
          <p:nvPr/>
        </p:nvSpPr>
        <p:spPr>
          <a:xfrm>
            <a:off x="6241086" y="1408670"/>
            <a:ext cx="2853489" cy="310175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6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Evaluation</a:t>
            </a:r>
            <a:endParaRPr dirty="0"/>
          </a:p>
        </p:txBody>
      </p:sp>
      <p:cxnSp>
        <p:nvCxnSpPr>
          <p:cNvPr id="1328" name="Google Shape;1328;p63"/>
          <p:cNvCxnSpPr/>
          <p:nvPr/>
        </p:nvCxnSpPr>
        <p:spPr>
          <a:xfrm>
            <a:off x="715050" y="1056625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63"/>
          <p:cNvCxnSpPr/>
          <p:nvPr/>
        </p:nvCxnSpPr>
        <p:spPr>
          <a:xfrm>
            <a:off x="726525" y="1151750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" y="2540976"/>
            <a:ext cx="2883565" cy="19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40" y="2540976"/>
            <a:ext cx="2875069" cy="19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/>
          <a:stretch/>
        </p:blipFill>
        <p:spPr bwMode="auto">
          <a:xfrm>
            <a:off x="6290515" y="2561850"/>
            <a:ext cx="2766990" cy="191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Google Shape;439;p44"/>
          <p:cNvSpPr txBox="1">
            <a:spLocks noGrp="1"/>
          </p:cNvSpPr>
          <p:nvPr>
            <p:ph type="title"/>
          </p:nvPr>
        </p:nvSpPr>
        <p:spPr>
          <a:xfrm>
            <a:off x="69698" y="1717059"/>
            <a:ext cx="3249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bg2"/>
                </a:solidFill>
              </a:rPr>
              <a:t>Activation layer is Relu and activation output is sigmoid</a:t>
            </a:r>
            <a:endParaRPr sz="1400" dirty="0">
              <a:solidFill>
                <a:schemeClr val="bg2"/>
              </a:solidFill>
            </a:endParaRPr>
          </a:p>
        </p:txBody>
      </p:sp>
      <p:sp>
        <p:nvSpPr>
          <p:cNvPr id="44" name="Google Shape;439;p44"/>
          <p:cNvSpPr txBox="1">
            <a:spLocks noGrp="1"/>
          </p:cNvSpPr>
          <p:nvPr>
            <p:ph type="title"/>
          </p:nvPr>
        </p:nvSpPr>
        <p:spPr>
          <a:xfrm>
            <a:off x="3188040" y="1710210"/>
            <a:ext cx="3249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bg2"/>
                </a:solidFill>
              </a:rPr>
              <a:t>Activation layer is Elu    and activation output is sigmoid</a:t>
            </a:r>
            <a:endParaRPr sz="1400" dirty="0">
              <a:solidFill>
                <a:schemeClr val="bg2"/>
              </a:solidFill>
            </a:endParaRPr>
          </a:p>
        </p:txBody>
      </p:sp>
      <p:sp>
        <p:nvSpPr>
          <p:cNvPr id="45" name="Google Shape;439;p44"/>
          <p:cNvSpPr txBox="1">
            <a:spLocks noGrp="1"/>
          </p:cNvSpPr>
          <p:nvPr>
            <p:ph type="title"/>
          </p:nvPr>
        </p:nvSpPr>
        <p:spPr>
          <a:xfrm>
            <a:off x="6241086" y="1710206"/>
            <a:ext cx="3249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bg2"/>
                </a:solidFill>
              </a:rPr>
              <a:t>Activation layer is Selu    and activation output is sigmoid</a:t>
            </a:r>
            <a:endParaRPr sz="1400" dirty="0">
              <a:solidFill>
                <a:schemeClr val="bg2"/>
              </a:solidFill>
            </a:endParaRPr>
          </a:p>
        </p:txBody>
      </p:sp>
      <p:sp>
        <p:nvSpPr>
          <p:cNvPr id="46" name="Google Shape;439;p44"/>
          <p:cNvSpPr txBox="1">
            <a:spLocks noGrp="1"/>
          </p:cNvSpPr>
          <p:nvPr>
            <p:ph type="title"/>
          </p:nvPr>
        </p:nvSpPr>
        <p:spPr>
          <a:xfrm>
            <a:off x="3785292" y="2134464"/>
            <a:ext cx="3249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bg2"/>
                </a:solidFill>
              </a:rPr>
              <a:t>Best Parameter</a:t>
            </a:r>
            <a:endParaRPr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19791" y="0"/>
            <a:ext cx="7872542" cy="720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600" dirty="0"/>
              <a:t>classification report</a:t>
            </a:r>
            <a:endParaRPr sz="3600"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subTitle" idx="1"/>
          </p:nvPr>
        </p:nvSpPr>
        <p:spPr>
          <a:xfrm>
            <a:off x="4563847" y="1167733"/>
            <a:ext cx="4773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Wingdings"/>
              <a:buChar char="Ø"/>
            </a:pPr>
            <a:r>
              <a:rPr lang="en-US" b="1" dirty="0" smtClean="0"/>
              <a:t>Recall </a:t>
            </a:r>
            <a:r>
              <a:rPr lang="en-US" b="1" dirty="0"/>
              <a:t>0 </a:t>
            </a:r>
            <a:r>
              <a:rPr lang="en-US" dirty="0"/>
              <a:t>from the comparison of companies losing customers who have not used the services/products of the </a:t>
            </a:r>
            <a:r>
              <a:rPr lang="en-US" dirty="0" smtClean="0"/>
              <a:t>company </a:t>
            </a:r>
            <a:r>
              <a:rPr lang="en" dirty="0" smtClean="0"/>
              <a:t>Solar System</a:t>
            </a:r>
          </a:p>
          <a:p>
            <a:pPr marL="285750" lvl="0" indent="-285750" algn="l">
              <a:buFont typeface="Wingdings"/>
              <a:buChar char="Ø"/>
            </a:pPr>
            <a:r>
              <a:rPr lang="en-US" b="1" dirty="0"/>
              <a:t>Recall 1 </a:t>
            </a:r>
            <a:r>
              <a:rPr lang="en-US" dirty="0"/>
              <a:t>from the comparison of companies getting customers who continue to use the services/products of the company</a:t>
            </a:r>
            <a:endParaRPr dirty="0"/>
          </a:p>
        </p:txBody>
      </p:sp>
      <p:sp>
        <p:nvSpPr>
          <p:cNvPr id="467" name="Google Shape;467;p45"/>
          <p:cNvSpPr/>
          <p:nvPr/>
        </p:nvSpPr>
        <p:spPr>
          <a:xfrm>
            <a:off x="6388443" y="3045037"/>
            <a:ext cx="2802402" cy="211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5"/>
          <p:cNvGrpSpPr/>
          <p:nvPr/>
        </p:nvGrpSpPr>
        <p:grpSpPr>
          <a:xfrm>
            <a:off x="6545632" y="3271984"/>
            <a:ext cx="2653858" cy="4624144"/>
            <a:chOff x="137139" y="1484237"/>
            <a:chExt cx="2653858" cy="4624144"/>
          </a:xfrm>
        </p:grpSpPr>
        <p:grpSp>
          <p:nvGrpSpPr>
            <p:cNvPr id="493" name="Google Shape;493;p45"/>
            <p:cNvGrpSpPr/>
            <p:nvPr/>
          </p:nvGrpSpPr>
          <p:grpSpPr>
            <a:xfrm flipH="1">
              <a:off x="137139" y="1484237"/>
              <a:ext cx="2653858" cy="4624144"/>
              <a:chOff x="10297125" y="1318450"/>
              <a:chExt cx="2271750" cy="395835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11335400" y="1641925"/>
                <a:ext cx="168750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7046" extrusionOk="0">
                    <a:moveTo>
                      <a:pt x="470" y="0"/>
                    </a:moveTo>
                    <a:lnTo>
                      <a:pt x="0" y="7011"/>
                    </a:lnTo>
                    <a:cubicBezTo>
                      <a:pt x="0" y="7035"/>
                      <a:pt x="90" y="7046"/>
                      <a:pt x="249" y="7046"/>
                    </a:cubicBezTo>
                    <a:cubicBezTo>
                      <a:pt x="1468" y="7046"/>
                      <a:pt x="6750" y="6419"/>
                      <a:pt x="6750" y="6419"/>
                    </a:cubicBezTo>
                    <a:lnTo>
                      <a:pt x="5393" y="1009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5"/>
              <p:cNvSpPr/>
              <p:nvPr/>
            </p:nvSpPr>
            <p:spPr>
              <a:xfrm>
                <a:off x="11338425" y="1677150"/>
                <a:ext cx="130950" cy="9745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898" extrusionOk="0">
                    <a:moveTo>
                      <a:pt x="5237" y="1"/>
                    </a:moveTo>
                    <a:lnTo>
                      <a:pt x="175" y="1410"/>
                    </a:lnTo>
                    <a:lnTo>
                      <a:pt x="1" y="3897"/>
                    </a:lnTo>
                    <a:lnTo>
                      <a:pt x="5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5"/>
              <p:cNvSpPr/>
              <p:nvPr/>
            </p:nvSpPr>
            <p:spPr>
              <a:xfrm>
                <a:off x="11132300" y="1332875"/>
                <a:ext cx="468400" cy="376075"/>
              </a:xfrm>
              <a:custGeom>
                <a:avLst/>
                <a:gdLst/>
                <a:ahLst/>
                <a:cxnLst/>
                <a:rect l="l" t="t" r="r" b="b"/>
                <a:pathLst>
                  <a:path w="18736" h="15043" extrusionOk="0">
                    <a:moveTo>
                      <a:pt x="9900" y="1"/>
                    </a:moveTo>
                    <a:cubicBezTo>
                      <a:pt x="9309" y="1"/>
                      <a:pt x="8720" y="51"/>
                      <a:pt x="8142" y="133"/>
                    </a:cubicBezTo>
                    <a:lnTo>
                      <a:pt x="8124" y="133"/>
                    </a:lnTo>
                    <a:cubicBezTo>
                      <a:pt x="7915" y="168"/>
                      <a:pt x="7707" y="220"/>
                      <a:pt x="7498" y="272"/>
                    </a:cubicBezTo>
                    <a:cubicBezTo>
                      <a:pt x="7028" y="359"/>
                      <a:pt x="6576" y="498"/>
                      <a:pt x="6141" y="655"/>
                    </a:cubicBezTo>
                    <a:lnTo>
                      <a:pt x="6106" y="672"/>
                    </a:lnTo>
                    <a:cubicBezTo>
                      <a:pt x="5323" y="951"/>
                      <a:pt x="4593" y="1316"/>
                      <a:pt x="3897" y="1768"/>
                    </a:cubicBezTo>
                    <a:cubicBezTo>
                      <a:pt x="2210" y="2864"/>
                      <a:pt x="975" y="4395"/>
                      <a:pt x="400" y="6065"/>
                    </a:cubicBezTo>
                    <a:cubicBezTo>
                      <a:pt x="331" y="6239"/>
                      <a:pt x="296" y="6430"/>
                      <a:pt x="244" y="6604"/>
                    </a:cubicBezTo>
                    <a:cubicBezTo>
                      <a:pt x="227" y="6674"/>
                      <a:pt x="209" y="6726"/>
                      <a:pt x="192" y="6761"/>
                    </a:cubicBezTo>
                    <a:cubicBezTo>
                      <a:pt x="192" y="6778"/>
                      <a:pt x="192" y="6796"/>
                      <a:pt x="192" y="6813"/>
                    </a:cubicBezTo>
                    <a:cubicBezTo>
                      <a:pt x="192" y="6813"/>
                      <a:pt x="192" y="6831"/>
                      <a:pt x="192" y="6848"/>
                    </a:cubicBezTo>
                    <a:cubicBezTo>
                      <a:pt x="0" y="7735"/>
                      <a:pt x="0" y="8640"/>
                      <a:pt x="192" y="9527"/>
                    </a:cubicBezTo>
                    <a:cubicBezTo>
                      <a:pt x="731" y="11823"/>
                      <a:pt x="2488" y="13580"/>
                      <a:pt x="4854" y="14450"/>
                    </a:cubicBezTo>
                    <a:cubicBezTo>
                      <a:pt x="4976" y="14485"/>
                      <a:pt x="5080" y="14520"/>
                      <a:pt x="5202" y="14572"/>
                    </a:cubicBezTo>
                    <a:cubicBezTo>
                      <a:pt x="6193" y="14886"/>
                      <a:pt x="7232" y="15043"/>
                      <a:pt x="8273" y="15043"/>
                    </a:cubicBezTo>
                    <a:cubicBezTo>
                      <a:pt x="8328" y="15043"/>
                      <a:pt x="8383" y="15042"/>
                      <a:pt x="8437" y="15041"/>
                    </a:cubicBezTo>
                    <a:cubicBezTo>
                      <a:pt x="8611" y="15041"/>
                      <a:pt x="8785" y="15041"/>
                      <a:pt x="8959" y="15024"/>
                    </a:cubicBezTo>
                    <a:lnTo>
                      <a:pt x="8977" y="15024"/>
                    </a:lnTo>
                    <a:cubicBezTo>
                      <a:pt x="9446" y="14989"/>
                      <a:pt x="9916" y="14937"/>
                      <a:pt x="10386" y="14850"/>
                    </a:cubicBezTo>
                    <a:cubicBezTo>
                      <a:pt x="10507" y="14833"/>
                      <a:pt x="10647" y="14798"/>
                      <a:pt x="10768" y="14780"/>
                    </a:cubicBezTo>
                    <a:cubicBezTo>
                      <a:pt x="11708" y="14554"/>
                      <a:pt x="12630" y="14224"/>
                      <a:pt x="13482" y="13789"/>
                    </a:cubicBezTo>
                    <a:lnTo>
                      <a:pt x="13604" y="13719"/>
                    </a:lnTo>
                    <a:cubicBezTo>
                      <a:pt x="13830" y="13598"/>
                      <a:pt x="14039" y="13458"/>
                      <a:pt x="14265" y="13319"/>
                    </a:cubicBezTo>
                    <a:cubicBezTo>
                      <a:pt x="17135" y="11493"/>
                      <a:pt x="18736" y="8466"/>
                      <a:pt x="18075" y="5526"/>
                    </a:cubicBezTo>
                    <a:cubicBezTo>
                      <a:pt x="17344" y="2308"/>
                      <a:pt x="14143" y="151"/>
                      <a:pt x="10368" y="11"/>
                    </a:cubicBezTo>
                    <a:cubicBezTo>
                      <a:pt x="10212" y="4"/>
                      <a:pt x="10056" y="1"/>
                      <a:pt x="9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5"/>
              <p:cNvSpPr/>
              <p:nvPr/>
            </p:nvSpPr>
            <p:spPr>
              <a:xfrm>
                <a:off x="11229725" y="1332875"/>
                <a:ext cx="370975" cy="333000"/>
              </a:xfrm>
              <a:custGeom>
                <a:avLst/>
                <a:gdLst/>
                <a:ahLst/>
                <a:cxnLst/>
                <a:rect l="l" t="t" r="r" b="b"/>
                <a:pathLst>
                  <a:path w="14839" h="13320" extrusionOk="0">
                    <a:moveTo>
                      <a:pt x="6003" y="1"/>
                    </a:moveTo>
                    <a:cubicBezTo>
                      <a:pt x="5412" y="1"/>
                      <a:pt x="4823" y="51"/>
                      <a:pt x="4245" y="133"/>
                    </a:cubicBezTo>
                    <a:lnTo>
                      <a:pt x="4227" y="133"/>
                    </a:lnTo>
                    <a:cubicBezTo>
                      <a:pt x="4018" y="168"/>
                      <a:pt x="3810" y="220"/>
                      <a:pt x="3601" y="272"/>
                    </a:cubicBezTo>
                    <a:cubicBezTo>
                      <a:pt x="3131" y="359"/>
                      <a:pt x="2679" y="498"/>
                      <a:pt x="2244" y="655"/>
                    </a:cubicBezTo>
                    <a:lnTo>
                      <a:pt x="2209" y="672"/>
                    </a:lnTo>
                    <a:cubicBezTo>
                      <a:pt x="1426" y="951"/>
                      <a:pt x="678" y="1316"/>
                      <a:pt x="0" y="1768"/>
                    </a:cubicBezTo>
                    <a:cubicBezTo>
                      <a:pt x="0" y="1768"/>
                      <a:pt x="70" y="3108"/>
                      <a:pt x="2175" y="4604"/>
                    </a:cubicBezTo>
                    <a:cubicBezTo>
                      <a:pt x="4098" y="5955"/>
                      <a:pt x="6516" y="6013"/>
                      <a:pt x="6918" y="6013"/>
                    </a:cubicBezTo>
                    <a:cubicBezTo>
                      <a:pt x="6956" y="6013"/>
                      <a:pt x="6976" y="6013"/>
                      <a:pt x="6976" y="6013"/>
                    </a:cubicBezTo>
                    <a:lnTo>
                      <a:pt x="10368" y="13319"/>
                    </a:lnTo>
                    <a:cubicBezTo>
                      <a:pt x="13238" y="11493"/>
                      <a:pt x="14839" y="8466"/>
                      <a:pt x="14178" y="5526"/>
                    </a:cubicBezTo>
                    <a:cubicBezTo>
                      <a:pt x="13447" y="2308"/>
                      <a:pt x="10246" y="151"/>
                      <a:pt x="6471" y="11"/>
                    </a:cubicBezTo>
                    <a:cubicBezTo>
                      <a:pt x="6315" y="4"/>
                      <a:pt x="6159" y="1"/>
                      <a:pt x="6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>
                <a:off x="11523950" y="1318450"/>
                <a:ext cx="2370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3360" extrusionOk="0">
                    <a:moveTo>
                      <a:pt x="531" y="0"/>
                    </a:moveTo>
                    <a:cubicBezTo>
                      <a:pt x="422" y="0"/>
                      <a:pt x="304" y="96"/>
                      <a:pt x="339" y="223"/>
                    </a:cubicBezTo>
                    <a:cubicBezTo>
                      <a:pt x="669" y="1197"/>
                      <a:pt x="356" y="2206"/>
                      <a:pt x="43" y="3146"/>
                    </a:cubicBezTo>
                    <a:cubicBezTo>
                      <a:pt x="1" y="3272"/>
                      <a:pt x="111" y="3360"/>
                      <a:pt x="220" y="3360"/>
                    </a:cubicBezTo>
                    <a:cubicBezTo>
                      <a:pt x="292" y="3360"/>
                      <a:pt x="363" y="3322"/>
                      <a:pt x="391" y="3233"/>
                    </a:cubicBezTo>
                    <a:cubicBezTo>
                      <a:pt x="599" y="2711"/>
                      <a:pt x="756" y="2171"/>
                      <a:pt x="860" y="1615"/>
                    </a:cubicBezTo>
                    <a:cubicBezTo>
                      <a:pt x="947" y="1093"/>
                      <a:pt x="878" y="571"/>
                      <a:pt x="669" y="84"/>
                    </a:cubicBezTo>
                    <a:cubicBezTo>
                      <a:pt x="640" y="25"/>
                      <a:pt x="586" y="0"/>
                      <a:pt x="531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5"/>
              <p:cNvSpPr/>
              <p:nvPr/>
            </p:nvSpPr>
            <p:spPr>
              <a:xfrm>
                <a:off x="11528025" y="1355200"/>
                <a:ext cx="771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1632" extrusionOk="0">
                    <a:moveTo>
                      <a:pt x="2360" y="0"/>
                    </a:moveTo>
                    <a:cubicBezTo>
                      <a:pt x="1475" y="0"/>
                      <a:pt x="733" y="718"/>
                      <a:pt x="123" y="1328"/>
                    </a:cubicBezTo>
                    <a:cubicBezTo>
                      <a:pt x="1" y="1464"/>
                      <a:pt x="123" y="1632"/>
                      <a:pt x="257" y="1632"/>
                    </a:cubicBezTo>
                    <a:cubicBezTo>
                      <a:pt x="295" y="1632"/>
                      <a:pt x="333" y="1619"/>
                      <a:pt x="367" y="1589"/>
                    </a:cubicBezTo>
                    <a:cubicBezTo>
                      <a:pt x="697" y="1223"/>
                      <a:pt x="1080" y="910"/>
                      <a:pt x="1480" y="667"/>
                    </a:cubicBezTo>
                    <a:cubicBezTo>
                      <a:pt x="1791" y="477"/>
                      <a:pt x="2155" y="383"/>
                      <a:pt x="2514" y="383"/>
                    </a:cubicBezTo>
                    <a:cubicBezTo>
                      <a:pt x="2617" y="383"/>
                      <a:pt x="2719" y="390"/>
                      <a:pt x="2820" y="406"/>
                    </a:cubicBezTo>
                    <a:cubicBezTo>
                      <a:pt x="2832" y="408"/>
                      <a:pt x="2844" y="409"/>
                      <a:pt x="2855" y="409"/>
                    </a:cubicBezTo>
                    <a:cubicBezTo>
                      <a:pt x="3036" y="409"/>
                      <a:pt x="3087" y="158"/>
                      <a:pt x="2907" y="93"/>
                    </a:cubicBezTo>
                    <a:cubicBezTo>
                      <a:pt x="2719" y="29"/>
                      <a:pt x="2537" y="0"/>
                      <a:pt x="2360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5"/>
              <p:cNvSpPr/>
              <p:nvPr/>
            </p:nvSpPr>
            <p:spPr>
              <a:xfrm>
                <a:off x="11220575" y="1501325"/>
                <a:ext cx="1830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46" extrusionOk="0">
                    <a:moveTo>
                      <a:pt x="426" y="0"/>
                    </a:moveTo>
                    <a:cubicBezTo>
                      <a:pt x="301" y="0"/>
                      <a:pt x="179" y="77"/>
                      <a:pt x="140" y="214"/>
                    </a:cubicBezTo>
                    <a:cubicBezTo>
                      <a:pt x="122" y="336"/>
                      <a:pt x="88" y="458"/>
                      <a:pt x="53" y="580"/>
                    </a:cubicBezTo>
                    <a:cubicBezTo>
                      <a:pt x="36" y="667"/>
                      <a:pt x="18" y="736"/>
                      <a:pt x="18" y="823"/>
                    </a:cubicBezTo>
                    <a:cubicBezTo>
                      <a:pt x="1" y="893"/>
                      <a:pt x="1" y="945"/>
                      <a:pt x="18" y="1015"/>
                    </a:cubicBezTo>
                    <a:cubicBezTo>
                      <a:pt x="18" y="1067"/>
                      <a:pt x="36" y="1119"/>
                      <a:pt x="70" y="1154"/>
                    </a:cubicBezTo>
                    <a:cubicBezTo>
                      <a:pt x="88" y="1206"/>
                      <a:pt x="140" y="1223"/>
                      <a:pt x="192" y="1241"/>
                    </a:cubicBezTo>
                    <a:cubicBezTo>
                      <a:pt x="209" y="1244"/>
                      <a:pt x="227" y="1245"/>
                      <a:pt x="244" y="1245"/>
                    </a:cubicBezTo>
                    <a:cubicBezTo>
                      <a:pt x="330" y="1245"/>
                      <a:pt x="410" y="1209"/>
                      <a:pt x="453" y="1136"/>
                    </a:cubicBezTo>
                    <a:cubicBezTo>
                      <a:pt x="488" y="1084"/>
                      <a:pt x="523" y="1032"/>
                      <a:pt x="540" y="980"/>
                    </a:cubicBezTo>
                    <a:cubicBezTo>
                      <a:pt x="557" y="928"/>
                      <a:pt x="592" y="875"/>
                      <a:pt x="592" y="823"/>
                    </a:cubicBezTo>
                    <a:lnTo>
                      <a:pt x="627" y="736"/>
                    </a:lnTo>
                    <a:cubicBezTo>
                      <a:pt x="644" y="614"/>
                      <a:pt x="679" y="493"/>
                      <a:pt x="714" y="371"/>
                    </a:cubicBezTo>
                    <a:cubicBezTo>
                      <a:pt x="731" y="301"/>
                      <a:pt x="714" y="214"/>
                      <a:pt x="679" y="145"/>
                    </a:cubicBezTo>
                    <a:cubicBezTo>
                      <a:pt x="618" y="46"/>
                      <a:pt x="521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5"/>
              <p:cNvSpPr/>
              <p:nvPr/>
            </p:nvSpPr>
            <p:spPr>
              <a:xfrm>
                <a:off x="11182300" y="1482575"/>
                <a:ext cx="1960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08" extrusionOk="0">
                    <a:moveTo>
                      <a:pt x="491" y="0"/>
                    </a:moveTo>
                    <a:cubicBezTo>
                      <a:pt x="394" y="0"/>
                      <a:pt x="297" y="56"/>
                      <a:pt x="262" y="182"/>
                    </a:cubicBezTo>
                    <a:cubicBezTo>
                      <a:pt x="192" y="355"/>
                      <a:pt x="140" y="529"/>
                      <a:pt x="88" y="721"/>
                    </a:cubicBezTo>
                    <a:cubicBezTo>
                      <a:pt x="70" y="808"/>
                      <a:pt x="53" y="895"/>
                      <a:pt x="18" y="999"/>
                    </a:cubicBezTo>
                    <a:cubicBezTo>
                      <a:pt x="1" y="1051"/>
                      <a:pt x="1" y="1121"/>
                      <a:pt x="1" y="1173"/>
                    </a:cubicBezTo>
                    <a:cubicBezTo>
                      <a:pt x="1" y="1243"/>
                      <a:pt x="18" y="1295"/>
                      <a:pt x="36" y="1364"/>
                    </a:cubicBezTo>
                    <a:cubicBezTo>
                      <a:pt x="53" y="1434"/>
                      <a:pt x="123" y="1486"/>
                      <a:pt x="210" y="1504"/>
                    </a:cubicBezTo>
                    <a:cubicBezTo>
                      <a:pt x="224" y="1507"/>
                      <a:pt x="239" y="1508"/>
                      <a:pt x="253" y="1508"/>
                    </a:cubicBezTo>
                    <a:cubicBezTo>
                      <a:pt x="324" y="1508"/>
                      <a:pt x="389" y="1472"/>
                      <a:pt x="418" y="1399"/>
                    </a:cubicBezTo>
                    <a:cubicBezTo>
                      <a:pt x="488" y="1312"/>
                      <a:pt x="523" y="1225"/>
                      <a:pt x="540" y="1121"/>
                    </a:cubicBezTo>
                    <a:cubicBezTo>
                      <a:pt x="558" y="1017"/>
                      <a:pt x="575" y="930"/>
                      <a:pt x="592" y="843"/>
                    </a:cubicBezTo>
                    <a:cubicBezTo>
                      <a:pt x="627" y="669"/>
                      <a:pt x="679" y="495"/>
                      <a:pt x="732" y="321"/>
                    </a:cubicBezTo>
                    <a:cubicBezTo>
                      <a:pt x="784" y="123"/>
                      <a:pt x="636" y="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5"/>
              <p:cNvSpPr/>
              <p:nvPr/>
            </p:nvSpPr>
            <p:spPr>
              <a:xfrm>
                <a:off x="11203575" y="1551225"/>
                <a:ext cx="64675" cy="467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68" extrusionOk="0">
                    <a:moveTo>
                      <a:pt x="2417" y="0"/>
                    </a:moveTo>
                    <a:cubicBezTo>
                      <a:pt x="2348" y="0"/>
                      <a:pt x="2279" y="36"/>
                      <a:pt x="2264" y="114"/>
                    </a:cubicBezTo>
                    <a:cubicBezTo>
                      <a:pt x="2177" y="532"/>
                      <a:pt x="1933" y="880"/>
                      <a:pt x="1585" y="1123"/>
                    </a:cubicBezTo>
                    <a:cubicBezTo>
                      <a:pt x="1394" y="1228"/>
                      <a:pt x="1185" y="1315"/>
                      <a:pt x="976" y="1350"/>
                    </a:cubicBezTo>
                    <a:cubicBezTo>
                      <a:pt x="833" y="1383"/>
                      <a:pt x="697" y="1395"/>
                      <a:pt x="558" y="1395"/>
                    </a:cubicBezTo>
                    <a:cubicBezTo>
                      <a:pt x="479" y="1395"/>
                      <a:pt x="398" y="1391"/>
                      <a:pt x="315" y="1384"/>
                    </a:cubicBezTo>
                    <a:cubicBezTo>
                      <a:pt x="299" y="1381"/>
                      <a:pt x="282" y="1379"/>
                      <a:pt x="267" y="1379"/>
                    </a:cubicBezTo>
                    <a:cubicBezTo>
                      <a:pt x="61" y="1379"/>
                      <a:pt x="1" y="1685"/>
                      <a:pt x="211" y="1750"/>
                    </a:cubicBezTo>
                    <a:cubicBezTo>
                      <a:pt x="420" y="1828"/>
                      <a:pt x="638" y="1867"/>
                      <a:pt x="852" y="1867"/>
                    </a:cubicBezTo>
                    <a:cubicBezTo>
                      <a:pt x="923" y="1867"/>
                      <a:pt x="994" y="1863"/>
                      <a:pt x="1063" y="1854"/>
                    </a:cubicBezTo>
                    <a:cubicBezTo>
                      <a:pt x="1342" y="1802"/>
                      <a:pt x="1603" y="1680"/>
                      <a:pt x="1829" y="1506"/>
                    </a:cubicBezTo>
                    <a:cubicBezTo>
                      <a:pt x="2038" y="1350"/>
                      <a:pt x="2229" y="1141"/>
                      <a:pt x="2351" y="897"/>
                    </a:cubicBezTo>
                    <a:cubicBezTo>
                      <a:pt x="2472" y="671"/>
                      <a:pt x="2542" y="410"/>
                      <a:pt x="2577" y="149"/>
                    </a:cubicBezTo>
                    <a:cubicBezTo>
                      <a:pt x="2586" y="54"/>
                      <a:pt x="2501" y="0"/>
                      <a:pt x="2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5"/>
              <p:cNvSpPr/>
              <p:nvPr/>
            </p:nvSpPr>
            <p:spPr>
              <a:xfrm>
                <a:off x="11231500" y="1461250"/>
                <a:ext cx="304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68" extrusionOk="0">
                    <a:moveTo>
                      <a:pt x="231" y="1"/>
                    </a:moveTo>
                    <a:cubicBezTo>
                      <a:pt x="194" y="1"/>
                      <a:pt x="157" y="13"/>
                      <a:pt x="120" y="26"/>
                    </a:cubicBezTo>
                    <a:cubicBezTo>
                      <a:pt x="68" y="60"/>
                      <a:pt x="33" y="95"/>
                      <a:pt x="16" y="147"/>
                    </a:cubicBezTo>
                    <a:cubicBezTo>
                      <a:pt x="0" y="242"/>
                      <a:pt x="56" y="337"/>
                      <a:pt x="145" y="393"/>
                    </a:cubicBezTo>
                    <a:lnTo>
                      <a:pt x="145" y="393"/>
                    </a:lnTo>
                    <a:lnTo>
                      <a:pt x="138" y="391"/>
                    </a:lnTo>
                    <a:lnTo>
                      <a:pt x="138" y="391"/>
                    </a:lnTo>
                    <a:lnTo>
                      <a:pt x="173" y="408"/>
                    </a:lnTo>
                    <a:cubicBezTo>
                      <a:pt x="163" y="403"/>
                      <a:pt x="154" y="398"/>
                      <a:pt x="145" y="393"/>
                    </a:cubicBezTo>
                    <a:lnTo>
                      <a:pt x="145" y="393"/>
                    </a:lnTo>
                    <a:lnTo>
                      <a:pt x="207" y="408"/>
                    </a:lnTo>
                    <a:lnTo>
                      <a:pt x="242" y="426"/>
                    </a:lnTo>
                    <a:cubicBezTo>
                      <a:pt x="277" y="460"/>
                      <a:pt x="329" y="478"/>
                      <a:pt x="364" y="513"/>
                    </a:cubicBezTo>
                    <a:lnTo>
                      <a:pt x="399" y="530"/>
                    </a:lnTo>
                    <a:lnTo>
                      <a:pt x="451" y="582"/>
                    </a:lnTo>
                    <a:cubicBezTo>
                      <a:pt x="486" y="617"/>
                      <a:pt x="520" y="652"/>
                      <a:pt x="555" y="687"/>
                    </a:cubicBezTo>
                    <a:cubicBezTo>
                      <a:pt x="557" y="689"/>
                      <a:pt x="558" y="689"/>
                      <a:pt x="559" y="689"/>
                    </a:cubicBezTo>
                    <a:cubicBezTo>
                      <a:pt x="561" y="689"/>
                      <a:pt x="540" y="659"/>
                      <a:pt x="543" y="659"/>
                    </a:cubicBezTo>
                    <a:lnTo>
                      <a:pt x="543" y="659"/>
                    </a:lnTo>
                    <a:cubicBezTo>
                      <a:pt x="545" y="659"/>
                      <a:pt x="548" y="662"/>
                      <a:pt x="555" y="669"/>
                    </a:cubicBezTo>
                    <a:lnTo>
                      <a:pt x="573" y="704"/>
                    </a:lnTo>
                    <a:lnTo>
                      <a:pt x="625" y="756"/>
                    </a:lnTo>
                    <a:lnTo>
                      <a:pt x="642" y="791"/>
                    </a:lnTo>
                    <a:lnTo>
                      <a:pt x="625" y="774"/>
                    </a:lnTo>
                    <a:lnTo>
                      <a:pt x="625" y="774"/>
                    </a:lnTo>
                    <a:cubicBezTo>
                      <a:pt x="660" y="808"/>
                      <a:pt x="677" y="843"/>
                      <a:pt x="712" y="895"/>
                    </a:cubicBezTo>
                    <a:cubicBezTo>
                      <a:pt x="729" y="930"/>
                      <a:pt x="764" y="982"/>
                      <a:pt x="781" y="1017"/>
                    </a:cubicBezTo>
                    <a:lnTo>
                      <a:pt x="816" y="1087"/>
                    </a:lnTo>
                    <a:cubicBezTo>
                      <a:pt x="816" y="1104"/>
                      <a:pt x="816" y="1104"/>
                      <a:pt x="834" y="1122"/>
                    </a:cubicBezTo>
                    <a:cubicBezTo>
                      <a:pt x="857" y="1222"/>
                      <a:pt x="934" y="1267"/>
                      <a:pt x="1014" y="1267"/>
                    </a:cubicBezTo>
                    <a:cubicBezTo>
                      <a:pt x="1114" y="1267"/>
                      <a:pt x="1216" y="1195"/>
                      <a:pt x="1216" y="1069"/>
                    </a:cubicBezTo>
                    <a:cubicBezTo>
                      <a:pt x="1216" y="930"/>
                      <a:pt x="1199" y="791"/>
                      <a:pt x="1147" y="652"/>
                    </a:cubicBezTo>
                    <a:cubicBezTo>
                      <a:pt x="1095" y="530"/>
                      <a:pt x="1025" y="426"/>
                      <a:pt x="921" y="339"/>
                    </a:cubicBezTo>
                    <a:cubicBezTo>
                      <a:pt x="747" y="165"/>
                      <a:pt x="520" y="60"/>
                      <a:pt x="277" y="8"/>
                    </a:cubicBezTo>
                    <a:cubicBezTo>
                      <a:pt x="262" y="3"/>
                      <a:pt x="24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5"/>
              <p:cNvSpPr/>
              <p:nvPr/>
            </p:nvSpPr>
            <p:spPr>
              <a:xfrm>
                <a:off x="11176625" y="1446525"/>
                <a:ext cx="4007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5" extrusionOk="0">
                    <a:moveTo>
                      <a:pt x="1043" y="1"/>
                    </a:moveTo>
                    <a:cubicBezTo>
                      <a:pt x="890" y="1"/>
                      <a:pt x="737" y="28"/>
                      <a:pt x="593" y="75"/>
                    </a:cubicBezTo>
                    <a:cubicBezTo>
                      <a:pt x="419" y="145"/>
                      <a:pt x="263" y="249"/>
                      <a:pt x="124" y="388"/>
                    </a:cubicBezTo>
                    <a:cubicBezTo>
                      <a:pt x="1" y="525"/>
                      <a:pt x="135" y="715"/>
                      <a:pt x="282" y="715"/>
                    </a:cubicBezTo>
                    <a:cubicBezTo>
                      <a:pt x="323" y="715"/>
                      <a:pt x="364" y="701"/>
                      <a:pt x="402" y="667"/>
                    </a:cubicBezTo>
                    <a:lnTo>
                      <a:pt x="402" y="684"/>
                    </a:lnTo>
                    <a:lnTo>
                      <a:pt x="437" y="649"/>
                    </a:lnTo>
                    <a:cubicBezTo>
                      <a:pt x="454" y="632"/>
                      <a:pt x="489" y="615"/>
                      <a:pt x="524" y="597"/>
                    </a:cubicBezTo>
                    <a:cubicBezTo>
                      <a:pt x="550" y="584"/>
                      <a:pt x="576" y="571"/>
                      <a:pt x="602" y="558"/>
                    </a:cubicBezTo>
                    <a:cubicBezTo>
                      <a:pt x="598" y="558"/>
                      <a:pt x="602" y="554"/>
                      <a:pt x="628" y="545"/>
                    </a:cubicBezTo>
                    <a:lnTo>
                      <a:pt x="628" y="545"/>
                    </a:lnTo>
                    <a:cubicBezTo>
                      <a:pt x="619" y="549"/>
                      <a:pt x="611" y="554"/>
                      <a:pt x="602" y="558"/>
                    </a:cubicBezTo>
                    <a:cubicBezTo>
                      <a:pt x="606" y="558"/>
                      <a:pt x="619" y="554"/>
                      <a:pt x="628" y="545"/>
                    </a:cubicBezTo>
                    <a:lnTo>
                      <a:pt x="628" y="545"/>
                    </a:lnTo>
                    <a:cubicBezTo>
                      <a:pt x="628" y="545"/>
                      <a:pt x="628" y="545"/>
                      <a:pt x="628" y="545"/>
                    </a:cubicBezTo>
                    <a:lnTo>
                      <a:pt x="663" y="528"/>
                    </a:lnTo>
                    <a:lnTo>
                      <a:pt x="715" y="510"/>
                    </a:lnTo>
                    <a:cubicBezTo>
                      <a:pt x="767" y="493"/>
                      <a:pt x="819" y="493"/>
                      <a:pt x="854" y="475"/>
                    </a:cubicBezTo>
                    <a:lnTo>
                      <a:pt x="1185" y="475"/>
                    </a:lnTo>
                    <a:cubicBezTo>
                      <a:pt x="1219" y="493"/>
                      <a:pt x="1254" y="493"/>
                      <a:pt x="1289" y="510"/>
                    </a:cubicBezTo>
                    <a:cubicBezTo>
                      <a:pt x="1307" y="515"/>
                      <a:pt x="1326" y="518"/>
                      <a:pt x="1344" y="518"/>
                    </a:cubicBezTo>
                    <a:cubicBezTo>
                      <a:pt x="1446" y="518"/>
                      <a:pt x="1538" y="440"/>
                      <a:pt x="1567" y="336"/>
                    </a:cubicBezTo>
                    <a:cubicBezTo>
                      <a:pt x="1602" y="214"/>
                      <a:pt x="1533" y="93"/>
                      <a:pt x="1411" y="58"/>
                    </a:cubicBezTo>
                    <a:cubicBezTo>
                      <a:pt x="1293" y="19"/>
                      <a:pt x="1169" y="1"/>
                      <a:pt x="10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5"/>
              <p:cNvSpPr/>
              <p:nvPr/>
            </p:nvSpPr>
            <p:spPr>
              <a:xfrm>
                <a:off x="11404100" y="1476000"/>
                <a:ext cx="80475" cy="8767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3507" extrusionOk="0">
                    <a:moveTo>
                      <a:pt x="1554" y="1"/>
                    </a:moveTo>
                    <a:cubicBezTo>
                      <a:pt x="774" y="1"/>
                      <a:pt x="1" y="288"/>
                      <a:pt x="1" y="288"/>
                    </a:cubicBezTo>
                    <a:lnTo>
                      <a:pt x="1062" y="3506"/>
                    </a:lnTo>
                    <a:cubicBezTo>
                      <a:pt x="1062" y="3506"/>
                      <a:pt x="3219" y="2776"/>
                      <a:pt x="3149" y="1384"/>
                    </a:cubicBezTo>
                    <a:cubicBezTo>
                      <a:pt x="3098" y="279"/>
                      <a:pt x="2322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5"/>
              <p:cNvSpPr/>
              <p:nvPr/>
            </p:nvSpPr>
            <p:spPr>
              <a:xfrm>
                <a:off x="11418500" y="1489925"/>
                <a:ext cx="447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916" extrusionOk="0">
                    <a:moveTo>
                      <a:pt x="1535" y="0"/>
                    </a:moveTo>
                    <a:cubicBezTo>
                      <a:pt x="1517" y="0"/>
                      <a:pt x="1498" y="3"/>
                      <a:pt x="1477" y="9"/>
                    </a:cubicBezTo>
                    <a:cubicBezTo>
                      <a:pt x="1234" y="61"/>
                      <a:pt x="990" y="131"/>
                      <a:pt x="764" y="218"/>
                    </a:cubicBezTo>
                    <a:cubicBezTo>
                      <a:pt x="642" y="253"/>
                      <a:pt x="521" y="322"/>
                      <a:pt x="416" y="375"/>
                    </a:cubicBezTo>
                    <a:cubicBezTo>
                      <a:pt x="347" y="427"/>
                      <a:pt x="295" y="462"/>
                      <a:pt x="242" y="514"/>
                    </a:cubicBezTo>
                    <a:lnTo>
                      <a:pt x="103" y="636"/>
                    </a:lnTo>
                    <a:cubicBezTo>
                      <a:pt x="0" y="738"/>
                      <a:pt x="96" y="916"/>
                      <a:pt x="223" y="916"/>
                    </a:cubicBezTo>
                    <a:cubicBezTo>
                      <a:pt x="246" y="916"/>
                      <a:pt x="270" y="910"/>
                      <a:pt x="295" y="896"/>
                    </a:cubicBezTo>
                    <a:cubicBezTo>
                      <a:pt x="347" y="862"/>
                      <a:pt x="399" y="827"/>
                      <a:pt x="451" y="810"/>
                    </a:cubicBezTo>
                    <a:cubicBezTo>
                      <a:pt x="503" y="775"/>
                      <a:pt x="573" y="757"/>
                      <a:pt x="625" y="740"/>
                    </a:cubicBezTo>
                    <a:cubicBezTo>
                      <a:pt x="712" y="670"/>
                      <a:pt x="816" y="618"/>
                      <a:pt x="921" y="566"/>
                    </a:cubicBezTo>
                    <a:cubicBezTo>
                      <a:pt x="1130" y="462"/>
                      <a:pt x="1356" y="392"/>
                      <a:pt x="1582" y="357"/>
                    </a:cubicBezTo>
                    <a:cubicBezTo>
                      <a:pt x="1788" y="294"/>
                      <a:pt x="1720" y="0"/>
                      <a:pt x="1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5"/>
              <p:cNvSpPr/>
              <p:nvPr/>
            </p:nvSpPr>
            <p:spPr>
              <a:xfrm>
                <a:off x="11302775" y="1708900"/>
                <a:ext cx="2266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4332" extrusionOk="0">
                    <a:moveTo>
                      <a:pt x="9064" y="0"/>
                    </a:moveTo>
                    <a:lnTo>
                      <a:pt x="1" y="1409"/>
                    </a:lnTo>
                    <a:lnTo>
                      <a:pt x="1323" y="4332"/>
                    </a:lnTo>
                    <a:lnTo>
                      <a:pt x="8055" y="3740"/>
                    </a:lnTo>
                    <a:lnTo>
                      <a:pt x="90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5"/>
              <p:cNvSpPr/>
              <p:nvPr/>
            </p:nvSpPr>
            <p:spPr>
              <a:xfrm>
                <a:off x="11159250" y="1802400"/>
                <a:ext cx="538875" cy="805450"/>
              </a:xfrm>
              <a:custGeom>
                <a:avLst/>
                <a:gdLst/>
                <a:ahLst/>
                <a:cxnLst/>
                <a:rect l="l" t="t" r="r" b="b"/>
                <a:pathLst>
                  <a:path w="21555" h="32218" extrusionOk="0">
                    <a:moveTo>
                      <a:pt x="13796" y="0"/>
                    </a:moveTo>
                    <a:lnTo>
                      <a:pt x="7064" y="592"/>
                    </a:lnTo>
                    <a:cubicBezTo>
                      <a:pt x="7064" y="592"/>
                      <a:pt x="610" y="3984"/>
                      <a:pt x="1" y="32218"/>
                    </a:cubicBezTo>
                    <a:lnTo>
                      <a:pt x="20197" y="32218"/>
                    </a:lnTo>
                    <a:cubicBezTo>
                      <a:pt x="20197" y="32218"/>
                      <a:pt x="21554" y="6559"/>
                      <a:pt x="13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5"/>
              <p:cNvSpPr/>
              <p:nvPr/>
            </p:nvSpPr>
            <p:spPr>
              <a:xfrm>
                <a:off x="11304950" y="1793350"/>
                <a:ext cx="1263925" cy="823625"/>
              </a:xfrm>
              <a:custGeom>
                <a:avLst/>
                <a:gdLst/>
                <a:ahLst/>
                <a:cxnLst/>
                <a:rect l="l" t="t" r="r" b="b"/>
                <a:pathLst>
                  <a:path w="50557" h="32945" extrusionOk="0">
                    <a:moveTo>
                      <a:pt x="9029" y="0"/>
                    </a:moveTo>
                    <a:cubicBezTo>
                      <a:pt x="8014" y="0"/>
                      <a:pt x="6985" y="201"/>
                      <a:pt x="6002" y="623"/>
                    </a:cubicBezTo>
                    <a:cubicBezTo>
                      <a:pt x="1688" y="2450"/>
                      <a:pt x="1" y="7669"/>
                      <a:pt x="2401" y="11670"/>
                    </a:cubicBezTo>
                    <a:cubicBezTo>
                      <a:pt x="7038" y="19442"/>
                      <a:pt x="17076" y="32945"/>
                      <a:pt x="23456" y="32945"/>
                    </a:cubicBezTo>
                    <a:cubicBezTo>
                      <a:pt x="23802" y="32945"/>
                      <a:pt x="24137" y="32905"/>
                      <a:pt x="24459" y="32823"/>
                    </a:cubicBezTo>
                    <a:cubicBezTo>
                      <a:pt x="28721" y="31727"/>
                      <a:pt x="33279" y="27413"/>
                      <a:pt x="36514" y="23725"/>
                    </a:cubicBezTo>
                    <a:lnTo>
                      <a:pt x="36601" y="23603"/>
                    </a:lnTo>
                    <a:cubicBezTo>
                      <a:pt x="38167" y="21829"/>
                      <a:pt x="39628" y="19968"/>
                      <a:pt x="40985" y="18037"/>
                    </a:cubicBezTo>
                    <a:cubicBezTo>
                      <a:pt x="40985" y="18037"/>
                      <a:pt x="41281" y="18698"/>
                      <a:pt x="42446" y="20820"/>
                    </a:cubicBezTo>
                    <a:cubicBezTo>
                      <a:pt x="43250" y="22274"/>
                      <a:pt x="44223" y="22507"/>
                      <a:pt x="44763" y="22507"/>
                    </a:cubicBezTo>
                    <a:cubicBezTo>
                      <a:pt x="45018" y="22507"/>
                      <a:pt x="45177" y="22455"/>
                      <a:pt x="45177" y="22455"/>
                    </a:cubicBezTo>
                    <a:cubicBezTo>
                      <a:pt x="45578" y="23099"/>
                      <a:pt x="46604" y="23325"/>
                      <a:pt x="46604" y="23325"/>
                    </a:cubicBezTo>
                    <a:lnTo>
                      <a:pt x="47769" y="24560"/>
                    </a:lnTo>
                    <a:cubicBezTo>
                      <a:pt x="48163" y="24954"/>
                      <a:pt x="48624" y="25150"/>
                      <a:pt x="49034" y="25150"/>
                    </a:cubicBezTo>
                    <a:cubicBezTo>
                      <a:pt x="49911" y="25150"/>
                      <a:pt x="50557" y="24256"/>
                      <a:pt x="49822" y="22490"/>
                    </a:cubicBezTo>
                    <a:cubicBezTo>
                      <a:pt x="48761" y="19915"/>
                      <a:pt x="49196" y="19776"/>
                      <a:pt x="48691" y="17376"/>
                    </a:cubicBezTo>
                    <a:cubicBezTo>
                      <a:pt x="48230" y="15248"/>
                      <a:pt x="45375" y="7615"/>
                      <a:pt x="39060" y="7615"/>
                    </a:cubicBezTo>
                    <a:cubicBezTo>
                      <a:pt x="38715" y="7615"/>
                      <a:pt x="38359" y="7638"/>
                      <a:pt x="37993" y="7686"/>
                    </a:cubicBezTo>
                    <a:cubicBezTo>
                      <a:pt x="36688" y="7843"/>
                      <a:pt x="34601" y="9269"/>
                      <a:pt x="32461" y="10991"/>
                    </a:cubicBezTo>
                    <a:cubicBezTo>
                      <a:pt x="28756" y="13983"/>
                      <a:pt x="24929" y="17915"/>
                      <a:pt x="24929" y="17915"/>
                    </a:cubicBezTo>
                    <a:lnTo>
                      <a:pt x="15692" y="3807"/>
                    </a:lnTo>
                    <a:cubicBezTo>
                      <a:pt x="14268" y="1388"/>
                      <a:pt x="11695" y="0"/>
                      <a:pt x="9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5"/>
              <p:cNvSpPr/>
              <p:nvPr/>
            </p:nvSpPr>
            <p:spPr>
              <a:xfrm>
                <a:off x="12433900" y="2150325"/>
                <a:ext cx="70875" cy="2132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8529" extrusionOk="0">
                    <a:moveTo>
                      <a:pt x="239" y="0"/>
                    </a:moveTo>
                    <a:cubicBezTo>
                      <a:pt x="80" y="0"/>
                      <a:pt x="1" y="233"/>
                      <a:pt x="159" y="348"/>
                    </a:cubicBezTo>
                    <a:cubicBezTo>
                      <a:pt x="646" y="731"/>
                      <a:pt x="872" y="1340"/>
                      <a:pt x="1011" y="1931"/>
                    </a:cubicBezTo>
                    <a:cubicBezTo>
                      <a:pt x="1168" y="2575"/>
                      <a:pt x="1289" y="3253"/>
                      <a:pt x="1428" y="3897"/>
                    </a:cubicBezTo>
                    <a:cubicBezTo>
                      <a:pt x="1759" y="5410"/>
                      <a:pt x="2107" y="6889"/>
                      <a:pt x="2437" y="8402"/>
                    </a:cubicBezTo>
                    <a:cubicBezTo>
                      <a:pt x="2458" y="8491"/>
                      <a:pt x="2526" y="8528"/>
                      <a:pt x="2598" y="8528"/>
                    </a:cubicBezTo>
                    <a:cubicBezTo>
                      <a:pt x="2711" y="8528"/>
                      <a:pt x="2835" y="8436"/>
                      <a:pt x="2803" y="8298"/>
                    </a:cubicBezTo>
                    <a:cubicBezTo>
                      <a:pt x="2472" y="6645"/>
                      <a:pt x="2177" y="4975"/>
                      <a:pt x="1829" y="3340"/>
                    </a:cubicBezTo>
                    <a:cubicBezTo>
                      <a:pt x="1585" y="2192"/>
                      <a:pt x="1463" y="679"/>
                      <a:pt x="350" y="35"/>
                    </a:cubicBezTo>
                    <a:cubicBezTo>
                      <a:pt x="310" y="11"/>
                      <a:pt x="273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5"/>
              <p:cNvSpPr/>
              <p:nvPr/>
            </p:nvSpPr>
            <p:spPr>
              <a:xfrm>
                <a:off x="12383150" y="2151925"/>
                <a:ext cx="64300" cy="17890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7156" extrusionOk="0">
                    <a:moveTo>
                      <a:pt x="262" y="1"/>
                    </a:moveTo>
                    <a:cubicBezTo>
                      <a:pt x="128" y="1"/>
                      <a:pt x="1" y="147"/>
                      <a:pt x="84" y="301"/>
                    </a:cubicBezTo>
                    <a:cubicBezTo>
                      <a:pt x="1058" y="2424"/>
                      <a:pt x="1841" y="4633"/>
                      <a:pt x="2119" y="6947"/>
                    </a:cubicBezTo>
                    <a:cubicBezTo>
                      <a:pt x="2136" y="7086"/>
                      <a:pt x="2254" y="7155"/>
                      <a:pt x="2363" y="7155"/>
                    </a:cubicBezTo>
                    <a:cubicBezTo>
                      <a:pt x="2471" y="7155"/>
                      <a:pt x="2571" y="7086"/>
                      <a:pt x="2554" y="6947"/>
                    </a:cubicBezTo>
                    <a:cubicBezTo>
                      <a:pt x="2276" y="4563"/>
                      <a:pt x="1649" y="2180"/>
                      <a:pt x="432" y="110"/>
                    </a:cubicBezTo>
                    <a:cubicBezTo>
                      <a:pt x="387" y="33"/>
                      <a:pt x="324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5"/>
              <p:cNvSpPr/>
              <p:nvPr/>
            </p:nvSpPr>
            <p:spPr>
              <a:xfrm>
                <a:off x="11304950" y="1793350"/>
                <a:ext cx="915050" cy="823625"/>
              </a:xfrm>
              <a:custGeom>
                <a:avLst/>
                <a:gdLst/>
                <a:ahLst/>
                <a:cxnLst/>
                <a:rect l="l" t="t" r="r" b="b"/>
                <a:pathLst>
                  <a:path w="36602" h="32945" extrusionOk="0">
                    <a:moveTo>
                      <a:pt x="9029" y="0"/>
                    </a:moveTo>
                    <a:cubicBezTo>
                      <a:pt x="8014" y="0"/>
                      <a:pt x="6985" y="201"/>
                      <a:pt x="6002" y="623"/>
                    </a:cubicBezTo>
                    <a:cubicBezTo>
                      <a:pt x="1688" y="2450"/>
                      <a:pt x="1" y="7669"/>
                      <a:pt x="2401" y="11670"/>
                    </a:cubicBezTo>
                    <a:cubicBezTo>
                      <a:pt x="7038" y="19442"/>
                      <a:pt x="17076" y="32945"/>
                      <a:pt x="23456" y="32945"/>
                    </a:cubicBezTo>
                    <a:cubicBezTo>
                      <a:pt x="23802" y="32945"/>
                      <a:pt x="24137" y="32905"/>
                      <a:pt x="24459" y="32823"/>
                    </a:cubicBezTo>
                    <a:cubicBezTo>
                      <a:pt x="28721" y="31727"/>
                      <a:pt x="33279" y="27413"/>
                      <a:pt x="36514" y="23725"/>
                    </a:cubicBezTo>
                    <a:lnTo>
                      <a:pt x="36601" y="23603"/>
                    </a:lnTo>
                    <a:lnTo>
                      <a:pt x="32478" y="10974"/>
                    </a:lnTo>
                    <a:cubicBezTo>
                      <a:pt x="28756" y="13983"/>
                      <a:pt x="24929" y="17915"/>
                      <a:pt x="24929" y="17915"/>
                    </a:cubicBezTo>
                    <a:lnTo>
                      <a:pt x="15692" y="3807"/>
                    </a:lnTo>
                    <a:cubicBezTo>
                      <a:pt x="14268" y="1388"/>
                      <a:pt x="11695" y="0"/>
                      <a:pt x="9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5"/>
              <p:cNvSpPr/>
              <p:nvPr/>
            </p:nvSpPr>
            <p:spPr>
              <a:xfrm>
                <a:off x="11306700" y="1790050"/>
                <a:ext cx="915475" cy="829100"/>
              </a:xfrm>
              <a:custGeom>
                <a:avLst/>
                <a:gdLst/>
                <a:ahLst/>
                <a:cxnLst/>
                <a:rect l="l" t="t" r="r" b="b"/>
                <a:pathLst>
                  <a:path w="36619" h="33164" extrusionOk="0">
                    <a:moveTo>
                      <a:pt x="8958" y="235"/>
                    </a:moveTo>
                    <a:cubicBezTo>
                      <a:pt x="11572" y="235"/>
                      <a:pt x="14119" y="1575"/>
                      <a:pt x="15552" y="3991"/>
                    </a:cubicBezTo>
                    <a:lnTo>
                      <a:pt x="24859" y="18169"/>
                    </a:lnTo>
                    <a:lnTo>
                      <a:pt x="24911" y="18099"/>
                    </a:lnTo>
                    <a:cubicBezTo>
                      <a:pt x="24963" y="18064"/>
                      <a:pt x="28721" y="14185"/>
                      <a:pt x="32356" y="11245"/>
                    </a:cubicBezTo>
                    <a:lnTo>
                      <a:pt x="36462" y="23718"/>
                    </a:lnTo>
                    <a:lnTo>
                      <a:pt x="36392" y="23805"/>
                    </a:lnTo>
                    <a:cubicBezTo>
                      <a:pt x="33296" y="27336"/>
                      <a:pt x="28703" y="31772"/>
                      <a:pt x="24389" y="32886"/>
                    </a:cubicBezTo>
                    <a:cubicBezTo>
                      <a:pt x="24058" y="32955"/>
                      <a:pt x="23728" y="33007"/>
                      <a:pt x="23397" y="33007"/>
                    </a:cubicBezTo>
                    <a:cubicBezTo>
                      <a:pt x="17309" y="33007"/>
                      <a:pt x="7672" y="20604"/>
                      <a:pt x="2401" y="11767"/>
                    </a:cubicBezTo>
                    <a:cubicBezTo>
                      <a:pt x="244" y="8131"/>
                      <a:pt x="1444" y="3452"/>
                      <a:pt x="5080" y="1295"/>
                    </a:cubicBezTo>
                    <a:cubicBezTo>
                      <a:pt x="6300" y="577"/>
                      <a:pt x="7637" y="235"/>
                      <a:pt x="8958" y="235"/>
                    </a:cubicBezTo>
                    <a:close/>
                    <a:moveTo>
                      <a:pt x="8915" y="0"/>
                    </a:moveTo>
                    <a:cubicBezTo>
                      <a:pt x="7569" y="0"/>
                      <a:pt x="6203" y="350"/>
                      <a:pt x="4958" y="1086"/>
                    </a:cubicBezTo>
                    <a:cubicBezTo>
                      <a:pt x="1218" y="3295"/>
                      <a:pt x="0" y="8131"/>
                      <a:pt x="2262" y="11854"/>
                    </a:cubicBezTo>
                    <a:cubicBezTo>
                      <a:pt x="5949" y="18012"/>
                      <a:pt x="16526" y="33146"/>
                      <a:pt x="23380" y="33164"/>
                    </a:cubicBezTo>
                    <a:cubicBezTo>
                      <a:pt x="23728" y="33164"/>
                      <a:pt x="24076" y="33129"/>
                      <a:pt x="24424" y="33042"/>
                    </a:cubicBezTo>
                    <a:cubicBezTo>
                      <a:pt x="28773" y="31911"/>
                      <a:pt x="33383" y="27458"/>
                      <a:pt x="36497" y="23909"/>
                    </a:cubicBezTo>
                    <a:lnTo>
                      <a:pt x="36618" y="23770"/>
                    </a:lnTo>
                    <a:lnTo>
                      <a:pt x="36618" y="23718"/>
                    </a:lnTo>
                    <a:lnTo>
                      <a:pt x="32443" y="10984"/>
                    </a:lnTo>
                    <a:lnTo>
                      <a:pt x="32356" y="11054"/>
                    </a:lnTo>
                    <a:cubicBezTo>
                      <a:pt x="28947" y="13802"/>
                      <a:pt x="25398" y="17403"/>
                      <a:pt x="24876" y="17943"/>
                    </a:cubicBezTo>
                    <a:lnTo>
                      <a:pt x="15674" y="3921"/>
                    </a:lnTo>
                    <a:cubicBezTo>
                      <a:pt x="14235" y="1404"/>
                      <a:pt x="11612" y="0"/>
                      <a:pt x="8915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5"/>
              <p:cNvSpPr/>
              <p:nvPr/>
            </p:nvSpPr>
            <p:spPr>
              <a:xfrm>
                <a:off x="11046175" y="1806625"/>
                <a:ext cx="326200" cy="5668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22673" extrusionOk="0">
                    <a:moveTo>
                      <a:pt x="11463" y="0"/>
                    </a:moveTo>
                    <a:cubicBezTo>
                      <a:pt x="8035" y="0"/>
                      <a:pt x="3386" y="3964"/>
                      <a:pt x="1" y="7416"/>
                    </a:cubicBezTo>
                    <a:lnTo>
                      <a:pt x="5550" y="21611"/>
                    </a:lnTo>
                    <a:lnTo>
                      <a:pt x="5968" y="22672"/>
                    </a:lnTo>
                    <a:lnTo>
                      <a:pt x="8803" y="17245"/>
                    </a:lnTo>
                    <a:lnTo>
                      <a:pt x="11900" y="14200"/>
                    </a:lnTo>
                    <a:lnTo>
                      <a:pt x="13048" y="10965"/>
                    </a:lnTo>
                    <a:lnTo>
                      <a:pt x="11900" y="23"/>
                    </a:lnTo>
                    <a:cubicBezTo>
                      <a:pt x="11757" y="8"/>
                      <a:pt x="11611" y="0"/>
                      <a:pt x="11463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5"/>
              <p:cNvSpPr/>
              <p:nvPr/>
            </p:nvSpPr>
            <p:spPr>
              <a:xfrm>
                <a:off x="11046175" y="1992025"/>
                <a:ext cx="138775" cy="381425"/>
              </a:xfrm>
              <a:custGeom>
                <a:avLst/>
                <a:gdLst/>
                <a:ahLst/>
                <a:cxnLst/>
                <a:rect l="l" t="t" r="r" b="b"/>
                <a:pathLst>
                  <a:path w="5551" h="15257" extrusionOk="0">
                    <a:moveTo>
                      <a:pt x="1" y="0"/>
                    </a:moveTo>
                    <a:lnTo>
                      <a:pt x="4541" y="15256"/>
                    </a:lnTo>
                    <a:lnTo>
                      <a:pt x="5550" y="141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5"/>
              <p:cNvSpPr/>
              <p:nvPr/>
            </p:nvSpPr>
            <p:spPr>
              <a:xfrm>
                <a:off x="10304525" y="1867750"/>
                <a:ext cx="1038725" cy="700550"/>
              </a:xfrm>
              <a:custGeom>
                <a:avLst/>
                <a:gdLst/>
                <a:ahLst/>
                <a:cxnLst/>
                <a:rect l="l" t="t" r="r" b="b"/>
                <a:pathLst>
                  <a:path w="41549" h="28022" extrusionOk="0">
                    <a:moveTo>
                      <a:pt x="37275" y="1"/>
                    </a:moveTo>
                    <a:cubicBezTo>
                      <a:pt x="34192" y="1"/>
                      <a:pt x="31598" y="3019"/>
                      <a:pt x="26988" y="9546"/>
                    </a:cubicBezTo>
                    <a:cubicBezTo>
                      <a:pt x="25683" y="11373"/>
                      <a:pt x="24709" y="12782"/>
                      <a:pt x="23979" y="13860"/>
                    </a:cubicBezTo>
                    <a:cubicBezTo>
                      <a:pt x="23979" y="13860"/>
                      <a:pt x="21526" y="10660"/>
                      <a:pt x="19230" y="7911"/>
                    </a:cubicBezTo>
                    <a:cubicBezTo>
                      <a:pt x="17960" y="6398"/>
                      <a:pt x="16742" y="5006"/>
                      <a:pt x="16011" y="4362"/>
                    </a:cubicBezTo>
                    <a:cubicBezTo>
                      <a:pt x="14486" y="3026"/>
                      <a:pt x="10514" y="2074"/>
                      <a:pt x="8342" y="2074"/>
                    </a:cubicBezTo>
                    <a:cubicBezTo>
                      <a:pt x="7516" y="2074"/>
                      <a:pt x="6950" y="2212"/>
                      <a:pt x="6878" y="2518"/>
                    </a:cubicBezTo>
                    <a:cubicBezTo>
                      <a:pt x="6618" y="3632"/>
                      <a:pt x="10566" y="5458"/>
                      <a:pt x="10566" y="5458"/>
                    </a:cubicBezTo>
                    <a:cubicBezTo>
                      <a:pt x="10566" y="5458"/>
                      <a:pt x="10546" y="5458"/>
                      <a:pt x="10506" y="5458"/>
                    </a:cubicBezTo>
                    <a:cubicBezTo>
                      <a:pt x="9648" y="5458"/>
                      <a:pt x="1" y="5490"/>
                      <a:pt x="233" y="6919"/>
                    </a:cubicBezTo>
                    <a:cubicBezTo>
                      <a:pt x="477" y="8415"/>
                      <a:pt x="9836" y="10642"/>
                      <a:pt x="9836" y="10642"/>
                    </a:cubicBezTo>
                    <a:cubicBezTo>
                      <a:pt x="9836" y="10642"/>
                      <a:pt x="10462" y="12277"/>
                      <a:pt x="11523" y="14556"/>
                    </a:cubicBezTo>
                    <a:cubicBezTo>
                      <a:pt x="13911" y="19679"/>
                      <a:pt x="18538" y="28021"/>
                      <a:pt x="23193" y="28021"/>
                    </a:cubicBezTo>
                    <a:cubicBezTo>
                      <a:pt x="23217" y="28021"/>
                      <a:pt x="23241" y="28021"/>
                      <a:pt x="23265" y="28021"/>
                    </a:cubicBezTo>
                    <a:cubicBezTo>
                      <a:pt x="30050" y="27881"/>
                      <a:pt x="40365" y="10886"/>
                      <a:pt x="40365" y="10886"/>
                    </a:cubicBezTo>
                    <a:lnTo>
                      <a:pt x="41548" y="1527"/>
                    </a:lnTo>
                    <a:cubicBezTo>
                      <a:pt x="39920" y="521"/>
                      <a:pt x="38556" y="1"/>
                      <a:pt x="37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5"/>
              <p:cNvSpPr/>
              <p:nvPr/>
            </p:nvSpPr>
            <p:spPr>
              <a:xfrm>
                <a:off x="10297125" y="2030650"/>
                <a:ext cx="2524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10097" h="2005" extrusionOk="0">
                    <a:moveTo>
                      <a:pt x="252" y="0"/>
                    </a:moveTo>
                    <a:cubicBezTo>
                      <a:pt x="68" y="0"/>
                      <a:pt x="1" y="268"/>
                      <a:pt x="181" y="334"/>
                    </a:cubicBezTo>
                    <a:cubicBezTo>
                      <a:pt x="3278" y="1325"/>
                      <a:pt x="6566" y="1743"/>
                      <a:pt x="9784" y="2004"/>
                    </a:cubicBezTo>
                    <a:cubicBezTo>
                      <a:pt x="9789" y="2004"/>
                      <a:pt x="9795" y="2004"/>
                      <a:pt x="9800" y="2004"/>
                    </a:cubicBezTo>
                    <a:cubicBezTo>
                      <a:pt x="10097" y="2004"/>
                      <a:pt x="10091" y="1534"/>
                      <a:pt x="9784" y="1499"/>
                    </a:cubicBezTo>
                    <a:cubicBezTo>
                      <a:pt x="6566" y="1221"/>
                      <a:pt x="3452" y="577"/>
                      <a:pt x="286" y="3"/>
                    </a:cubicBezTo>
                    <a:cubicBezTo>
                      <a:pt x="274" y="1"/>
                      <a:pt x="263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5"/>
              <p:cNvSpPr/>
              <p:nvPr/>
            </p:nvSpPr>
            <p:spPr>
              <a:xfrm>
                <a:off x="10593025" y="1846250"/>
                <a:ext cx="767175" cy="722050"/>
              </a:xfrm>
              <a:custGeom>
                <a:avLst/>
                <a:gdLst/>
                <a:ahLst/>
                <a:cxnLst/>
                <a:rect l="l" t="t" r="r" b="b"/>
                <a:pathLst>
                  <a:path w="30687" h="28882" extrusionOk="0">
                    <a:moveTo>
                      <a:pt x="27179" y="1"/>
                    </a:moveTo>
                    <a:cubicBezTo>
                      <a:pt x="27136" y="1"/>
                      <a:pt x="27094" y="2"/>
                      <a:pt x="27051" y="3"/>
                    </a:cubicBezTo>
                    <a:cubicBezTo>
                      <a:pt x="20423" y="299"/>
                      <a:pt x="13187" y="12250"/>
                      <a:pt x="12578" y="13155"/>
                    </a:cubicBezTo>
                    <a:cubicBezTo>
                      <a:pt x="10734" y="11920"/>
                      <a:pt x="9099" y="10441"/>
                      <a:pt x="7672" y="8754"/>
                    </a:cubicBezTo>
                    <a:lnTo>
                      <a:pt x="1" y="15416"/>
                    </a:lnTo>
                    <a:cubicBezTo>
                      <a:pt x="2389" y="20556"/>
                      <a:pt x="6998" y="28881"/>
                      <a:pt x="11670" y="28881"/>
                    </a:cubicBezTo>
                    <a:cubicBezTo>
                      <a:pt x="11694" y="28881"/>
                      <a:pt x="11719" y="28881"/>
                      <a:pt x="11743" y="28881"/>
                    </a:cubicBezTo>
                    <a:cubicBezTo>
                      <a:pt x="18510" y="28759"/>
                      <a:pt x="30687" y="12685"/>
                      <a:pt x="30687" y="12685"/>
                    </a:cubicBezTo>
                    <a:lnTo>
                      <a:pt x="30687" y="1552"/>
                    </a:lnTo>
                    <a:cubicBezTo>
                      <a:pt x="29562" y="695"/>
                      <a:pt x="28371" y="1"/>
                      <a:pt x="27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5"/>
              <p:cNvSpPr/>
              <p:nvPr/>
            </p:nvSpPr>
            <p:spPr>
              <a:xfrm>
                <a:off x="10907900" y="2607825"/>
                <a:ext cx="1276875" cy="2389775"/>
              </a:xfrm>
              <a:custGeom>
                <a:avLst/>
                <a:gdLst/>
                <a:ahLst/>
                <a:cxnLst/>
                <a:rect l="l" t="t" r="r" b="b"/>
                <a:pathLst>
                  <a:path w="51075" h="95591" extrusionOk="0">
                    <a:moveTo>
                      <a:pt x="10664" y="1"/>
                    </a:moveTo>
                    <a:cubicBezTo>
                      <a:pt x="10664" y="1"/>
                      <a:pt x="9707" y="1166"/>
                      <a:pt x="8715" y="3428"/>
                    </a:cubicBezTo>
                    <a:cubicBezTo>
                      <a:pt x="7498" y="6193"/>
                      <a:pt x="6767" y="9133"/>
                      <a:pt x="6541" y="12143"/>
                    </a:cubicBezTo>
                    <a:cubicBezTo>
                      <a:pt x="5845" y="20162"/>
                      <a:pt x="0" y="95591"/>
                      <a:pt x="0" y="95591"/>
                    </a:cubicBezTo>
                    <a:lnTo>
                      <a:pt x="21554" y="95591"/>
                    </a:lnTo>
                    <a:lnTo>
                      <a:pt x="22249" y="29939"/>
                    </a:lnTo>
                    <a:lnTo>
                      <a:pt x="30425" y="95591"/>
                    </a:lnTo>
                    <a:lnTo>
                      <a:pt x="51074" y="95591"/>
                    </a:lnTo>
                    <a:cubicBezTo>
                      <a:pt x="51074" y="95591"/>
                      <a:pt x="41541" y="25938"/>
                      <a:pt x="40289" y="18666"/>
                    </a:cubicBezTo>
                    <a:cubicBezTo>
                      <a:pt x="39036" y="11412"/>
                      <a:pt x="37540" y="6141"/>
                      <a:pt x="29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5"/>
              <p:cNvSpPr/>
              <p:nvPr/>
            </p:nvSpPr>
            <p:spPr>
              <a:xfrm>
                <a:off x="11312350" y="2892250"/>
                <a:ext cx="162675" cy="2384550"/>
              </a:xfrm>
              <a:custGeom>
                <a:avLst/>
                <a:gdLst/>
                <a:ahLst/>
                <a:cxnLst/>
                <a:rect l="l" t="t" r="r" b="b"/>
                <a:pathLst>
                  <a:path w="6507" h="95382" extrusionOk="0">
                    <a:moveTo>
                      <a:pt x="0" y="0"/>
                    </a:moveTo>
                    <a:lnTo>
                      <a:pt x="3010" y="6646"/>
                    </a:lnTo>
                    <a:cubicBezTo>
                      <a:pt x="3010" y="6646"/>
                      <a:pt x="1705" y="95382"/>
                      <a:pt x="2036" y="95382"/>
                    </a:cubicBezTo>
                    <a:lnTo>
                      <a:pt x="5723" y="95382"/>
                    </a:lnTo>
                    <a:lnTo>
                      <a:pt x="6506" y="22076"/>
                    </a:lnTo>
                    <a:lnTo>
                      <a:pt x="4106" y="64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521;p45"/>
            <p:cNvSpPr/>
            <p:nvPr/>
          </p:nvSpPr>
          <p:spPr>
            <a:xfrm rot="916354">
              <a:off x="1785948" y="1697334"/>
              <a:ext cx="63148" cy="103799"/>
            </a:xfrm>
            <a:custGeom>
              <a:avLst/>
              <a:gdLst/>
              <a:ahLst/>
              <a:cxnLst/>
              <a:rect l="l" t="t" r="r" b="b"/>
              <a:pathLst>
                <a:path w="1687" h="2773" extrusionOk="0">
                  <a:moveTo>
                    <a:pt x="1" y="0"/>
                  </a:moveTo>
                  <a:lnTo>
                    <a:pt x="400" y="2773"/>
                  </a:lnTo>
                  <a:lnTo>
                    <a:pt x="799" y="2418"/>
                  </a:lnTo>
                  <a:cubicBezTo>
                    <a:pt x="1686" y="1619"/>
                    <a:pt x="1198" y="13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2" name="Google Shape;522;p45"/>
          <p:cNvCxnSpPr/>
          <p:nvPr/>
        </p:nvCxnSpPr>
        <p:spPr>
          <a:xfrm>
            <a:off x="0" y="601471"/>
            <a:ext cx="624016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45"/>
          <p:cNvCxnSpPr/>
          <p:nvPr/>
        </p:nvCxnSpPr>
        <p:spPr>
          <a:xfrm>
            <a:off x="0" y="696921"/>
            <a:ext cx="6240162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7" y="1043144"/>
            <a:ext cx="38195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7" y="2662394"/>
            <a:ext cx="3689135" cy="150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oogle Shape;725;p49"/>
          <p:cNvGrpSpPr/>
          <p:nvPr/>
        </p:nvGrpSpPr>
        <p:grpSpPr>
          <a:xfrm>
            <a:off x="6326799" y="3053562"/>
            <a:ext cx="871593" cy="787967"/>
            <a:chOff x="9731500" y="2729150"/>
            <a:chExt cx="446650" cy="403775"/>
          </a:xfrm>
        </p:grpSpPr>
        <p:sp>
          <p:nvSpPr>
            <p:cNvPr id="67" name="Google Shape;726;p49"/>
            <p:cNvSpPr/>
            <p:nvPr/>
          </p:nvSpPr>
          <p:spPr>
            <a:xfrm>
              <a:off x="9731500" y="2729150"/>
              <a:ext cx="446650" cy="403775"/>
            </a:xfrm>
            <a:custGeom>
              <a:avLst/>
              <a:gdLst/>
              <a:ahLst/>
              <a:cxnLst/>
              <a:rect l="l" t="t" r="r" b="b"/>
              <a:pathLst>
                <a:path w="17866" h="16151" extrusionOk="0">
                  <a:moveTo>
                    <a:pt x="8704" y="1246"/>
                  </a:moveTo>
                  <a:cubicBezTo>
                    <a:pt x="11393" y="1246"/>
                    <a:pt x="13938" y="2836"/>
                    <a:pt x="15030" y="5481"/>
                  </a:cubicBezTo>
                  <a:cubicBezTo>
                    <a:pt x="16973" y="10199"/>
                    <a:pt x="13310" y="14918"/>
                    <a:pt x="8758" y="14918"/>
                  </a:cubicBezTo>
                  <a:cubicBezTo>
                    <a:pt x="7890" y="14918"/>
                    <a:pt x="6989" y="14746"/>
                    <a:pt x="6089" y="14370"/>
                  </a:cubicBezTo>
                  <a:cubicBezTo>
                    <a:pt x="3549" y="13309"/>
                    <a:pt x="1879" y="10821"/>
                    <a:pt x="1897" y="8055"/>
                  </a:cubicBezTo>
                  <a:cubicBezTo>
                    <a:pt x="1897" y="5307"/>
                    <a:pt x="3567" y="2819"/>
                    <a:pt x="6106" y="1758"/>
                  </a:cubicBezTo>
                  <a:cubicBezTo>
                    <a:pt x="6958" y="1411"/>
                    <a:pt x="7838" y="1246"/>
                    <a:pt x="8704" y="1246"/>
                  </a:cubicBezTo>
                  <a:close/>
                  <a:moveTo>
                    <a:pt x="8733" y="1"/>
                  </a:moveTo>
                  <a:cubicBezTo>
                    <a:pt x="5463" y="1"/>
                    <a:pt x="2505" y="1949"/>
                    <a:pt x="1253" y="4976"/>
                  </a:cubicBezTo>
                  <a:cubicBezTo>
                    <a:pt x="0" y="7986"/>
                    <a:pt x="679" y="11465"/>
                    <a:pt x="2993" y="13778"/>
                  </a:cubicBezTo>
                  <a:cubicBezTo>
                    <a:pt x="4529" y="15327"/>
                    <a:pt x="6596" y="16151"/>
                    <a:pt x="8697" y="16151"/>
                  </a:cubicBezTo>
                  <a:cubicBezTo>
                    <a:pt x="9736" y="16151"/>
                    <a:pt x="10782" y="15950"/>
                    <a:pt x="11777" y="15535"/>
                  </a:cubicBezTo>
                  <a:cubicBezTo>
                    <a:pt x="15900" y="13848"/>
                    <a:pt x="17866" y="9134"/>
                    <a:pt x="16179" y="5011"/>
                  </a:cubicBezTo>
                  <a:cubicBezTo>
                    <a:pt x="14926" y="1984"/>
                    <a:pt x="11986" y="18"/>
                    <a:pt x="8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7;p49"/>
            <p:cNvSpPr/>
            <p:nvPr/>
          </p:nvSpPr>
          <p:spPr>
            <a:xfrm>
              <a:off x="10061150" y="2863200"/>
              <a:ext cx="39600" cy="27225"/>
            </a:xfrm>
            <a:custGeom>
              <a:avLst/>
              <a:gdLst/>
              <a:ahLst/>
              <a:cxnLst/>
              <a:rect l="l" t="t" r="r" b="b"/>
              <a:pathLst>
                <a:path w="1584" h="1089" extrusionOk="0">
                  <a:moveTo>
                    <a:pt x="1111" y="1"/>
                  </a:moveTo>
                  <a:cubicBezTo>
                    <a:pt x="1060" y="1"/>
                    <a:pt x="1007" y="11"/>
                    <a:pt x="957" y="32"/>
                  </a:cubicBezTo>
                  <a:lnTo>
                    <a:pt x="314" y="310"/>
                  </a:lnTo>
                  <a:cubicBezTo>
                    <a:pt x="105" y="397"/>
                    <a:pt x="0" y="623"/>
                    <a:pt x="87" y="832"/>
                  </a:cubicBezTo>
                  <a:cubicBezTo>
                    <a:pt x="154" y="990"/>
                    <a:pt x="310" y="1089"/>
                    <a:pt x="473" y="1089"/>
                  </a:cubicBezTo>
                  <a:cubicBezTo>
                    <a:pt x="524" y="1089"/>
                    <a:pt x="577" y="1079"/>
                    <a:pt x="627" y="1058"/>
                  </a:cubicBezTo>
                  <a:lnTo>
                    <a:pt x="1270" y="780"/>
                  </a:lnTo>
                  <a:cubicBezTo>
                    <a:pt x="1479" y="693"/>
                    <a:pt x="1584" y="467"/>
                    <a:pt x="1497" y="258"/>
                  </a:cubicBezTo>
                  <a:cubicBezTo>
                    <a:pt x="1430" y="99"/>
                    <a:pt x="1274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8;p49"/>
            <p:cNvSpPr/>
            <p:nvPr/>
          </p:nvSpPr>
          <p:spPr>
            <a:xfrm>
              <a:off x="9798050" y="2971500"/>
              <a:ext cx="39150" cy="27225"/>
            </a:xfrm>
            <a:custGeom>
              <a:avLst/>
              <a:gdLst/>
              <a:ahLst/>
              <a:cxnLst/>
              <a:rect l="l" t="t" r="r" b="b"/>
              <a:pathLst>
                <a:path w="1566" h="1089" extrusionOk="0">
                  <a:moveTo>
                    <a:pt x="1108" y="0"/>
                  </a:moveTo>
                  <a:cubicBezTo>
                    <a:pt x="1058" y="0"/>
                    <a:pt x="1007" y="10"/>
                    <a:pt x="957" y="31"/>
                  </a:cubicBezTo>
                  <a:lnTo>
                    <a:pt x="296" y="310"/>
                  </a:lnTo>
                  <a:cubicBezTo>
                    <a:pt x="87" y="397"/>
                    <a:pt x="0" y="623"/>
                    <a:pt x="87" y="831"/>
                  </a:cubicBezTo>
                  <a:cubicBezTo>
                    <a:pt x="153" y="990"/>
                    <a:pt x="299" y="1088"/>
                    <a:pt x="457" y="1088"/>
                  </a:cubicBezTo>
                  <a:cubicBezTo>
                    <a:pt x="507" y="1088"/>
                    <a:pt x="559" y="1079"/>
                    <a:pt x="609" y="1058"/>
                  </a:cubicBezTo>
                  <a:lnTo>
                    <a:pt x="1270" y="779"/>
                  </a:lnTo>
                  <a:cubicBezTo>
                    <a:pt x="1479" y="692"/>
                    <a:pt x="1566" y="466"/>
                    <a:pt x="1479" y="257"/>
                  </a:cubicBezTo>
                  <a:cubicBezTo>
                    <a:pt x="1413" y="99"/>
                    <a:pt x="1266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;p49"/>
            <p:cNvSpPr/>
            <p:nvPr/>
          </p:nvSpPr>
          <p:spPr>
            <a:xfrm>
              <a:off x="9988525" y="3044500"/>
              <a:ext cx="29600" cy="36475"/>
            </a:xfrm>
            <a:custGeom>
              <a:avLst/>
              <a:gdLst/>
              <a:ahLst/>
              <a:cxnLst/>
              <a:rect l="l" t="t" r="r" b="b"/>
              <a:pathLst>
                <a:path w="1184" h="1459" extrusionOk="0">
                  <a:moveTo>
                    <a:pt x="470" y="0"/>
                  </a:moveTo>
                  <a:cubicBezTo>
                    <a:pt x="417" y="0"/>
                    <a:pt x="363" y="11"/>
                    <a:pt x="314" y="34"/>
                  </a:cubicBezTo>
                  <a:cubicBezTo>
                    <a:pt x="105" y="121"/>
                    <a:pt x="0" y="347"/>
                    <a:pt x="87" y="556"/>
                  </a:cubicBezTo>
                  <a:lnTo>
                    <a:pt x="348" y="1217"/>
                  </a:lnTo>
                  <a:cubicBezTo>
                    <a:pt x="413" y="1371"/>
                    <a:pt x="563" y="1459"/>
                    <a:pt x="721" y="1459"/>
                  </a:cubicBezTo>
                  <a:cubicBezTo>
                    <a:pt x="777" y="1459"/>
                    <a:pt x="833" y="1448"/>
                    <a:pt x="888" y="1425"/>
                  </a:cubicBezTo>
                  <a:cubicBezTo>
                    <a:pt x="1096" y="1338"/>
                    <a:pt x="1183" y="1095"/>
                    <a:pt x="1114" y="904"/>
                  </a:cubicBezTo>
                  <a:lnTo>
                    <a:pt x="835" y="242"/>
                  </a:lnTo>
                  <a:cubicBezTo>
                    <a:pt x="771" y="88"/>
                    <a:pt x="621" y="0"/>
                    <a:pt x="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30;p49"/>
            <p:cNvSpPr/>
            <p:nvPr/>
          </p:nvSpPr>
          <p:spPr>
            <a:xfrm>
              <a:off x="9880225" y="2781025"/>
              <a:ext cx="30050" cy="36775"/>
            </a:xfrm>
            <a:custGeom>
              <a:avLst/>
              <a:gdLst/>
              <a:ahLst/>
              <a:cxnLst/>
              <a:rect l="l" t="t" r="r" b="b"/>
              <a:pathLst>
                <a:path w="1202" h="1471" extrusionOk="0">
                  <a:moveTo>
                    <a:pt x="465" y="0"/>
                  </a:moveTo>
                  <a:cubicBezTo>
                    <a:pt x="415" y="0"/>
                    <a:pt x="364" y="10"/>
                    <a:pt x="314" y="31"/>
                  </a:cubicBezTo>
                  <a:cubicBezTo>
                    <a:pt x="105" y="118"/>
                    <a:pt x="1" y="361"/>
                    <a:pt x="88" y="570"/>
                  </a:cubicBezTo>
                  <a:lnTo>
                    <a:pt x="349" y="1214"/>
                  </a:lnTo>
                  <a:cubicBezTo>
                    <a:pt x="415" y="1372"/>
                    <a:pt x="571" y="1471"/>
                    <a:pt x="734" y="1471"/>
                  </a:cubicBezTo>
                  <a:cubicBezTo>
                    <a:pt x="786" y="1471"/>
                    <a:pt x="838" y="1461"/>
                    <a:pt x="888" y="1440"/>
                  </a:cubicBezTo>
                  <a:cubicBezTo>
                    <a:pt x="1097" y="1353"/>
                    <a:pt x="1201" y="1109"/>
                    <a:pt x="1114" y="901"/>
                  </a:cubicBezTo>
                  <a:lnTo>
                    <a:pt x="836" y="257"/>
                  </a:lnTo>
                  <a:cubicBezTo>
                    <a:pt x="770" y="98"/>
                    <a:pt x="623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1;p49"/>
            <p:cNvSpPr/>
            <p:nvPr/>
          </p:nvSpPr>
          <p:spPr>
            <a:xfrm>
              <a:off x="9879375" y="3044125"/>
              <a:ext cx="30025" cy="36800"/>
            </a:xfrm>
            <a:custGeom>
              <a:avLst/>
              <a:gdLst/>
              <a:ahLst/>
              <a:cxnLst/>
              <a:rect l="l" t="t" r="r" b="b"/>
              <a:pathLst>
                <a:path w="1201" h="1472" extrusionOk="0">
                  <a:moveTo>
                    <a:pt x="741" y="0"/>
                  </a:moveTo>
                  <a:cubicBezTo>
                    <a:pt x="587" y="0"/>
                    <a:pt x="431" y="95"/>
                    <a:pt x="365" y="240"/>
                  </a:cubicBezTo>
                  <a:lnTo>
                    <a:pt x="87" y="901"/>
                  </a:lnTo>
                  <a:cubicBezTo>
                    <a:pt x="0" y="1110"/>
                    <a:pt x="104" y="1353"/>
                    <a:pt x="313" y="1440"/>
                  </a:cubicBezTo>
                  <a:cubicBezTo>
                    <a:pt x="363" y="1461"/>
                    <a:pt x="415" y="1471"/>
                    <a:pt x="465" y="1471"/>
                  </a:cubicBezTo>
                  <a:cubicBezTo>
                    <a:pt x="623" y="1471"/>
                    <a:pt x="769" y="1373"/>
                    <a:pt x="835" y="1214"/>
                  </a:cubicBezTo>
                  <a:lnTo>
                    <a:pt x="1113" y="571"/>
                  </a:lnTo>
                  <a:cubicBezTo>
                    <a:pt x="1200" y="362"/>
                    <a:pt x="1096" y="118"/>
                    <a:pt x="887" y="31"/>
                  </a:cubicBezTo>
                  <a:cubicBezTo>
                    <a:pt x="841" y="10"/>
                    <a:pt x="791" y="0"/>
                    <a:pt x="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2;p49"/>
            <p:cNvSpPr/>
            <p:nvPr/>
          </p:nvSpPr>
          <p:spPr>
            <a:xfrm>
              <a:off x="9988950" y="2781375"/>
              <a:ext cx="29600" cy="36875"/>
            </a:xfrm>
            <a:custGeom>
              <a:avLst/>
              <a:gdLst/>
              <a:ahLst/>
              <a:cxnLst/>
              <a:rect l="l" t="t" r="r" b="b"/>
              <a:pathLst>
                <a:path w="1184" h="1475" extrusionOk="0">
                  <a:moveTo>
                    <a:pt x="721" y="1"/>
                  </a:moveTo>
                  <a:cubicBezTo>
                    <a:pt x="563" y="1"/>
                    <a:pt x="413" y="89"/>
                    <a:pt x="349" y="243"/>
                  </a:cubicBezTo>
                  <a:lnTo>
                    <a:pt x="88" y="904"/>
                  </a:lnTo>
                  <a:cubicBezTo>
                    <a:pt x="1" y="1113"/>
                    <a:pt x="88" y="1356"/>
                    <a:pt x="297" y="1443"/>
                  </a:cubicBezTo>
                  <a:cubicBezTo>
                    <a:pt x="347" y="1464"/>
                    <a:pt x="399" y="1474"/>
                    <a:pt x="450" y="1474"/>
                  </a:cubicBezTo>
                  <a:cubicBezTo>
                    <a:pt x="613" y="1474"/>
                    <a:pt x="770" y="1376"/>
                    <a:pt x="836" y="1217"/>
                  </a:cubicBezTo>
                  <a:lnTo>
                    <a:pt x="1114" y="574"/>
                  </a:lnTo>
                  <a:cubicBezTo>
                    <a:pt x="1184" y="365"/>
                    <a:pt x="1097" y="121"/>
                    <a:pt x="888" y="34"/>
                  </a:cubicBezTo>
                  <a:cubicBezTo>
                    <a:pt x="834" y="12"/>
                    <a:pt x="777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3;p49"/>
            <p:cNvSpPr/>
            <p:nvPr/>
          </p:nvSpPr>
          <p:spPr>
            <a:xfrm>
              <a:off x="9798050" y="2862700"/>
              <a:ext cx="39600" cy="27125"/>
            </a:xfrm>
            <a:custGeom>
              <a:avLst/>
              <a:gdLst/>
              <a:ahLst/>
              <a:cxnLst/>
              <a:rect l="l" t="t" r="r" b="b"/>
              <a:pathLst>
                <a:path w="1584" h="1085" extrusionOk="0">
                  <a:moveTo>
                    <a:pt x="460" y="1"/>
                  </a:moveTo>
                  <a:cubicBezTo>
                    <a:pt x="301" y="1"/>
                    <a:pt x="151" y="89"/>
                    <a:pt x="87" y="243"/>
                  </a:cubicBezTo>
                  <a:cubicBezTo>
                    <a:pt x="0" y="452"/>
                    <a:pt x="104" y="695"/>
                    <a:pt x="313" y="782"/>
                  </a:cubicBezTo>
                  <a:lnTo>
                    <a:pt x="957" y="1061"/>
                  </a:lnTo>
                  <a:cubicBezTo>
                    <a:pt x="1004" y="1077"/>
                    <a:pt x="1054" y="1084"/>
                    <a:pt x="1103" y="1084"/>
                  </a:cubicBezTo>
                  <a:cubicBezTo>
                    <a:pt x="1268" y="1084"/>
                    <a:pt x="1429" y="996"/>
                    <a:pt x="1496" y="834"/>
                  </a:cubicBezTo>
                  <a:cubicBezTo>
                    <a:pt x="1583" y="626"/>
                    <a:pt x="1479" y="382"/>
                    <a:pt x="1270" y="295"/>
                  </a:cubicBezTo>
                  <a:lnTo>
                    <a:pt x="626" y="34"/>
                  </a:lnTo>
                  <a:cubicBezTo>
                    <a:pt x="572" y="12"/>
                    <a:pt x="515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34;p49"/>
            <p:cNvSpPr/>
            <p:nvPr/>
          </p:nvSpPr>
          <p:spPr>
            <a:xfrm>
              <a:off x="10060725" y="2972300"/>
              <a:ext cx="39600" cy="27100"/>
            </a:xfrm>
            <a:custGeom>
              <a:avLst/>
              <a:gdLst/>
              <a:ahLst/>
              <a:cxnLst/>
              <a:rect l="l" t="t" r="r" b="b"/>
              <a:pathLst>
                <a:path w="1584" h="1084" extrusionOk="0">
                  <a:moveTo>
                    <a:pt x="460" y="1"/>
                  </a:moveTo>
                  <a:cubicBezTo>
                    <a:pt x="301" y="1"/>
                    <a:pt x="151" y="88"/>
                    <a:pt x="87" y="243"/>
                  </a:cubicBezTo>
                  <a:cubicBezTo>
                    <a:pt x="0" y="452"/>
                    <a:pt x="104" y="695"/>
                    <a:pt x="313" y="782"/>
                  </a:cubicBezTo>
                  <a:lnTo>
                    <a:pt x="957" y="1060"/>
                  </a:lnTo>
                  <a:cubicBezTo>
                    <a:pt x="1004" y="1076"/>
                    <a:pt x="1054" y="1084"/>
                    <a:pt x="1103" y="1084"/>
                  </a:cubicBezTo>
                  <a:cubicBezTo>
                    <a:pt x="1269" y="1084"/>
                    <a:pt x="1429" y="995"/>
                    <a:pt x="1496" y="834"/>
                  </a:cubicBezTo>
                  <a:cubicBezTo>
                    <a:pt x="1583" y="625"/>
                    <a:pt x="1479" y="382"/>
                    <a:pt x="1287" y="295"/>
                  </a:cubicBezTo>
                  <a:lnTo>
                    <a:pt x="626" y="34"/>
                  </a:lnTo>
                  <a:cubicBezTo>
                    <a:pt x="572" y="11"/>
                    <a:pt x="515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5;p49"/>
            <p:cNvSpPr/>
            <p:nvPr/>
          </p:nvSpPr>
          <p:spPr>
            <a:xfrm>
              <a:off x="9928950" y="2914275"/>
              <a:ext cx="40450" cy="33650"/>
            </a:xfrm>
            <a:custGeom>
              <a:avLst/>
              <a:gdLst/>
              <a:ahLst/>
              <a:cxnLst/>
              <a:rect l="l" t="t" r="r" b="b"/>
              <a:pathLst>
                <a:path w="1618" h="1346" extrusionOk="0">
                  <a:moveTo>
                    <a:pt x="822" y="1"/>
                  </a:moveTo>
                  <a:cubicBezTo>
                    <a:pt x="734" y="1"/>
                    <a:pt x="644" y="19"/>
                    <a:pt x="557" y="59"/>
                  </a:cubicBezTo>
                  <a:cubicBezTo>
                    <a:pt x="0" y="285"/>
                    <a:pt x="0" y="1050"/>
                    <a:pt x="557" y="1294"/>
                  </a:cubicBezTo>
                  <a:cubicBezTo>
                    <a:pt x="642" y="1329"/>
                    <a:pt x="727" y="1346"/>
                    <a:pt x="809" y="1346"/>
                  </a:cubicBezTo>
                  <a:cubicBezTo>
                    <a:pt x="1252" y="1346"/>
                    <a:pt x="1617" y="879"/>
                    <a:pt x="1427" y="424"/>
                  </a:cubicBezTo>
                  <a:cubicBezTo>
                    <a:pt x="1322" y="164"/>
                    <a:pt x="1082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6;p49"/>
            <p:cNvSpPr/>
            <p:nvPr/>
          </p:nvSpPr>
          <p:spPr>
            <a:xfrm>
              <a:off x="9903725" y="2826675"/>
              <a:ext cx="40025" cy="85275"/>
            </a:xfrm>
            <a:custGeom>
              <a:avLst/>
              <a:gdLst/>
              <a:ahLst/>
              <a:cxnLst/>
              <a:rect l="l" t="t" r="r" b="b"/>
              <a:pathLst>
                <a:path w="1601" h="3411" extrusionOk="0">
                  <a:moveTo>
                    <a:pt x="152" y="0"/>
                  </a:moveTo>
                  <a:cubicBezTo>
                    <a:pt x="135" y="0"/>
                    <a:pt x="119" y="5"/>
                    <a:pt x="105" y="14"/>
                  </a:cubicBezTo>
                  <a:cubicBezTo>
                    <a:pt x="35" y="31"/>
                    <a:pt x="0" y="101"/>
                    <a:pt x="35" y="171"/>
                  </a:cubicBezTo>
                  <a:lnTo>
                    <a:pt x="1340" y="3337"/>
                  </a:lnTo>
                  <a:cubicBezTo>
                    <a:pt x="1354" y="3380"/>
                    <a:pt x="1415" y="3411"/>
                    <a:pt x="1466" y="3411"/>
                  </a:cubicBezTo>
                  <a:cubicBezTo>
                    <a:pt x="1477" y="3411"/>
                    <a:pt x="1487" y="3409"/>
                    <a:pt x="1496" y="3406"/>
                  </a:cubicBezTo>
                  <a:cubicBezTo>
                    <a:pt x="1566" y="3371"/>
                    <a:pt x="1601" y="3302"/>
                    <a:pt x="1566" y="3232"/>
                  </a:cubicBezTo>
                  <a:lnTo>
                    <a:pt x="261" y="84"/>
                  </a:lnTo>
                  <a:cubicBezTo>
                    <a:pt x="248" y="33"/>
                    <a:pt x="198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7;p49"/>
            <p:cNvSpPr/>
            <p:nvPr/>
          </p:nvSpPr>
          <p:spPr>
            <a:xfrm>
              <a:off x="9969825" y="2896250"/>
              <a:ext cx="59600" cy="28100"/>
            </a:xfrm>
            <a:custGeom>
              <a:avLst/>
              <a:gdLst/>
              <a:ahLst/>
              <a:cxnLst/>
              <a:rect l="l" t="t" r="r" b="b"/>
              <a:pathLst>
                <a:path w="2384" h="1124" extrusionOk="0">
                  <a:moveTo>
                    <a:pt x="2240" y="1"/>
                  </a:moveTo>
                  <a:cubicBezTo>
                    <a:pt x="2223" y="1"/>
                    <a:pt x="2206" y="5"/>
                    <a:pt x="2192" y="14"/>
                  </a:cubicBezTo>
                  <a:lnTo>
                    <a:pt x="105" y="867"/>
                  </a:lnTo>
                  <a:cubicBezTo>
                    <a:pt x="35" y="902"/>
                    <a:pt x="0" y="971"/>
                    <a:pt x="35" y="1041"/>
                  </a:cubicBezTo>
                  <a:cubicBezTo>
                    <a:pt x="48" y="1092"/>
                    <a:pt x="98" y="1124"/>
                    <a:pt x="144" y="1124"/>
                  </a:cubicBezTo>
                  <a:cubicBezTo>
                    <a:pt x="161" y="1124"/>
                    <a:pt x="178" y="1120"/>
                    <a:pt x="192" y="1110"/>
                  </a:cubicBezTo>
                  <a:lnTo>
                    <a:pt x="2279" y="258"/>
                  </a:lnTo>
                  <a:cubicBezTo>
                    <a:pt x="2349" y="223"/>
                    <a:pt x="2384" y="154"/>
                    <a:pt x="2349" y="84"/>
                  </a:cubicBezTo>
                  <a:cubicBezTo>
                    <a:pt x="2336" y="33"/>
                    <a:pt x="2286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44;p49"/>
          <p:cNvSpPr/>
          <p:nvPr/>
        </p:nvSpPr>
        <p:spPr>
          <a:xfrm>
            <a:off x="6029112" y="4350144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766;p50"/>
          <p:cNvGrpSpPr/>
          <p:nvPr/>
        </p:nvGrpSpPr>
        <p:grpSpPr>
          <a:xfrm>
            <a:off x="5572545" y="3380844"/>
            <a:ext cx="277825" cy="294450"/>
            <a:chOff x="5427425" y="3215750"/>
            <a:chExt cx="277825" cy="294450"/>
          </a:xfrm>
        </p:grpSpPr>
        <p:sp>
          <p:nvSpPr>
            <p:cNvPr id="81" name="Google Shape;767;p50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8;p50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9;p50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Model Inference</a:t>
            </a:r>
          </a:p>
        </p:txBody>
      </p:sp>
      <p:cxnSp>
        <p:nvCxnSpPr>
          <p:cNvPr id="458" name="Google Shape;458;p44"/>
          <p:cNvCxnSpPr/>
          <p:nvPr/>
        </p:nvCxnSpPr>
        <p:spPr>
          <a:xfrm>
            <a:off x="715050" y="1056625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44"/>
          <p:cNvCxnSpPr/>
          <p:nvPr/>
        </p:nvCxnSpPr>
        <p:spPr>
          <a:xfrm>
            <a:off x="726525" y="1151750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" y="1295390"/>
            <a:ext cx="9020433" cy="286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67"/>
          <p:cNvSpPr/>
          <p:nvPr/>
        </p:nvSpPr>
        <p:spPr>
          <a:xfrm>
            <a:off x="7705275" y="1582421"/>
            <a:ext cx="659299" cy="657157"/>
          </a:xfrm>
          <a:custGeom>
            <a:avLst/>
            <a:gdLst/>
            <a:ahLst/>
            <a:cxnLst/>
            <a:rect l="l" t="t" r="r" b="b"/>
            <a:pathLst>
              <a:path w="18165" h="18106" extrusionOk="0">
                <a:moveTo>
                  <a:pt x="9055" y="4237"/>
                </a:moveTo>
                <a:cubicBezTo>
                  <a:pt x="9213" y="4237"/>
                  <a:pt x="9374" y="4245"/>
                  <a:pt x="9537" y="4260"/>
                </a:cubicBezTo>
                <a:cubicBezTo>
                  <a:pt x="13818" y="4659"/>
                  <a:pt x="15481" y="10027"/>
                  <a:pt x="12177" y="12777"/>
                </a:cubicBezTo>
                <a:cubicBezTo>
                  <a:pt x="11274" y="13515"/>
                  <a:pt x="10184" y="13874"/>
                  <a:pt x="9102" y="13874"/>
                </a:cubicBezTo>
                <a:cubicBezTo>
                  <a:pt x="7713" y="13874"/>
                  <a:pt x="6337" y="13281"/>
                  <a:pt x="5390" y="12134"/>
                </a:cubicBezTo>
                <a:cubicBezTo>
                  <a:pt x="2744" y="8955"/>
                  <a:pt x="5065" y="4237"/>
                  <a:pt x="9055" y="4237"/>
                </a:cubicBezTo>
                <a:close/>
                <a:moveTo>
                  <a:pt x="8830" y="0"/>
                </a:moveTo>
                <a:cubicBezTo>
                  <a:pt x="8513" y="0"/>
                  <a:pt x="8228" y="237"/>
                  <a:pt x="8206" y="556"/>
                </a:cubicBezTo>
                <a:lnTo>
                  <a:pt x="8029" y="2330"/>
                </a:lnTo>
                <a:cubicBezTo>
                  <a:pt x="7386" y="2419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5"/>
                </a:cubicBezTo>
                <a:lnTo>
                  <a:pt x="2529" y="2818"/>
                </a:lnTo>
                <a:cubicBezTo>
                  <a:pt x="2262" y="3018"/>
                  <a:pt x="2240" y="3417"/>
                  <a:pt x="2462" y="3661"/>
                </a:cubicBezTo>
                <a:lnTo>
                  <a:pt x="3593" y="5036"/>
                </a:lnTo>
                <a:cubicBezTo>
                  <a:pt x="3194" y="5569"/>
                  <a:pt x="2883" y="6167"/>
                  <a:pt x="2662" y="6788"/>
                </a:cubicBezTo>
                <a:lnTo>
                  <a:pt x="887" y="6611"/>
                </a:lnTo>
                <a:cubicBezTo>
                  <a:pt x="873" y="6610"/>
                  <a:pt x="859" y="6610"/>
                  <a:pt x="845" y="6610"/>
                </a:cubicBezTo>
                <a:cubicBezTo>
                  <a:pt x="531" y="6610"/>
                  <a:pt x="264" y="6847"/>
                  <a:pt x="222" y="7166"/>
                </a:cubicBezTo>
                <a:lnTo>
                  <a:pt x="45" y="9273"/>
                </a:lnTo>
                <a:cubicBezTo>
                  <a:pt x="0" y="9605"/>
                  <a:pt x="244" y="9916"/>
                  <a:pt x="599" y="9938"/>
                </a:cubicBezTo>
                <a:lnTo>
                  <a:pt x="2351" y="10093"/>
                </a:lnTo>
                <a:cubicBezTo>
                  <a:pt x="2462" y="10759"/>
                  <a:pt x="2662" y="11402"/>
                  <a:pt x="2950" y="11978"/>
                </a:cubicBezTo>
                <a:lnTo>
                  <a:pt x="1575" y="13110"/>
                </a:lnTo>
                <a:cubicBezTo>
                  <a:pt x="1309" y="13331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0" y="15761"/>
                  <a:pt x="3127" y="15834"/>
                  <a:pt x="3297" y="15834"/>
                </a:cubicBezTo>
                <a:cubicBezTo>
                  <a:pt x="3439" y="15834"/>
                  <a:pt x="3583" y="15783"/>
                  <a:pt x="3704" y="15682"/>
                </a:cubicBezTo>
                <a:lnTo>
                  <a:pt x="5079" y="14551"/>
                </a:lnTo>
                <a:cubicBezTo>
                  <a:pt x="5612" y="14950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10" y="17590"/>
                  <a:pt x="6876" y="17878"/>
                  <a:pt x="7208" y="17922"/>
                </a:cubicBezTo>
                <a:lnTo>
                  <a:pt x="9315" y="18100"/>
                </a:lnTo>
                <a:cubicBezTo>
                  <a:pt x="9342" y="18103"/>
                  <a:pt x="9368" y="18105"/>
                  <a:pt x="9393" y="18105"/>
                </a:cubicBezTo>
                <a:cubicBezTo>
                  <a:pt x="9692" y="18105"/>
                  <a:pt x="9940" y="17872"/>
                  <a:pt x="9981" y="17545"/>
                </a:cubicBezTo>
                <a:lnTo>
                  <a:pt x="10136" y="15793"/>
                </a:lnTo>
                <a:cubicBezTo>
                  <a:pt x="10801" y="15682"/>
                  <a:pt x="11422" y="15483"/>
                  <a:pt x="12021" y="15194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6"/>
                  <a:pt x="14017" y="16658"/>
                </a:cubicBezTo>
                <a:lnTo>
                  <a:pt x="15637" y="15305"/>
                </a:lnTo>
                <a:cubicBezTo>
                  <a:pt x="15903" y="15084"/>
                  <a:pt x="15947" y="14706"/>
                  <a:pt x="15725" y="14440"/>
                </a:cubicBezTo>
                <a:lnTo>
                  <a:pt x="14594" y="13065"/>
                </a:lnTo>
                <a:cubicBezTo>
                  <a:pt x="14993" y="12533"/>
                  <a:pt x="15304" y="11956"/>
                  <a:pt x="15526" y="11335"/>
                </a:cubicBezTo>
                <a:lnTo>
                  <a:pt x="17278" y="11490"/>
                </a:lnTo>
                <a:cubicBezTo>
                  <a:pt x="17292" y="11491"/>
                  <a:pt x="17306" y="11492"/>
                  <a:pt x="17320" y="11492"/>
                </a:cubicBezTo>
                <a:cubicBezTo>
                  <a:pt x="17636" y="11492"/>
                  <a:pt x="17922" y="11255"/>
                  <a:pt x="17943" y="10936"/>
                </a:cubicBezTo>
                <a:lnTo>
                  <a:pt x="18143" y="8829"/>
                </a:lnTo>
                <a:cubicBezTo>
                  <a:pt x="18165" y="8496"/>
                  <a:pt x="17921" y="8208"/>
                  <a:pt x="17588" y="8164"/>
                </a:cubicBezTo>
                <a:lnTo>
                  <a:pt x="15836" y="8008"/>
                </a:lnTo>
                <a:cubicBezTo>
                  <a:pt x="15725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0"/>
                  <a:pt x="16901" y="4393"/>
                  <a:pt x="16679" y="4127"/>
                </a:cubicBezTo>
                <a:lnTo>
                  <a:pt x="15348" y="2486"/>
                </a:lnTo>
                <a:cubicBezTo>
                  <a:pt x="15224" y="2349"/>
                  <a:pt x="15045" y="2275"/>
                  <a:pt x="14868" y="2275"/>
                </a:cubicBezTo>
                <a:cubicBezTo>
                  <a:pt x="14729" y="2275"/>
                  <a:pt x="14591" y="2321"/>
                  <a:pt x="14483" y="2419"/>
                </a:cubicBezTo>
                <a:lnTo>
                  <a:pt x="13108" y="3550"/>
                </a:lnTo>
                <a:cubicBezTo>
                  <a:pt x="12576" y="3151"/>
                  <a:pt x="11999" y="2841"/>
                  <a:pt x="11356" y="2619"/>
                </a:cubicBezTo>
                <a:lnTo>
                  <a:pt x="11533" y="867"/>
                </a:lnTo>
                <a:cubicBezTo>
                  <a:pt x="11556" y="534"/>
                  <a:pt x="11312" y="223"/>
                  <a:pt x="10979" y="201"/>
                </a:cubicBezTo>
                <a:lnTo>
                  <a:pt x="8872" y="2"/>
                </a:lnTo>
                <a:cubicBezTo>
                  <a:pt x="8858" y="1"/>
                  <a:pt x="8844" y="0"/>
                  <a:pt x="88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67"/>
          <p:cNvSpPr txBox="1">
            <a:spLocks noGrp="1"/>
          </p:cNvSpPr>
          <p:nvPr>
            <p:ph type="title"/>
          </p:nvPr>
        </p:nvSpPr>
        <p:spPr>
          <a:xfrm>
            <a:off x="-506627" y="2370550"/>
            <a:ext cx="5785319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Customer churn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1492" name="Google Shape;1492;p67"/>
          <p:cNvSpPr txBox="1">
            <a:spLocks noGrp="1"/>
          </p:cNvSpPr>
          <p:nvPr>
            <p:ph type="title" idx="2"/>
          </p:nvPr>
        </p:nvSpPr>
        <p:spPr>
          <a:xfrm>
            <a:off x="2385492" y="1274130"/>
            <a:ext cx="289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94" name="Google Shape;1494;p67"/>
          <p:cNvGrpSpPr/>
          <p:nvPr/>
        </p:nvGrpSpPr>
        <p:grpSpPr>
          <a:xfrm>
            <a:off x="5177514" y="89685"/>
            <a:ext cx="735383" cy="664778"/>
            <a:chOff x="-2315650" y="2561100"/>
            <a:chExt cx="659300" cy="596000"/>
          </a:xfrm>
        </p:grpSpPr>
        <p:sp>
          <p:nvSpPr>
            <p:cNvPr id="1495" name="Google Shape;1495;p67"/>
            <p:cNvSpPr/>
            <p:nvPr/>
          </p:nvSpPr>
          <p:spPr>
            <a:xfrm>
              <a:off x="-2315650" y="2561100"/>
              <a:ext cx="659300" cy="596000"/>
            </a:xfrm>
            <a:custGeom>
              <a:avLst/>
              <a:gdLst/>
              <a:ahLst/>
              <a:cxnLst/>
              <a:rect l="l" t="t" r="r" b="b"/>
              <a:pathLst>
                <a:path w="26372" h="23840" extrusionOk="0">
                  <a:moveTo>
                    <a:pt x="12821" y="1820"/>
                  </a:moveTo>
                  <a:cubicBezTo>
                    <a:pt x="16792" y="1820"/>
                    <a:pt x="20562" y="4177"/>
                    <a:pt x="22158" y="8074"/>
                  </a:cubicBezTo>
                  <a:cubicBezTo>
                    <a:pt x="23710" y="11844"/>
                    <a:pt x="22845" y="16191"/>
                    <a:pt x="19940" y="19053"/>
                  </a:cubicBezTo>
                  <a:cubicBezTo>
                    <a:pt x="18015" y="20978"/>
                    <a:pt x="15437" y="22003"/>
                    <a:pt x="12813" y="22003"/>
                  </a:cubicBezTo>
                  <a:cubicBezTo>
                    <a:pt x="11508" y="22003"/>
                    <a:pt x="10192" y="21749"/>
                    <a:pt x="8939" y="21226"/>
                  </a:cubicBezTo>
                  <a:cubicBezTo>
                    <a:pt x="5191" y="19651"/>
                    <a:pt x="2729" y="15970"/>
                    <a:pt x="2751" y="11889"/>
                  </a:cubicBezTo>
                  <a:cubicBezTo>
                    <a:pt x="2751" y="7808"/>
                    <a:pt x="5213" y="4126"/>
                    <a:pt x="9006" y="2573"/>
                  </a:cubicBezTo>
                  <a:cubicBezTo>
                    <a:pt x="10255" y="2062"/>
                    <a:pt x="11548" y="1820"/>
                    <a:pt x="12821" y="1820"/>
                  </a:cubicBezTo>
                  <a:close/>
                  <a:moveTo>
                    <a:pt x="12810" y="0"/>
                  </a:moveTo>
                  <a:cubicBezTo>
                    <a:pt x="8019" y="0"/>
                    <a:pt x="3698" y="2901"/>
                    <a:pt x="1842" y="7320"/>
                  </a:cubicBezTo>
                  <a:cubicBezTo>
                    <a:pt x="1" y="11778"/>
                    <a:pt x="999" y="16901"/>
                    <a:pt x="4392" y="20317"/>
                  </a:cubicBezTo>
                  <a:cubicBezTo>
                    <a:pt x="6676" y="22616"/>
                    <a:pt x="9744" y="23839"/>
                    <a:pt x="12865" y="23839"/>
                  </a:cubicBezTo>
                  <a:cubicBezTo>
                    <a:pt x="14381" y="23839"/>
                    <a:pt x="15910" y="23551"/>
                    <a:pt x="17367" y="22956"/>
                  </a:cubicBezTo>
                  <a:cubicBezTo>
                    <a:pt x="23466" y="20428"/>
                    <a:pt x="26372" y="13463"/>
                    <a:pt x="23866" y="7364"/>
                  </a:cubicBezTo>
                  <a:cubicBezTo>
                    <a:pt x="22025" y="2906"/>
                    <a:pt x="17700" y="1"/>
                    <a:pt x="12865" y="1"/>
                  </a:cubicBezTo>
                  <a:cubicBezTo>
                    <a:pt x="12846" y="0"/>
                    <a:pt x="12828" y="0"/>
                    <a:pt x="12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7"/>
            <p:cNvSpPr/>
            <p:nvPr/>
          </p:nvSpPr>
          <p:spPr>
            <a:xfrm>
              <a:off x="-1829375" y="2758875"/>
              <a:ext cx="58250" cy="39975"/>
            </a:xfrm>
            <a:custGeom>
              <a:avLst/>
              <a:gdLst/>
              <a:ahLst/>
              <a:cxnLst/>
              <a:rect l="l" t="t" r="r" b="b"/>
              <a:pathLst>
                <a:path w="2330" h="1599" extrusionOk="0">
                  <a:moveTo>
                    <a:pt x="1668" y="0"/>
                  </a:moveTo>
                  <a:cubicBezTo>
                    <a:pt x="1586" y="0"/>
                    <a:pt x="1502" y="17"/>
                    <a:pt x="1420" y="52"/>
                  </a:cubicBezTo>
                  <a:lnTo>
                    <a:pt x="467" y="429"/>
                  </a:lnTo>
                  <a:cubicBezTo>
                    <a:pt x="156" y="562"/>
                    <a:pt x="1" y="917"/>
                    <a:pt x="134" y="1227"/>
                  </a:cubicBezTo>
                  <a:cubicBezTo>
                    <a:pt x="219" y="1465"/>
                    <a:pt x="447" y="1599"/>
                    <a:pt x="688" y="1599"/>
                  </a:cubicBezTo>
                  <a:cubicBezTo>
                    <a:pt x="762" y="1599"/>
                    <a:pt x="837" y="1586"/>
                    <a:pt x="910" y="1560"/>
                  </a:cubicBezTo>
                  <a:lnTo>
                    <a:pt x="1864" y="1161"/>
                  </a:lnTo>
                  <a:cubicBezTo>
                    <a:pt x="2174" y="1028"/>
                    <a:pt x="2330" y="673"/>
                    <a:pt x="2197" y="362"/>
                  </a:cubicBezTo>
                  <a:cubicBezTo>
                    <a:pt x="2115" y="133"/>
                    <a:pt x="1900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7"/>
            <p:cNvSpPr/>
            <p:nvPr/>
          </p:nvSpPr>
          <p:spPr>
            <a:xfrm>
              <a:off x="-2218600" y="2918650"/>
              <a:ext cx="58225" cy="40225"/>
            </a:xfrm>
            <a:custGeom>
              <a:avLst/>
              <a:gdLst/>
              <a:ahLst/>
              <a:cxnLst/>
              <a:rect l="l" t="t" r="r" b="b"/>
              <a:pathLst>
                <a:path w="2329" h="1609" extrusionOk="0">
                  <a:moveTo>
                    <a:pt x="1651" y="1"/>
                  </a:moveTo>
                  <a:cubicBezTo>
                    <a:pt x="1574" y="1"/>
                    <a:pt x="1496" y="16"/>
                    <a:pt x="1420" y="49"/>
                  </a:cubicBezTo>
                  <a:lnTo>
                    <a:pt x="466" y="448"/>
                  </a:lnTo>
                  <a:cubicBezTo>
                    <a:pt x="155" y="581"/>
                    <a:pt x="0" y="936"/>
                    <a:pt x="133" y="1246"/>
                  </a:cubicBezTo>
                  <a:cubicBezTo>
                    <a:pt x="231" y="1476"/>
                    <a:pt x="451" y="1608"/>
                    <a:pt x="684" y="1608"/>
                  </a:cubicBezTo>
                  <a:cubicBezTo>
                    <a:pt x="766" y="1608"/>
                    <a:pt x="850" y="1591"/>
                    <a:pt x="932" y="1557"/>
                  </a:cubicBezTo>
                  <a:lnTo>
                    <a:pt x="1885" y="1157"/>
                  </a:lnTo>
                  <a:cubicBezTo>
                    <a:pt x="2196" y="1047"/>
                    <a:pt x="2329" y="692"/>
                    <a:pt x="2196" y="381"/>
                  </a:cubicBezTo>
                  <a:cubicBezTo>
                    <a:pt x="2112" y="147"/>
                    <a:pt x="1889" y="1"/>
                    <a:pt x="1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7"/>
            <p:cNvSpPr/>
            <p:nvPr/>
          </p:nvSpPr>
          <p:spPr>
            <a:xfrm>
              <a:off x="-1936925" y="3026225"/>
              <a:ext cx="44375" cy="54300"/>
            </a:xfrm>
            <a:custGeom>
              <a:avLst/>
              <a:gdLst/>
              <a:ahLst/>
              <a:cxnLst/>
              <a:rect l="l" t="t" r="r" b="b"/>
              <a:pathLst>
                <a:path w="1775" h="2172" extrusionOk="0">
                  <a:moveTo>
                    <a:pt x="694" y="0"/>
                  </a:moveTo>
                  <a:cubicBezTo>
                    <a:pt x="619" y="0"/>
                    <a:pt x="542" y="16"/>
                    <a:pt x="466" y="48"/>
                  </a:cubicBezTo>
                  <a:cubicBezTo>
                    <a:pt x="155" y="181"/>
                    <a:pt x="0" y="536"/>
                    <a:pt x="133" y="847"/>
                  </a:cubicBezTo>
                  <a:lnTo>
                    <a:pt x="532" y="1800"/>
                  </a:lnTo>
                  <a:cubicBezTo>
                    <a:pt x="617" y="2038"/>
                    <a:pt x="845" y="2172"/>
                    <a:pt x="1086" y="2172"/>
                  </a:cubicBezTo>
                  <a:cubicBezTo>
                    <a:pt x="1160" y="2172"/>
                    <a:pt x="1236" y="2159"/>
                    <a:pt x="1309" y="2133"/>
                  </a:cubicBezTo>
                  <a:cubicBezTo>
                    <a:pt x="1619" y="2000"/>
                    <a:pt x="1775" y="1645"/>
                    <a:pt x="1641" y="1335"/>
                  </a:cubicBezTo>
                  <a:lnTo>
                    <a:pt x="1242" y="381"/>
                  </a:lnTo>
                  <a:cubicBezTo>
                    <a:pt x="1142" y="146"/>
                    <a:pt x="927" y="0"/>
                    <a:pt x="6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7"/>
            <p:cNvSpPr/>
            <p:nvPr/>
          </p:nvSpPr>
          <p:spPr>
            <a:xfrm>
              <a:off x="-2097175" y="2637200"/>
              <a:ext cx="44375" cy="54075"/>
            </a:xfrm>
            <a:custGeom>
              <a:avLst/>
              <a:gdLst/>
              <a:ahLst/>
              <a:cxnLst/>
              <a:rect l="l" t="t" r="r" b="b"/>
              <a:pathLst>
                <a:path w="1775" h="2163" extrusionOk="0">
                  <a:moveTo>
                    <a:pt x="689" y="1"/>
                  </a:moveTo>
                  <a:cubicBezTo>
                    <a:pt x="614" y="1"/>
                    <a:pt x="539" y="13"/>
                    <a:pt x="466" y="39"/>
                  </a:cubicBezTo>
                  <a:cubicBezTo>
                    <a:pt x="156" y="173"/>
                    <a:pt x="0" y="527"/>
                    <a:pt x="133" y="838"/>
                  </a:cubicBezTo>
                  <a:lnTo>
                    <a:pt x="533" y="1792"/>
                  </a:lnTo>
                  <a:cubicBezTo>
                    <a:pt x="634" y="2029"/>
                    <a:pt x="866" y="2163"/>
                    <a:pt x="1109" y="2163"/>
                  </a:cubicBezTo>
                  <a:cubicBezTo>
                    <a:pt x="1183" y="2163"/>
                    <a:pt x="1258" y="2150"/>
                    <a:pt x="1331" y="2124"/>
                  </a:cubicBezTo>
                  <a:cubicBezTo>
                    <a:pt x="1619" y="1991"/>
                    <a:pt x="1775" y="1636"/>
                    <a:pt x="1642" y="1326"/>
                  </a:cubicBezTo>
                  <a:lnTo>
                    <a:pt x="1265" y="372"/>
                  </a:lnTo>
                  <a:cubicBezTo>
                    <a:pt x="1163" y="135"/>
                    <a:pt x="931" y="1"/>
                    <a:pt x="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7"/>
            <p:cNvSpPr/>
            <p:nvPr/>
          </p:nvSpPr>
          <p:spPr>
            <a:xfrm>
              <a:off x="-2097725" y="3025900"/>
              <a:ext cx="43825" cy="54300"/>
            </a:xfrm>
            <a:custGeom>
              <a:avLst/>
              <a:gdLst/>
              <a:ahLst/>
              <a:cxnLst/>
              <a:rect l="l" t="t" r="r" b="b"/>
              <a:pathLst>
                <a:path w="1753" h="2172" extrusionOk="0">
                  <a:moveTo>
                    <a:pt x="1086" y="0"/>
                  </a:moveTo>
                  <a:cubicBezTo>
                    <a:pt x="844" y="0"/>
                    <a:pt x="612" y="134"/>
                    <a:pt x="510" y="372"/>
                  </a:cubicBezTo>
                  <a:lnTo>
                    <a:pt x="111" y="1326"/>
                  </a:lnTo>
                  <a:cubicBezTo>
                    <a:pt x="0" y="1636"/>
                    <a:pt x="133" y="1991"/>
                    <a:pt x="444" y="2124"/>
                  </a:cubicBezTo>
                  <a:cubicBezTo>
                    <a:pt x="520" y="2157"/>
                    <a:pt x="598" y="2172"/>
                    <a:pt x="676" y="2172"/>
                  </a:cubicBezTo>
                  <a:cubicBezTo>
                    <a:pt x="915" y="2172"/>
                    <a:pt x="1142" y="2026"/>
                    <a:pt x="1242" y="1791"/>
                  </a:cubicBezTo>
                  <a:lnTo>
                    <a:pt x="1641" y="838"/>
                  </a:lnTo>
                  <a:cubicBezTo>
                    <a:pt x="1752" y="527"/>
                    <a:pt x="1619" y="172"/>
                    <a:pt x="1309" y="39"/>
                  </a:cubicBezTo>
                  <a:cubicBezTo>
                    <a:pt x="1236" y="13"/>
                    <a:pt x="1161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7"/>
            <p:cNvSpPr/>
            <p:nvPr/>
          </p:nvSpPr>
          <p:spPr>
            <a:xfrm>
              <a:off x="-1935825" y="2637525"/>
              <a:ext cx="44375" cy="54075"/>
            </a:xfrm>
            <a:custGeom>
              <a:avLst/>
              <a:gdLst/>
              <a:ahLst/>
              <a:cxnLst/>
              <a:rect l="l" t="t" r="r" b="b"/>
              <a:pathLst>
                <a:path w="1775" h="2163" extrusionOk="0">
                  <a:moveTo>
                    <a:pt x="1078" y="1"/>
                  </a:moveTo>
                  <a:cubicBezTo>
                    <a:pt x="840" y="1"/>
                    <a:pt x="617" y="147"/>
                    <a:pt x="533" y="381"/>
                  </a:cubicBezTo>
                  <a:lnTo>
                    <a:pt x="134" y="1335"/>
                  </a:lnTo>
                  <a:cubicBezTo>
                    <a:pt x="1" y="1646"/>
                    <a:pt x="134" y="2000"/>
                    <a:pt x="444" y="2111"/>
                  </a:cubicBezTo>
                  <a:cubicBezTo>
                    <a:pt x="525" y="2146"/>
                    <a:pt x="609" y="2163"/>
                    <a:pt x="692" y="2163"/>
                  </a:cubicBezTo>
                  <a:cubicBezTo>
                    <a:pt x="925" y="2163"/>
                    <a:pt x="1144" y="2030"/>
                    <a:pt x="1243" y="1801"/>
                  </a:cubicBezTo>
                  <a:lnTo>
                    <a:pt x="1642" y="847"/>
                  </a:lnTo>
                  <a:cubicBezTo>
                    <a:pt x="1775" y="537"/>
                    <a:pt x="1620" y="182"/>
                    <a:pt x="1309" y="49"/>
                  </a:cubicBezTo>
                  <a:cubicBezTo>
                    <a:pt x="1233" y="16"/>
                    <a:pt x="1155" y="1"/>
                    <a:pt x="1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7"/>
            <p:cNvSpPr/>
            <p:nvPr/>
          </p:nvSpPr>
          <p:spPr>
            <a:xfrm>
              <a:off x="-2218050" y="2757850"/>
              <a:ext cx="58250" cy="40125"/>
            </a:xfrm>
            <a:custGeom>
              <a:avLst/>
              <a:gdLst/>
              <a:ahLst/>
              <a:cxnLst/>
              <a:rect l="l" t="t" r="r" b="b"/>
              <a:pathLst>
                <a:path w="2330" h="1605" extrusionOk="0">
                  <a:moveTo>
                    <a:pt x="678" y="1"/>
                  </a:moveTo>
                  <a:cubicBezTo>
                    <a:pt x="440" y="1"/>
                    <a:pt x="217" y="147"/>
                    <a:pt x="133" y="381"/>
                  </a:cubicBezTo>
                  <a:cubicBezTo>
                    <a:pt x="0" y="692"/>
                    <a:pt x="156" y="1024"/>
                    <a:pt x="444" y="1157"/>
                  </a:cubicBezTo>
                  <a:lnTo>
                    <a:pt x="1398" y="1557"/>
                  </a:lnTo>
                  <a:cubicBezTo>
                    <a:pt x="1474" y="1590"/>
                    <a:pt x="1554" y="1605"/>
                    <a:pt x="1632" y="1605"/>
                  </a:cubicBezTo>
                  <a:cubicBezTo>
                    <a:pt x="1870" y="1605"/>
                    <a:pt x="2096" y="1463"/>
                    <a:pt x="2196" y="1246"/>
                  </a:cubicBezTo>
                  <a:cubicBezTo>
                    <a:pt x="2329" y="914"/>
                    <a:pt x="2174" y="559"/>
                    <a:pt x="1863" y="448"/>
                  </a:cubicBezTo>
                  <a:lnTo>
                    <a:pt x="910" y="49"/>
                  </a:lnTo>
                  <a:cubicBezTo>
                    <a:pt x="834" y="16"/>
                    <a:pt x="755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7"/>
            <p:cNvSpPr/>
            <p:nvPr/>
          </p:nvSpPr>
          <p:spPr>
            <a:xfrm>
              <a:off x="-1829925" y="2919775"/>
              <a:ext cx="58250" cy="40125"/>
            </a:xfrm>
            <a:custGeom>
              <a:avLst/>
              <a:gdLst/>
              <a:ahLst/>
              <a:cxnLst/>
              <a:rect l="l" t="t" r="r" b="b"/>
              <a:pathLst>
                <a:path w="2330" h="1605" extrusionOk="0">
                  <a:moveTo>
                    <a:pt x="700" y="0"/>
                  </a:moveTo>
                  <a:cubicBezTo>
                    <a:pt x="461" y="0"/>
                    <a:pt x="234" y="146"/>
                    <a:pt x="134" y="381"/>
                  </a:cubicBezTo>
                  <a:cubicBezTo>
                    <a:pt x="1" y="669"/>
                    <a:pt x="156" y="1024"/>
                    <a:pt x="467" y="1157"/>
                  </a:cubicBezTo>
                  <a:lnTo>
                    <a:pt x="1420" y="1556"/>
                  </a:lnTo>
                  <a:cubicBezTo>
                    <a:pt x="1497" y="1589"/>
                    <a:pt x="1576" y="1604"/>
                    <a:pt x="1655" y="1604"/>
                  </a:cubicBezTo>
                  <a:cubicBezTo>
                    <a:pt x="1893" y="1604"/>
                    <a:pt x="2119" y="1463"/>
                    <a:pt x="2219" y="1246"/>
                  </a:cubicBezTo>
                  <a:cubicBezTo>
                    <a:pt x="2330" y="935"/>
                    <a:pt x="2196" y="580"/>
                    <a:pt x="1886" y="447"/>
                  </a:cubicBezTo>
                  <a:lnTo>
                    <a:pt x="932" y="48"/>
                  </a:lnTo>
                  <a:cubicBezTo>
                    <a:pt x="856" y="15"/>
                    <a:pt x="778" y="0"/>
                    <a:pt x="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7"/>
            <p:cNvSpPr/>
            <p:nvPr/>
          </p:nvSpPr>
          <p:spPr>
            <a:xfrm>
              <a:off x="-2024550" y="2834075"/>
              <a:ext cx="59700" cy="49475"/>
            </a:xfrm>
            <a:custGeom>
              <a:avLst/>
              <a:gdLst/>
              <a:ahLst/>
              <a:cxnLst/>
              <a:rect l="l" t="t" r="r" b="b"/>
              <a:pathLst>
                <a:path w="2388" h="1979" extrusionOk="0">
                  <a:moveTo>
                    <a:pt x="1200" y="0"/>
                  </a:moveTo>
                  <a:cubicBezTo>
                    <a:pt x="1073" y="0"/>
                    <a:pt x="944" y="27"/>
                    <a:pt x="821" y="82"/>
                  </a:cubicBezTo>
                  <a:cubicBezTo>
                    <a:pt x="1" y="415"/>
                    <a:pt x="1" y="1568"/>
                    <a:pt x="799" y="1901"/>
                  </a:cubicBezTo>
                  <a:cubicBezTo>
                    <a:pt x="930" y="1954"/>
                    <a:pt x="1061" y="1979"/>
                    <a:pt x="1187" y="1979"/>
                  </a:cubicBezTo>
                  <a:cubicBezTo>
                    <a:pt x="1852" y="1979"/>
                    <a:pt x="2387" y="1304"/>
                    <a:pt x="2108" y="615"/>
                  </a:cubicBezTo>
                  <a:cubicBezTo>
                    <a:pt x="1942" y="233"/>
                    <a:pt x="1577" y="0"/>
                    <a:pt x="1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7"/>
            <p:cNvSpPr/>
            <p:nvPr/>
          </p:nvSpPr>
          <p:spPr>
            <a:xfrm>
              <a:off x="-2061700" y="2704275"/>
              <a:ext cx="58800" cy="126475"/>
            </a:xfrm>
            <a:custGeom>
              <a:avLst/>
              <a:gdLst/>
              <a:ahLst/>
              <a:cxnLst/>
              <a:rect l="l" t="t" r="r" b="b"/>
              <a:pathLst>
                <a:path w="2352" h="5059" extrusionOk="0">
                  <a:moveTo>
                    <a:pt x="219" y="1"/>
                  </a:moveTo>
                  <a:cubicBezTo>
                    <a:pt x="191" y="1"/>
                    <a:pt x="163" y="6"/>
                    <a:pt x="134" y="18"/>
                  </a:cubicBezTo>
                  <a:cubicBezTo>
                    <a:pt x="45" y="62"/>
                    <a:pt x="1" y="173"/>
                    <a:pt x="45" y="262"/>
                  </a:cubicBezTo>
                  <a:lnTo>
                    <a:pt x="1953" y="4942"/>
                  </a:lnTo>
                  <a:cubicBezTo>
                    <a:pt x="1989" y="5015"/>
                    <a:pt x="2072" y="5058"/>
                    <a:pt x="2149" y="5058"/>
                  </a:cubicBezTo>
                  <a:cubicBezTo>
                    <a:pt x="2165" y="5058"/>
                    <a:pt x="2181" y="5056"/>
                    <a:pt x="2197" y="5053"/>
                  </a:cubicBezTo>
                  <a:cubicBezTo>
                    <a:pt x="2307" y="5008"/>
                    <a:pt x="2352" y="4897"/>
                    <a:pt x="2307" y="4786"/>
                  </a:cubicBezTo>
                  <a:lnTo>
                    <a:pt x="400" y="129"/>
                  </a:lnTo>
                  <a:cubicBezTo>
                    <a:pt x="367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7"/>
            <p:cNvSpPr/>
            <p:nvPr/>
          </p:nvSpPr>
          <p:spPr>
            <a:xfrm>
              <a:off x="-1964650" y="2807500"/>
              <a:ext cx="88725" cy="41275"/>
            </a:xfrm>
            <a:custGeom>
              <a:avLst/>
              <a:gdLst/>
              <a:ahLst/>
              <a:cxnLst/>
              <a:rect l="l" t="t" r="r" b="b"/>
              <a:pathLst>
                <a:path w="3549" h="1651" extrusionOk="0">
                  <a:moveTo>
                    <a:pt x="3321" y="0"/>
                  </a:moveTo>
                  <a:cubicBezTo>
                    <a:pt x="3301" y="0"/>
                    <a:pt x="3280" y="5"/>
                    <a:pt x="3261" y="14"/>
                  </a:cubicBezTo>
                  <a:lnTo>
                    <a:pt x="155" y="1279"/>
                  </a:lnTo>
                  <a:cubicBezTo>
                    <a:pt x="67" y="1323"/>
                    <a:pt x="0" y="1434"/>
                    <a:pt x="45" y="1545"/>
                  </a:cubicBezTo>
                  <a:cubicBezTo>
                    <a:pt x="77" y="1610"/>
                    <a:pt x="157" y="1651"/>
                    <a:pt x="232" y="1651"/>
                  </a:cubicBezTo>
                  <a:cubicBezTo>
                    <a:pt x="260" y="1651"/>
                    <a:pt x="287" y="1645"/>
                    <a:pt x="311" y="1633"/>
                  </a:cubicBezTo>
                  <a:lnTo>
                    <a:pt x="3394" y="369"/>
                  </a:lnTo>
                  <a:cubicBezTo>
                    <a:pt x="3505" y="325"/>
                    <a:pt x="3549" y="214"/>
                    <a:pt x="3505" y="125"/>
                  </a:cubicBezTo>
                  <a:cubicBezTo>
                    <a:pt x="3470" y="56"/>
                    <a:pt x="3395" y="0"/>
                    <a:pt x="3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67"/>
          <p:cNvGrpSpPr/>
          <p:nvPr/>
        </p:nvGrpSpPr>
        <p:grpSpPr>
          <a:xfrm>
            <a:off x="6652200" y="4940488"/>
            <a:ext cx="277825" cy="294450"/>
            <a:chOff x="5427425" y="3215750"/>
            <a:chExt cx="277825" cy="294450"/>
          </a:xfrm>
        </p:grpSpPr>
        <p:sp>
          <p:nvSpPr>
            <p:cNvPr id="1508" name="Google Shape;1508;p67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7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7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67"/>
          <p:cNvGrpSpPr/>
          <p:nvPr/>
        </p:nvGrpSpPr>
        <p:grpSpPr>
          <a:xfrm>
            <a:off x="7483500" y="236300"/>
            <a:ext cx="371525" cy="371525"/>
            <a:chOff x="4956150" y="6582250"/>
            <a:chExt cx="371525" cy="371525"/>
          </a:xfrm>
        </p:grpSpPr>
        <p:sp>
          <p:nvSpPr>
            <p:cNvPr id="1512" name="Google Shape;1512;p67"/>
            <p:cNvSpPr/>
            <p:nvPr/>
          </p:nvSpPr>
          <p:spPr>
            <a:xfrm>
              <a:off x="4967800" y="6593900"/>
              <a:ext cx="359875" cy="359875"/>
            </a:xfrm>
            <a:custGeom>
              <a:avLst/>
              <a:gdLst/>
              <a:ahLst/>
              <a:cxnLst/>
              <a:rect l="l" t="t" r="r" b="b"/>
              <a:pathLst>
                <a:path w="14395" h="14395" extrusionOk="0">
                  <a:moveTo>
                    <a:pt x="10314" y="1"/>
                  </a:moveTo>
                  <a:lnTo>
                    <a:pt x="0" y="4082"/>
                  </a:lnTo>
                  <a:lnTo>
                    <a:pt x="4081" y="14395"/>
                  </a:lnTo>
                  <a:lnTo>
                    <a:pt x="14395" y="10336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4956150" y="65822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10558" y="1"/>
                  </a:moveTo>
                  <a:lnTo>
                    <a:pt x="1" y="3439"/>
                  </a:lnTo>
                  <a:lnTo>
                    <a:pt x="3461" y="13996"/>
                  </a:lnTo>
                  <a:lnTo>
                    <a:pt x="13996" y="10536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5028225" y="6646575"/>
              <a:ext cx="167500" cy="72675"/>
            </a:xfrm>
            <a:custGeom>
              <a:avLst/>
              <a:gdLst/>
              <a:ahLst/>
              <a:cxnLst/>
              <a:rect l="l" t="t" r="r" b="b"/>
              <a:pathLst>
                <a:path w="6700" h="2907" extrusionOk="0">
                  <a:moveTo>
                    <a:pt x="6433" y="1"/>
                  </a:moveTo>
                  <a:lnTo>
                    <a:pt x="1" y="2108"/>
                  </a:lnTo>
                  <a:lnTo>
                    <a:pt x="267" y="2906"/>
                  </a:lnTo>
                  <a:lnTo>
                    <a:pt x="6699" y="799"/>
                  </a:lnTo>
                  <a:lnTo>
                    <a:pt x="6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5028700" y="6716800"/>
              <a:ext cx="195025" cy="70650"/>
            </a:xfrm>
            <a:custGeom>
              <a:avLst/>
              <a:gdLst/>
              <a:ahLst/>
              <a:cxnLst/>
              <a:rect l="l" t="t" r="r" b="b"/>
              <a:pathLst>
                <a:path w="7801" h="2826" extrusionOk="0">
                  <a:moveTo>
                    <a:pt x="7600" y="1"/>
                  </a:moveTo>
                  <a:cubicBezTo>
                    <a:pt x="7556" y="1"/>
                    <a:pt x="7511" y="22"/>
                    <a:pt x="7479" y="75"/>
                  </a:cubicBezTo>
                  <a:cubicBezTo>
                    <a:pt x="7203" y="516"/>
                    <a:pt x="6714" y="774"/>
                    <a:pt x="6202" y="774"/>
                  </a:cubicBezTo>
                  <a:cubicBezTo>
                    <a:pt x="6095" y="774"/>
                    <a:pt x="5988" y="763"/>
                    <a:pt x="5882" y="740"/>
                  </a:cubicBezTo>
                  <a:cubicBezTo>
                    <a:pt x="5726" y="696"/>
                    <a:pt x="5593" y="652"/>
                    <a:pt x="5460" y="585"/>
                  </a:cubicBezTo>
                  <a:cubicBezTo>
                    <a:pt x="5231" y="470"/>
                    <a:pt x="4977" y="404"/>
                    <a:pt x="4726" y="404"/>
                  </a:cubicBezTo>
                  <a:cubicBezTo>
                    <a:pt x="4638" y="404"/>
                    <a:pt x="4549" y="412"/>
                    <a:pt x="4462" y="430"/>
                  </a:cubicBezTo>
                  <a:cubicBezTo>
                    <a:pt x="4019" y="541"/>
                    <a:pt x="3752" y="940"/>
                    <a:pt x="3553" y="1295"/>
                  </a:cubicBezTo>
                  <a:cubicBezTo>
                    <a:pt x="3331" y="1650"/>
                    <a:pt x="3109" y="1982"/>
                    <a:pt x="2777" y="2049"/>
                  </a:cubicBezTo>
                  <a:cubicBezTo>
                    <a:pt x="2488" y="2049"/>
                    <a:pt x="2200" y="1982"/>
                    <a:pt x="1978" y="1827"/>
                  </a:cubicBezTo>
                  <a:cubicBezTo>
                    <a:pt x="1712" y="1672"/>
                    <a:pt x="1401" y="1583"/>
                    <a:pt x="1091" y="1583"/>
                  </a:cubicBezTo>
                  <a:cubicBezTo>
                    <a:pt x="514" y="1605"/>
                    <a:pt x="115" y="2138"/>
                    <a:pt x="26" y="2648"/>
                  </a:cubicBezTo>
                  <a:cubicBezTo>
                    <a:pt x="1" y="2762"/>
                    <a:pt x="77" y="2825"/>
                    <a:pt x="156" y="2825"/>
                  </a:cubicBezTo>
                  <a:cubicBezTo>
                    <a:pt x="214" y="2825"/>
                    <a:pt x="274" y="2790"/>
                    <a:pt x="293" y="2714"/>
                  </a:cubicBezTo>
                  <a:cubicBezTo>
                    <a:pt x="381" y="2315"/>
                    <a:pt x="692" y="1871"/>
                    <a:pt x="1135" y="1849"/>
                  </a:cubicBezTo>
                  <a:cubicBezTo>
                    <a:pt x="1379" y="1871"/>
                    <a:pt x="1645" y="1938"/>
                    <a:pt x="1867" y="2071"/>
                  </a:cubicBezTo>
                  <a:cubicBezTo>
                    <a:pt x="2126" y="2231"/>
                    <a:pt x="2421" y="2318"/>
                    <a:pt x="2736" y="2318"/>
                  </a:cubicBezTo>
                  <a:cubicBezTo>
                    <a:pt x="2772" y="2318"/>
                    <a:pt x="2807" y="2317"/>
                    <a:pt x="2843" y="2315"/>
                  </a:cubicBezTo>
                  <a:cubicBezTo>
                    <a:pt x="3309" y="2226"/>
                    <a:pt x="3553" y="1827"/>
                    <a:pt x="3797" y="1450"/>
                  </a:cubicBezTo>
                  <a:cubicBezTo>
                    <a:pt x="4019" y="1095"/>
                    <a:pt x="4218" y="785"/>
                    <a:pt x="4551" y="696"/>
                  </a:cubicBezTo>
                  <a:cubicBezTo>
                    <a:pt x="4606" y="687"/>
                    <a:pt x="4663" y="682"/>
                    <a:pt x="4720" y="682"/>
                  </a:cubicBezTo>
                  <a:cubicBezTo>
                    <a:pt x="4936" y="682"/>
                    <a:pt x="5161" y="746"/>
                    <a:pt x="5372" y="851"/>
                  </a:cubicBezTo>
                  <a:cubicBezTo>
                    <a:pt x="5527" y="918"/>
                    <a:pt x="5660" y="962"/>
                    <a:pt x="5815" y="1006"/>
                  </a:cubicBezTo>
                  <a:cubicBezTo>
                    <a:pt x="5945" y="1029"/>
                    <a:pt x="6078" y="1042"/>
                    <a:pt x="6210" y="1042"/>
                  </a:cubicBezTo>
                  <a:cubicBezTo>
                    <a:pt x="6460" y="1042"/>
                    <a:pt x="6706" y="997"/>
                    <a:pt x="6924" y="896"/>
                  </a:cubicBezTo>
                  <a:cubicBezTo>
                    <a:pt x="7257" y="762"/>
                    <a:pt x="7523" y="519"/>
                    <a:pt x="7723" y="230"/>
                  </a:cubicBezTo>
                  <a:cubicBezTo>
                    <a:pt x="7801" y="121"/>
                    <a:pt x="7703" y="1"/>
                    <a:pt x="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7"/>
            <p:cNvSpPr/>
            <p:nvPr/>
          </p:nvSpPr>
          <p:spPr>
            <a:xfrm>
              <a:off x="5058400" y="6797000"/>
              <a:ext cx="151525" cy="60700"/>
            </a:xfrm>
            <a:custGeom>
              <a:avLst/>
              <a:gdLst/>
              <a:ahLst/>
              <a:cxnLst/>
              <a:rect l="l" t="t" r="r" b="b"/>
              <a:pathLst>
                <a:path w="6061" h="2428" extrusionOk="0">
                  <a:moveTo>
                    <a:pt x="4710" y="0"/>
                  </a:moveTo>
                  <a:cubicBezTo>
                    <a:pt x="4630" y="0"/>
                    <a:pt x="4550" y="6"/>
                    <a:pt x="4472" y="16"/>
                  </a:cubicBezTo>
                  <a:cubicBezTo>
                    <a:pt x="4028" y="127"/>
                    <a:pt x="3762" y="549"/>
                    <a:pt x="3540" y="881"/>
                  </a:cubicBezTo>
                  <a:cubicBezTo>
                    <a:pt x="3341" y="1236"/>
                    <a:pt x="3119" y="1569"/>
                    <a:pt x="2786" y="1635"/>
                  </a:cubicBezTo>
                  <a:cubicBezTo>
                    <a:pt x="2757" y="1638"/>
                    <a:pt x="2727" y="1639"/>
                    <a:pt x="2698" y="1639"/>
                  </a:cubicBezTo>
                  <a:cubicBezTo>
                    <a:pt x="2440" y="1639"/>
                    <a:pt x="2187" y="1553"/>
                    <a:pt x="1988" y="1414"/>
                  </a:cubicBezTo>
                  <a:cubicBezTo>
                    <a:pt x="1699" y="1258"/>
                    <a:pt x="1411" y="1170"/>
                    <a:pt x="1101" y="1170"/>
                  </a:cubicBezTo>
                  <a:cubicBezTo>
                    <a:pt x="524" y="1214"/>
                    <a:pt x="125" y="1746"/>
                    <a:pt x="14" y="2257"/>
                  </a:cubicBezTo>
                  <a:cubicBezTo>
                    <a:pt x="1" y="2361"/>
                    <a:pt x="88" y="2427"/>
                    <a:pt x="171" y="2427"/>
                  </a:cubicBezTo>
                  <a:cubicBezTo>
                    <a:pt x="229" y="2427"/>
                    <a:pt x="284" y="2396"/>
                    <a:pt x="302" y="2323"/>
                  </a:cubicBezTo>
                  <a:cubicBezTo>
                    <a:pt x="391" y="1902"/>
                    <a:pt x="701" y="1480"/>
                    <a:pt x="1123" y="1458"/>
                  </a:cubicBezTo>
                  <a:cubicBezTo>
                    <a:pt x="1389" y="1458"/>
                    <a:pt x="1655" y="1547"/>
                    <a:pt x="1877" y="1680"/>
                  </a:cubicBezTo>
                  <a:cubicBezTo>
                    <a:pt x="2116" y="1827"/>
                    <a:pt x="2385" y="1913"/>
                    <a:pt x="2672" y="1913"/>
                  </a:cubicBezTo>
                  <a:cubicBezTo>
                    <a:pt x="2732" y="1913"/>
                    <a:pt x="2792" y="1909"/>
                    <a:pt x="2853" y="1902"/>
                  </a:cubicBezTo>
                  <a:cubicBezTo>
                    <a:pt x="2919" y="1902"/>
                    <a:pt x="2986" y="1879"/>
                    <a:pt x="3052" y="1857"/>
                  </a:cubicBezTo>
                  <a:cubicBezTo>
                    <a:pt x="3363" y="1658"/>
                    <a:pt x="3629" y="1392"/>
                    <a:pt x="3784" y="1059"/>
                  </a:cubicBezTo>
                  <a:cubicBezTo>
                    <a:pt x="4006" y="704"/>
                    <a:pt x="4206" y="393"/>
                    <a:pt x="4538" y="305"/>
                  </a:cubicBezTo>
                  <a:cubicBezTo>
                    <a:pt x="4599" y="295"/>
                    <a:pt x="4659" y="291"/>
                    <a:pt x="4719" y="291"/>
                  </a:cubicBezTo>
                  <a:cubicBezTo>
                    <a:pt x="4945" y="291"/>
                    <a:pt x="5166" y="355"/>
                    <a:pt x="5359" y="460"/>
                  </a:cubicBezTo>
                  <a:cubicBezTo>
                    <a:pt x="5514" y="504"/>
                    <a:pt x="5647" y="571"/>
                    <a:pt x="5803" y="615"/>
                  </a:cubicBezTo>
                  <a:cubicBezTo>
                    <a:pt x="5811" y="616"/>
                    <a:pt x="5818" y="617"/>
                    <a:pt x="5826" y="617"/>
                  </a:cubicBezTo>
                  <a:cubicBezTo>
                    <a:pt x="6007" y="617"/>
                    <a:pt x="6061" y="369"/>
                    <a:pt x="5869" y="327"/>
                  </a:cubicBezTo>
                  <a:cubicBezTo>
                    <a:pt x="5736" y="283"/>
                    <a:pt x="5603" y="238"/>
                    <a:pt x="5470" y="194"/>
                  </a:cubicBezTo>
                  <a:cubicBezTo>
                    <a:pt x="5233" y="58"/>
                    <a:pt x="4970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67"/>
          <p:cNvSpPr/>
          <p:nvPr/>
        </p:nvSpPr>
        <p:spPr>
          <a:xfrm>
            <a:off x="5315288" y="4209702"/>
            <a:ext cx="459847" cy="463649"/>
          </a:xfrm>
          <a:custGeom>
            <a:avLst/>
            <a:gdLst/>
            <a:ahLst/>
            <a:cxnLst/>
            <a:rect l="l" t="t" r="r" b="b"/>
            <a:pathLst>
              <a:path w="18165" h="18106" extrusionOk="0">
                <a:moveTo>
                  <a:pt x="9058" y="4218"/>
                </a:moveTo>
                <a:cubicBezTo>
                  <a:pt x="9208" y="4218"/>
                  <a:pt x="9360" y="4225"/>
                  <a:pt x="9515" y="4238"/>
                </a:cubicBezTo>
                <a:cubicBezTo>
                  <a:pt x="13796" y="4637"/>
                  <a:pt x="15459" y="10005"/>
                  <a:pt x="12154" y="12755"/>
                </a:cubicBezTo>
                <a:cubicBezTo>
                  <a:pt x="11255" y="13498"/>
                  <a:pt x="10162" y="13862"/>
                  <a:pt x="9077" y="13862"/>
                </a:cubicBezTo>
                <a:cubicBezTo>
                  <a:pt x="7699" y="13862"/>
                  <a:pt x="6333" y="13275"/>
                  <a:pt x="5390" y="12134"/>
                </a:cubicBezTo>
                <a:cubicBezTo>
                  <a:pt x="2717" y="8949"/>
                  <a:pt x="5052" y="4218"/>
                  <a:pt x="9058" y="4218"/>
                </a:cubicBezTo>
                <a:close/>
                <a:moveTo>
                  <a:pt x="8830" y="1"/>
                </a:moveTo>
                <a:cubicBezTo>
                  <a:pt x="8513" y="1"/>
                  <a:pt x="8228" y="238"/>
                  <a:pt x="8206" y="556"/>
                </a:cubicBezTo>
                <a:lnTo>
                  <a:pt x="8051" y="2331"/>
                </a:lnTo>
                <a:cubicBezTo>
                  <a:pt x="7386" y="2420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6"/>
                </a:cubicBezTo>
                <a:lnTo>
                  <a:pt x="2529" y="2819"/>
                </a:lnTo>
                <a:cubicBezTo>
                  <a:pt x="2285" y="3018"/>
                  <a:pt x="2240" y="3418"/>
                  <a:pt x="2462" y="3662"/>
                </a:cubicBezTo>
                <a:lnTo>
                  <a:pt x="3593" y="5037"/>
                </a:lnTo>
                <a:cubicBezTo>
                  <a:pt x="3194" y="5569"/>
                  <a:pt x="2883" y="6146"/>
                  <a:pt x="2662" y="6789"/>
                </a:cubicBezTo>
                <a:lnTo>
                  <a:pt x="910" y="6611"/>
                </a:lnTo>
                <a:cubicBezTo>
                  <a:pt x="895" y="6610"/>
                  <a:pt x="880" y="6610"/>
                  <a:pt x="865" y="6610"/>
                </a:cubicBezTo>
                <a:cubicBezTo>
                  <a:pt x="531" y="6610"/>
                  <a:pt x="265" y="6847"/>
                  <a:pt x="244" y="7166"/>
                </a:cubicBezTo>
                <a:lnTo>
                  <a:pt x="45" y="9273"/>
                </a:lnTo>
                <a:cubicBezTo>
                  <a:pt x="0" y="9606"/>
                  <a:pt x="266" y="9916"/>
                  <a:pt x="599" y="9938"/>
                </a:cubicBezTo>
                <a:lnTo>
                  <a:pt x="2351" y="10116"/>
                </a:lnTo>
                <a:cubicBezTo>
                  <a:pt x="2462" y="10759"/>
                  <a:pt x="2662" y="11402"/>
                  <a:pt x="2950" y="11979"/>
                </a:cubicBezTo>
                <a:lnTo>
                  <a:pt x="1575" y="13132"/>
                </a:lnTo>
                <a:cubicBezTo>
                  <a:pt x="1309" y="13332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3" y="15753"/>
                  <a:pt x="3136" y="15827"/>
                  <a:pt x="3310" y="15827"/>
                </a:cubicBezTo>
                <a:cubicBezTo>
                  <a:pt x="3448" y="15827"/>
                  <a:pt x="3587" y="15781"/>
                  <a:pt x="3704" y="15683"/>
                </a:cubicBezTo>
                <a:lnTo>
                  <a:pt x="5079" y="14552"/>
                </a:lnTo>
                <a:cubicBezTo>
                  <a:pt x="5612" y="14951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32" y="17590"/>
                  <a:pt x="6876" y="17879"/>
                  <a:pt x="7208" y="17901"/>
                </a:cubicBezTo>
                <a:lnTo>
                  <a:pt x="9315" y="18100"/>
                </a:lnTo>
                <a:cubicBezTo>
                  <a:pt x="9342" y="18104"/>
                  <a:pt x="9368" y="18106"/>
                  <a:pt x="9393" y="18106"/>
                </a:cubicBezTo>
                <a:cubicBezTo>
                  <a:pt x="9692" y="18106"/>
                  <a:pt x="9940" y="17873"/>
                  <a:pt x="9981" y="17546"/>
                </a:cubicBezTo>
                <a:lnTo>
                  <a:pt x="10136" y="15794"/>
                </a:lnTo>
                <a:cubicBezTo>
                  <a:pt x="10801" y="15683"/>
                  <a:pt x="11422" y="15483"/>
                  <a:pt x="12021" y="15195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7"/>
                  <a:pt x="14017" y="16659"/>
                </a:cubicBezTo>
                <a:lnTo>
                  <a:pt x="15659" y="15306"/>
                </a:lnTo>
                <a:cubicBezTo>
                  <a:pt x="15903" y="15084"/>
                  <a:pt x="15947" y="14707"/>
                  <a:pt x="15725" y="14441"/>
                </a:cubicBezTo>
                <a:lnTo>
                  <a:pt x="14594" y="13066"/>
                </a:lnTo>
                <a:cubicBezTo>
                  <a:pt x="14971" y="12533"/>
                  <a:pt x="15282" y="11957"/>
                  <a:pt x="15503" y="11336"/>
                </a:cubicBezTo>
                <a:lnTo>
                  <a:pt x="17278" y="11491"/>
                </a:lnTo>
                <a:cubicBezTo>
                  <a:pt x="17302" y="11494"/>
                  <a:pt x="17327" y="11496"/>
                  <a:pt x="17351" y="11496"/>
                </a:cubicBezTo>
                <a:cubicBezTo>
                  <a:pt x="17655" y="11496"/>
                  <a:pt x="17923" y="11245"/>
                  <a:pt x="17943" y="10936"/>
                </a:cubicBezTo>
                <a:lnTo>
                  <a:pt x="18143" y="8829"/>
                </a:lnTo>
                <a:cubicBezTo>
                  <a:pt x="18165" y="8497"/>
                  <a:pt x="17921" y="8208"/>
                  <a:pt x="17588" y="8164"/>
                </a:cubicBezTo>
                <a:lnTo>
                  <a:pt x="15814" y="8009"/>
                </a:lnTo>
                <a:cubicBezTo>
                  <a:pt x="15703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1"/>
                  <a:pt x="16901" y="4394"/>
                  <a:pt x="16679" y="4127"/>
                </a:cubicBezTo>
                <a:lnTo>
                  <a:pt x="15326" y="2508"/>
                </a:lnTo>
                <a:cubicBezTo>
                  <a:pt x="15213" y="2357"/>
                  <a:pt x="15035" y="2278"/>
                  <a:pt x="14858" y="2278"/>
                </a:cubicBezTo>
                <a:cubicBezTo>
                  <a:pt x="14723" y="2278"/>
                  <a:pt x="14589" y="2324"/>
                  <a:pt x="14483" y="2420"/>
                </a:cubicBezTo>
                <a:lnTo>
                  <a:pt x="13108" y="3551"/>
                </a:lnTo>
                <a:cubicBezTo>
                  <a:pt x="12576" y="3151"/>
                  <a:pt x="11977" y="2841"/>
                  <a:pt x="11356" y="2641"/>
                </a:cubicBezTo>
                <a:lnTo>
                  <a:pt x="11533" y="867"/>
                </a:lnTo>
                <a:cubicBezTo>
                  <a:pt x="11556" y="534"/>
                  <a:pt x="11312" y="224"/>
                  <a:pt x="10979" y="202"/>
                </a:cubicBezTo>
                <a:lnTo>
                  <a:pt x="8872" y="2"/>
                </a:lnTo>
                <a:cubicBezTo>
                  <a:pt x="8858" y="1"/>
                  <a:pt x="8844" y="1"/>
                  <a:pt x="88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67"/>
          <p:cNvSpPr/>
          <p:nvPr/>
        </p:nvSpPr>
        <p:spPr>
          <a:xfrm>
            <a:off x="5683558" y="2625869"/>
            <a:ext cx="354265" cy="353426"/>
          </a:xfrm>
          <a:custGeom>
            <a:avLst/>
            <a:gdLst/>
            <a:ahLst/>
            <a:cxnLst/>
            <a:rect l="l" t="t" r="r" b="b"/>
            <a:pathLst>
              <a:path w="7599" h="7581" extrusionOk="0">
                <a:moveTo>
                  <a:pt x="3810" y="2379"/>
                </a:moveTo>
                <a:cubicBezTo>
                  <a:pt x="3586" y="2379"/>
                  <a:pt x="3354" y="2434"/>
                  <a:pt x="3130" y="2556"/>
                </a:cubicBezTo>
                <a:cubicBezTo>
                  <a:pt x="2029" y="3159"/>
                  <a:pt x="2211" y="4796"/>
                  <a:pt x="3417" y="5150"/>
                </a:cubicBezTo>
                <a:lnTo>
                  <a:pt x="3407" y="5150"/>
                </a:lnTo>
                <a:cubicBezTo>
                  <a:pt x="3539" y="5189"/>
                  <a:pt x="3673" y="5207"/>
                  <a:pt x="3805" y="5207"/>
                </a:cubicBezTo>
                <a:cubicBezTo>
                  <a:pt x="4417" y="5207"/>
                  <a:pt x="4987" y="4807"/>
                  <a:pt x="5168" y="4193"/>
                </a:cubicBezTo>
                <a:cubicBezTo>
                  <a:pt x="5450" y="3231"/>
                  <a:pt x="4692" y="2379"/>
                  <a:pt x="3810" y="2379"/>
                </a:cubicBezTo>
                <a:close/>
                <a:moveTo>
                  <a:pt x="3814" y="1873"/>
                </a:moveTo>
                <a:cubicBezTo>
                  <a:pt x="5001" y="1873"/>
                  <a:pt x="6027" y="3024"/>
                  <a:pt x="5647" y="4327"/>
                </a:cubicBezTo>
                <a:cubicBezTo>
                  <a:pt x="5411" y="5160"/>
                  <a:pt x="4646" y="5709"/>
                  <a:pt x="3818" y="5709"/>
                </a:cubicBezTo>
                <a:cubicBezTo>
                  <a:pt x="3638" y="5709"/>
                  <a:pt x="3454" y="5683"/>
                  <a:pt x="3273" y="5628"/>
                </a:cubicBezTo>
                <a:cubicBezTo>
                  <a:pt x="1637" y="5150"/>
                  <a:pt x="1397" y="2939"/>
                  <a:pt x="2890" y="2116"/>
                </a:cubicBezTo>
                <a:cubicBezTo>
                  <a:pt x="3195" y="1948"/>
                  <a:pt x="3509" y="1873"/>
                  <a:pt x="3814" y="1873"/>
                </a:cubicBezTo>
                <a:close/>
                <a:moveTo>
                  <a:pt x="3981" y="1"/>
                </a:moveTo>
                <a:lnTo>
                  <a:pt x="3876" y="795"/>
                </a:lnTo>
                <a:cubicBezTo>
                  <a:pt x="3608" y="795"/>
                  <a:pt x="3340" y="824"/>
                  <a:pt x="3082" y="881"/>
                </a:cubicBezTo>
                <a:lnTo>
                  <a:pt x="2795" y="125"/>
                </a:lnTo>
                <a:cubicBezTo>
                  <a:pt x="2220" y="288"/>
                  <a:pt x="1684" y="575"/>
                  <a:pt x="1244" y="977"/>
                </a:cubicBezTo>
                <a:lnTo>
                  <a:pt x="1732" y="1628"/>
                </a:lnTo>
                <a:cubicBezTo>
                  <a:pt x="1541" y="1810"/>
                  <a:pt x="1369" y="2020"/>
                  <a:pt x="1235" y="2250"/>
                </a:cubicBezTo>
                <a:lnTo>
                  <a:pt x="498" y="1915"/>
                </a:lnTo>
                <a:cubicBezTo>
                  <a:pt x="354" y="2173"/>
                  <a:pt x="239" y="2441"/>
                  <a:pt x="153" y="2728"/>
                </a:cubicBezTo>
                <a:cubicBezTo>
                  <a:pt x="67" y="3016"/>
                  <a:pt x="19" y="3312"/>
                  <a:pt x="0" y="3609"/>
                </a:cubicBezTo>
                <a:lnTo>
                  <a:pt x="804" y="3724"/>
                </a:lnTo>
                <a:cubicBezTo>
                  <a:pt x="804" y="3982"/>
                  <a:pt x="833" y="4250"/>
                  <a:pt x="890" y="4509"/>
                </a:cubicBezTo>
                <a:lnTo>
                  <a:pt x="134" y="4796"/>
                </a:lnTo>
                <a:cubicBezTo>
                  <a:pt x="297" y="5370"/>
                  <a:pt x="584" y="5896"/>
                  <a:pt x="986" y="6346"/>
                </a:cubicBezTo>
                <a:lnTo>
                  <a:pt x="1637" y="5858"/>
                </a:lnTo>
                <a:cubicBezTo>
                  <a:pt x="1818" y="6049"/>
                  <a:pt x="2029" y="6212"/>
                  <a:pt x="2259" y="6356"/>
                </a:cubicBezTo>
                <a:lnTo>
                  <a:pt x="1914" y="7093"/>
                </a:lnTo>
                <a:cubicBezTo>
                  <a:pt x="2182" y="7236"/>
                  <a:pt x="2450" y="7351"/>
                  <a:pt x="2737" y="7437"/>
                </a:cubicBezTo>
                <a:cubicBezTo>
                  <a:pt x="3024" y="7523"/>
                  <a:pt x="3321" y="7571"/>
                  <a:pt x="3618" y="7581"/>
                </a:cubicBezTo>
                <a:lnTo>
                  <a:pt x="3723" y="6786"/>
                </a:lnTo>
                <a:cubicBezTo>
                  <a:pt x="3991" y="6786"/>
                  <a:pt x="4259" y="6758"/>
                  <a:pt x="4517" y="6691"/>
                </a:cubicBezTo>
                <a:lnTo>
                  <a:pt x="4804" y="7456"/>
                </a:lnTo>
                <a:cubicBezTo>
                  <a:pt x="5379" y="7294"/>
                  <a:pt x="5905" y="6997"/>
                  <a:pt x="6355" y="6604"/>
                </a:cubicBezTo>
                <a:lnTo>
                  <a:pt x="5857" y="5954"/>
                </a:lnTo>
                <a:cubicBezTo>
                  <a:pt x="6058" y="5772"/>
                  <a:pt x="6221" y="5561"/>
                  <a:pt x="6364" y="5332"/>
                </a:cubicBezTo>
                <a:lnTo>
                  <a:pt x="7101" y="5667"/>
                </a:lnTo>
                <a:cubicBezTo>
                  <a:pt x="7398" y="5150"/>
                  <a:pt x="7570" y="4566"/>
                  <a:pt x="7599" y="3973"/>
                </a:cubicBezTo>
                <a:lnTo>
                  <a:pt x="6795" y="3858"/>
                </a:lnTo>
                <a:cubicBezTo>
                  <a:pt x="6805" y="3590"/>
                  <a:pt x="6776" y="3331"/>
                  <a:pt x="6709" y="3073"/>
                </a:cubicBezTo>
                <a:lnTo>
                  <a:pt x="7465" y="2786"/>
                </a:lnTo>
                <a:cubicBezTo>
                  <a:pt x="7302" y="2212"/>
                  <a:pt x="7015" y="1676"/>
                  <a:pt x="6613" y="1236"/>
                </a:cubicBezTo>
                <a:lnTo>
                  <a:pt x="5972" y="1724"/>
                </a:lnTo>
                <a:cubicBezTo>
                  <a:pt x="5781" y="1532"/>
                  <a:pt x="5580" y="1360"/>
                  <a:pt x="5350" y="1226"/>
                </a:cubicBezTo>
                <a:lnTo>
                  <a:pt x="5685" y="489"/>
                </a:lnTo>
                <a:cubicBezTo>
                  <a:pt x="5168" y="192"/>
                  <a:pt x="4584" y="30"/>
                  <a:pt x="39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67"/>
          <p:cNvGrpSpPr/>
          <p:nvPr/>
        </p:nvGrpSpPr>
        <p:grpSpPr>
          <a:xfrm>
            <a:off x="5912895" y="754474"/>
            <a:ext cx="2808496" cy="3871028"/>
            <a:chOff x="5912895" y="754474"/>
            <a:chExt cx="2808496" cy="3871028"/>
          </a:xfrm>
        </p:grpSpPr>
        <p:grpSp>
          <p:nvGrpSpPr>
            <p:cNvPr id="1520" name="Google Shape;1520;p67"/>
            <p:cNvGrpSpPr/>
            <p:nvPr/>
          </p:nvGrpSpPr>
          <p:grpSpPr>
            <a:xfrm>
              <a:off x="5912895" y="754474"/>
              <a:ext cx="2808496" cy="3871028"/>
              <a:chOff x="238125" y="2729600"/>
              <a:chExt cx="1458050" cy="2009775"/>
            </a:xfrm>
          </p:grpSpPr>
          <p:sp>
            <p:nvSpPr>
              <p:cNvPr id="1521" name="Google Shape;1521;p67"/>
              <p:cNvSpPr/>
              <p:nvPr/>
            </p:nvSpPr>
            <p:spPr>
              <a:xfrm>
                <a:off x="1174325" y="3072825"/>
                <a:ext cx="214150" cy="175050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7002" extrusionOk="0">
                    <a:moveTo>
                      <a:pt x="3973" y="1"/>
                    </a:moveTo>
                    <a:cubicBezTo>
                      <a:pt x="2626" y="1"/>
                      <a:pt x="1446" y="482"/>
                      <a:pt x="1446" y="503"/>
                    </a:cubicBezTo>
                    <a:lnTo>
                      <a:pt x="1" y="2991"/>
                    </a:lnTo>
                    <a:cubicBezTo>
                      <a:pt x="436" y="5043"/>
                      <a:pt x="1721" y="7002"/>
                      <a:pt x="3986" y="7002"/>
                    </a:cubicBezTo>
                    <a:cubicBezTo>
                      <a:pt x="4013" y="7002"/>
                      <a:pt x="4040" y="7001"/>
                      <a:pt x="4068" y="7001"/>
                    </a:cubicBezTo>
                    <a:cubicBezTo>
                      <a:pt x="6671" y="6953"/>
                      <a:pt x="8566" y="4331"/>
                      <a:pt x="7245" y="1804"/>
                    </a:cubicBezTo>
                    <a:cubicBezTo>
                      <a:pt x="6498" y="381"/>
                      <a:pt x="5170" y="1"/>
                      <a:pt x="3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7"/>
              <p:cNvSpPr/>
              <p:nvPr/>
            </p:nvSpPr>
            <p:spPr>
              <a:xfrm>
                <a:off x="1204225" y="3032775"/>
                <a:ext cx="11680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2139" extrusionOk="0">
                    <a:moveTo>
                      <a:pt x="2571" y="784"/>
                    </a:moveTo>
                    <a:cubicBezTo>
                      <a:pt x="2570" y="803"/>
                      <a:pt x="2569" y="822"/>
                      <a:pt x="2566" y="841"/>
                    </a:cubicBezTo>
                    <a:cubicBezTo>
                      <a:pt x="2556" y="975"/>
                      <a:pt x="2508" y="1167"/>
                      <a:pt x="2355" y="1205"/>
                    </a:cubicBezTo>
                    <a:cubicBezTo>
                      <a:pt x="2340" y="1209"/>
                      <a:pt x="2324" y="1211"/>
                      <a:pt x="2309" y="1211"/>
                    </a:cubicBezTo>
                    <a:cubicBezTo>
                      <a:pt x="2176" y="1211"/>
                      <a:pt x="2072" y="1068"/>
                      <a:pt x="2192" y="956"/>
                    </a:cubicBezTo>
                    <a:cubicBezTo>
                      <a:pt x="2278" y="861"/>
                      <a:pt x="2420" y="811"/>
                      <a:pt x="2571" y="784"/>
                    </a:cubicBezTo>
                    <a:close/>
                    <a:moveTo>
                      <a:pt x="2100" y="0"/>
                    </a:moveTo>
                    <a:cubicBezTo>
                      <a:pt x="1885" y="0"/>
                      <a:pt x="1670" y="74"/>
                      <a:pt x="1475" y="181"/>
                    </a:cubicBezTo>
                    <a:cubicBezTo>
                      <a:pt x="757" y="573"/>
                      <a:pt x="317" y="1272"/>
                      <a:pt x="30" y="2019"/>
                    </a:cubicBezTo>
                    <a:cubicBezTo>
                      <a:pt x="0" y="2090"/>
                      <a:pt x="65" y="2139"/>
                      <a:pt x="131" y="2139"/>
                    </a:cubicBezTo>
                    <a:cubicBezTo>
                      <a:pt x="172" y="2139"/>
                      <a:pt x="212" y="2120"/>
                      <a:pt x="231" y="2076"/>
                    </a:cubicBezTo>
                    <a:lnTo>
                      <a:pt x="240" y="2066"/>
                    </a:lnTo>
                    <a:cubicBezTo>
                      <a:pt x="441" y="1540"/>
                      <a:pt x="766" y="1071"/>
                      <a:pt x="1197" y="707"/>
                    </a:cubicBezTo>
                    <a:cubicBezTo>
                      <a:pt x="1417" y="516"/>
                      <a:pt x="1714" y="296"/>
                      <a:pt x="2020" y="277"/>
                    </a:cubicBezTo>
                    <a:cubicBezTo>
                      <a:pt x="2040" y="274"/>
                      <a:pt x="2059" y="273"/>
                      <a:pt x="2079" y="273"/>
                    </a:cubicBezTo>
                    <a:cubicBezTo>
                      <a:pt x="2258" y="273"/>
                      <a:pt x="2414" y="371"/>
                      <a:pt x="2500" y="514"/>
                    </a:cubicBezTo>
                    <a:lnTo>
                      <a:pt x="2500" y="514"/>
                    </a:lnTo>
                    <a:cubicBezTo>
                      <a:pt x="2455" y="523"/>
                      <a:pt x="2410" y="534"/>
                      <a:pt x="2365" y="545"/>
                    </a:cubicBezTo>
                    <a:cubicBezTo>
                      <a:pt x="2106" y="621"/>
                      <a:pt x="1743" y="813"/>
                      <a:pt x="1800" y="1138"/>
                    </a:cubicBezTo>
                    <a:cubicBezTo>
                      <a:pt x="1858" y="1385"/>
                      <a:pt x="2078" y="1554"/>
                      <a:pt x="2327" y="1554"/>
                    </a:cubicBezTo>
                    <a:cubicBezTo>
                      <a:pt x="2368" y="1554"/>
                      <a:pt x="2409" y="1549"/>
                      <a:pt x="2451" y="1540"/>
                    </a:cubicBezTo>
                    <a:cubicBezTo>
                      <a:pt x="2767" y="1454"/>
                      <a:pt x="2891" y="1119"/>
                      <a:pt x="2891" y="822"/>
                    </a:cubicBezTo>
                    <a:cubicBezTo>
                      <a:pt x="2892" y="799"/>
                      <a:pt x="2893" y="775"/>
                      <a:pt x="2892" y="752"/>
                    </a:cubicBezTo>
                    <a:lnTo>
                      <a:pt x="2892" y="752"/>
                    </a:lnTo>
                    <a:cubicBezTo>
                      <a:pt x="2951" y="749"/>
                      <a:pt x="3006" y="748"/>
                      <a:pt x="3054" y="746"/>
                    </a:cubicBezTo>
                    <a:cubicBezTo>
                      <a:pt x="3102" y="744"/>
                      <a:pt x="3152" y="743"/>
                      <a:pt x="3202" y="743"/>
                    </a:cubicBezTo>
                    <a:cubicBezTo>
                      <a:pt x="3472" y="743"/>
                      <a:pt x="3767" y="773"/>
                      <a:pt x="4001" y="918"/>
                    </a:cubicBezTo>
                    <a:cubicBezTo>
                      <a:pt x="4116" y="985"/>
                      <a:pt x="4202" y="1090"/>
                      <a:pt x="4260" y="1215"/>
                    </a:cubicBezTo>
                    <a:cubicBezTo>
                      <a:pt x="4308" y="1387"/>
                      <a:pt x="4241" y="1588"/>
                      <a:pt x="4212" y="1760"/>
                    </a:cubicBezTo>
                    <a:cubicBezTo>
                      <a:pt x="4169" y="1859"/>
                      <a:pt x="4248" y="1933"/>
                      <a:pt x="4326" y="1933"/>
                    </a:cubicBezTo>
                    <a:cubicBezTo>
                      <a:pt x="4369" y="1933"/>
                      <a:pt x="4411" y="1910"/>
                      <a:pt x="4432" y="1856"/>
                    </a:cubicBezTo>
                    <a:cubicBezTo>
                      <a:pt x="4642" y="1550"/>
                      <a:pt x="4671" y="1186"/>
                      <a:pt x="4441" y="889"/>
                    </a:cubicBezTo>
                    <a:cubicBezTo>
                      <a:pt x="4221" y="602"/>
                      <a:pt x="3877" y="497"/>
                      <a:pt x="3532" y="459"/>
                    </a:cubicBezTo>
                    <a:cubicBezTo>
                      <a:pt x="3420" y="448"/>
                      <a:pt x="3308" y="442"/>
                      <a:pt x="3196" y="442"/>
                    </a:cubicBezTo>
                    <a:cubicBezTo>
                      <a:pt x="3073" y="442"/>
                      <a:pt x="2949" y="449"/>
                      <a:pt x="2827" y="462"/>
                    </a:cubicBezTo>
                    <a:lnTo>
                      <a:pt x="2827" y="462"/>
                    </a:lnTo>
                    <a:cubicBezTo>
                      <a:pt x="2751" y="290"/>
                      <a:pt x="2613" y="148"/>
                      <a:pt x="2432" y="66"/>
                    </a:cubicBezTo>
                    <a:cubicBezTo>
                      <a:pt x="2324" y="20"/>
                      <a:pt x="2212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7"/>
              <p:cNvSpPr/>
              <p:nvPr/>
            </p:nvSpPr>
            <p:spPr>
              <a:xfrm>
                <a:off x="865675" y="3196250"/>
                <a:ext cx="2194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242" extrusionOk="0">
                    <a:moveTo>
                      <a:pt x="6204" y="1"/>
                    </a:moveTo>
                    <a:cubicBezTo>
                      <a:pt x="5378" y="1"/>
                      <a:pt x="4495" y="432"/>
                      <a:pt x="3561" y="1442"/>
                    </a:cubicBezTo>
                    <a:cubicBezTo>
                      <a:pt x="1580" y="3595"/>
                      <a:pt x="1" y="5461"/>
                      <a:pt x="1" y="5461"/>
                    </a:cubicBezTo>
                    <a:lnTo>
                      <a:pt x="4815" y="9242"/>
                    </a:lnTo>
                    <a:lnTo>
                      <a:pt x="8777" y="1442"/>
                    </a:lnTo>
                    <a:cubicBezTo>
                      <a:pt x="8000" y="553"/>
                      <a:pt x="7139" y="1"/>
                      <a:pt x="6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7"/>
              <p:cNvSpPr/>
              <p:nvPr/>
            </p:nvSpPr>
            <p:spPr>
              <a:xfrm>
                <a:off x="693175" y="3232275"/>
                <a:ext cx="292875" cy="315200"/>
              </a:xfrm>
              <a:custGeom>
                <a:avLst/>
                <a:gdLst/>
                <a:ahLst/>
                <a:cxnLst/>
                <a:rect l="l" t="t" r="r" b="b"/>
                <a:pathLst>
                  <a:path w="11715" h="12608" extrusionOk="0">
                    <a:moveTo>
                      <a:pt x="1743" y="1"/>
                    </a:moveTo>
                    <a:lnTo>
                      <a:pt x="1" y="5427"/>
                    </a:lnTo>
                    <a:cubicBezTo>
                      <a:pt x="1" y="5427"/>
                      <a:pt x="5006" y="11897"/>
                      <a:pt x="6757" y="12509"/>
                    </a:cubicBezTo>
                    <a:cubicBezTo>
                      <a:pt x="6946" y="12575"/>
                      <a:pt x="7132" y="12607"/>
                      <a:pt x="7315" y="12607"/>
                    </a:cubicBezTo>
                    <a:cubicBezTo>
                      <a:pt x="8830" y="12607"/>
                      <a:pt x="10204" y="10455"/>
                      <a:pt x="11715" y="7801"/>
                    </a:cubicBezTo>
                    <a:lnTo>
                      <a:pt x="7274" y="4317"/>
                    </a:lnTo>
                    <a:lnTo>
                      <a:pt x="6413" y="5427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7"/>
              <p:cNvSpPr/>
              <p:nvPr/>
            </p:nvSpPr>
            <p:spPr>
              <a:xfrm>
                <a:off x="677875" y="3188775"/>
                <a:ext cx="6415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4163" extrusionOk="0">
                    <a:moveTo>
                      <a:pt x="480" y="1"/>
                    </a:moveTo>
                    <a:cubicBezTo>
                      <a:pt x="373" y="1"/>
                      <a:pt x="292" y="45"/>
                      <a:pt x="239" y="133"/>
                    </a:cubicBezTo>
                    <a:cubicBezTo>
                      <a:pt x="0" y="535"/>
                      <a:pt x="2565" y="4162"/>
                      <a:pt x="2565" y="4162"/>
                    </a:cubicBezTo>
                    <a:lnTo>
                      <a:pt x="2355" y="1741"/>
                    </a:lnTo>
                    <a:cubicBezTo>
                      <a:pt x="1555" y="567"/>
                      <a:pt x="860" y="1"/>
                      <a:pt x="4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7"/>
              <p:cNvSpPr/>
              <p:nvPr/>
            </p:nvSpPr>
            <p:spPr>
              <a:xfrm>
                <a:off x="939625" y="3232275"/>
                <a:ext cx="360100" cy="294325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1773" extrusionOk="0">
                    <a:moveTo>
                      <a:pt x="5819" y="1"/>
                    </a:moveTo>
                    <a:lnTo>
                      <a:pt x="2804" y="1733"/>
                    </a:lnTo>
                    <a:cubicBezTo>
                      <a:pt x="2804" y="1733"/>
                      <a:pt x="0" y="4145"/>
                      <a:pt x="2374" y="6796"/>
                    </a:cubicBezTo>
                    <a:cubicBezTo>
                      <a:pt x="2374" y="6796"/>
                      <a:pt x="2153" y="9399"/>
                      <a:pt x="3618" y="11772"/>
                    </a:cubicBezTo>
                    <a:lnTo>
                      <a:pt x="11303" y="11772"/>
                    </a:lnTo>
                    <a:cubicBezTo>
                      <a:pt x="11303" y="11772"/>
                      <a:pt x="14403" y="6422"/>
                      <a:pt x="13408" y="1082"/>
                    </a:cubicBezTo>
                    <a:lnTo>
                      <a:pt x="10011" y="10"/>
                    </a:lnTo>
                    <a:lnTo>
                      <a:pt x="5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7"/>
              <p:cNvSpPr/>
              <p:nvPr/>
            </p:nvSpPr>
            <p:spPr>
              <a:xfrm>
                <a:off x="939625" y="3231671"/>
                <a:ext cx="350050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14002" h="9572" extrusionOk="0">
                    <a:moveTo>
                      <a:pt x="5819" y="1"/>
                    </a:moveTo>
                    <a:lnTo>
                      <a:pt x="2804" y="1733"/>
                    </a:lnTo>
                    <a:cubicBezTo>
                      <a:pt x="2804" y="1733"/>
                      <a:pt x="0" y="4145"/>
                      <a:pt x="2374" y="6796"/>
                    </a:cubicBezTo>
                    <a:lnTo>
                      <a:pt x="2374" y="6796"/>
                    </a:lnTo>
                    <a:cubicBezTo>
                      <a:pt x="2372" y="6804"/>
                      <a:pt x="2287" y="8070"/>
                      <a:pt x="2287" y="9571"/>
                    </a:cubicBezTo>
                    <a:lnTo>
                      <a:pt x="12308" y="9571"/>
                    </a:lnTo>
                    <a:cubicBezTo>
                      <a:pt x="13111" y="7514"/>
                      <a:pt x="14001" y="4307"/>
                      <a:pt x="13408" y="1073"/>
                    </a:cubicBezTo>
                    <a:lnTo>
                      <a:pt x="10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7"/>
              <p:cNvSpPr/>
              <p:nvPr/>
            </p:nvSpPr>
            <p:spPr>
              <a:xfrm>
                <a:off x="1048475" y="3129875"/>
                <a:ext cx="141200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6816" extrusionOk="0">
                    <a:moveTo>
                      <a:pt x="3963" y="1"/>
                    </a:moveTo>
                    <a:lnTo>
                      <a:pt x="1120" y="738"/>
                    </a:lnTo>
                    <a:lnTo>
                      <a:pt x="1302" y="2508"/>
                    </a:lnTo>
                    <a:lnTo>
                      <a:pt x="1465" y="4097"/>
                    </a:lnTo>
                    <a:cubicBezTo>
                      <a:pt x="1465" y="4097"/>
                      <a:pt x="1" y="6767"/>
                      <a:pt x="1809" y="6815"/>
                    </a:cubicBezTo>
                    <a:cubicBezTo>
                      <a:pt x="1822" y="6815"/>
                      <a:pt x="1834" y="6815"/>
                      <a:pt x="1847" y="6815"/>
                    </a:cubicBezTo>
                    <a:cubicBezTo>
                      <a:pt x="3646" y="6815"/>
                      <a:pt x="5647" y="4097"/>
                      <a:pt x="5647" y="4097"/>
                    </a:cubicBezTo>
                    <a:lnTo>
                      <a:pt x="4422" y="1120"/>
                    </a:lnTo>
                    <a:lnTo>
                      <a:pt x="39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7"/>
              <p:cNvSpPr/>
              <p:nvPr/>
            </p:nvSpPr>
            <p:spPr>
              <a:xfrm>
                <a:off x="1076475" y="3129875"/>
                <a:ext cx="82575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509" extrusionOk="0">
                    <a:moveTo>
                      <a:pt x="2843" y="1"/>
                    </a:moveTo>
                    <a:lnTo>
                      <a:pt x="0" y="738"/>
                    </a:lnTo>
                    <a:lnTo>
                      <a:pt x="182" y="2508"/>
                    </a:lnTo>
                    <a:cubicBezTo>
                      <a:pt x="1120" y="2451"/>
                      <a:pt x="2020" y="2125"/>
                      <a:pt x="2776" y="1570"/>
                    </a:cubicBezTo>
                    <a:cubicBezTo>
                      <a:pt x="2967" y="1436"/>
                      <a:pt x="3139" y="1283"/>
                      <a:pt x="3302" y="1120"/>
                    </a:cubicBezTo>
                    <a:lnTo>
                      <a:pt x="2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7"/>
              <p:cNvSpPr/>
              <p:nvPr/>
            </p:nvSpPr>
            <p:spPr>
              <a:xfrm>
                <a:off x="973100" y="3274700"/>
                <a:ext cx="4067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5143" extrusionOk="0">
                    <a:moveTo>
                      <a:pt x="1469" y="0"/>
                    </a:moveTo>
                    <a:cubicBezTo>
                      <a:pt x="1445" y="0"/>
                      <a:pt x="1421" y="8"/>
                      <a:pt x="1398" y="26"/>
                    </a:cubicBezTo>
                    <a:lnTo>
                      <a:pt x="1398" y="36"/>
                    </a:lnTo>
                    <a:cubicBezTo>
                      <a:pt x="633" y="696"/>
                      <a:pt x="87" y="1625"/>
                      <a:pt x="30" y="2649"/>
                    </a:cubicBezTo>
                    <a:cubicBezTo>
                      <a:pt x="1" y="3137"/>
                      <a:pt x="87" y="3625"/>
                      <a:pt x="269" y="4065"/>
                    </a:cubicBezTo>
                    <a:cubicBezTo>
                      <a:pt x="432" y="4438"/>
                      <a:pt x="719" y="4993"/>
                      <a:pt x="1121" y="5137"/>
                    </a:cubicBezTo>
                    <a:cubicBezTo>
                      <a:pt x="1130" y="5141"/>
                      <a:pt x="1140" y="5142"/>
                      <a:pt x="1149" y="5142"/>
                    </a:cubicBezTo>
                    <a:cubicBezTo>
                      <a:pt x="1212" y="5142"/>
                      <a:pt x="1259" y="5062"/>
                      <a:pt x="1226" y="5003"/>
                    </a:cubicBezTo>
                    <a:cubicBezTo>
                      <a:pt x="1130" y="4821"/>
                      <a:pt x="948" y="4678"/>
                      <a:pt x="824" y="4505"/>
                    </a:cubicBezTo>
                    <a:cubicBezTo>
                      <a:pt x="690" y="4314"/>
                      <a:pt x="585" y="4113"/>
                      <a:pt x="499" y="3902"/>
                    </a:cubicBezTo>
                    <a:cubicBezTo>
                      <a:pt x="336" y="3491"/>
                      <a:pt x="269" y="3060"/>
                      <a:pt x="298" y="2620"/>
                    </a:cubicBezTo>
                    <a:cubicBezTo>
                      <a:pt x="355" y="1682"/>
                      <a:pt x="862" y="811"/>
                      <a:pt x="1551" y="180"/>
                    </a:cubicBezTo>
                    <a:cubicBezTo>
                      <a:pt x="1626" y="105"/>
                      <a:pt x="1554" y="0"/>
                      <a:pt x="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7"/>
              <p:cNvSpPr/>
              <p:nvPr/>
            </p:nvSpPr>
            <p:spPr>
              <a:xfrm>
                <a:off x="975975" y="3270750"/>
                <a:ext cx="98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739" extrusionOk="0">
                    <a:moveTo>
                      <a:pt x="206" y="0"/>
                    </a:moveTo>
                    <a:cubicBezTo>
                      <a:pt x="165" y="0"/>
                      <a:pt x="123" y="23"/>
                      <a:pt x="106" y="70"/>
                    </a:cubicBezTo>
                    <a:cubicBezTo>
                      <a:pt x="1" y="596"/>
                      <a:pt x="20" y="1142"/>
                      <a:pt x="164" y="1658"/>
                    </a:cubicBezTo>
                    <a:cubicBezTo>
                      <a:pt x="175" y="1715"/>
                      <a:pt x="214" y="1739"/>
                      <a:pt x="256" y="1739"/>
                    </a:cubicBezTo>
                    <a:cubicBezTo>
                      <a:pt x="321" y="1739"/>
                      <a:pt x="391" y="1682"/>
                      <a:pt x="374" y="1601"/>
                    </a:cubicBezTo>
                    <a:cubicBezTo>
                      <a:pt x="288" y="1103"/>
                      <a:pt x="269" y="596"/>
                      <a:pt x="307" y="98"/>
                    </a:cubicBezTo>
                    <a:cubicBezTo>
                      <a:pt x="307" y="35"/>
                      <a:pt x="257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7"/>
              <p:cNvSpPr/>
              <p:nvPr/>
            </p:nvSpPr>
            <p:spPr>
              <a:xfrm>
                <a:off x="976950" y="2961925"/>
                <a:ext cx="234975" cy="214400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8576" extrusionOk="0">
                    <a:moveTo>
                      <a:pt x="4699" y="0"/>
                    </a:moveTo>
                    <a:cubicBezTo>
                      <a:pt x="4345" y="0"/>
                      <a:pt x="3991" y="39"/>
                      <a:pt x="3637" y="115"/>
                    </a:cubicBezTo>
                    <a:cubicBezTo>
                      <a:pt x="1550" y="546"/>
                      <a:pt x="0" y="2259"/>
                      <a:pt x="0" y="4288"/>
                    </a:cubicBezTo>
                    <a:cubicBezTo>
                      <a:pt x="0" y="6661"/>
                      <a:pt x="2106" y="8575"/>
                      <a:pt x="4699" y="8575"/>
                    </a:cubicBezTo>
                    <a:cubicBezTo>
                      <a:pt x="4714" y="8576"/>
                      <a:pt x="4728" y="8576"/>
                      <a:pt x="4743" y="8576"/>
                    </a:cubicBezTo>
                    <a:cubicBezTo>
                      <a:pt x="5781" y="8576"/>
                      <a:pt x="6797" y="8241"/>
                      <a:pt x="7647" y="7628"/>
                    </a:cubicBezTo>
                    <a:cubicBezTo>
                      <a:pt x="8709" y="6843"/>
                      <a:pt x="9398" y="5637"/>
                      <a:pt x="9398" y="4288"/>
                    </a:cubicBezTo>
                    <a:cubicBezTo>
                      <a:pt x="9379" y="4030"/>
                      <a:pt x="9350" y="3771"/>
                      <a:pt x="9312" y="3513"/>
                    </a:cubicBezTo>
                    <a:cubicBezTo>
                      <a:pt x="9293" y="3407"/>
                      <a:pt x="9283" y="3350"/>
                      <a:pt x="9283" y="3350"/>
                    </a:cubicBezTo>
                    <a:cubicBezTo>
                      <a:pt x="9283" y="3350"/>
                      <a:pt x="9264" y="3331"/>
                      <a:pt x="9245" y="3293"/>
                    </a:cubicBezTo>
                    <a:cubicBezTo>
                      <a:pt x="8939" y="2881"/>
                      <a:pt x="6776" y="0"/>
                      <a:pt x="4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7"/>
              <p:cNvSpPr/>
              <p:nvPr/>
            </p:nvSpPr>
            <p:spPr>
              <a:xfrm>
                <a:off x="1048000" y="2961675"/>
                <a:ext cx="163925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7638" extrusionOk="0">
                    <a:moveTo>
                      <a:pt x="1857" y="1"/>
                    </a:moveTo>
                    <a:cubicBezTo>
                      <a:pt x="1503" y="1"/>
                      <a:pt x="1149" y="39"/>
                      <a:pt x="795" y="106"/>
                    </a:cubicBezTo>
                    <a:cubicBezTo>
                      <a:pt x="795" y="106"/>
                      <a:pt x="0" y="1905"/>
                      <a:pt x="795" y="2116"/>
                    </a:cubicBezTo>
                    <a:cubicBezTo>
                      <a:pt x="1599" y="2326"/>
                      <a:pt x="2383" y="2116"/>
                      <a:pt x="2460" y="2585"/>
                    </a:cubicBezTo>
                    <a:cubicBezTo>
                      <a:pt x="2532" y="3027"/>
                      <a:pt x="2264" y="4303"/>
                      <a:pt x="3043" y="4303"/>
                    </a:cubicBezTo>
                    <a:cubicBezTo>
                      <a:pt x="3091" y="4303"/>
                      <a:pt x="3142" y="4298"/>
                      <a:pt x="3197" y="4288"/>
                    </a:cubicBezTo>
                    <a:cubicBezTo>
                      <a:pt x="3436" y="4240"/>
                      <a:pt x="3742" y="4164"/>
                      <a:pt x="4077" y="4078"/>
                    </a:cubicBezTo>
                    <a:lnTo>
                      <a:pt x="4106" y="5714"/>
                    </a:lnTo>
                    <a:cubicBezTo>
                      <a:pt x="4106" y="5714"/>
                      <a:pt x="3943" y="7246"/>
                      <a:pt x="4776" y="7628"/>
                    </a:cubicBezTo>
                    <a:cubicBezTo>
                      <a:pt x="4786" y="7638"/>
                      <a:pt x="4795" y="7638"/>
                      <a:pt x="4805" y="7638"/>
                    </a:cubicBezTo>
                    <a:cubicBezTo>
                      <a:pt x="5867" y="6853"/>
                      <a:pt x="6556" y="5647"/>
                      <a:pt x="6556" y="4298"/>
                    </a:cubicBezTo>
                    <a:cubicBezTo>
                      <a:pt x="6537" y="4040"/>
                      <a:pt x="6508" y="3772"/>
                      <a:pt x="6470" y="3523"/>
                    </a:cubicBezTo>
                    <a:cubicBezTo>
                      <a:pt x="6460" y="3456"/>
                      <a:pt x="6451" y="3398"/>
                      <a:pt x="6441" y="3350"/>
                    </a:cubicBezTo>
                    <a:cubicBezTo>
                      <a:pt x="5972" y="1436"/>
                      <a:pt x="4097" y="1"/>
                      <a:pt x="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7"/>
              <p:cNvSpPr/>
              <p:nvPr/>
            </p:nvSpPr>
            <p:spPr>
              <a:xfrm>
                <a:off x="965450" y="2939400"/>
                <a:ext cx="10890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2181" extrusionOk="0">
                    <a:moveTo>
                      <a:pt x="1142" y="1182"/>
                    </a:moveTo>
                    <a:cubicBezTo>
                      <a:pt x="1268" y="1182"/>
                      <a:pt x="1394" y="1206"/>
                      <a:pt x="1513" y="1256"/>
                    </a:cubicBezTo>
                    <a:cubicBezTo>
                      <a:pt x="1656" y="1303"/>
                      <a:pt x="1829" y="1409"/>
                      <a:pt x="1666" y="1552"/>
                    </a:cubicBezTo>
                    <a:cubicBezTo>
                      <a:pt x="1606" y="1608"/>
                      <a:pt x="1533" y="1627"/>
                      <a:pt x="1457" y="1627"/>
                    </a:cubicBezTo>
                    <a:cubicBezTo>
                      <a:pt x="1364" y="1627"/>
                      <a:pt x="1267" y="1598"/>
                      <a:pt x="1187" y="1571"/>
                    </a:cubicBezTo>
                    <a:cubicBezTo>
                      <a:pt x="1063" y="1533"/>
                      <a:pt x="900" y="1476"/>
                      <a:pt x="862" y="1342"/>
                    </a:cubicBezTo>
                    <a:cubicBezTo>
                      <a:pt x="857" y="1302"/>
                      <a:pt x="855" y="1263"/>
                      <a:pt x="857" y="1224"/>
                    </a:cubicBezTo>
                    <a:lnTo>
                      <a:pt x="857" y="1224"/>
                    </a:lnTo>
                    <a:cubicBezTo>
                      <a:pt x="950" y="1196"/>
                      <a:pt x="1046" y="1182"/>
                      <a:pt x="1142" y="1182"/>
                    </a:cubicBezTo>
                    <a:close/>
                    <a:moveTo>
                      <a:pt x="2492" y="0"/>
                    </a:moveTo>
                    <a:cubicBezTo>
                      <a:pt x="1848" y="0"/>
                      <a:pt x="1074" y="193"/>
                      <a:pt x="718" y="767"/>
                    </a:cubicBezTo>
                    <a:cubicBezTo>
                      <a:pt x="675" y="840"/>
                      <a:pt x="636" y="922"/>
                      <a:pt x="608" y="1009"/>
                    </a:cubicBezTo>
                    <a:lnTo>
                      <a:pt x="608" y="1009"/>
                    </a:lnTo>
                    <a:cubicBezTo>
                      <a:pt x="529" y="1049"/>
                      <a:pt x="453" y="1099"/>
                      <a:pt x="384" y="1160"/>
                    </a:cubicBezTo>
                    <a:cubicBezTo>
                      <a:pt x="116" y="1390"/>
                      <a:pt x="1" y="1753"/>
                      <a:pt x="77" y="2107"/>
                    </a:cubicBezTo>
                    <a:cubicBezTo>
                      <a:pt x="86" y="2158"/>
                      <a:pt x="125" y="2180"/>
                      <a:pt x="166" y="2180"/>
                    </a:cubicBezTo>
                    <a:cubicBezTo>
                      <a:pt x="219" y="2180"/>
                      <a:pt x="274" y="2143"/>
                      <a:pt x="269" y="2079"/>
                    </a:cubicBezTo>
                    <a:cubicBezTo>
                      <a:pt x="260" y="1807"/>
                      <a:pt x="372" y="1550"/>
                      <a:pt x="572" y="1375"/>
                    </a:cubicBezTo>
                    <a:lnTo>
                      <a:pt x="572" y="1375"/>
                    </a:lnTo>
                    <a:cubicBezTo>
                      <a:pt x="585" y="1456"/>
                      <a:pt x="617" y="1533"/>
                      <a:pt x="671" y="1600"/>
                    </a:cubicBezTo>
                    <a:cubicBezTo>
                      <a:pt x="835" y="1817"/>
                      <a:pt x="1172" y="1939"/>
                      <a:pt x="1441" y="1939"/>
                    </a:cubicBezTo>
                    <a:cubicBezTo>
                      <a:pt x="1469" y="1939"/>
                      <a:pt x="1496" y="1938"/>
                      <a:pt x="1522" y="1935"/>
                    </a:cubicBezTo>
                    <a:cubicBezTo>
                      <a:pt x="1800" y="1925"/>
                      <a:pt x="2020" y="1696"/>
                      <a:pt x="2020" y="1409"/>
                    </a:cubicBezTo>
                    <a:cubicBezTo>
                      <a:pt x="2010" y="1102"/>
                      <a:pt x="1666" y="997"/>
                      <a:pt x="1417" y="930"/>
                    </a:cubicBezTo>
                    <a:cubicBezTo>
                      <a:pt x="1316" y="904"/>
                      <a:pt x="1214" y="890"/>
                      <a:pt x="1112" y="890"/>
                    </a:cubicBezTo>
                    <a:cubicBezTo>
                      <a:pt x="1063" y="890"/>
                      <a:pt x="1014" y="893"/>
                      <a:pt x="965" y="900"/>
                    </a:cubicBezTo>
                    <a:lnTo>
                      <a:pt x="965" y="900"/>
                    </a:lnTo>
                    <a:cubicBezTo>
                      <a:pt x="1254" y="395"/>
                      <a:pt x="1948" y="250"/>
                      <a:pt x="2494" y="250"/>
                    </a:cubicBezTo>
                    <a:cubicBezTo>
                      <a:pt x="2512" y="250"/>
                      <a:pt x="2529" y="250"/>
                      <a:pt x="2546" y="251"/>
                    </a:cubicBezTo>
                    <a:cubicBezTo>
                      <a:pt x="2557" y="250"/>
                      <a:pt x="2567" y="250"/>
                      <a:pt x="2577" y="250"/>
                    </a:cubicBezTo>
                    <a:cubicBezTo>
                      <a:pt x="3160" y="250"/>
                      <a:pt x="3720" y="517"/>
                      <a:pt x="4087" y="978"/>
                    </a:cubicBezTo>
                    <a:cubicBezTo>
                      <a:pt x="4113" y="1015"/>
                      <a:pt x="4149" y="1030"/>
                      <a:pt x="4185" y="1030"/>
                    </a:cubicBezTo>
                    <a:cubicBezTo>
                      <a:pt x="4271" y="1030"/>
                      <a:pt x="4356" y="944"/>
                      <a:pt x="4288" y="863"/>
                    </a:cubicBezTo>
                    <a:cubicBezTo>
                      <a:pt x="3886" y="337"/>
                      <a:pt x="3255" y="11"/>
                      <a:pt x="2585" y="2"/>
                    </a:cubicBezTo>
                    <a:cubicBezTo>
                      <a:pt x="2554" y="1"/>
                      <a:pt x="2523" y="0"/>
                      <a:pt x="2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7"/>
              <p:cNvSpPr/>
              <p:nvPr/>
            </p:nvSpPr>
            <p:spPr>
              <a:xfrm>
                <a:off x="1149925" y="3037225"/>
                <a:ext cx="68750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750" extrusionOk="0">
                    <a:moveTo>
                      <a:pt x="1313" y="1"/>
                    </a:moveTo>
                    <a:cubicBezTo>
                      <a:pt x="463" y="1"/>
                      <a:pt x="0" y="1056"/>
                      <a:pt x="0" y="1056"/>
                    </a:cubicBezTo>
                    <a:lnTo>
                      <a:pt x="0" y="2702"/>
                    </a:lnTo>
                    <a:cubicBezTo>
                      <a:pt x="151" y="2734"/>
                      <a:pt x="294" y="2749"/>
                      <a:pt x="431" y="2749"/>
                    </a:cubicBezTo>
                    <a:cubicBezTo>
                      <a:pt x="2107" y="2749"/>
                      <a:pt x="2749" y="478"/>
                      <a:pt x="1723" y="80"/>
                    </a:cubicBezTo>
                    <a:cubicBezTo>
                      <a:pt x="1578" y="24"/>
                      <a:pt x="1441" y="1"/>
                      <a:pt x="1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7"/>
              <p:cNvSpPr/>
              <p:nvPr/>
            </p:nvSpPr>
            <p:spPr>
              <a:xfrm>
                <a:off x="1159975" y="3044250"/>
                <a:ext cx="2455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939" extrusionOk="0">
                    <a:moveTo>
                      <a:pt x="850" y="1"/>
                    </a:moveTo>
                    <a:cubicBezTo>
                      <a:pt x="827" y="1"/>
                      <a:pt x="804" y="9"/>
                      <a:pt x="785" y="28"/>
                    </a:cubicBezTo>
                    <a:cubicBezTo>
                      <a:pt x="565" y="277"/>
                      <a:pt x="383" y="564"/>
                      <a:pt x="268" y="880"/>
                    </a:cubicBezTo>
                    <a:cubicBezTo>
                      <a:pt x="125" y="1186"/>
                      <a:pt x="39" y="1512"/>
                      <a:pt x="0" y="1847"/>
                    </a:cubicBezTo>
                    <a:cubicBezTo>
                      <a:pt x="0" y="1905"/>
                      <a:pt x="46" y="1938"/>
                      <a:pt x="93" y="1938"/>
                    </a:cubicBezTo>
                    <a:cubicBezTo>
                      <a:pt x="123" y="1938"/>
                      <a:pt x="154" y="1924"/>
                      <a:pt x="173" y="1895"/>
                    </a:cubicBezTo>
                    <a:cubicBezTo>
                      <a:pt x="307" y="1598"/>
                      <a:pt x="421" y="1301"/>
                      <a:pt x="517" y="995"/>
                    </a:cubicBezTo>
                    <a:cubicBezTo>
                      <a:pt x="632" y="698"/>
                      <a:pt x="776" y="421"/>
                      <a:pt x="938" y="153"/>
                    </a:cubicBezTo>
                    <a:cubicBezTo>
                      <a:pt x="981" y="74"/>
                      <a:pt x="917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7"/>
              <p:cNvSpPr/>
              <p:nvPr/>
            </p:nvSpPr>
            <p:spPr>
              <a:xfrm>
                <a:off x="893200" y="3526325"/>
                <a:ext cx="459150" cy="506775"/>
              </a:xfrm>
              <a:custGeom>
                <a:avLst/>
                <a:gdLst/>
                <a:ahLst/>
                <a:cxnLst/>
                <a:rect l="l" t="t" r="r" b="b"/>
                <a:pathLst>
                  <a:path w="18366" h="20271" extrusionOk="0">
                    <a:moveTo>
                      <a:pt x="5475" y="1"/>
                    </a:moveTo>
                    <a:cubicBezTo>
                      <a:pt x="1905" y="2671"/>
                      <a:pt x="77" y="14031"/>
                      <a:pt x="0" y="20271"/>
                    </a:cubicBezTo>
                    <a:lnTo>
                      <a:pt x="18366" y="17294"/>
                    </a:lnTo>
                    <a:cubicBezTo>
                      <a:pt x="18366" y="17294"/>
                      <a:pt x="17686" y="2594"/>
                      <a:pt x="13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7"/>
              <p:cNvSpPr/>
              <p:nvPr/>
            </p:nvSpPr>
            <p:spPr>
              <a:xfrm>
                <a:off x="1008775" y="3712650"/>
                <a:ext cx="168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4738" extrusionOk="0">
                    <a:moveTo>
                      <a:pt x="150" y="0"/>
                    </a:moveTo>
                    <a:cubicBezTo>
                      <a:pt x="70" y="0"/>
                      <a:pt x="1" y="104"/>
                      <a:pt x="67" y="185"/>
                    </a:cubicBezTo>
                    <a:cubicBezTo>
                      <a:pt x="1847" y="2175"/>
                      <a:pt x="4058" y="3726"/>
                      <a:pt x="6536" y="4731"/>
                    </a:cubicBezTo>
                    <a:cubicBezTo>
                      <a:pt x="6549" y="4736"/>
                      <a:pt x="6561" y="4738"/>
                      <a:pt x="6573" y="4738"/>
                    </a:cubicBezTo>
                    <a:cubicBezTo>
                      <a:pt x="6676" y="4738"/>
                      <a:pt x="6735" y="4563"/>
                      <a:pt x="6632" y="4520"/>
                    </a:cubicBezTo>
                    <a:cubicBezTo>
                      <a:pt x="5436" y="3984"/>
                      <a:pt x="4287" y="3353"/>
                      <a:pt x="3216" y="2616"/>
                    </a:cubicBezTo>
                    <a:cubicBezTo>
                      <a:pt x="2134" y="1850"/>
                      <a:pt x="1129" y="989"/>
                      <a:pt x="220" y="32"/>
                    </a:cubicBezTo>
                    <a:cubicBezTo>
                      <a:pt x="198" y="10"/>
                      <a:pt x="173" y="0"/>
                      <a:pt x="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7"/>
              <p:cNvSpPr/>
              <p:nvPr/>
            </p:nvSpPr>
            <p:spPr>
              <a:xfrm>
                <a:off x="1097775" y="3737000"/>
                <a:ext cx="12922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2111" extrusionOk="0">
                    <a:moveTo>
                      <a:pt x="131" y="0"/>
                    </a:moveTo>
                    <a:cubicBezTo>
                      <a:pt x="60" y="0"/>
                      <a:pt x="0" y="87"/>
                      <a:pt x="67" y="139"/>
                    </a:cubicBezTo>
                    <a:cubicBezTo>
                      <a:pt x="1483" y="1297"/>
                      <a:pt x="3206" y="2034"/>
                      <a:pt x="5034" y="2111"/>
                    </a:cubicBezTo>
                    <a:cubicBezTo>
                      <a:pt x="5168" y="2111"/>
                      <a:pt x="5168" y="1919"/>
                      <a:pt x="5034" y="1910"/>
                    </a:cubicBezTo>
                    <a:cubicBezTo>
                      <a:pt x="3292" y="1737"/>
                      <a:pt x="1570" y="1125"/>
                      <a:pt x="191" y="24"/>
                    </a:cubicBezTo>
                    <a:cubicBezTo>
                      <a:pt x="172" y="7"/>
                      <a:pt x="151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7"/>
              <p:cNvSpPr/>
              <p:nvPr/>
            </p:nvSpPr>
            <p:spPr>
              <a:xfrm>
                <a:off x="1165950" y="3957225"/>
                <a:ext cx="186400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26138" extrusionOk="0">
                    <a:moveTo>
                      <a:pt x="7437" y="1"/>
                    </a:moveTo>
                    <a:lnTo>
                      <a:pt x="1" y="1197"/>
                    </a:lnTo>
                    <a:lnTo>
                      <a:pt x="3274" y="26137"/>
                    </a:lnTo>
                    <a:lnTo>
                      <a:pt x="7456" y="26137"/>
                    </a:lnTo>
                    <a:lnTo>
                      <a:pt x="74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7"/>
              <p:cNvSpPr/>
              <p:nvPr/>
            </p:nvSpPr>
            <p:spPr>
              <a:xfrm>
                <a:off x="1181750" y="4543350"/>
                <a:ext cx="352200" cy="196025"/>
              </a:xfrm>
              <a:custGeom>
                <a:avLst/>
                <a:gdLst/>
                <a:ahLst/>
                <a:cxnLst/>
                <a:rect l="l" t="t" r="r" b="b"/>
                <a:pathLst>
                  <a:path w="14088" h="7841" extrusionOk="0">
                    <a:moveTo>
                      <a:pt x="7248" y="0"/>
                    </a:moveTo>
                    <a:cubicBezTo>
                      <a:pt x="6159" y="0"/>
                      <a:pt x="4623" y="1592"/>
                      <a:pt x="4623" y="1592"/>
                    </a:cubicBezTo>
                    <a:lnTo>
                      <a:pt x="2814" y="2692"/>
                    </a:lnTo>
                    <a:lnTo>
                      <a:pt x="2469" y="1065"/>
                    </a:lnTo>
                    <a:cubicBezTo>
                      <a:pt x="1206" y="2721"/>
                      <a:pt x="393" y="4664"/>
                      <a:pt x="106" y="6721"/>
                    </a:cubicBezTo>
                    <a:cubicBezTo>
                      <a:pt x="48" y="7095"/>
                      <a:pt x="10" y="7468"/>
                      <a:pt x="0" y="7841"/>
                    </a:cubicBezTo>
                    <a:lnTo>
                      <a:pt x="14088" y="7841"/>
                    </a:lnTo>
                    <a:cubicBezTo>
                      <a:pt x="14088" y="7841"/>
                      <a:pt x="13829" y="7353"/>
                      <a:pt x="13456" y="6721"/>
                    </a:cubicBezTo>
                    <a:cubicBezTo>
                      <a:pt x="13045" y="6032"/>
                      <a:pt x="12490" y="5180"/>
                      <a:pt x="12001" y="4635"/>
                    </a:cubicBezTo>
                    <a:lnTo>
                      <a:pt x="6948" y="2262"/>
                    </a:lnTo>
                    <a:cubicBezTo>
                      <a:pt x="6948" y="2262"/>
                      <a:pt x="8336" y="1123"/>
                      <a:pt x="8087" y="587"/>
                    </a:cubicBezTo>
                    <a:cubicBezTo>
                      <a:pt x="7895" y="162"/>
                      <a:pt x="7594" y="0"/>
                      <a:pt x="7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7"/>
              <p:cNvSpPr/>
              <p:nvPr/>
            </p:nvSpPr>
            <p:spPr>
              <a:xfrm>
                <a:off x="1181750" y="4711375"/>
                <a:ext cx="35220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4088" h="1120" extrusionOk="0">
                    <a:moveTo>
                      <a:pt x="96" y="0"/>
                    </a:moveTo>
                    <a:cubicBezTo>
                      <a:pt x="48" y="374"/>
                      <a:pt x="10" y="747"/>
                      <a:pt x="0" y="1120"/>
                    </a:cubicBezTo>
                    <a:lnTo>
                      <a:pt x="14088" y="1120"/>
                    </a:lnTo>
                    <a:cubicBezTo>
                      <a:pt x="14088" y="1120"/>
                      <a:pt x="13829" y="632"/>
                      <a:pt x="13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7"/>
              <p:cNvSpPr/>
              <p:nvPr/>
            </p:nvSpPr>
            <p:spPr>
              <a:xfrm>
                <a:off x="1335975" y="4610925"/>
                <a:ext cx="926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958" extrusionOk="0">
                    <a:moveTo>
                      <a:pt x="2449" y="1"/>
                    </a:moveTo>
                    <a:cubicBezTo>
                      <a:pt x="2220" y="1"/>
                      <a:pt x="1990" y="22"/>
                      <a:pt x="1765" y="66"/>
                    </a:cubicBezTo>
                    <a:cubicBezTo>
                      <a:pt x="1162" y="161"/>
                      <a:pt x="597" y="391"/>
                      <a:pt x="100" y="755"/>
                    </a:cubicBezTo>
                    <a:cubicBezTo>
                      <a:pt x="1" y="821"/>
                      <a:pt x="65" y="958"/>
                      <a:pt x="165" y="958"/>
                    </a:cubicBezTo>
                    <a:cubicBezTo>
                      <a:pt x="181" y="958"/>
                      <a:pt x="197" y="954"/>
                      <a:pt x="215" y="946"/>
                    </a:cubicBezTo>
                    <a:cubicBezTo>
                      <a:pt x="703" y="659"/>
                      <a:pt x="1239" y="468"/>
                      <a:pt x="1794" y="362"/>
                    </a:cubicBezTo>
                    <a:cubicBezTo>
                      <a:pt x="2020" y="332"/>
                      <a:pt x="2247" y="317"/>
                      <a:pt x="2474" y="317"/>
                    </a:cubicBezTo>
                    <a:cubicBezTo>
                      <a:pt x="2815" y="317"/>
                      <a:pt x="3155" y="351"/>
                      <a:pt x="3488" y="420"/>
                    </a:cubicBezTo>
                    <a:cubicBezTo>
                      <a:pt x="3499" y="423"/>
                      <a:pt x="3510" y="424"/>
                      <a:pt x="3521" y="424"/>
                    </a:cubicBezTo>
                    <a:cubicBezTo>
                      <a:pt x="3659" y="424"/>
                      <a:pt x="3706" y="207"/>
                      <a:pt x="3555" y="171"/>
                    </a:cubicBezTo>
                    <a:cubicBezTo>
                      <a:pt x="3198" y="58"/>
                      <a:pt x="2824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7"/>
              <p:cNvSpPr/>
              <p:nvPr/>
            </p:nvSpPr>
            <p:spPr>
              <a:xfrm>
                <a:off x="1364425" y="4626700"/>
                <a:ext cx="831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688" extrusionOk="0">
                    <a:moveTo>
                      <a:pt x="2156" y="0"/>
                    </a:moveTo>
                    <a:cubicBezTo>
                      <a:pt x="1451" y="0"/>
                      <a:pt x="728" y="213"/>
                      <a:pt x="110" y="497"/>
                    </a:cubicBezTo>
                    <a:cubicBezTo>
                      <a:pt x="1" y="548"/>
                      <a:pt x="69" y="687"/>
                      <a:pt x="172" y="687"/>
                    </a:cubicBezTo>
                    <a:cubicBezTo>
                      <a:pt x="186" y="687"/>
                      <a:pt x="201" y="685"/>
                      <a:pt x="216" y="679"/>
                    </a:cubicBezTo>
                    <a:cubicBezTo>
                      <a:pt x="684" y="468"/>
                      <a:pt x="1192" y="354"/>
                      <a:pt x="1708" y="334"/>
                    </a:cubicBezTo>
                    <a:cubicBezTo>
                      <a:pt x="1769" y="333"/>
                      <a:pt x="1831" y="333"/>
                      <a:pt x="1892" y="333"/>
                    </a:cubicBezTo>
                    <a:cubicBezTo>
                      <a:pt x="2321" y="333"/>
                      <a:pt x="2756" y="362"/>
                      <a:pt x="3192" y="421"/>
                    </a:cubicBezTo>
                    <a:cubicBezTo>
                      <a:pt x="3195" y="421"/>
                      <a:pt x="3198" y="421"/>
                      <a:pt x="3201" y="421"/>
                    </a:cubicBezTo>
                    <a:cubicBezTo>
                      <a:pt x="3326" y="421"/>
                      <a:pt x="3323" y="238"/>
                      <a:pt x="3221" y="191"/>
                    </a:cubicBezTo>
                    <a:cubicBezTo>
                      <a:pt x="2881" y="57"/>
                      <a:pt x="2521" y="0"/>
                      <a:pt x="2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7"/>
              <p:cNvSpPr/>
              <p:nvPr/>
            </p:nvSpPr>
            <p:spPr>
              <a:xfrm>
                <a:off x="847250" y="4003175"/>
                <a:ext cx="231650" cy="607500"/>
              </a:xfrm>
              <a:custGeom>
                <a:avLst/>
                <a:gdLst/>
                <a:ahLst/>
                <a:cxnLst/>
                <a:rect l="l" t="t" r="r" b="b"/>
                <a:pathLst>
                  <a:path w="9266" h="24300" extrusionOk="0">
                    <a:moveTo>
                      <a:pt x="9265" y="0"/>
                    </a:moveTo>
                    <a:lnTo>
                      <a:pt x="1838" y="1197"/>
                    </a:lnTo>
                    <a:cubicBezTo>
                      <a:pt x="1456" y="7972"/>
                      <a:pt x="1" y="24299"/>
                      <a:pt x="1" y="24299"/>
                    </a:cubicBezTo>
                    <a:lnTo>
                      <a:pt x="4183" y="24299"/>
                    </a:lnTo>
                    <a:lnTo>
                      <a:pt x="9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7"/>
              <p:cNvSpPr/>
              <p:nvPr/>
            </p:nvSpPr>
            <p:spPr>
              <a:xfrm>
                <a:off x="669725" y="4551475"/>
                <a:ext cx="352225" cy="187900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7516" extrusionOk="0">
                    <a:moveTo>
                      <a:pt x="6934" y="1"/>
                    </a:moveTo>
                    <a:cubicBezTo>
                      <a:pt x="6739" y="1"/>
                      <a:pt x="6545" y="30"/>
                      <a:pt x="6356" y="99"/>
                    </a:cubicBezTo>
                    <a:cubicBezTo>
                      <a:pt x="4537" y="750"/>
                      <a:pt x="7140" y="1937"/>
                      <a:pt x="7140" y="1937"/>
                    </a:cubicBezTo>
                    <a:lnTo>
                      <a:pt x="2087" y="4310"/>
                    </a:lnTo>
                    <a:cubicBezTo>
                      <a:pt x="1599" y="4855"/>
                      <a:pt x="1054" y="5707"/>
                      <a:pt x="632" y="6396"/>
                    </a:cubicBezTo>
                    <a:cubicBezTo>
                      <a:pt x="259" y="7028"/>
                      <a:pt x="1" y="7516"/>
                      <a:pt x="1" y="7516"/>
                    </a:cubicBezTo>
                    <a:lnTo>
                      <a:pt x="14088" y="7516"/>
                    </a:lnTo>
                    <a:cubicBezTo>
                      <a:pt x="14069" y="7143"/>
                      <a:pt x="14040" y="6770"/>
                      <a:pt x="13983" y="6396"/>
                    </a:cubicBezTo>
                    <a:cubicBezTo>
                      <a:pt x="13686" y="4339"/>
                      <a:pt x="12873" y="2396"/>
                      <a:pt x="11619" y="740"/>
                    </a:cubicBezTo>
                    <a:lnTo>
                      <a:pt x="11275" y="2367"/>
                    </a:lnTo>
                    <a:lnTo>
                      <a:pt x="9466" y="1267"/>
                    </a:lnTo>
                    <a:cubicBezTo>
                      <a:pt x="9466" y="1267"/>
                      <a:pt x="8200" y="1"/>
                      <a:pt x="6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7"/>
              <p:cNvSpPr/>
              <p:nvPr/>
            </p:nvSpPr>
            <p:spPr>
              <a:xfrm>
                <a:off x="669725" y="4711375"/>
                <a:ext cx="3522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120" extrusionOk="0">
                    <a:moveTo>
                      <a:pt x="632" y="0"/>
                    </a:moveTo>
                    <a:cubicBezTo>
                      <a:pt x="259" y="632"/>
                      <a:pt x="1" y="1120"/>
                      <a:pt x="1" y="1120"/>
                    </a:cubicBezTo>
                    <a:lnTo>
                      <a:pt x="14088" y="1120"/>
                    </a:lnTo>
                    <a:cubicBezTo>
                      <a:pt x="14079" y="747"/>
                      <a:pt x="14040" y="374"/>
                      <a:pt x="13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7"/>
              <p:cNvSpPr/>
              <p:nvPr/>
            </p:nvSpPr>
            <p:spPr>
              <a:xfrm>
                <a:off x="766300" y="4621750"/>
                <a:ext cx="7860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826" extrusionOk="0">
                    <a:moveTo>
                      <a:pt x="1161" y="1"/>
                    </a:moveTo>
                    <a:cubicBezTo>
                      <a:pt x="802" y="1"/>
                      <a:pt x="444" y="72"/>
                      <a:pt x="100" y="236"/>
                    </a:cubicBezTo>
                    <a:cubicBezTo>
                      <a:pt x="0" y="285"/>
                      <a:pt x="59" y="429"/>
                      <a:pt x="157" y="429"/>
                    </a:cubicBezTo>
                    <a:cubicBezTo>
                      <a:pt x="172" y="429"/>
                      <a:pt x="189" y="425"/>
                      <a:pt x="205" y="418"/>
                    </a:cubicBezTo>
                    <a:cubicBezTo>
                      <a:pt x="474" y="300"/>
                      <a:pt x="748" y="251"/>
                      <a:pt x="1022" y="251"/>
                    </a:cubicBezTo>
                    <a:cubicBezTo>
                      <a:pt x="1684" y="251"/>
                      <a:pt x="2347" y="535"/>
                      <a:pt x="2942" y="819"/>
                    </a:cubicBezTo>
                    <a:cubicBezTo>
                      <a:pt x="2956" y="824"/>
                      <a:pt x="2969" y="826"/>
                      <a:pt x="2981" y="826"/>
                    </a:cubicBezTo>
                    <a:cubicBezTo>
                      <a:pt x="3083" y="826"/>
                      <a:pt x="3144" y="695"/>
                      <a:pt x="3067" y="619"/>
                    </a:cubicBezTo>
                    <a:cubicBezTo>
                      <a:pt x="2499" y="251"/>
                      <a:pt x="1831" y="1"/>
                      <a:pt x="1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7"/>
              <p:cNvSpPr/>
              <p:nvPr/>
            </p:nvSpPr>
            <p:spPr>
              <a:xfrm>
                <a:off x="799175" y="4607800"/>
                <a:ext cx="6657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971" extrusionOk="0">
                    <a:moveTo>
                      <a:pt x="426" y="1"/>
                    </a:moveTo>
                    <a:cubicBezTo>
                      <a:pt x="327" y="1"/>
                      <a:pt x="226" y="7"/>
                      <a:pt x="125" y="18"/>
                    </a:cubicBezTo>
                    <a:cubicBezTo>
                      <a:pt x="13" y="37"/>
                      <a:pt x="1" y="220"/>
                      <a:pt x="116" y="220"/>
                    </a:cubicBezTo>
                    <a:cubicBezTo>
                      <a:pt x="119" y="220"/>
                      <a:pt x="122" y="220"/>
                      <a:pt x="125" y="219"/>
                    </a:cubicBezTo>
                    <a:cubicBezTo>
                      <a:pt x="192" y="213"/>
                      <a:pt x="259" y="209"/>
                      <a:pt x="326" y="209"/>
                    </a:cubicBezTo>
                    <a:cubicBezTo>
                      <a:pt x="1090" y="209"/>
                      <a:pt x="1791" y="640"/>
                      <a:pt x="2460" y="956"/>
                    </a:cubicBezTo>
                    <a:cubicBezTo>
                      <a:pt x="2477" y="967"/>
                      <a:pt x="2495" y="971"/>
                      <a:pt x="2511" y="971"/>
                    </a:cubicBezTo>
                    <a:cubicBezTo>
                      <a:pt x="2602" y="971"/>
                      <a:pt x="2663" y="833"/>
                      <a:pt x="2565" y="784"/>
                    </a:cubicBezTo>
                    <a:cubicBezTo>
                      <a:pt x="1920" y="351"/>
                      <a:pt x="1207" y="1"/>
                      <a:pt x="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7"/>
              <p:cNvSpPr/>
              <p:nvPr/>
            </p:nvSpPr>
            <p:spPr>
              <a:xfrm>
                <a:off x="597725" y="2729600"/>
                <a:ext cx="378050" cy="18279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73118" extrusionOk="0">
                    <a:moveTo>
                      <a:pt x="1120" y="1"/>
                    </a:moveTo>
                    <a:lnTo>
                      <a:pt x="0" y="211"/>
                    </a:lnTo>
                    <a:lnTo>
                      <a:pt x="1407" y="7561"/>
                    </a:lnTo>
                    <a:lnTo>
                      <a:pt x="1474" y="7934"/>
                    </a:lnTo>
                    <a:lnTo>
                      <a:pt x="1627" y="8710"/>
                    </a:lnTo>
                    <a:lnTo>
                      <a:pt x="3378" y="17868"/>
                    </a:lnTo>
                    <a:lnTo>
                      <a:pt x="3503" y="18500"/>
                    </a:lnTo>
                    <a:lnTo>
                      <a:pt x="3599" y="19017"/>
                    </a:lnTo>
                    <a:lnTo>
                      <a:pt x="5350" y="28176"/>
                    </a:lnTo>
                    <a:lnTo>
                      <a:pt x="5570" y="29314"/>
                    </a:lnTo>
                    <a:lnTo>
                      <a:pt x="7321" y="38473"/>
                    </a:lnTo>
                    <a:lnTo>
                      <a:pt x="7436" y="39047"/>
                    </a:lnTo>
                    <a:lnTo>
                      <a:pt x="7542" y="39622"/>
                    </a:lnTo>
                    <a:lnTo>
                      <a:pt x="9302" y="48780"/>
                    </a:lnTo>
                    <a:lnTo>
                      <a:pt x="9369" y="49173"/>
                    </a:lnTo>
                    <a:lnTo>
                      <a:pt x="9398" y="49288"/>
                    </a:lnTo>
                    <a:lnTo>
                      <a:pt x="9513" y="49919"/>
                    </a:lnTo>
                    <a:lnTo>
                      <a:pt x="9523" y="49919"/>
                    </a:lnTo>
                    <a:lnTo>
                      <a:pt x="11274" y="59078"/>
                    </a:lnTo>
                    <a:lnTo>
                      <a:pt x="11379" y="59652"/>
                    </a:lnTo>
                    <a:lnTo>
                      <a:pt x="11494" y="60226"/>
                    </a:lnTo>
                    <a:lnTo>
                      <a:pt x="13963" y="73118"/>
                    </a:lnTo>
                    <a:lnTo>
                      <a:pt x="15121" y="73118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7"/>
              <p:cNvSpPr/>
              <p:nvPr/>
            </p:nvSpPr>
            <p:spPr>
              <a:xfrm>
                <a:off x="238125" y="2729600"/>
                <a:ext cx="378275" cy="1827950"/>
              </a:xfrm>
              <a:custGeom>
                <a:avLst/>
                <a:gdLst/>
                <a:ahLst/>
                <a:cxnLst/>
                <a:rect l="l" t="t" r="r" b="b"/>
                <a:pathLst>
                  <a:path w="15131" h="73118" extrusionOk="0">
                    <a:moveTo>
                      <a:pt x="1129" y="1"/>
                    </a:moveTo>
                    <a:lnTo>
                      <a:pt x="0" y="211"/>
                    </a:lnTo>
                    <a:lnTo>
                      <a:pt x="13963" y="73118"/>
                    </a:lnTo>
                    <a:lnTo>
                      <a:pt x="15131" y="73118"/>
                    </a:lnTo>
                    <a:lnTo>
                      <a:pt x="12662" y="60226"/>
                    </a:lnTo>
                    <a:lnTo>
                      <a:pt x="12441" y="59078"/>
                    </a:lnTo>
                    <a:lnTo>
                      <a:pt x="10690" y="49919"/>
                    </a:lnTo>
                    <a:lnTo>
                      <a:pt x="10470" y="48780"/>
                    </a:lnTo>
                    <a:lnTo>
                      <a:pt x="8709" y="39622"/>
                    </a:lnTo>
                    <a:lnTo>
                      <a:pt x="8489" y="38473"/>
                    </a:lnTo>
                    <a:lnTo>
                      <a:pt x="6737" y="29314"/>
                    </a:lnTo>
                    <a:lnTo>
                      <a:pt x="6517" y="28176"/>
                    </a:lnTo>
                    <a:lnTo>
                      <a:pt x="4766" y="19017"/>
                    </a:lnTo>
                    <a:lnTo>
                      <a:pt x="4546" y="17868"/>
                    </a:lnTo>
                    <a:lnTo>
                      <a:pt x="2795" y="8710"/>
                    </a:lnTo>
                    <a:lnTo>
                      <a:pt x="2574" y="756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7"/>
              <p:cNvSpPr/>
              <p:nvPr/>
            </p:nvSpPr>
            <p:spPr>
              <a:xfrm>
                <a:off x="290750" y="2918625"/>
                <a:ext cx="359400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14375" y="1149"/>
                    </a:lnTo>
                    <a:lnTo>
                      <a:pt x="143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7"/>
              <p:cNvSpPr/>
              <p:nvPr/>
            </p:nvSpPr>
            <p:spPr>
              <a:xfrm>
                <a:off x="341700" y="3176300"/>
                <a:ext cx="359400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1149" extrusionOk="0">
                    <a:moveTo>
                      <a:pt x="1" y="0"/>
                    </a:moveTo>
                    <a:lnTo>
                      <a:pt x="1" y="1149"/>
                    </a:lnTo>
                    <a:lnTo>
                      <a:pt x="14376" y="1149"/>
                    </a:lnTo>
                    <a:lnTo>
                      <a:pt x="14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7"/>
              <p:cNvSpPr/>
              <p:nvPr/>
            </p:nvSpPr>
            <p:spPr>
              <a:xfrm>
                <a:off x="392675" y="3433975"/>
                <a:ext cx="3594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1140" extrusionOk="0">
                    <a:moveTo>
                      <a:pt x="0" y="1"/>
                    </a:moveTo>
                    <a:lnTo>
                      <a:pt x="0" y="1139"/>
                    </a:lnTo>
                    <a:lnTo>
                      <a:pt x="14375" y="1139"/>
                    </a:lnTo>
                    <a:lnTo>
                      <a:pt x="14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7"/>
              <p:cNvSpPr/>
              <p:nvPr/>
            </p:nvSpPr>
            <p:spPr>
              <a:xfrm>
                <a:off x="443625" y="3691425"/>
                <a:ext cx="359650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1149" extrusionOk="0">
                    <a:moveTo>
                      <a:pt x="1" y="0"/>
                    </a:moveTo>
                    <a:lnTo>
                      <a:pt x="1" y="1149"/>
                    </a:lnTo>
                    <a:lnTo>
                      <a:pt x="14385" y="1149"/>
                    </a:lnTo>
                    <a:lnTo>
                      <a:pt x="14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7"/>
              <p:cNvSpPr/>
              <p:nvPr/>
            </p:nvSpPr>
            <p:spPr>
              <a:xfrm>
                <a:off x="494825" y="3949100"/>
                <a:ext cx="3594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1140" extrusionOk="0">
                    <a:moveTo>
                      <a:pt x="1" y="0"/>
                    </a:moveTo>
                    <a:lnTo>
                      <a:pt x="1" y="1139"/>
                    </a:lnTo>
                    <a:lnTo>
                      <a:pt x="14376" y="1139"/>
                    </a:lnTo>
                    <a:lnTo>
                      <a:pt x="14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7"/>
              <p:cNvSpPr/>
              <p:nvPr/>
            </p:nvSpPr>
            <p:spPr>
              <a:xfrm>
                <a:off x="545800" y="4206550"/>
                <a:ext cx="3593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1149" extrusionOk="0">
                    <a:moveTo>
                      <a:pt x="0" y="0"/>
                    </a:moveTo>
                    <a:lnTo>
                      <a:pt x="0" y="1148"/>
                    </a:lnTo>
                    <a:lnTo>
                      <a:pt x="14375" y="1148"/>
                    </a:lnTo>
                    <a:lnTo>
                      <a:pt x="143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7"/>
              <p:cNvSpPr/>
              <p:nvPr/>
            </p:nvSpPr>
            <p:spPr>
              <a:xfrm>
                <a:off x="649350" y="3269600"/>
                <a:ext cx="11515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332" extrusionOk="0">
                    <a:moveTo>
                      <a:pt x="931" y="1"/>
                    </a:moveTo>
                    <a:cubicBezTo>
                      <a:pt x="1" y="785"/>
                      <a:pt x="1850" y="3332"/>
                      <a:pt x="2755" y="3332"/>
                    </a:cubicBezTo>
                    <a:cubicBezTo>
                      <a:pt x="2800" y="3332"/>
                      <a:pt x="2843" y="3325"/>
                      <a:pt x="2883" y="3312"/>
                    </a:cubicBezTo>
                    <a:cubicBezTo>
                      <a:pt x="4606" y="2738"/>
                      <a:pt x="931" y="1"/>
                      <a:pt x="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7"/>
              <p:cNvSpPr/>
              <p:nvPr/>
            </p:nvSpPr>
            <p:spPr>
              <a:xfrm>
                <a:off x="649550" y="3300225"/>
                <a:ext cx="102275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973" extrusionOk="0">
                    <a:moveTo>
                      <a:pt x="923" y="1"/>
                    </a:moveTo>
                    <a:cubicBezTo>
                      <a:pt x="1" y="778"/>
                      <a:pt x="1349" y="2972"/>
                      <a:pt x="2211" y="2972"/>
                    </a:cubicBezTo>
                    <a:cubicBezTo>
                      <a:pt x="2262" y="2972"/>
                      <a:pt x="2311" y="2964"/>
                      <a:pt x="2358" y="2948"/>
                    </a:cubicBezTo>
                    <a:cubicBezTo>
                      <a:pt x="4090" y="2384"/>
                      <a:pt x="923" y="1"/>
                      <a:pt x="9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7"/>
              <p:cNvSpPr/>
              <p:nvPr/>
            </p:nvSpPr>
            <p:spPr>
              <a:xfrm>
                <a:off x="655050" y="3234575"/>
                <a:ext cx="97725" cy="9160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3664" extrusionOk="0">
                    <a:moveTo>
                      <a:pt x="1000" y="0"/>
                    </a:moveTo>
                    <a:cubicBezTo>
                      <a:pt x="893" y="0"/>
                      <a:pt x="800" y="36"/>
                      <a:pt x="722" y="110"/>
                    </a:cubicBezTo>
                    <a:cubicBezTo>
                      <a:pt x="1" y="777"/>
                      <a:pt x="1623" y="3664"/>
                      <a:pt x="2669" y="3664"/>
                    </a:cubicBezTo>
                    <a:cubicBezTo>
                      <a:pt x="2748" y="3664"/>
                      <a:pt x="2823" y="3647"/>
                      <a:pt x="2894" y="3613"/>
                    </a:cubicBezTo>
                    <a:cubicBezTo>
                      <a:pt x="3909" y="3124"/>
                      <a:pt x="2645" y="1995"/>
                      <a:pt x="2205" y="1517"/>
                    </a:cubicBezTo>
                    <a:cubicBezTo>
                      <a:pt x="1755" y="1038"/>
                      <a:pt x="1602" y="253"/>
                      <a:pt x="1602" y="253"/>
                    </a:cubicBezTo>
                    <a:cubicBezTo>
                      <a:pt x="1373" y="89"/>
                      <a:pt x="1170" y="0"/>
                      <a:pt x="1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7"/>
              <p:cNvSpPr/>
              <p:nvPr/>
            </p:nvSpPr>
            <p:spPr>
              <a:xfrm>
                <a:off x="670625" y="3269350"/>
                <a:ext cx="533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2224" extrusionOk="0">
                    <a:moveTo>
                      <a:pt x="113" y="1"/>
                    </a:moveTo>
                    <a:cubicBezTo>
                      <a:pt x="56" y="1"/>
                      <a:pt x="0" y="51"/>
                      <a:pt x="13" y="126"/>
                    </a:cubicBezTo>
                    <a:lnTo>
                      <a:pt x="22" y="126"/>
                    </a:lnTo>
                    <a:cubicBezTo>
                      <a:pt x="195" y="585"/>
                      <a:pt x="453" y="1006"/>
                      <a:pt x="797" y="1370"/>
                    </a:cubicBezTo>
                    <a:cubicBezTo>
                      <a:pt x="960" y="1542"/>
                      <a:pt x="1142" y="1705"/>
                      <a:pt x="1333" y="1858"/>
                    </a:cubicBezTo>
                    <a:cubicBezTo>
                      <a:pt x="1525" y="2011"/>
                      <a:pt x="1735" y="2174"/>
                      <a:pt x="1975" y="2222"/>
                    </a:cubicBezTo>
                    <a:cubicBezTo>
                      <a:pt x="1982" y="2223"/>
                      <a:pt x="1989" y="2224"/>
                      <a:pt x="1996" y="2224"/>
                    </a:cubicBezTo>
                    <a:cubicBezTo>
                      <a:pt x="2080" y="2224"/>
                      <a:pt x="2132" y="2121"/>
                      <a:pt x="2070" y="2059"/>
                    </a:cubicBezTo>
                    <a:cubicBezTo>
                      <a:pt x="1908" y="1896"/>
                      <a:pt x="1697" y="1791"/>
                      <a:pt x="1506" y="1657"/>
                    </a:cubicBezTo>
                    <a:cubicBezTo>
                      <a:pt x="1324" y="1513"/>
                      <a:pt x="1142" y="1360"/>
                      <a:pt x="989" y="1198"/>
                    </a:cubicBezTo>
                    <a:cubicBezTo>
                      <a:pt x="673" y="853"/>
                      <a:pt x="405" y="461"/>
                      <a:pt x="195" y="49"/>
                    </a:cubicBezTo>
                    <a:cubicBezTo>
                      <a:pt x="174" y="15"/>
                      <a:pt x="14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7"/>
              <p:cNvSpPr/>
              <p:nvPr/>
            </p:nvSpPr>
            <p:spPr>
              <a:xfrm>
                <a:off x="671025" y="3307775"/>
                <a:ext cx="544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992" extrusionOk="0">
                    <a:moveTo>
                      <a:pt x="53" y="0"/>
                    </a:moveTo>
                    <a:cubicBezTo>
                      <a:pt x="26" y="0"/>
                      <a:pt x="0" y="25"/>
                      <a:pt x="6" y="62"/>
                    </a:cubicBezTo>
                    <a:cubicBezTo>
                      <a:pt x="92" y="570"/>
                      <a:pt x="408" y="1048"/>
                      <a:pt x="753" y="1421"/>
                    </a:cubicBezTo>
                    <a:cubicBezTo>
                      <a:pt x="925" y="1613"/>
                      <a:pt x="1126" y="1766"/>
                      <a:pt x="1346" y="1871"/>
                    </a:cubicBezTo>
                    <a:cubicBezTo>
                      <a:pt x="1470" y="1929"/>
                      <a:pt x="1595" y="1967"/>
                      <a:pt x="1729" y="1986"/>
                    </a:cubicBezTo>
                    <a:cubicBezTo>
                      <a:pt x="1754" y="1990"/>
                      <a:pt x="1780" y="1992"/>
                      <a:pt x="1806" y="1992"/>
                    </a:cubicBezTo>
                    <a:cubicBezTo>
                      <a:pt x="1907" y="1992"/>
                      <a:pt x="2011" y="1963"/>
                      <a:pt x="2102" y="1910"/>
                    </a:cubicBezTo>
                    <a:cubicBezTo>
                      <a:pt x="2179" y="1862"/>
                      <a:pt x="2160" y="1747"/>
                      <a:pt x="2073" y="1718"/>
                    </a:cubicBezTo>
                    <a:cubicBezTo>
                      <a:pt x="1968" y="1699"/>
                      <a:pt x="1863" y="1680"/>
                      <a:pt x="1758" y="1670"/>
                    </a:cubicBezTo>
                    <a:cubicBezTo>
                      <a:pt x="1652" y="1651"/>
                      <a:pt x="1547" y="1622"/>
                      <a:pt x="1451" y="1575"/>
                    </a:cubicBezTo>
                    <a:cubicBezTo>
                      <a:pt x="1241" y="1469"/>
                      <a:pt x="1059" y="1335"/>
                      <a:pt x="896" y="1173"/>
                    </a:cubicBezTo>
                    <a:cubicBezTo>
                      <a:pt x="552" y="838"/>
                      <a:pt x="332" y="436"/>
                      <a:pt x="92" y="24"/>
                    </a:cubicBezTo>
                    <a:cubicBezTo>
                      <a:pt x="82" y="7"/>
                      <a:pt x="68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7"/>
              <p:cNvSpPr/>
              <p:nvPr/>
            </p:nvSpPr>
            <p:spPr>
              <a:xfrm>
                <a:off x="1275775" y="3585675"/>
                <a:ext cx="420400" cy="378525"/>
              </a:xfrm>
              <a:custGeom>
                <a:avLst/>
                <a:gdLst/>
                <a:ahLst/>
                <a:cxnLst/>
                <a:rect l="l" t="t" r="r" b="b"/>
                <a:pathLst>
                  <a:path w="16816" h="15141" extrusionOk="0">
                    <a:moveTo>
                      <a:pt x="13294" y="0"/>
                    </a:moveTo>
                    <a:lnTo>
                      <a:pt x="0" y="6135"/>
                    </a:lnTo>
                    <a:lnTo>
                      <a:pt x="4709" y="15140"/>
                    </a:lnTo>
                    <a:lnTo>
                      <a:pt x="16815" y="8738"/>
                    </a:lnTo>
                    <a:lnTo>
                      <a:pt x="132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7"/>
              <p:cNvSpPr/>
              <p:nvPr/>
            </p:nvSpPr>
            <p:spPr>
              <a:xfrm>
                <a:off x="1189650" y="3192825"/>
                <a:ext cx="188300" cy="2213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8853" extrusionOk="0">
                    <a:moveTo>
                      <a:pt x="2849" y="0"/>
                    </a:moveTo>
                    <a:cubicBezTo>
                      <a:pt x="1904" y="0"/>
                      <a:pt x="1008" y="695"/>
                      <a:pt x="0" y="1579"/>
                    </a:cubicBezTo>
                    <a:lnTo>
                      <a:pt x="1847" y="8852"/>
                    </a:lnTo>
                    <a:lnTo>
                      <a:pt x="7532" y="5417"/>
                    </a:lnTo>
                    <a:cubicBezTo>
                      <a:pt x="5582" y="1349"/>
                      <a:pt x="4167" y="0"/>
                      <a:pt x="2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7"/>
              <p:cNvSpPr/>
              <p:nvPr/>
            </p:nvSpPr>
            <p:spPr>
              <a:xfrm>
                <a:off x="1201350" y="3330300"/>
                <a:ext cx="41975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961" extrusionOk="0">
                    <a:moveTo>
                      <a:pt x="121" y="1"/>
                    </a:moveTo>
                    <a:cubicBezTo>
                      <a:pt x="59" y="1"/>
                      <a:pt x="1" y="49"/>
                      <a:pt x="30" y="119"/>
                    </a:cubicBezTo>
                    <a:lnTo>
                      <a:pt x="20" y="119"/>
                    </a:lnTo>
                    <a:cubicBezTo>
                      <a:pt x="145" y="444"/>
                      <a:pt x="221" y="779"/>
                      <a:pt x="326" y="1104"/>
                    </a:cubicBezTo>
                    <a:cubicBezTo>
                      <a:pt x="441" y="1430"/>
                      <a:pt x="556" y="1755"/>
                      <a:pt x="681" y="2071"/>
                    </a:cubicBezTo>
                    <a:cubicBezTo>
                      <a:pt x="795" y="2396"/>
                      <a:pt x="920" y="2693"/>
                      <a:pt x="1044" y="2999"/>
                    </a:cubicBezTo>
                    <a:cubicBezTo>
                      <a:pt x="1169" y="3305"/>
                      <a:pt x="1293" y="3660"/>
                      <a:pt x="1494" y="3918"/>
                    </a:cubicBezTo>
                    <a:cubicBezTo>
                      <a:pt x="1514" y="3947"/>
                      <a:pt x="1542" y="3960"/>
                      <a:pt x="1571" y="3960"/>
                    </a:cubicBezTo>
                    <a:cubicBezTo>
                      <a:pt x="1625" y="3960"/>
                      <a:pt x="1679" y="3914"/>
                      <a:pt x="1666" y="3851"/>
                    </a:cubicBezTo>
                    <a:cubicBezTo>
                      <a:pt x="1618" y="3516"/>
                      <a:pt x="1456" y="3191"/>
                      <a:pt x="1341" y="2875"/>
                    </a:cubicBezTo>
                    <a:cubicBezTo>
                      <a:pt x="1226" y="2568"/>
                      <a:pt x="1102" y="2262"/>
                      <a:pt x="977" y="1956"/>
                    </a:cubicBezTo>
                    <a:lnTo>
                      <a:pt x="614" y="1028"/>
                    </a:lnTo>
                    <a:cubicBezTo>
                      <a:pt x="489" y="712"/>
                      <a:pt x="336" y="396"/>
                      <a:pt x="221" y="71"/>
                    </a:cubicBezTo>
                    <a:cubicBezTo>
                      <a:pt x="202" y="21"/>
                      <a:pt x="161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7"/>
              <p:cNvSpPr/>
              <p:nvPr/>
            </p:nvSpPr>
            <p:spPr>
              <a:xfrm>
                <a:off x="1176475" y="3328750"/>
                <a:ext cx="40525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78" extrusionOk="0">
                    <a:moveTo>
                      <a:pt x="115" y="1"/>
                    </a:moveTo>
                    <a:cubicBezTo>
                      <a:pt x="103" y="1"/>
                      <a:pt x="90" y="3"/>
                      <a:pt x="77" y="8"/>
                    </a:cubicBezTo>
                    <a:cubicBezTo>
                      <a:pt x="29" y="27"/>
                      <a:pt x="1" y="75"/>
                      <a:pt x="20" y="133"/>
                    </a:cubicBezTo>
                    <a:cubicBezTo>
                      <a:pt x="154" y="458"/>
                      <a:pt x="345" y="755"/>
                      <a:pt x="594" y="1013"/>
                    </a:cubicBezTo>
                    <a:cubicBezTo>
                      <a:pt x="833" y="1272"/>
                      <a:pt x="1111" y="1492"/>
                      <a:pt x="1408" y="1664"/>
                    </a:cubicBezTo>
                    <a:cubicBezTo>
                      <a:pt x="1424" y="1673"/>
                      <a:pt x="1442" y="1677"/>
                      <a:pt x="1459" y="1677"/>
                    </a:cubicBezTo>
                    <a:cubicBezTo>
                      <a:pt x="1547" y="1677"/>
                      <a:pt x="1620" y="1566"/>
                      <a:pt x="1532" y="1501"/>
                    </a:cubicBezTo>
                    <a:cubicBezTo>
                      <a:pt x="1274" y="1300"/>
                      <a:pt x="1025" y="1080"/>
                      <a:pt x="805" y="831"/>
                    </a:cubicBezTo>
                    <a:cubicBezTo>
                      <a:pt x="594" y="582"/>
                      <a:pt x="393" y="324"/>
                      <a:pt x="202" y="56"/>
                    </a:cubicBezTo>
                    <a:cubicBezTo>
                      <a:pt x="187" y="21"/>
                      <a:pt x="15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7"/>
              <p:cNvSpPr/>
              <p:nvPr/>
            </p:nvSpPr>
            <p:spPr>
              <a:xfrm>
                <a:off x="1236050" y="3339950"/>
                <a:ext cx="284275" cy="40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16399" extrusionOk="0">
                    <a:moveTo>
                      <a:pt x="4891" y="0"/>
                    </a:moveTo>
                    <a:lnTo>
                      <a:pt x="1" y="2967"/>
                    </a:lnTo>
                    <a:lnTo>
                      <a:pt x="2106" y="8193"/>
                    </a:lnTo>
                    <a:lnTo>
                      <a:pt x="5121" y="14327"/>
                    </a:lnTo>
                    <a:lnTo>
                      <a:pt x="6288" y="13830"/>
                    </a:lnTo>
                    <a:cubicBezTo>
                      <a:pt x="6288" y="13830"/>
                      <a:pt x="7883" y="16398"/>
                      <a:pt x="8594" y="16398"/>
                    </a:cubicBezTo>
                    <a:cubicBezTo>
                      <a:pt x="8632" y="16398"/>
                      <a:pt x="8667" y="16391"/>
                      <a:pt x="8700" y="16375"/>
                    </a:cubicBezTo>
                    <a:cubicBezTo>
                      <a:pt x="9279" y="16099"/>
                      <a:pt x="8571" y="15058"/>
                      <a:pt x="8428" y="14858"/>
                    </a:cubicBezTo>
                    <a:lnTo>
                      <a:pt x="8428" y="14858"/>
                    </a:lnTo>
                    <a:cubicBezTo>
                      <a:pt x="8572" y="15054"/>
                      <a:pt x="9326" y="16046"/>
                      <a:pt x="9778" y="16046"/>
                    </a:cubicBezTo>
                    <a:cubicBezTo>
                      <a:pt x="9810" y="16046"/>
                      <a:pt x="9840" y="16041"/>
                      <a:pt x="9868" y="16031"/>
                    </a:cubicBezTo>
                    <a:cubicBezTo>
                      <a:pt x="10337" y="15858"/>
                      <a:pt x="9868" y="14174"/>
                      <a:pt x="9868" y="14174"/>
                    </a:cubicBezTo>
                    <a:lnTo>
                      <a:pt x="9868" y="14174"/>
                    </a:lnTo>
                    <a:cubicBezTo>
                      <a:pt x="9868" y="14174"/>
                      <a:pt x="10211" y="14706"/>
                      <a:pt x="10590" y="14706"/>
                    </a:cubicBezTo>
                    <a:cubicBezTo>
                      <a:pt x="10693" y="14706"/>
                      <a:pt x="10799" y="14667"/>
                      <a:pt x="10901" y="14566"/>
                    </a:cubicBezTo>
                    <a:cubicBezTo>
                      <a:pt x="11370" y="14088"/>
                      <a:pt x="7207" y="5695"/>
                      <a:pt x="4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7"/>
              <p:cNvSpPr/>
              <p:nvPr/>
            </p:nvSpPr>
            <p:spPr>
              <a:xfrm>
                <a:off x="1417275" y="3663400"/>
                <a:ext cx="310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929" extrusionOk="0">
                    <a:moveTo>
                      <a:pt x="156" y="0"/>
                    </a:moveTo>
                    <a:cubicBezTo>
                      <a:pt x="78" y="0"/>
                      <a:pt x="0" y="80"/>
                      <a:pt x="54" y="174"/>
                    </a:cubicBezTo>
                    <a:lnTo>
                      <a:pt x="54" y="164"/>
                    </a:lnTo>
                    <a:cubicBezTo>
                      <a:pt x="408" y="738"/>
                      <a:pt x="724" y="1322"/>
                      <a:pt x="1078" y="1896"/>
                    </a:cubicBezTo>
                    <a:cubicBezTo>
                      <a:pt x="1094" y="1919"/>
                      <a:pt x="1118" y="1928"/>
                      <a:pt x="1143" y="1928"/>
                    </a:cubicBezTo>
                    <a:cubicBezTo>
                      <a:pt x="1192" y="1928"/>
                      <a:pt x="1241" y="1890"/>
                      <a:pt x="1221" y="1839"/>
                    </a:cubicBezTo>
                    <a:cubicBezTo>
                      <a:pt x="1087" y="1523"/>
                      <a:pt x="944" y="1217"/>
                      <a:pt x="772" y="930"/>
                    </a:cubicBezTo>
                    <a:cubicBezTo>
                      <a:pt x="609" y="633"/>
                      <a:pt x="427" y="336"/>
                      <a:pt x="245" y="49"/>
                    </a:cubicBezTo>
                    <a:cubicBezTo>
                      <a:pt x="222" y="15"/>
                      <a:pt x="189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7"/>
              <p:cNvSpPr/>
              <p:nvPr/>
            </p:nvSpPr>
            <p:spPr>
              <a:xfrm>
                <a:off x="1453800" y="3642800"/>
                <a:ext cx="35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2196" extrusionOk="0">
                    <a:moveTo>
                      <a:pt x="147" y="1"/>
                    </a:moveTo>
                    <a:cubicBezTo>
                      <a:pt x="75" y="1"/>
                      <a:pt x="1" y="78"/>
                      <a:pt x="48" y="165"/>
                    </a:cubicBezTo>
                    <a:lnTo>
                      <a:pt x="48" y="156"/>
                    </a:lnTo>
                    <a:cubicBezTo>
                      <a:pt x="220" y="510"/>
                      <a:pt x="402" y="854"/>
                      <a:pt x="603" y="1199"/>
                    </a:cubicBezTo>
                    <a:cubicBezTo>
                      <a:pt x="775" y="1534"/>
                      <a:pt x="995" y="1859"/>
                      <a:pt x="1244" y="2165"/>
                    </a:cubicBezTo>
                    <a:cubicBezTo>
                      <a:pt x="1263" y="2187"/>
                      <a:pt x="1285" y="2196"/>
                      <a:pt x="1306" y="2196"/>
                    </a:cubicBezTo>
                    <a:cubicBezTo>
                      <a:pt x="1372" y="2196"/>
                      <a:pt x="1435" y="2113"/>
                      <a:pt x="1407" y="2041"/>
                    </a:cubicBezTo>
                    <a:cubicBezTo>
                      <a:pt x="1225" y="1696"/>
                      <a:pt x="1033" y="1371"/>
                      <a:pt x="813" y="1046"/>
                    </a:cubicBezTo>
                    <a:cubicBezTo>
                      <a:pt x="612" y="720"/>
                      <a:pt x="421" y="395"/>
                      <a:pt x="229" y="50"/>
                    </a:cubicBezTo>
                    <a:cubicBezTo>
                      <a:pt x="209" y="16"/>
                      <a:pt x="178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7"/>
              <p:cNvSpPr/>
              <p:nvPr/>
            </p:nvSpPr>
            <p:spPr>
              <a:xfrm>
                <a:off x="1031500" y="3054825"/>
                <a:ext cx="117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808" extrusionOk="0">
                    <a:moveTo>
                      <a:pt x="285" y="1"/>
                    </a:moveTo>
                    <a:cubicBezTo>
                      <a:pt x="204" y="1"/>
                      <a:pt x="123" y="50"/>
                      <a:pt x="96" y="141"/>
                    </a:cubicBezTo>
                    <a:lnTo>
                      <a:pt x="86" y="141"/>
                    </a:lnTo>
                    <a:lnTo>
                      <a:pt x="29" y="381"/>
                    </a:lnTo>
                    <a:cubicBezTo>
                      <a:pt x="10" y="428"/>
                      <a:pt x="0" y="486"/>
                      <a:pt x="0" y="534"/>
                    </a:cubicBezTo>
                    <a:cubicBezTo>
                      <a:pt x="0" y="572"/>
                      <a:pt x="0" y="620"/>
                      <a:pt x="0" y="658"/>
                    </a:cubicBezTo>
                    <a:cubicBezTo>
                      <a:pt x="0" y="687"/>
                      <a:pt x="10" y="725"/>
                      <a:pt x="29" y="754"/>
                    </a:cubicBezTo>
                    <a:cubicBezTo>
                      <a:pt x="58" y="773"/>
                      <a:pt x="86" y="792"/>
                      <a:pt x="115" y="802"/>
                    </a:cubicBezTo>
                    <a:cubicBezTo>
                      <a:pt x="129" y="806"/>
                      <a:pt x="143" y="808"/>
                      <a:pt x="157" y="808"/>
                    </a:cubicBezTo>
                    <a:cubicBezTo>
                      <a:pt x="209" y="808"/>
                      <a:pt x="257" y="780"/>
                      <a:pt x="287" y="735"/>
                    </a:cubicBezTo>
                    <a:cubicBezTo>
                      <a:pt x="306" y="706"/>
                      <a:pt x="326" y="668"/>
                      <a:pt x="345" y="639"/>
                    </a:cubicBezTo>
                    <a:cubicBezTo>
                      <a:pt x="364" y="601"/>
                      <a:pt x="373" y="572"/>
                      <a:pt x="383" y="534"/>
                    </a:cubicBezTo>
                    <a:cubicBezTo>
                      <a:pt x="383" y="514"/>
                      <a:pt x="392" y="495"/>
                      <a:pt x="392" y="476"/>
                    </a:cubicBezTo>
                    <a:lnTo>
                      <a:pt x="450" y="237"/>
                    </a:lnTo>
                    <a:cubicBezTo>
                      <a:pt x="469" y="189"/>
                      <a:pt x="469" y="141"/>
                      <a:pt x="450" y="93"/>
                    </a:cubicBezTo>
                    <a:cubicBezTo>
                      <a:pt x="412" y="31"/>
                      <a:pt x="349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7"/>
              <p:cNvSpPr/>
              <p:nvPr/>
            </p:nvSpPr>
            <p:spPr>
              <a:xfrm>
                <a:off x="1006600" y="3042450"/>
                <a:ext cx="124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83" extrusionOk="0">
                    <a:moveTo>
                      <a:pt x="330" y="0"/>
                    </a:moveTo>
                    <a:cubicBezTo>
                      <a:pt x="264" y="0"/>
                      <a:pt x="198" y="46"/>
                      <a:pt x="173" y="119"/>
                    </a:cubicBezTo>
                    <a:lnTo>
                      <a:pt x="163" y="129"/>
                    </a:lnTo>
                    <a:cubicBezTo>
                      <a:pt x="125" y="244"/>
                      <a:pt x="87" y="359"/>
                      <a:pt x="58" y="474"/>
                    </a:cubicBezTo>
                    <a:cubicBezTo>
                      <a:pt x="49" y="531"/>
                      <a:pt x="30" y="598"/>
                      <a:pt x="20" y="655"/>
                    </a:cubicBezTo>
                    <a:cubicBezTo>
                      <a:pt x="10" y="694"/>
                      <a:pt x="1" y="732"/>
                      <a:pt x="1" y="770"/>
                    </a:cubicBezTo>
                    <a:cubicBezTo>
                      <a:pt x="10" y="809"/>
                      <a:pt x="10" y="847"/>
                      <a:pt x="20" y="885"/>
                    </a:cubicBezTo>
                    <a:cubicBezTo>
                      <a:pt x="39" y="933"/>
                      <a:pt x="87" y="971"/>
                      <a:pt x="144" y="981"/>
                    </a:cubicBezTo>
                    <a:cubicBezTo>
                      <a:pt x="152" y="982"/>
                      <a:pt x="159" y="983"/>
                      <a:pt x="166" y="983"/>
                    </a:cubicBezTo>
                    <a:cubicBezTo>
                      <a:pt x="214" y="983"/>
                      <a:pt x="253" y="955"/>
                      <a:pt x="278" y="914"/>
                    </a:cubicBezTo>
                    <a:cubicBezTo>
                      <a:pt x="297" y="895"/>
                      <a:pt x="307" y="866"/>
                      <a:pt x="326" y="847"/>
                    </a:cubicBezTo>
                    <a:cubicBezTo>
                      <a:pt x="336" y="809"/>
                      <a:pt x="345" y="761"/>
                      <a:pt x="355" y="722"/>
                    </a:cubicBezTo>
                    <a:cubicBezTo>
                      <a:pt x="364" y="665"/>
                      <a:pt x="374" y="608"/>
                      <a:pt x="393" y="550"/>
                    </a:cubicBezTo>
                    <a:cubicBezTo>
                      <a:pt x="412" y="435"/>
                      <a:pt x="441" y="320"/>
                      <a:pt x="479" y="206"/>
                    </a:cubicBezTo>
                    <a:cubicBezTo>
                      <a:pt x="498" y="119"/>
                      <a:pt x="451" y="33"/>
                      <a:pt x="364" y="5"/>
                    </a:cubicBezTo>
                    <a:cubicBezTo>
                      <a:pt x="353" y="2"/>
                      <a:pt x="342" y="0"/>
                      <a:pt x="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7"/>
              <p:cNvSpPr/>
              <p:nvPr/>
            </p:nvSpPr>
            <p:spPr>
              <a:xfrm>
                <a:off x="1020800" y="3087000"/>
                <a:ext cx="414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211" extrusionOk="0">
                    <a:moveTo>
                      <a:pt x="1547" y="1"/>
                    </a:moveTo>
                    <a:cubicBezTo>
                      <a:pt x="1503" y="1"/>
                      <a:pt x="1461" y="23"/>
                      <a:pt x="1452" y="70"/>
                    </a:cubicBezTo>
                    <a:lnTo>
                      <a:pt x="1452" y="79"/>
                    </a:lnTo>
                    <a:cubicBezTo>
                      <a:pt x="1366" y="491"/>
                      <a:pt x="1031" y="816"/>
                      <a:pt x="610" y="874"/>
                    </a:cubicBezTo>
                    <a:cubicBezTo>
                      <a:pt x="531" y="896"/>
                      <a:pt x="450" y="905"/>
                      <a:pt x="367" y="905"/>
                    </a:cubicBezTo>
                    <a:cubicBezTo>
                      <a:pt x="308" y="905"/>
                      <a:pt x="248" y="901"/>
                      <a:pt x="189" y="893"/>
                    </a:cubicBezTo>
                    <a:cubicBezTo>
                      <a:pt x="186" y="892"/>
                      <a:pt x="182" y="892"/>
                      <a:pt x="179" y="892"/>
                    </a:cubicBezTo>
                    <a:cubicBezTo>
                      <a:pt x="52" y="892"/>
                      <a:pt x="0" y="1076"/>
                      <a:pt x="122" y="1132"/>
                    </a:cubicBezTo>
                    <a:cubicBezTo>
                      <a:pt x="256" y="1181"/>
                      <a:pt x="396" y="1210"/>
                      <a:pt x="533" y="1210"/>
                    </a:cubicBezTo>
                    <a:cubicBezTo>
                      <a:pt x="581" y="1210"/>
                      <a:pt x="629" y="1206"/>
                      <a:pt x="677" y="1199"/>
                    </a:cubicBezTo>
                    <a:cubicBezTo>
                      <a:pt x="859" y="1161"/>
                      <a:pt x="1031" y="1084"/>
                      <a:pt x="1175" y="979"/>
                    </a:cubicBezTo>
                    <a:cubicBezTo>
                      <a:pt x="1309" y="874"/>
                      <a:pt x="1423" y="740"/>
                      <a:pt x="1510" y="586"/>
                    </a:cubicBezTo>
                    <a:cubicBezTo>
                      <a:pt x="1586" y="433"/>
                      <a:pt x="1634" y="271"/>
                      <a:pt x="1653" y="98"/>
                    </a:cubicBezTo>
                    <a:cubicBezTo>
                      <a:pt x="1658" y="35"/>
                      <a:pt x="1602" y="1"/>
                      <a:pt x="1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7"/>
              <p:cNvSpPr/>
              <p:nvPr/>
            </p:nvSpPr>
            <p:spPr>
              <a:xfrm>
                <a:off x="1037950" y="3028825"/>
                <a:ext cx="201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820" extrusionOk="0">
                    <a:moveTo>
                      <a:pt x="534" y="700"/>
                    </a:moveTo>
                    <a:cubicBezTo>
                      <a:pt x="535" y="702"/>
                      <a:pt x="536" y="704"/>
                      <a:pt x="536" y="704"/>
                    </a:cubicBezTo>
                    <a:cubicBezTo>
                      <a:pt x="536" y="704"/>
                      <a:pt x="536" y="704"/>
                      <a:pt x="536" y="703"/>
                    </a:cubicBezTo>
                    <a:cubicBezTo>
                      <a:pt x="536" y="702"/>
                      <a:pt x="535" y="701"/>
                      <a:pt x="534" y="700"/>
                    </a:cubicBezTo>
                    <a:close/>
                    <a:moveTo>
                      <a:pt x="158" y="0"/>
                    </a:moveTo>
                    <a:cubicBezTo>
                      <a:pt x="134" y="0"/>
                      <a:pt x="108" y="9"/>
                      <a:pt x="87" y="23"/>
                    </a:cubicBezTo>
                    <a:cubicBezTo>
                      <a:pt x="48" y="42"/>
                      <a:pt x="29" y="71"/>
                      <a:pt x="20" y="100"/>
                    </a:cubicBezTo>
                    <a:cubicBezTo>
                      <a:pt x="1" y="167"/>
                      <a:pt x="48" y="243"/>
                      <a:pt x="115" y="263"/>
                    </a:cubicBezTo>
                    <a:lnTo>
                      <a:pt x="115" y="253"/>
                    </a:lnTo>
                    <a:lnTo>
                      <a:pt x="154" y="272"/>
                    </a:lnTo>
                    <a:lnTo>
                      <a:pt x="182" y="282"/>
                    </a:lnTo>
                    <a:cubicBezTo>
                      <a:pt x="201" y="291"/>
                      <a:pt x="230" y="310"/>
                      <a:pt x="259" y="329"/>
                    </a:cubicBezTo>
                    <a:lnTo>
                      <a:pt x="278" y="339"/>
                    </a:lnTo>
                    <a:cubicBezTo>
                      <a:pt x="297" y="368"/>
                      <a:pt x="297" y="358"/>
                      <a:pt x="307" y="377"/>
                    </a:cubicBezTo>
                    <a:cubicBezTo>
                      <a:pt x="335" y="396"/>
                      <a:pt x="355" y="425"/>
                      <a:pt x="383" y="444"/>
                    </a:cubicBezTo>
                    <a:cubicBezTo>
                      <a:pt x="385" y="448"/>
                      <a:pt x="385" y="449"/>
                      <a:pt x="385" y="449"/>
                    </a:cubicBezTo>
                    <a:cubicBezTo>
                      <a:pt x="382" y="449"/>
                      <a:pt x="370" y="435"/>
                      <a:pt x="368" y="435"/>
                    </a:cubicBezTo>
                    <a:cubicBezTo>
                      <a:pt x="368" y="435"/>
                      <a:pt x="369" y="437"/>
                      <a:pt x="374" y="444"/>
                    </a:cubicBezTo>
                    <a:lnTo>
                      <a:pt x="383" y="463"/>
                    </a:lnTo>
                    <a:lnTo>
                      <a:pt x="412" y="492"/>
                    </a:lnTo>
                    <a:lnTo>
                      <a:pt x="431" y="521"/>
                    </a:lnTo>
                    <a:lnTo>
                      <a:pt x="412" y="502"/>
                    </a:lnTo>
                    <a:lnTo>
                      <a:pt x="412" y="502"/>
                    </a:lnTo>
                    <a:cubicBezTo>
                      <a:pt x="431" y="521"/>
                      <a:pt x="450" y="550"/>
                      <a:pt x="469" y="578"/>
                    </a:cubicBezTo>
                    <a:cubicBezTo>
                      <a:pt x="479" y="607"/>
                      <a:pt x="498" y="636"/>
                      <a:pt x="517" y="664"/>
                    </a:cubicBezTo>
                    <a:cubicBezTo>
                      <a:pt x="526" y="673"/>
                      <a:pt x="527" y="690"/>
                      <a:pt x="534" y="700"/>
                    </a:cubicBezTo>
                    <a:lnTo>
                      <a:pt x="534" y="700"/>
                    </a:lnTo>
                    <a:cubicBezTo>
                      <a:pt x="533" y="696"/>
                      <a:pt x="532" y="692"/>
                      <a:pt x="532" y="692"/>
                    </a:cubicBezTo>
                    <a:lnTo>
                      <a:pt x="532" y="692"/>
                    </a:lnTo>
                    <a:cubicBezTo>
                      <a:pt x="533" y="692"/>
                      <a:pt x="534" y="695"/>
                      <a:pt x="536" y="703"/>
                    </a:cubicBezTo>
                    <a:lnTo>
                      <a:pt x="546" y="731"/>
                    </a:lnTo>
                    <a:cubicBezTo>
                      <a:pt x="563" y="783"/>
                      <a:pt x="611" y="819"/>
                      <a:pt x="669" y="819"/>
                    </a:cubicBezTo>
                    <a:cubicBezTo>
                      <a:pt x="676" y="819"/>
                      <a:pt x="683" y="819"/>
                      <a:pt x="690" y="818"/>
                    </a:cubicBezTo>
                    <a:cubicBezTo>
                      <a:pt x="747" y="808"/>
                      <a:pt x="795" y="760"/>
                      <a:pt x="795" y="693"/>
                    </a:cubicBezTo>
                    <a:cubicBezTo>
                      <a:pt x="804" y="607"/>
                      <a:pt x="785" y="511"/>
                      <a:pt x="747" y="425"/>
                    </a:cubicBezTo>
                    <a:cubicBezTo>
                      <a:pt x="718" y="349"/>
                      <a:pt x="670" y="282"/>
                      <a:pt x="613" y="224"/>
                    </a:cubicBezTo>
                    <a:cubicBezTo>
                      <a:pt x="498" y="109"/>
                      <a:pt x="345" y="33"/>
                      <a:pt x="182" y="4"/>
                    </a:cubicBezTo>
                    <a:cubicBezTo>
                      <a:pt x="175" y="2"/>
                      <a:pt x="166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7"/>
              <p:cNvSpPr/>
              <p:nvPr/>
            </p:nvSpPr>
            <p:spPr>
              <a:xfrm>
                <a:off x="1003500" y="3019325"/>
                <a:ext cx="2537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468" extrusionOk="0">
                    <a:moveTo>
                      <a:pt x="644" y="1"/>
                    </a:moveTo>
                    <a:cubicBezTo>
                      <a:pt x="424" y="1"/>
                      <a:pt x="208" y="90"/>
                      <a:pt x="48" y="250"/>
                    </a:cubicBezTo>
                    <a:cubicBezTo>
                      <a:pt x="0" y="298"/>
                      <a:pt x="0" y="375"/>
                      <a:pt x="48" y="432"/>
                    </a:cubicBezTo>
                    <a:cubicBezTo>
                      <a:pt x="72" y="456"/>
                      <a:pt x="106" y="468"/>
                      <a:pt x="139" y="468"/>
                    </a:cubicBezTo>
                    <a:cubicBezTo>
                      <a:pt x="173" y="468"/>
                      <a:pt x="206" y="456"/>
                      <a:pt x="230" y="432"/>
                    </a:cubicBezTo>
                    <a:lnTo>
                      <a:pt x="240" y="442"/>
                    </a:lnTo>
                    <a:lnTo>
                      <a:pt x="259" y="422"/>
                    </a:lnTo>
                    <a:cubicBezTo>
                      <a:pt x="278" y="413"/>
                      <a:pt x="297" y="394"/>
                      <a:pt x="316" y="384"/>
                    </a:cubicBezTo>
                    <a:cubicBezTo>
                      <a:pt x="335" y="375"/>
                      <a:pt x="364" y="365"/>
                      <a:pt x="383" y="355"/>
                    </a:cubicBezTo>
                    <a:cubicBezTo>
                      <a:pt x="377" y="355"/>
                      <a:pt x="366" y="360"/>
                      <a:pt x="365" y="360"/>
                    </a:cubicBezTo>
                    <a:cubicBezTo>
                      <a:pt x="365" y="360"/>
                      <a:pt x="367" y="359"/>
                      <a:pt x="374" y="355"/>
                    </a:cubicBezTo>
                    <a:lnTo>
                      <a:pt x="393" y="346"/>
                    </a:lnTo>
                    <a:lnTo>
                      <a:pt x="441" y="327"/>
                    </a:lnTo>
                    <a:cubicBezTo>
                      <a:pt x="469" y="317"/>
                      <a:pt x="498" y="317"/>
                      <a:pt x="527" y="308"/>
                    </a:cubicBezTo>
                    <a:lnTo>
                      <a:pt x="737" y="308"/>
                    </a:lnTo>
                    <a:lnTo>
                      <a:pt x="804" y="327"/>
                    </a:lnTo>
                    <a:cubicBezTo>
                      <a:pt x="817" y="330"/>
                      <a:pt x="830" y="331"/>
                      <a:pt x="842" y="331"/>
                    </a:cubicBezTo>
                    <a:cubicBezTo>
                      <a:pt x="912" y="331"/>
                      <a:pt x="971" y="287"/>
                      <a:pt x="996" y="221"/>
                    </a:cubicBezTo>
                    <a:cubicBezTo>
                      <a:pt x="1015" y="145"/>
                      <a:pt x="967" y="59"/>
                      <a:pt x="890" y="40"/>
                    </a:cubicBezTo>
                    <a:cubicBezTo>
                      <a:pt x="809" y="13"/>
                      <a:pt x="726" y="1"/>
                      <a:pt x="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5" name="Google Shape;1575;p67"/>
            <p:cNvSpPr/>
            <p:nvPr/>
          </p:nvSpPr>
          <p:spPr>
            <a:xfrm flipH="1">
              <a:off x="7311079" y="1386669"/>
              <a:ext cx="52580" cy="86427"/>
            </a:xfrm>
            <a:custGeom>
              <a:avLst/>
              <a:gdLst/>
              <a:ahLst/>
              <a:cxnLst/>
              <a:rect l="l" t="t" r="r" b="b"/>
              <a:pathLst>
                <a:path w="1687" h="2773" extrusionOk="0">
                  <a:moveTo>
                    <a:pt x="1" y="0"/>
                  </a:moveTo>
                  <a:lnTo>
                    <a:pt x="400" y="2773"/>
                  </a:lnTo>
                  <a:lnTo>
                    <a:pt x="799" y="2418"/>
                  </a:lnTo>
                  <a:cubicBezTo>
                    <a:pt x="1686" y="1619"/>
                    <a:pt x="1198" y="13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6" name="Google Shape;1576;p67"/>
          <p:cNvCxnSpPr/>
          <p:nvPr/>
        </p:nvCxnSpPr>
        <p:spPr>
          <a:xfrm>
            <a:off x="721992" y="2239570"/>
            <a:ext cx="455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7" name="Google Shape;1577;p67"/>
          <p:cNvCxnSpPr/>
          <p:nvPr/>
        </p:nvCxnSpPr>
        <p:spPr>
          <a:xfrm>
            <a:off x="715092" y="2335020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719994" y="990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Will Churn</a:t>
            </a:r>
            <a:endParaRPr dirty="0"/>
          </a:p>
        </p:txBody>
      </p:sp>
      <p:cxnSp>
        <p:nvCxnSpPr>
          <p:cNvPr id="433" name="Google Shape;433;p43"/>
          <p:cNvCxnSpPr/>
          <p:nvPr/>
        </p:nvCxnSpPr>
        <p:spPr>
          <a:xfrm>
            <a:off x="715050" y="648844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3"/>
          <p:cNvCxnSpPr/>
          <p:nvPr/>
        </p:nvCxnSpPr>
        <p:spPr>
          <a:xfrm>
            <a:off x="726525" y="731612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C:\Users\AVITA\Pictures\IMG_20220717_175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6" y="947935"/>
            <a:ext cx="4487269" cy="3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VITA\Pictures\IMG_20220717_1754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03" y="926191"/>
            <a:ext cx="4258447" cy="36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719994" y="990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Stay Churn</a:t>
            </a:r>
            <a:endParaRPr dirty="0"/>
          </a:p>
        </p:txBody>
      </p:sp>
      <p:cxnSp>
        <p:nvCxnSpPr>
          <p:cNvPr id="433" name="Google Shape;433;p43"/>
          <p:cNvCxnSpPr/>
          <p:nvPr/>
        </p:nvCxnSpPr>
        <p:spPr>
          <a:xfrm>
            <a:off x="715050" y="648844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3"/>
          <p:cNvCxnSpPr/>
          <p:nvPr/>
        </p:nvCxnSpPr>
        <p:spPr>
          <a:xfrm>
            <a:off x="726525" y="731612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 descr="C:\Users\AVITA\Pictures\IMG_20220717_1753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" y="889120"/>
            <a:ext cx="4307438" cy="373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VITA\Pictures\IMG_20220717_1753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53" y="889120"/>
            <a:ext cx="4165008" cy="373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4"/>
          <p:cNvSpPr txBox="1">
            <a:spLocks noGrp="1"/>
          </p:cNvSpPr>
          <p:nvPr>
            <p:ph type="title"/>
          </p:nvPr>
        </p:nvSpPr>
        <p:spPr>
          <a:xfrm>
            <a:off x="713225" y="181147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</a:t>
            </a:r>
            <a:endParaRPr dirty="0"/>
          </a:p>
        </p:txBody>
      </p:sp>
      <p:sp>
        <p:nvSpPr>
          <p:cNvPr id="930" name="Google Shape;930;p64"/>
          <p:cNvSpPr txBox="1">
            <a:spLocks noGrp="1"/>
          </p:cNvSpPr>
          <p:nvPr>
            <p:ph type="subTitle" idx="1"/>
          </p:nvPr>
        </p:nvSpPr>
        <p:spPr>
          <a:xfrm>
            <a:off x="3991229" y="766117"/>
            <a:ext cx="4328657" cy="1575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best model parameter is to make the first layer 26 neurons add a second layer with 13 neurons activating the '</a:t>
            </a:r>
            <a:r>
              <a:rPr lang="en-US" dirty="0" err="1"/>
              <a:t>elu</a:t>
            </a:r>
            <a:r>
              <a:rPr lang="en-US" dirty="0"/>
              <a:t>' layer, then the last layer is the classification </a:t>
            </a:r>
            <a:r>
              <a:rPr lang="en-US" dirty="0" err="1"/>
              <a:t>activati</a:t>
            </a:r>
            <a:r>
              <a:rPr lang="en-US" dirty="0"/>
              <a:t> sigmoid function. Optimizer uses </a:t>
            </a:r>
            <a:r>
              <a:rPr lang="en-US" dirty="0" err="1"/>
              <a:t>adam</a:t>
            </a:r>
            <a:r>
              <a:rPr lang="en-US" dirty="0"/>
              <a:t>, Loss uses '</a:t>
            </a:r>
            <a:r>
              <a:rPr lang="en-US" dirty="0" err="1"/>
              <a:t>binary_crossentropy</a:t>
            </a:r>
            <a:r>
              <a:rPr lang="en-US" dirty="0"/>
              <a:t>' because the expected output is binary (churn yes or no)</a:t>
            </a:r>
            <a:endParaRPr dirty="0"/>
          </a:p>
        </p:txBody>
      </p:sp>
      <p:sp>
        <p:nvSpPr>
          <p:cNvPr id="932" name="Google Shape;932;p64"/>
          <p:cNvSpPr txBox="1">
            <a:spLocks noGrp="1"/>
          </p:cNvSpPr>
          <p:nvPr>
            <p:ph type="subTitle" idx="3"/>
          </p:nvPr>
        </p:nvSpPr>
        <p:spPr>
          <a:xfrm>
            <a:off x="4905642" y="2504006"/>
            <a:ext cx="4019738" cy="641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accuracy value of the best parameter model in the training set is 78% and the validation set is 75%.</a:t>
            </a:r>
            <a:endParaRPr dirty="0"/>
          </a:p>
        </p:txBody>
      </p:sp>
      <p:sp>
        <p:nvSpPr>
          <p:cNvPr id="934" name="Google Shape;934;p64"/>
          <p:cNvSpPr txBox="1">
            <a:spLocks noGrp="1"/>
          </p:cNvSpPr>
          <p:nvPr>
            <p:ph type="subTitle" idx="5"/>
          </p:nvPr>
        </p:nvSpPr>
        <p:spPr>
          <a:xfrm>
            <a:off x="3496962" y="3415367"/>
            <a:ext cx="4053020" cy="1075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This can be a consideration for service provider companies to further improve performance, so that customers can continue to continue to use services. Or you can provide a variety of services so that customers like it</a:t>
            </a:r>
            <a:endParaRPr dirty="0"/>
          </a:p>
        </p:txBody>
      </p:sp>
      <p:sp>
        <p:nvSpPr>
          <p:cNvPr id="936" name="Google Shape;936;p64"/>
          <p:cNvSpPr/>
          <p:nvPr/>
        </p:nvSpPr>
        <p:spPr>
          <a:xfrm>
            <a:off x="45441" y="1680200"/>
            <a:ext cx="2297400" cy="229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64"/>
          <p:cNvSpPr/>
          <p:nvPr/>
        </p:nvSpPr>
        <p:spPr>
          <a:xfrm>
            <a:off x="189275" y="1811677"/>
            <a:ext cx="2032200" cy="2032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64"/>
          <p:cNvSpPr/>
          <p:nvPr/>
        </p:nvSpPr>
        <p:spPr>
          <a:xfrm>
            <a:off x="357462" y="1979864"/>
            <a:ext cx="1698000" cy="169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64"/>
          <p:cNvSpPr/>
          <p:nvPr/>
        </p:nvSpPr>
        <p:spPr>
          <a:xfrm>
            <a:off x="1619249" y="1680194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64"/>
          <p:cNvSpPr/>
          <p:nvPr/>
        </p:nvSpPr>
        <p:spPr>
          <a:xfrm>
            <a:off x="1691946" y="1752919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4"/>
          <p:cNvSpPr/>
          <p:nvPr/>
        </p:nvSpPr>
        <p:spPr>
          <a:xfrm>
            <a:off x="1606892" y="3599594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64"/>
          <p:cNvSpPr/>
          <p:nvPr/>
        </p:nvSpPr>
        <p:spPr>
          <a:xfrm>
            <a:off x="1679589" y="3672319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64"/>
          <p:cNvSpPr/>
          <p:nvPr/>
        </p:nvSpPr>
        <p:spPr>
          <a:xfrm>
            <a:off x="2113239" y="2639894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64"/>
          <p:cNvSpPr/>
          <p:nvPr/>
        </p:nvSpPr>
        <p:spPr>
          <a:xfrm>
            <a:off x="2185936" y="2712619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5" name="Google Shape;945;p64"/>
          <p:cNvCxnSpPr>
            <a:stCxn id="940" idx="6"/>
            <a:endCxn id="930" idx="1"/>
          </p:cNvCxnSpPr>
          <p:nvPr/>
        </p:nvCxnSpPr>
        <p:spPr>
          <a:xfrm flipV="1">
            <a:off x="1924446" y="1553975"/>
            <a:ext cx="2066783" cy="31534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6" name="Google Shape;946;p64"/>
          <p:cNvCxnSpPr>
            <a:stCxn id="944" idx="6"/>
            <a:endCxn id="932" idx="1"/>
          </p:cNvCxnSpPr>
          <p:nvPr/>
        </p:nvCxnSpPr>
        <p:spPr>
          <a:xfrm flipV="1">
            <a:off x="2418436" y="2824712"/>
            <a:ext cx="2487206" cy="430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7" name="Google Shape;947;p64"/>
          <p:cNvCxnSpPr>
            <a:stCxn id="942" idx="6"/>
          </p:cNvCxnSpPr>
          <p:nvPr/>
        </p:nvCxnSpPr>
        <p:spPr>
          <a:xfrm>
            <a:off x="1912089" y="3788719"/>
            <a:ext cx="1584873" cy="14730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48" name="Google Shape;948;p64"/>
          <p:cNvSpPr/>
          <p:nvPr/>
        </p:nvSpPr>
        <p:spPr>
          <a:xfrm>
            <a:off x="926475" y="2440688"/>
            <a:ext cx="609483" cy="605867"/>
          </a:xfrm>
          <a:custGeom>
            <a:avLst/>
            <a:gdLst/>
            <a:ahLst/>
            <a:cxnLst/>
            <a:rect l="l" t="t" r="r" b="b"/>
            <a:pathLst>
              <a:path w="13991" h="13908" extrusionOk="0">
                <a:moveTo>
                  <a:pt x="11836" y="1203"/>
                </a:moveTo>
                <a:lnTo>
                  <a:pt x="12014" y="1739"/>
                </a:lnTo>
                <a:cubicBezTo>
                  <a:pt x="12062" y="1858"/>
                  <a:pt x="12145" y="1953"/>
                  <a:pt x="12264" y="1989"/>
                </a:cubicBezTo>
                <a:lnTo>
                  <a:pt x="12800" y="2168"/>
                </a:lnTo>
                <a:lnTo>
                  <a:pt x="11907" y="3061"/>
                </a:lnTo>
                <a:lnTo>
                  <a:pt x="11181" y="2822"/>
                </a:lnTo>
                <a:lnTo>
                  <a:pt x="10943" y="2096"/>
                </a:lnTo>
                <a:lnTo>
                  <a:pt x="11836" y="1203"/>
                </a:lnTo>
                <a:close/>
                <a:moveTo>
                  <a:pt x="7013" y="5216"/>
                </a:moveTo>
                <a:cubicBezTo>
                  <a:pt x="7359" y="5216"/>
                  <a:pt x="7668" y="5323"/>
                  <a:pt x="7954" y="5489"/>
                </a:cubicBezTo>
                <a:lnTo>
                  <a:pt x="6728" y="6704"/>
                </a:lnTo>
                <a:cubicBezTo>
                  <a:pt x="6573" y="6871"/>
                  <a:pt x="6573" y="7121"/>
                  <a:pt x="6728" y="7287"/>
                </a:cubicBezTo>
                <a:cubicBezTo>
                  <a:pt x="6811" y="7359"/>
                  <a:pt x="6906" y="7406"/>
                  <a:pt x="7013" y="7406"/>
                </a:cubicBezTo>
                <a:cubicBezTo>
                  <a:pt x="7121" y="7406"/>
                  <a:pt x="7228" y="7359"/>
                  <a:pt x="7299" y="7287"/>
                </a:cubicBezTo>
                <a:lnTo>
                  <a:pt x="8514" y="6061"/>
                </a:lnTo>
                <a:cubicBezTo>
                  <a:pt x="8680" y="6323"/>
                  <a:pt x="8788" y="6644"/>
                  <a:pt x="8788" y="6990"/>
                </a:cubicBezTo>
                <a:cubicBezTo>
                  <a:pt x="8788" y="7966"/>
                  <a:pt x="8002" y="8764"/>
                  <a:pt x="7013" y="8764"/>
                </a:cubicBezTo>
                <a:cubicBezTo>
                  <a:pt x="6037" y="8764"/>
                  <a:pt x="5239" y="7966"/>
                  <a:pt x="5239" y="6990"/>
                </a:cubicBezTo>
                <a:cubicBezTo>
                  <a:pt x="5239" y="6001"/>
                  <a:pt x="6037" y="5216"/>
                  <a:pt x="7013" y="5216"/>
                </a:cubicBezTo>
                <a:close/>
                <a:moveTo>
                  <a:pt x="7025" y="3049"/>
                </a:moveTo>
                <a:cubicBezTo>
                  <a:pt x="7966" y="3049"/>
                  <a:pt x="8847" y="3370"/>
                  <a:pt x="9514" y="3942"/>
                </a:cubicBezTo>
                <a:lnTo>
                  <a:pt x="8537" y="4894"/>
                </a:lnTo>
                <a:cubicBezTo>
                  <a:pt x="8097" y="4573"/>
                  <a:pt x="7585" y="4394"/>
                  <a:pt x="7013" y="4394"/>
                </a:cubicBezTo>
                <a:cubicBezTo>
                  <a:pt x="5585" y="4394"/>
                  <a:pt x="4430" y="5561"/>
                  <a:pt x="4430" y="6990"/>
                </a:cubicBezTo>
                <a:cubicBezTo>
                  <a:pt x="4430" y="8418"/>
                  <a:pt x="5585" y="9573"/>
                  <a:pt x="7013" y="9573"/>
                </a:cubicBezTo>
                <a:cubicBezTo>
                  <a:pt x="8442" y="9573"/>
                  <a:pt x="9609" y="8418"/>
                  <a:pt x="9609" y="6990"/>
                </a:cubicBezTo>
                <a:cubicBezTo>
                  <a:pt x="9609" y="6418"/>
                  <a:pt x="9419" y="5894"/>
                  <a:pt x="9109" y="5466"/>
                </a:cubicBezTo>
                <a:lnTo>
                  <a:pt x="10085" y="4501"/>
                </a:lnTo>
                <a:cubicBezTo>
                  <a:pt x="10633" y="5192"/>
                  <a:pt x="10978" y="6049"/>
                  <a:pt x="10978" y="6990"/>
                </a:cubicBezTo>
                <a:cubicBezTo>
                  <a:pt x="10978" y="9157"/>
                  <a:pt x="9204" y="10931"/>
                  <a:pt x="7025" y="10931"/>
                </a:cubicBezTo>
                <a:cubicBezTo>
                  <a:pt x="4858" y="10931"/>
                  <a:pt x="3084" y="9157"/>
                  <a:pt x="3084" y="6990"/>
                </a:cubicBezTo>
                <a:cubicBezTo>
                  <a:pt x="3084" y="4811"/>
                  <a:pt x="4858" y="3049"/>
                  <a:pt x="7025" y="3049"/>
                </a:cubicBezTo>
                <a:close/>
                <a:moveTo>
                  <a:pt x="7013" y="858"/>
                </a:moveTo>
                <a:cubicBezTo>
                  <a:pt x="8133" y="858"/>
                  <a:pt x="9216" y="1156"/>
                  <a:pt x="10157" y="1715"/>
                </a:cubicBezTo>
                <a:cubicBezTo>
                  <a:pt x="10061" y="1822"/>
                  <a:pt x="10038" y="1977"/>
                  <a:pt x="10085" y="2108"/>
                </a:cubicBezTo>
                <a:lnTo>
                  <a:pt x="10395" y="3025"/>
                </a:lnTo>
                <a:lnTo>
                  <a:pt x="10085" y="3346"/>
                </a:lnTo>
                <a:cubicBezTo>
                  <a:pt x="9252" y="2644"/>
                  <a:pt x="8180" y="2227"/>
                  <a:pt x="7013" y="2227"/>
                </a:cubicBezTo>
                <a:cubicBezTo>
                  <a:pt x="4382" y="2227"/>
                  <a:pt x="2251" y="4370"/>
                  <a:pt x="2251" y="6990"/>
                </a:cubicBezTo>
                <a:cubicBezTo>
                  <a:pt x="2251" y="9609"/>
                  <a:pt x="4394" y="11752"/>
                  <a:pt x="7013" y="11752"/>
                </a:cubicBezTo>
                <a:cubicBezTo>
                  <a:pt x="9633" y="11752"/>
                  <a:pt x="11776" y="9609"/>
                  <a:pt x="11776" y="6990"/>
                </a:cubicBezTo>
                <a:cubicBezTo>
                  <a:pt x="11776" y="5823"/>
                  <a:pt x="11359" y="4751"/>
                  <a:pt x="10657" y="3918"/>
                </a:cubicBezTo>
                <a:lnTo>
                  <a:pt x="10978" y="3608"/>
                </a:lnTo>
                <a:lnTo>
                  <a:pt x="11895" y="3918"/>
                </a:lnTo>
                <a:cubicBezTo>
                  <a:pt x="11943" y="3942"/>
                  <a:pt x="11990" y="3942"/>
                  <a:pt x="12026" y="3942"/>
                </a:cubicBezTo>
                <a:cubicBezTo>
                  <a:pt x="12121" y="3942"/>
                  <a:pt x="12228" y="3906"/>
                  <a:pt x="12300" y="3834"/>
                </a:cubicBezTo>
                <a:cubicBezTo>
                  <a:pt x="12859" y="4787"/>
                  <a:pt x="13157" y="5858"/>
                  <a:pt x="13157" y="6978"/>
                </a:cubicBezTo>
                <a:cubicBezTo>
                  <a:pt x="13157" y="10347"/>
                  <a:pt x="10407" y="13109"/>
                  <a:pt x="7025" y="13109"/>
                </a:cubicBezTo>
                <a:cubicBezTo>
                  <a:pt x="3656" y="13109"/>
                  <a:pt x="882" y="10371"/>
                  <a:pt x="882" y="6990"/>
                </a:cubicBezTo>
                <a:cubicBezTo>
                  <a:pt x="882" y="3608"/>
                  <a:pt x="3632" y="858"/>
                  <a:pt x="7013" y="858"/>
                </a:cubicBezTo>
                <a:close/>
                <a:moveTo>
                  <a:pt x="7002" y="1"/>
                </a:moveTo>
                <a:cubicBezTo>
                  <a:pt x="5144" y="1"/>
                  <a:pt x="3394" y="739"/>
                  <a:pt x="2084" y="2048"/>
                </a:cubicBezTo>
                <a:cubicBezTo>
                  <a:pt x="775" y="3358"/>
                  <a:pt x="48" y="5096"/>
                  <a:pt x="48" y="6954"/>
                </a:cubicBezTo>
                <a:cubicBezTo>
                  <a:pt x="48" y="8668"/>
                  <a:pt x="679" y="10299"/>
                  <a:pt x="1810" y="11573"/>
                </a:cubicBezTo>
                <a:lnTo>
                  <a:pt x="167" y="13205"/>
                </a:lnTo>
                <a:cubicBezTo>
                  <a:pt x="1" y="13371"/>
                  <a:pt x="1" y="13621"/>
                  <a:pt x="167" y="13788"/>
                </a:cubicBezTo>
                <a:cubicBezTo>
                  <a:pt x="239" y="13859"/>
                  <a:pt x="346" y="13907"/>
                  <a:pt x="453" y="13907"/>
                </a:cubicBezTo>
                <a:cubicBezTo>
                  <a:pt x="560" y="13907"/>
                  <a:pt x="656" y="13859"/>
                  <a:pt x="727" y="13788"/>
                </a:cubicBezTo>
                <a:lnTo>
                  <a:pt x="2370" y="12145"/>
                </a:lnTo>
                <a:cubicBezTo>
                  <a:pt x="3632" y="13276"/>
                  <a:pt x="5275" y="13907"/>
                  <a:pt x="6978" y="13907"/>
                </a:cubicBezTo>
                <a:cubicBezTo>
                  <a:pt x="8692" y="13907"/>
                  <a:pt x="10335" y="13276"/>
                  <a:pt x="11597" y="12145"/>
                </a:cubicBezTo>
                <a:lnTo>
                  <a:pt x="13229" y="13788"/>
                </a:lnTo>
                <a:cubicBezTo>
                  <a:pt x="13312" y="13859"/>
                  <a:pt x="13419" y="13907"/>
                  <a:pt x="13514" y="13907"/>
                </a:cubicBezTo>
                <a:cubicBezTo>
                  <a:pt x="13621" y="13907"/>
                  <a:pt x="13729" y="13859"/>
                  <a:pt x="13800" y="13788"/>
                </a:cubicBezTo>
                <a:cubicBezTo>
                  <a:pt x="13991" y="13645"/>
                  <a:pt x="13991" y="13383"/>
                  <a:pt x="13848" y="13228"/>
                </a:cubicBezTo>
                <a:lnTo>
                  <a:pt x="12205" y="11585"/>
                </a:lnTo>
                <a:cubicBezTo>
                  <a:pt x="13336" y="10323"/>
                  <a:pt x="13967" y="8680"/>
                  <a:pt x="13967" y="6978"/>
                </a:cubicBezTo>
                <a:cubicBezTo>
                  <a:pt x="13967" y="5632"/>
                  <a:pt x="13598" y="4358"/>
                  <a:pt x="12883" y="3239"/>
                </a:cubicBezTo>
                <a:lnTo>
                  <a:pt x="13848" y="2275"/>
                </a:lnTo>
                <a:cubicBezTo>
                  <a:pt x="13955" y="2168"/>
                  <a:pt x="13979" y="2025"/>
                  <a:pt x="13955" y="1882"/>
                </a:cubicBezTo>
                <a:cubicBezTo>
                  <a:pt x="13919" y="1751"/>
                  <a:pt x="13812" y="1632"/>
                  <a:pt x="13681" y="1584"/>
                </a:cubicBezTo>
                <a:lnTo>
                  <a:pt x="12717" y="1263"/>
                </a:lnTo>
                <a:lnTo>
                  <a:pt x="12383" y="286"/>
                </a:lnTo>
                <a:cubicBezTo>
                  <a:pt x="12347" y="155"/>
                  <a:pt x="12240" y="48"/>
                  <a:pt x="12086" y="24"/>
                </a:cubicBezTo>
                <a:cubicBezTo>
                  <a:pt x="12056" y="16"/>
                  <a:pt x="12025" y="12"/>
                  <a:pt x="11994" y="12"/>
                </a:cubicBezTo>
                <a:cubicBezTo>
                  <a:pt x="11891" y="12"/>
                  <a:pt x="11787" y="55"/>
                  <a:pt x="11705" y="120"/>
                </a:cubicBezTo>
                <a:lnTo>
                  <a:pt x="10740" y="1096"/>
                </a:lnTo>
                <a:cubicBezTo>
                  <a:pt x="9621" y="382"/>
                  <a:pt x="8335" y="1"/>
                  <a:pt x="70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0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3"/>
          <p:cNvSpPr/>
          <p:nvPr/>
        </p:nvSpPr>
        <p:spPr>
          <a:xfrm flipH="1">
            <a:off x="-578921" y="3494237"/>
            <a:ext cx="2289839" cy="2086317"/>
          </a:xfrm>
          <a:custGeom>
            <a:avLst/>
            <a:gdLst/>
            <a:ahLst/>
            <a:cxnLst/>
            <a:rect l="l" t="t" r="r" b="b"/>
            <a:pathLst>
              <a:path w="31267" h="28487" extrusionOk="0">
                <a:moveTo>
                  <a:pt x="15630" y="0"/>
                </a:moveTo>
                <a:cubicBezTo>
                  <a:pt x="11985" y="0"/>
                  <a:pt x="8341" y="1391"/>
                  <a:pt x="5561" y="4171"/>
                </a:cubicBezTo>
                <a:cubicBezTo>
                  <a:pt x="1" y="9741"/>
                  <a:pt x="1" y="18756"/>
                  <a:pt x="5561" y="24316"/>
                </a:cubicBezTo>
                <a:cubicBezTo>
                  <a:pt x="8341" y="27096"/>
                  <a:pt x="11985" y="28486"/>
                  <a:pt x="15630" y="28486"/>
                </a:cubicBezTo>
                <a:cubicBezTo>
                  <a:pt x="19275" y="28486"/>
                  <a:pt x="22922" y="27096"/>
                  <a:pt x="25707" y="24316"/>
                </a:cubicBezTo>
                <a:cubicBezTo>
                  <a:pt x="31267" y="18756"/>
                  <a:pt x="31267" y="9741"/>
                  <a:pt x="25707" y="4171"/>
                </a:cubicBezTo>
                <a:cubicBezTo>
                  <a:pt x="22922" y="1391"/>
                  <a:pt x="19275" y="0"/>
                  <a:pt x="156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73"/>
          <p:cNvSpPr txBox="1">
            <a:spLocks noGrp="1"/>
          </p:cNvSpPr>
          <p:nvPr>
            <p:ph type="title"/>
          </p:nvPr>
        </p:nvSpPr>
        <p:spPr>
          <a:xfrm>
            <a:off x="1408364" y="-70013"/>
            <a:ext cx="6367800" cy="25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Thanks</a:t>
            </a:r>
            <a:r>
              <a:rPr lang="en" dirty="0" smtClean="0"/>
              <a:t>!!</a:t>
            </a:r>
            <a:endParaRPr dirty="0"/>
          </a:p>
        </p:txBody>
      </p:sp>
      <p:grpSp>
        <p:nvGrpSpPr>
          <p:cNvPr id="1843" name="Google Shape;1843;p73"/>
          <p:cNvGrpSpPr/>
          <p:nvPr/>
        </p:nvGrpSpPr>
        <p:grpSpPr>
          <a:xfrm>
            <a:off x="1119482" y="222287"/>
            <a:ext cx="663084" cy="496924"/>
            <a:chOff x="6345875" y="4032125"/>
            <a:chExt cx="425900" cy="319175"/>
          </a:xfrm>
        </p:grpSpPr>
        <p:sp>
          <p:nvSpPr>
            <p:cNvPr id="1844" name="Google Shape;1844;p73"/>
            <p:cNvSpPr/>
            <p:nvPr/>
          </p:nvSpPr>
          <p:spPr>
            <a:xfrm>
              <a:off x="6345875" y="4032125"/>
              <a:ext cx="425900" cy="273250"/>
            </a:xfrm>
            <a:custGeom>
              <a:avLst/>
              <a:gdLst/>
              <a:ahLst/>
              <a:cxnLst/>
              <a:rect l="l" t="t" r="r" b="b"/>
              <a:pathLst>
                <a:path w="17036" h="10930" extrusionOk="0">
                  <a:moveTo>
                    <a:pt x="3092" y="0"/>
                  </a:moveTo>
                  <a:cubicBezTo>
                    <a:pt x="1379" y="0"/>
                    <a:pt x="1" y="1378"/>
                    <a:pt x="1" y="3082"/>
                  </a:cubicBezTo>
                  <a:lnTo>
                    <a:pt x="1" y="7848"/>
                  </a:lnTo>
                  <a:cubicBezTo>
                    <a:pt x="1" y="9561"/>
                    <a:pt x="1379" y="10930"/>
                    <a:pt x="3092" y="10930"/>
                  </a:cubicBezTo>
                  <a:lnTo>
                    <a:pt x="13954" y="10930"/>
                  </a:lnTo>
                  <a:cubicBezTo>
                    <a:pt x="15658" y="10930"/>
                    <a:pt x="17036" y="9561"/>
                    <a:pt x="17036" y="7848"/>
                  </a:cubicBezTo>
                  <a:lnTo>
                    <a:pt x="17036" y="3082"/>
                  </a:lnTo>
                  <a:cubicBezTo>
                    <a:pt x="17036" y="1378"/>
                    <a:pt x="15658" y="0"/>
                    <a:pt x="13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3"/>
            <p:cNvSpPr/>
            <p:nvPr/>
          </p:nvSpPr>
          <p:spPr>
            <a:xfrm>
              <a:off x="6440350" y="4267300"/>
              <a:ext cx="72325" cy="84000"/>
            </a:xfrm>
            <a:custGeom>
              <a:avLst/>
              <a:gdLst/>
              <a:ahLst/>
              <a:cxnLst/>
              <a:rect l="l" t="t" r="r" b="b"/>
              <a:pathLst>
                <a:path w="2893" h="3360" extrusionOk="0">
                  <a:moveTo>
                    <a:pt x="834" y="1"/>
                  </a:moveTo>
                  <a:lnTo>
                    <a:pt x="59" y="2920"/>
                  </a:lnTo>
                  <a:cubicBezTo>
                    <a:pt x="0" y="3169"/>
                    <a:pt x="202" y="3360"/>
                    <a:pt x="415" y="3360"/>
                  </a:cubicBezTo>
                  <a:cubicBezTo>
                    <a:pt x="512" y="3360"/>
                    <a:pt x="613" y="3319"/>
                    <a:pt x="691" y="3226"/>
                  </a:cubicBezTo>
                  <a:lnTo>
                    <a:pt x="2892" y="44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3"/>
            <p:cNvSpPr/>
            <p:nvPr/>
          </p:nvSpPr>
          <p:spPr>
            <a:xfrm>
              <a:off x="6479625" y="4187875"/>
              <a:ext cx="26100" cy="26350"/>
            </a:xfrm>
            <a:custGeom>
              <a:avLst/>
              <a:gdLst/>
              <a:ahLst/>
              <a:cxnLst/>
              <a:rect l="l" t="t" r="r" b="b"/>
              <a:pathLst>
                <a:path w="1044" h="1054" extrusionOk="0">
                  <a:moveTo>
                    <a:pt x="517" y="1"/>
                  </a:moveTo>
                  <a:cubicBezTo>
                    <a:pt x="364" y="1"/>
                    <a:pt x="240" y="48"/>
                    <a:pt x="144" y="144"/>
                  </a:cubicBezTo>
                  <a:cubicBezTo>
                    <a:pt x="48" y="240"/>
                    <a:pt x="0" y="364"/>
                    <a:pt x="0" y="527"/>
                  </a:cubicBezTo>
                  <a:cubicBezTo>
                    <a:pt x="0" y="680"/>
                    <a:pt x="48" y="804"/>
                    <a:pt x="144" y="910"/>
                  </a:cubicBezTo>
                  <a:cubicBezTo>
                    <a:pt x="249" y="1005"/>
                    <a:pt x="364" y="1053"/>
                    <a:pt x="517" y="1053"/>
                  </a:cubicBezTo>
                  <a:cubicBezTo>
                    <a:pt x="670" y="1053"/>
                    <a:pt x="795" y="1005"/>
                    <a:pt x="900" y="910"/>
                  </a:cubicBezTo>
                  <a:cubicBezTo>
                    <a:pt x="996" y="804"/>
                    <a:pt x="1044" y="680"/>
                    <a:pt x="1044" y="527"/>
                  </a:cubicBezTo>
                  <a:cubicBezTo>
                    <a:pt x="1044" y="364"/>
                    <a:pt x="996" y="240"/>
                    <a:pt x="900" y="144"/>
                  </a:cubicBezTo>
                  <a:cubicBezTo>
                    <a:pt x="795" y="48"/>
                    <a:pt x="670" y="1"/>
                    <a:pt x="517" y="1"/>
                  </a:cubicBez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3"/>
            <p:cNvSpPr/>
            <p:nvPr/>
          </p:nvSpPr>
          <p:spPr>
            <a:xfrm>
              <a:off x="6518375" y="4187875"/>
              <a:ext cx="26100" cy="26350"/>
            </a:xfrm>
            <a:custGeom>
              <a:avLst/>
              <a:gdLst/>
              <a:ahLst/>
              <a:cxnLst/>
              <a:rect l="l" t="t" r="r" b="b"/>
              <a:pathLst>
                <a:path w="1044" h="1054" extrusionOk="0">
                  <a:moveTo>
                    <a:pt x="518" y="1"/>
                  </a:moveTo>
                  <a:cubicBezTo>
                    <a:pt x="364" y="1"/>
                    <a:pt x="240" y="48"/>
                    <a:pt x="144" y="144"/>
                  </a:cubicBezTo>
                  <a:cubicBezTo>
                    <a:pt x="49" y="240"/>
                    <a:pt x="1" y="364"/>
                    <a:pt x="1" y="527"/>
                  </a:cubicBezTo>
                  <a:cubicBezTo>
                    <a:pt x="1" y="680"/>
                    <a:pt x="49" y="804"/>
                    <a:pt x="144" y="910"/>
                  </a:cubicBezTo>
                  <a:cubicBezTo>
                    <a:pt x="250" y="1005"/>
                    <a:pt x="364" y="1053"/>
                    <a:pt x="518" y="1053"/>
                  </a:cubicBezTo>
                  <a:cubicBezTo>
                    <a:pt x="671" y="1053"/>
                    <a:pt x="795" y="1005"/>
                    <a:pt x="891" y="910"/>
                  </a:cubicBezTo>
                  <a:cubicBezTo>
                    <a:pt x="996" y="804"/>
                    <a:pt x="1044" y="680"/>
                    <a:pt x="1044" y="527"/>
                  </a:cubicBezTo>
                  <a:cubicBezTo>
                    <a:pt x="1044" y="364"/>
                    <a:pt x="996" y="240"/>
                    <a:pt x="891" y="144"/>
                  </a:cubicBezTo>
                  <a:cubicBezTo>
                    <a:pt x="795" y="48"/>
                    <a:pt x="671" y="1"/>
                    <a:pt x="518" y="1"/>
                  </a:cubicBez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3"/>
            <p:cNvSpPr/>
            <p:nvPr/>
          </p:nvSpPr>
          <p:spPr>
            <a:xfrm>
              <a:off x="6562400" y="4187875"/>
              <a:ext cx="25875" cy="26350"/>
            </a:xfrm>
            <a:custGeom>
              <a:avLst/>
              <a:gdLst/>
              <a:ahLst/>
              <a:cxnLst/>
              <a:rect l="l" t="t" r="r" b="b"/>
              <a:pathLst>
                <a:path w="1035" h="1054" extrusionOk="0">
                  <a:moveTo>
                    <a:pt x="518" y="1"/>
                  </a:moveTo>
                  <a:cubicBezTo>
                    <a:pt x="364" y="1"/>
                    <a:pt x="240" y="48"/>
                    <a:pt x="135" y="144"/>
                  </a:cubicBezTo>
                  <a:cubicBezTo>
                    <a:pt x="49" y="240"/>
                    <a:pt x="1" y="364"/>
                    <a:pt x="1" y="527"/>
                  </a:cubicBezTo>
                  <a:cubicBezTo>
                    <a:pt x="1" y="680"/>
                    <a:pt x="49" y="804"/>
                    <a:pt x="144" y="910"/>
                  </a:cubicBezTo>
                  <a:cubicBezTo>
                    <a:pt x="240" y="1005"/>
                    <a:pt x="364" y="1053"/>
                    <a:pt x="518" y="1053"/>
                  </a:cubicBezTo>
                  <a:cubicBezTo>
                    <a:pt x="671" y="1053"/>
                    <a:pt x="795" y="1005"/>
                    <a:pt x="891" y="910"/>
                  </a:cubicBezTo>
                  <a:cubicBezTo>
                    <a:pt x="986" y="804"/>
                    <a:pt x="1034" y="680"/>
                    <a:pt x="1034" y="527"/>
                  </a:cubicBezTo>
                  <a:cubicBezTo>
                    <a:pt x="1034" y="364"/>
                    <a:pt x="986" y="240"/>
                    <a:pt x="891" y="144"/>
                  </a:cubicBezTo>
                  <a:cubicBezTo>
                    <a:pt x="795" y="48"/>
                    <a:pt x="671" y="1"/>
                    <a:pt x="518" y="1"/>
                  </a:cubicBez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3"/>
            <p:cNvSpPr/>
            <p:nvPr/>
          </p:nvSpPr>
          <p:spPr>
            <a:xfrm>
              <a:off x="6606200" y="4107000"/>
              <a:ext cx="26325" cy="107225"/>
            </a:xfrm>
            <a:custGeom>
              <a:avLst/>
              <a:gdLst/>
              <a:ahLst/>
              <a:cxnLst/>
              <a:rect l="l" t="t" r="r" b="b"/>
              <a:pathLst>
                <a:path w="1053" h="4289" extrusionOk="0">
                  <a:moveTo>
                    <a:pt x="19" y="1"/>
                  </a:moveTo>
                  <a:lnTo>
                    <a:pt x="19" y="1092"/>
                  </a:lnTo>
                  <a:lnTo>
                    <a:pt x="211" y="2757"/>
                  </a:lnTo>
                  <a:lnTo>
                    <a:pt x="861" y="2757"/>
                  </a:lnTo>
                  <a:lnTo>
                    <a:pt x="1053" y="1092"/>
                  </a:lnTo>
                  <a:lnTo>
                    <a:pt x="1053" y="1"/>
                  </a:lnTo>
                  <a:close/>
                  <a:moveTo>
                    <a:pt x="517" y="3236"/>
                  </a:moveTo>
                  <a:cubicBezTo>
                    <a:pt x="364" y="3236"/>
                    <a:pt x="239" y="3283"/>
                    <a:pt x="134" y="3379"/>
                  </a:cubicBezTo>
                  <a:cubicBezTo>
                    <a:pt x="48" y="3475"/>
                    <a:pt x="0" y="3599"/>
                    <a:pt x="0" y="3762"/>
                  </a:cubicBezTo>
                  <a:cubicBezTo>
                    <a:pt x="0" y="3915"/>
                    <a:pt x="48" y="4039"/>
                    <a:pt x="144" y="4145"/>
                  </a:cubicBezTo>
                  <a:cubicBezTo>
                    <a:pt x="239" y="4240"/>
                    <a:pt x="364" y="4288"/>
                    <a:pt x="517" y="4288"/>
                  </a:cubicBezTo>
                  <a:cubicBezTo>
                    <a:pt x="670" y="4288"/>
                    <a:pt x="794" y="4240"/>
                    <a:pt x="890" y="4145"/>
                  </a:cubicBezTo>
                  <a:cubicBezTo>
                    <a:pt x="986" y="4039"/>
                    <a:pt x="1034" y="3915"/>
                    <a:pt x="1034" y="3762"/>
                  </a:cubicBezTo>
                  <a:cubicBezTo>
                    <a:pt x="1034" y="3599"/>
                    <a:pt x="986" y="3475"/>
                    <a:pt x="890" y="3379"/>
                  </a:cubicBezTo>
                  <a:cubicBezTo>
                    <a:pt x="794" y="3283"/>
                    <a:pt x="670" y="3236"/>
                    <a:pt x="517" y="3236"/>
                  </a:cubicBez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73"/>
          <p:cNvGrpSpPr/>
          <p:nvPr/>
        </p:nvGrpSpPr>
        <p:grpSpPr>
          <a:xfrm>
            <a:off x="7099038" y="2869422"/>
            <a:ext cx="663084" cy="496994"/>
            <a:chOff x="5495325" y="4032113"/>
            <a:chExt cx="425900" cy="319200"/>
          </a:xfrm>
        </p:grpSpPr>
        <p:sp>
          <p:nvSpPr>
            <p:cNvPr id="1851" name="Google Shape;1851;p73"/>
            <p:cNvSpPr/>
            <p:nvPr/>
          </p:nvSpPr>
          <p:spPr>
            <a:xfrm>
              <a:off x="5495325" y="4032113"/>
              <a:ext cx="425900" cy="273275"/>
            </a:xfrm>
            <a:custGeom>
              <a:avLst/>
              <a:gdLst/>
              <a:ahLst/>
              <a:cxnLst/>
              <a:rect l="l" t="t" r="r" b="b"/>
              <a:pathLst>
                <a:path w="17036" h="10931" extrusionOk="0">
                  <a:moveTo>
                    <a:pt x="3082" y="1"/>
                  </a:moveTo>
                  <a:cubicBezTo>
                    <a:pt x="1378" y="1"/>
                    <a:pt x="0" y="1379"/>
                    <a:pt x="0" y="3083"/>
                  </a:cubicBezTo>
                  <a:lnTo>
                    <a:pt x="0" y="7849"/>
                  </a:lnTo>
                  <a:cubicBezTo>
                    <a:pt x="0" y="9552"/>
                    <a:pt x="1378" y="10930"/>
                    <a:pt x="3082" y="10930"/>
                  </a:cubicBezTo>
                  <a:lnTo>
                    <a:pt x="13944" y="10930"/>
                  </a:lnTo>
                  <a:cubicBezTo>
                    <a:pt x="15657" y="10930"/>
                    <a:pt x="17035" y="9552"/>
                    <a:pt x="17035" y="7849"/>
                  </a:cubicBezTo>
                  <a:lnTo>
                    <a:pt x="17035" y="3083"/>
                  </a:lnTo>
                  <a:cubicBezTo>
                    <a:pt x="17035" y="1379"/>
                    <a:pt x="15657" y="1"/>
                    <a:pt x="13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>
              <a:off x="5754675" y="4267313"/>
              <a:ext cx="72325" cy="84000"/>
            </a:xfrm>
            <a:custGeom>
              <a:avLst/>
              <a:gdLst/>
              <a:ahLst/>
              <a:cxnLst/>
              <a:rect l="l" t="t" r="r" b="b"/>
              <a:pathLst>
                <a:path w="2893" h="3360" extrusionOk="0">
                  <a:moveTo>
                    <a:pt x="2058" y="1"/>
                  </a:moveTo>
                  <a:lnTo>
                    <a:pt x="1" y="441"/>
                  </a:lnTo>
                  <a:lnTo>
                    <a:pt x="2202" y="3226"/>
                  </a:lnTo>
                  <a:cubicBezTo>
                    <a:pt x="2277" y="3319"/>
                    <a:pt x="2376" y="3359"/>
                    <a:pt x="2474" y="3359"/>
                  </a:cubicBezTo>
                  <a:cubicBezTo>
                    <a:pt x="2686" y="3359"/>
                    <a:pt x="2892" y="3169"/>
                    <a:pt x="2833" y="2920"/>
                  </a:cubicBezTo>
                  <a:lnTo>
                    <a:pt x="2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3"/>
            <p:cNvSpPr/>
            <p:nvPr/>
          </p:nvSpPr>
          <p:spPr>
            <a:xfrm>
              <a:off x="5606575" y="4182863"/>
              <a:ext cx="26100" cy="26325"/>
            </a:xfrm>
            <a:custGeom>
              <a:avLst/>
              <a:gdLst/>
              <a:ahLst/>
              <a:cxnLst/>
              <a:rect l="l" t="t" r="r" b="b"/>
              <a:pathLst>
                <a:path w="1044" h="1053" extrusionOk="0">
                  <a:moveTo>
                    <a:pt x="517" y="0"/>
                  </a:moveTo>
                  <a:cubicBezTo>
                    <a:pt x="364" y="0"/>
                    <a:pt x="240" y="48"/>
                    <a:pt x="144" y="144"/>
                  </a:cubicBezTo>
                  <a:cubicBezTo>
                    <a:pt x="48" y="240"/>
                    <a:pt x="1" y="373"/>
                    <a:pt x="1" y="527"/>
                  </a:cubicBezTo>
                  <a:cubicBezTo>
                    <a:pt x="1" y="680"/>
                    <a:pt x="48" y="804"/>
                    <a:pt x="154" y="909"/>
                  </a:cubicBezTo>
                  <a:cubicBezTo>
                    <a:pt x="249" y="1005"/>
                    <a:pt x="374" y="1053"/>
                    <a:pt x="517" y="1053"/>
                  </a:cubicBezTo>
                  <a:cubicBezTo>
                    <a:pt x="670" y="1053"/>
                    <a:pt x="804" y="1005"/>
                    <a:pt x="900" y="909"/>
                  </a:cubicBezTo>
                  <a:cubicBezTo>
                    <a:pt x="996" y="804"/>
                    <a:pt x="1044" y="680"/>
                    <a:pt x="1044" y="527"/>
                  </a:cubicBezTo>
                  <a:cubicBezTo>
                    <a:pt x="1044" y="373"/>
                    <a:pt x="996" y="240"/>
                    <a:pt x="900" y="144"/>
                  </a:cubicBezTo>
                  <a:cubicBezTo>
                    <a:pt x="804" y="48"/>
                    <a:pt x="670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3"/>
            <p:cNvSpPr/>
            <p:nvPr/>
          </p:nvSpPr>
          <p:spPr>
            <a:xfrm>
              <a:off x="5645325" y="4182863"/>
              <a:ext cx="26125" cy="26325"/>
            </a:xfrm>
            <a:custGeom>
              <a:avLst/>
              <a:gdLst/>
              <a:ahLst/>
              <a:cxnLst/>
              <a:rect l="l" t="t" r="r" b="b"/>
              <a:pathLst>
                <a:path w="1045" h="1053" extrusionOk="0">
                  <a:moveTo>
                    <a:pt x="518" y="0"/>
                  </a:moveTo>
                  <a:cubicBezTo>
                    <a:pt x="365" y="0"/>
                    <a:pt x="240" y="48"/>
                    <a:pt x="144" y="144"/>
                  </a:cubicBezTo>
                  <a:cubicBezTo>
                    <a:pt x="49" y="240"/>
                    <a:pt x="1" y="373"/>
                    <a:pt x="1" y="527"/>
                  </a:cubicBezTo>
                  <a:cubicBezTo>
                    <a:pt x="1" y="680"/>
                    <a:pt x="49" y="804"/>
                    <a:pt x="154" y="909"/>
                  </a:cubicBezTo>
                  <a:cubicBezTo>
                    <a:pt x="250" y="1005"/>
                    <a:pt x="374" y="1053"/>
                    <a:pt x="518" y="1053"/>
                  </a:cubicBezTo>
                  <a:cubicBezTo>
                    <a:pt x="671" y="1053"/>
                    <a:pt x="805" y="1005"/>
                    <a:pt x="901" y="909"/>
                  </a:cubicBezTo>
                  <a:cubicBezTo>
                    <a:pt x="996" y="804"/>
                    <a:pt x="1044" y="680"/>
                    <a:pt x="1044" y="527"/>
                  </a:cubicBezTo>
                  <a:cubicBezTo>
                    <a:pt x="1044" y="373"/>
                    <a:pt x="996" y="240"/>
                    <a:pt x="901" y="144"/>
                  </a:cubicBezTo>
                  <a:cubicBezTo>
                    <a:pt x="805" y="48"/>
                    <a:pt x="671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>
              <a:off x="5689350" y="4182863"/>
              <a:ext cx="26125" cy="26325"/>
            </a:xfrm>
            <a:custGeom>
              <a:avLst/>
              <a:gdLst/>
              <a:ahLst/>
              <a:cxnLst/>
              <a:rect l="l" t="t" r="r" b="b"/>
              <a:pathLst>
                <a:path w="1045" h="1053" extrusionOk="0">
                  <a:moveTo>
                    <a:pt x="518" y="0"/>
                  </a:moveTo>
                  <a:cubicBezTo>
                    <a:pt x="365" y="0"/>
                    <a:pt x="240" y="48"/>
                    <a:pt x="144" y="144"/>
                  </a:cubicBezTo>
                  <a:cubicBezTo>
                    <a:pt x="49" y="240"/>
                    <a:pt x="1" y="373"/>
                    <a:pt x="1" y="527"/>
                  </a:cubicBezTo>
                  <a:cubicBezTo>
                    <a:pt x="1" y="680"/>
                    <a:pt x="49" y="804"/>
                    <a:pt x="144" y="909"/>
                  </a:cubicBezTo>
                  <a:cubicBezTo>
                    <a:pt x="240" y="1005"/>
                    <a:pt x="365" y="1053"/>
                    <a:pt x="518" y="1053"/>
                  </a:cubicBezTo>
                  <a:cubicBezTo>
                    <a:pt x="671" y="1053"/>
                    <a:pt x="795" y="1005"/>
                    <a:pt x="891" y="909"/>
                  </a:cubicBezTo>
                  <a:cubicBezTo>
                    <a:pt x="996" y="804"/>
                    <a:pt x="1044" y="680"/>
                    <a:pt x="1044" y="527"/>
                  </a:cubicBezTo>
                  <a:cubicBezTo>
                    <a:pt x="1044" y="373"/>
                    <a:pt x="996" y="240"/>
                    <a:pt x="891" y="144"/>
                  </a:cubicBezTo>
                  <a:cubicBezTo>
                    <a:pt x="795" y="48"/>
                    <a:pt x="671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>
              <a:off x="5717125" y="4101038"/>
              <a:ext cx="67950" cy="108150"/>
            </a:xfrm>
            <a:custGeom>
              <a:avLst/>
              <a:gdLst/>
              <a:ahLst/>
              <a:cxnLst/>
              <a:rect l="l" t="t" r="r" b="b"/>
              <a:pathLst>
                <a:path w="2718" h="4326" extrusionOk="0">
                  <a:moveTo>
                    <a:pt x="1397" y="0"/>
                  </a:moveTo>
                  <a:cubicBezTo>
                    <a:pt x="957" y="0"/>
                    <a:pt x="613" y="125"/>
                    <a:pt x="364" y="364"/>
                  </a:cubicBezTo>
                  <a:cubicBezTo>
                    <a:pt x="124" y="613"/>
                    <a:pt x="0" y="957"/>
                    <a:pt x="0" y="1407"/>
                  </a:cubicBezTo>
                  <a:lnTo>
                    <a:pt x="833" y="1407"/>
                  </a:lnTo>
                  <a:cubicBezTo>
                    <a:pt x="833" y="1043"/>
                    <a:pt x="986" y="862"/>
                    <a:pt x="1292" y="862"/>
                  </a:cubicBezTo>
                  <a:cubicBezTo>
                    <a:pt x="1579" y="862"/>
                    <a:pt x="1713" y="986"/>
                    <a:pt x="1713" y="1235"/>
                  </a:cubicBezTo>
                  <a:cubicBezTo>
                    <a:pt x="1713" y="1350"/>
                    <a:pt x="1694" y="1445"/>
                    <a:pt x="1637" y="1531"/>
                  </a:cubicBezTo>
                  <a:cubicBezTo>
                    <a:pt x="1589" y="1618"/>
                    <a:pt x="1512" y="1713"/>
                    <a:pt x="1407" y="1819"/>
                  </a:cubicBezTo>
                  <a:cubicBezTo>
                    <a:pt x="1263" y="1972"/>
                    <a:pt x="1158" y="2115"/>
                    <a:pt x="1081" y="2259"/>
                  </a:cubicBezTo>
                  <a:cubicBezTo>
                    <a:pt x="1005" y="2393"/>
                    <a:pt x="967" y="2584"/>
                    <a:pt x="967" y="2814"/>
                  </a:cubicBezTo>
                  <a:lnTo>
                    <a:pt x="1780" y="2814"/>
                  </a:lnTo>
                  <a:cubicBezTo>
                    <a:pt x="1780" y="2661"/>
                    <a:pt x="1809" y="2536"/>
                    <a:pt x="1885" y="2431"/>
                  </a:cubicBezTo>
                  <a:cubicBezTo>
                    <a:pt x="1952" y="2326"/>
                    <a:pt x="2058" y="2201"/>
                    <a:pt x="2201" y="2058"/>
                  </a:cubicBezTo>
                  <a:cubicBezTo>
                    <a:pt x="2373" y="1895"/>
                    <a:pt x="2498" y="1742"/>
                    <a:pt x="2584" y="1598"/>
                  </a:cubicBezTo>
                  <a:cubicBezTo>
                    <a:pt x="2670" y="1455"/>
                    <a:pt x="2718" y="1273"/>
                    <a:pt x="2718" y="1063"/>
                  </a:cubicBezTo>
                  <a:cubicBezTo>
                    <a:pt x="2718" y="728"/>
                    <a:pt x="2594" y="460"/>
                    <a:pt x="2364" y="278"/>
                  </a:cubicBezTo>
                  <a:cubicBezTo>
                    <a:pt x="2125" y="86"/>
                    <a:pt x="1809" y="0"/>
                    <a:pt x="1397" y="0"/>
                  </a:cubicBezTo>
                  <a:close/>
                  <a:moveTo>
                    <a:pt x="1359" y="3273"/>
                  </a:moveTo>
                  <a:cubicBezTo>
                    <a:pt x="1206" y="3273"/>
                    <a:pt x="1081" y="3321"/>
                    <a:pt x="986" y="3417"/>
                  </a:cubicBezTo>
                  <a:cubicBezTo>
                    <a:pt x="890" y="3513"/>
                    <a:pt x="842" y="3646"/>
                    <a:pt x="842" y="3800"/>
                  </a:cubicBezTo>
                  <a:cubicBezTo>
                    <a:pt x="842" y="3953"/>
                    <a:pt x="890" y="4077"/>
                    <a:pt x="986" y="4182"/>
                  </a:cubicBezTo>
                  <a:cubicBezTo>
                    <a:pt x="1081" y="4278"/>
                    <a:pt x="1206" y="4326"/>
                    <a:pt x="1359" y="4326"/>
                  </a:cubicBezTo>
                  <a:cubicBezTo>
                    <a:pt x="1512" y="4326"/>
                    <a:pt x="1637" y="4278"/>
                    <a:pt x="1732" y="4182"/>
                  </a:cubicBezTo>
                  <a:cubicBezTo>
                    <a:pt x="1838" y="4077"/>
                    <a:pt x="1885" y="3953"/>
                    <a:pt x="1885" y="3800"/>
                  </a:cubicBezTo>
                  <a:cubicBezTo>
                    <a:pt x="1885" y="3646"/>
                    <a:pt x="1838" y="3513"/>
                    <a:pt x="1732" y="3417"/>
                  </a:cubicBezTo>
                  <a:cubicBezTo>
                    <a:pt x="1637" y="3321"/>
                    <a:pt x="1512" y="3273"/>
                    <a:pt x="1359" y="3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7" name="Google Shape;1857;p73"/>
          <p:cNvSpPr/>
          <p:nvPr/>
        </p:nvSpPr>
        <p:spPr>
          <a:xfrm>
            <a:off x="7302188" y="-276641"/>
            <a:ext cx="663105" cy="660987"/>
          </a:xfrm>
          <a:custGeom>
            <a:avLst/>
            <a:gdLst/>
            <a:ahLst/>
            <a:cxnLst/>
            <a:rect l="l" t="t" r="r" b="b"/>
            <a:pathLst>
              <a:path w="20981" h="20914" extrusionOk="0">
                <a:moveTo>
                  <a:pt x="10501" y="5114"/>
                </a:moveTo>
                <a:cubicBezTo>
                  <a:pt x="12054" y="5114"/>
                  <a:pt x="13582" y="5788"/>
                  <a:pt x="14631" y="7049"/>
                </a:cubicBezTo>
                <a:cubicBezTo>
                  <a:pt x="15535" y="8145"/>
                  <a:pt x="15988" y="9554"/>
                  <a:pt x="15849" y="10963"/>
                </a:cubicBezTo>
                <a:cubicBezTo>
                  <a:pt x="15622" y="13502"/>
                  <a:pt x="13622" y="15538"/>
                  <a:pt x="11065" y="15799"/>
                </a:cubicBezTo>
                <a:cubicBezTo>
                  <a:pt x="10869" y="15820"/>
                  <a:pt x="10674" y="15831"/>
                  <a:pt x="10481" y="15831"/>
                </a:cubicBezTo>
                <a:cubicBezTo>
                  <a:pt x="8168" y="15831"/>
                  <a:pt x="6084" y="14323"/>
                  <a:pt x="5394" y="12059"/>
                </a:cubicBezTo>
                <a:cubicBezTo>
                  <a:pt x="4628" y="9623"/>
                  <a:pt x="5707" y="6979"/>
                  <a:pt x="7951" y="5761"/>
                </a:cubicBezTo>
                <a:cubicBezTo>
                  <a:pt x="8756" y="5325"/>
                  <a:pt x="9632" y="5114"/>
                  <a:pt x="10501" y="5114"/>
                </a:cubicBezTo>
                <a:close/>
                <a:moveTo>
                  <a:pt x="10187" y="0"/>
                </a:moveTo>
                <a:cubicBezTo>
                  <a:pt x="10001" y="0"/>
                  <a:pt x="9808" y="55"/>
                  <a:pt x="9656" y="177"/>
                </a:cubicBezTo>
                <a:cubicBezTo>
                  <a:pt x="9499" y="316"/>
                  <a:pt x="9377" y="525"/>
                  <a:pt x="9360" y="751"/>
                </a:cubicBezTo>
                <a:lnTo>
                  <a:pt x="9186" y="2647"/>
                </a:lnTo>
                <a:cubicBezTo>
                  <a:pt x="8490" y="2769"/>
                  <a:pt x="7829" y="2978"/>
                  <a:pt x="7185" y="3274"/>
                </a:cubicBezTo>
                <a:lnTo>
                  <a:pt x="5968" y="1795"/>
                </a:lnTo>
                <a:cubicBezTo>
                  <a:pt x="5799" y="1597"/>
                  <a:pt x="5558" y="1495"/>
                  <a:pt x="5317" y="1495"/>
                </a:cubicBezTo>
                <a:cubicBezTo>
                  <a:pt x="5134" y="1495"/>
                  <a:pt x="4952" y="1553"/>
                  <a:pt x="4802" y="1673"/>
                </a:cubicBezTo>
                <a:lnTo>
                  <a:pt x="2941" y="3222"/>
                </a:lnTo>
                <a:cubicBezTo>
                  <a:pt x="2593" y="3517"/>
                  <a:pt x="2541" y="4039"/>
                  <a:pt x="2837" y="4387"/>
                </a:cubicBezTo>
                <a:lnTo>
                  <a:pt x="4054" y="5866"/>
                </a:lnTo>
                <a:cubicBezTo>
                  <a:pt x="3654" y="6440"/>
                  <a:pt x="3324" y="7066"/>
                  <a:pt x="3080" y="7710"/>
                </a:cubicBezTo>
                <a:lnTo>
                  <a:pt x="1167" y="7536"/>
                </a:lnTo>
                <a:cubicBezTo>
                  <a:pt x="1145" y="7534"/>
                  <a:pt x="1124" y="7533"/>
                  <a:pt x="1103" y="7533"/>
                </a:cubicBezTo>
                <a:cubicBezTo>
                  <a:pt x="913" y="7533"/>
                  <a:pt x="714" y="7602"/>
                  <a:pt x="558" y="7727"/>
                </a:cubicBezTo>
                <a:cubicBezTo>
                  <a:pt x="384" y="7866"/>
                  <a:pt x="279" y="8058"/>
                  <a:pt x="262" y="8284"/>
                </a:cubicBezTo>
                <a:lnTo>
                  <a:pt x="53" y="10667"/>
                </a:lnTo>
                <a:cubicBezTo>
                  <a:pt x="1" y="11137"/>
                  <a:pt x="332" y="11537"/>
                  <a:pt x="801" y="11572"/>
                </a:cubicBezTo>
                <a:lnTo>
                  <a:pt x="2715" y="11763"/>
                </a:lnTo>
                <a:cubicBezTo>
                  <a:pt x="2819" y="12441"/>
                  <a:pt x="3028" y="13120"/>
                  <a:pt x="3324" y="13746"/>
                </a:cubicBezTo>
                <a:lnTo>
                  <a:pt x="1845" y="14981"/>
                </a:lnTo>
                <a:cubicBezTo>
                  <a:pt x="1497" y="15277"/>
                  <a:pt x="1445" y="15799"/>
                  <a:pt x="1741" y="16147"/>
                </a:cubicBezTo>
                <a:lnTo>
                  <a:pt x="3271" y="18025"/>
                </a:lnTo>
                <a:cubicBezTo>
                  <a:pt x="3411" y="18182"/>
                  <a:pt x="3619" y="18286"/>
                  <a:pt x="3828" y="18321"/>
                </a:cubicBezTo>
                <a:cubicBezTo>
                  <a:pt x="3851" y="18323"/>
                  <a:pt x="3874" y="18324"/>
                  <a:pt x="3897" y="18324"/>
                </a:cubicBezTo>
                <a:cubicBezTo>
                  <a:pt x="4099" y="18324"/>
                  <a:pt x="4296" y="18255"/>
                  <a:pt x="4437" y="18130"/>
                </a:cubicBezTo>
                <a:lnTo>
                  <a:pt x="5916" y="16895"/>
                </a:lnTo>
                <a:cubicBezTo>
                  <a:pt x="6490" y="17312"/>
                  <a:pt x="7098" y="17625"/>
                  <a:pt x="7760" y="17869"/>
                </a:cubicBezTo>
                <a:lnTo>
                  <a:pt x="7586" y="19782"/>
                </a:lnTo>
                <a:cubicBezTo>
                  <a:pt x="7533" y="20235"/>
                  <a:pt x="7881" y="20652"/>
                  <a:pt x="8334" y="20687"/>
                </a:cubicBezTo>
                <a:lnTo>
                  <a:pt x="10734" y="20913"/>
                </a:lnTo>
                <a:lnTo>
                  <a:pt x="10821" y="20913"/>
                </a:lnTo>
                <a:cubicBezTo>
                  <a:pt x="11239" y="20913"/>
                  <a:pt x="11604" y="20583"/>
                  <a:pt x="11639" y="20148"/>
                </a:cubicBezTo>
                <a:lnTo>
                  <a:pt x="11813" y="18234"/>
                </a:lnTo>
                <a:cubicBezTo>
                  <a:pt x="12509" y="18130"/>
                  <a:pt x="13170" y="17921"/>
                  <a:pt x="13813" y="17625"/>
                </a:cubicBezTo>
                <a:lnTo>
                  <a:pt x="15031" y="19104"/>
                </a:lnTo>
                <a:cubicBezTo>
                  <a:pt x="15197" y="19299"/>
                  <a:pt x="15434" y="19401"/>
                  <a:pt x="15671" y="19401"/>
                </a:cubicBezTo>
                <a:cubicBezTo>
                  <a:pt x="15857" y="19401"/>
                  <a:pt x="16044" y="19338"/>
                  <a:pt x="16196" y="19208"/>
                </a:cubicBezTo>
                <a:lnTo>
                  <a:pt x="18058" y="17677"/>
                </a:lnTo>
                <a:cubicBezTo>
                  <a:pt x="18406" y="17382"/>
                  <a:pt x="18458" y="16860"/>
                  <a:pt x="18162" y="16512"/>
                </a:cubicBezTo>
                <a:lnTo>
                  <a:pt x="16945" y="15033"/>
                </a:lnTo>
                <a:cubicBezTo>
                  <a:pt x="17345" y="14459"/>
                  <a:pt x="17675" y="13833"/>
                  <a:pt x="17919" y="13189"/>
                </a:cubicBezTo>
                <a:lnTo>
                  <a:pt x="19832" y="13363"/>
                </a:lnTo>
                <a:cubicBezTo>
                  <a:pt x="19853" y="13365"/>
                  <a:pt x="19875" y="13366"/>
                  <a:pt x="19896" y="13366"/>
                </a:cubicBezTo>
                <a:cubicBezTo>
                  <a:pt x="20086" y="13366"/>
                  <a:pt x="20285" y="13297"/>
                  <a:pt x="20441" y="13172"/>
                </a:cubicBezTo>
                <a:cubicBezTo>
                  <a:pt x="20615" y="13033"/>
                  <a:pt x="20719" y="12824"/>
                  <a:pt x="20737" y="12615"/>
                </a:cubicBezTo>
                <a:lnTo>
                  <a:pt x="20946" y="10215"/>
                </a:lnTo>
                <a:cubicBezTo>
                  <a:pt x="20980" y="10006"/>
                  <a:pt x="20911" y="9780"/>
                  <a:pt x="20772" y="9606"/>
                </a:cubicBezTo>
                <a:lnTo>
                  <a:pt x="20772" y="9623"/>
                </a:lnTo>
                <a:cubicBezTo>
                  <a:pt x="20632" y="9449"/>
                  <a:pt x="20441" y="9345"/>
                  <a:pt x="20215" y="9327"/>
                </a:cubicBezTo>
                <a:lnTo>
                  <a:pt x="18301" y="9153"/>
                </a:lnTo>
                <a:cubicBezTo>
                  <a:pt x="18180" y="8458"/>
                  <a:pt x="17971" y="7797"/>
                  <a:pt x="17693" y="7153"/>
                </a:cubicBezTo>
                <a:lnTo>
                  <a:pt x="19171" y="5935"/>
                </a:lnTo>
                <a:cubicBezTo>
                  <a:pt x="19519" y="5640"/>
                  <a:pt x="19571" y="5118"/>
                  <a:pt x="19276" y="4770"/>
                </a:cubicBezTo>
                <a:lnTo>
                  <a:pt x="17727" y="2908"/>
                </a:lnTo>
                <a:cubicBezTo>
                  <a:pt x="17570" y="2702"/>
                  <a:pt x="17329" y="2595"/>
                  <a:pt x="17087" y="2595"/>
                </a:cubicBezTo>
                <a:cubicBezTo>
                  <a:pt x="16900" y="2595"/>
                  <a:pt x="16713" y="2658"/>
                  <a:pt x="16562" y="2787"/>
                </a:cubicBezTo>
                <a:lnTo>
                  <a:pt x="15083" y="4004"/>
                </a:lnTo>
                <a:cubicBezTo>
                  <a:pt x="14509" y="3604"/>
                  <a:pt x="13900" y="3274"/>
                  <a:pt x="13239" y="3030"/>
                </a:cubicBezTo>
                <a:lnTo>
                  <a:pt x="13431" y="1117"/>
                </a:lnTo>
                <a:cubicBezTo>
                  <a:pt x="13465" y="664"/>
                  <a:pt x="13135" y="264"/>
                  <a:pt x="12665" y="212"/>
                </a:cubicBezTo>
                <a:lnTo>
                  <a:pt x="10265" y="3"/>
                </a:lnTo>
                <a:cubicBezTo>
                  <a:pt x="10239" y="1"/>
                  <a:pt x="10213" y="0"/>
                  <a:pt x="10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73"/>
          <p:cNvSpPr/>
          <p:nvPr/>
        </p:nvSpPr>
        <p:spPr>
          <a:xfrm>
            <a:off x="3233513" y="3431976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73"/>
          <p:cNvSpPr/>
          <p:nvPr/>
        </p:nvSpPr>
        <p:spPr>
          <a:xfrm>
            <a:off x="537970" y="1389607"/>
            <a:ext cx="354265" cy="353426"/>
          </a:xfrm>
          <a:custGeom>
            <a:avLst/>
            <a:gdLst/>
            <a:ahLst/>
            <a:cxnLst/>
            <a:rect l="l" t="t" r="r" b="b"/>
            <a:pathLst>
              <a:path w="7599" h="7581" extrusionOk="0">
                <a:moveTo>
                  <a:pt x="3810" y="2379"/>
                </a:moveTo>
                <a:cubicBezTo>
                  <a:pt x="3586" y="2379"/>
                  <a:pt x="3354" y="2434"/>
                  <a:pt x="3130" y="2556"/>
                </a:cubicBezTo>
                <a:cubicBezTo>
                  <a:pt x="2029" y="3159"/>
                  <a:pt x="2211" y="4796"/>
                  <a:pt x="3417" y="5150"/>
                </a:cubicBezTo>
                <a:lnTo>
                  <a:pt x="3407" y="5150"/>
                </a:lnTo>
                <a:cubicBezTo>
                  <a:pt x="3539" y="5189"/>
                  <a:pt x="3673" y="5207"/>
                  <a:pt x="3805" y="5207"/>
                </a:cubicBezTo>
                <a:cubicBezTo>
                  <a:pt x="4417" y="5207"/>
                  <a:pt x="4987" y="4807"/>
                  <a:pt x="5168" y="4193"/>
                </a:cubicBezTo>
                <a:cubicBezTo>
                  <a:pt x="5450" y="3231"/>
                  <a:pt x="4692" y="2379"/>
                  <a:pt x="3810" y="2379"/>
                </a:cubicBezTo>
                <a:close/>
                <a:moveTo>
                  <a:pt x="3814" y="1873"/>
                </a:moveTo>
                <a:cubicBezTo>
                  <a:pt x="5001" y="1873"/>
                  <a:pt x="6027" y="3024"/>
                  <a:pt x="5647" y="4327"/>
                </a:cubicBezTo>
                <a:cubicBezTo>
                  <a:pt x="5411" y="5160"/>
                  <a:pt x="4646" y="5709"/>
                  <a:pt x="3818" y="5709"/>
                </a:cubicBezTo>
                <a:cubicBezTo>
                  <a:pt x="3638" y="5709"/>
                  <a:pt x="3454" y="5683"/>
                  <a:pt x="3273" y="5628"/>
                </a:cubicBezTo>
                <a:cubicBezTo>
                  <a:pt x="1637" y="5150"/>
                  <a:pt x="1397" y="2939"/>
                  <a:pt x="2890" y="2116"/>
                </a:cubicBezTo>
                <a:cubicBezTo>
                  <a:pt x="3195" y="1948"/>
                  <a:pt x="3509" y="1873"/>
                  <a:pt x="3814" y="1873"/>
                </a:cubicBezTo>
                <a:close/>
                <a:moveTo>
                  <a:pt x="3981" y="1"/>
                </a:moveTo>
                <a:lnTo>
                  <a:pt x="3876" y="795"/>
                </a:lnTo>
                <a:cubicBezTo>
                  <a:pt x="3608" y="795"/>
                  <a:pt x="3340" y="824"/>
                  <a:pt x="3082" y="881"/>
                </a:cubicBezTo>
                <a:lnTo>
                  <a:pt x="2795" y="125"/>
                </a:lnTo>
                <a:cubicBezTo>
                  <a:pt x="2220" y="288"/>
                  <a:pt x="1684" y="575"/>
                  <a:pt x="1244" y="977"/>
                </a:cubicBezTo>
                <a:lnTo>
                  <a:pt x="1732" y="1628"/>
                </a:lnTo>
                <a:cubicBezTo>
                  <a:pt x="1541" y="1810"/>
                  <a:pt x="1369" y="2020"/>
                  <a:pt x="1235" y="2250"/>
                </a:cubicBezTo>
                <a:lnTo>
                  <a:pt x="498" y="1915"/>
                </a:lnTo>
                <a:cubicBezTo>
                  <a:pt x="354" y="2173"/>
                  <a:pt x="239" y="2441"/>
                  <a:pt x="153" y="2728"/>
                </a:cubicBezTo>
                <a:cubicBezTo>
                  <a:pt x="67" y="3016"/>
                  <a:pt x="19" y="3312"/>
                  <a:pt x="0" y="3609"/>
                </a:cubicBezTo>
                <a:lnTo>
                  <a:pt x="804" y="3724"/>
                </a:lnTo>
                <a:cubicBezTo>
                  <a:pt x="804" y="3982"/>
                  <a:pt x="833" y="4250"/>
                  <a:pt x="890" y="4509"/>
                </a:cubicBezTo>
                <a:lnTo>
                  <a:pt x="134" y="4796"/>
                </a:lnTo>
                <a:cubicBezTo>
                  <a:pt x="297" y="5370"/>
                  <a:pt x="584" y="5896"/>
                  <a:pt x="986" y="6346"/>
                </a:cubicBezTo>
                <a:lnTo>
                  <a:pt x="1637" y="5858"/>
                </a:lnTo>
                <a:cubicBezTo>
                  <a:pt x="1818" y="6049"/>
                  <a:pt x="2029" y="6212"/>
                  <a:pt x="2259" y="6356"/>
                </a:cubicBezTo>
                <a:lnTo>
                  <a:pt x="1914" y="7093"/>
                </a:lnTo>
                <a:cubicBezTo>
                  <a:pt x="2182" y="7236"/>
                  <a:pt x="2450" y="7351"/>
                  <a:pt x="2737" y="7437"/>
                </a:cubicBezTo>
                <a:cubicBezTo>
                  <a:pt x="3024" y="7523"/>
                  <a:pt x="3321" y="7571"/>
                  <a:pt x="3618" y="7581"/>
                </a:cubicBezTo>
                <a:lnTo>
                  <a:pt x="3723" y="6786"/>
                </a:lnTo>
                <a:cubicBezTo>
                  <a:pt x="3991" y="6786"/>
                  <a:pt x="4259" y="6758"/>
                  <a:pt x="4517" y="6691"/>
                </a:cubicBezTo>
                <a:lnTo>
                  <a:pt x="4804" y="7456"/>
                </a:lnTo>
                <a:cubicBezTo>
                  <a:pt x="5379" y="7294"/>
                  <a:pt x="5905" y="6997"/>
                  <a:pt x="6355" y="6604"/>
                </a:cubicBezTo>
                <a:lnTo>
                  <a:pt x="5857" y="5954"/>
                </a:lnTo>
                <a:cubicBezTo>
                  <a:pt x="6058" y="5772"/>
                  <a:pt x="6221" y="5561"/>
                  <a:pt x="6364" y="5332"/>
                </a:cubicBezTo>
                <a:lnTo>
                  <a:pt x="7101" y="5667"/>
                </a:lnTo>
                <a:cubicBezTo>
                  <a:pt x="7398" y="5150"/>
                  <a:pt x="7570" y="4566"/>
                  <a:pt x="7599" y="3973"/>
                </a:cubicBezTo>
                <a:lnTo>
                  <a:pt x="6795" y="3858"/>
                </a:lnTo>
                <a:cubicBezTo>
                  <a:pt x="6805" y="3590"/>
                  <a:pt x="6776" y="3331"/>
                  <a:pt x="6709" y="3073"/>
                </a:cubicBezTo>
                <a:lnTo>
                  <a:pt x="7465" y="2786"/>
                </a:lnTo>
                <a:cubicBezTo>
                  <a:pt x="7302" y="2212"/>
                  <a:pt x="7015" y="1676"/>
                  <a:pt x="6613" y="1236"/>
                </a:cubicBezTo>
                <a:lnTo>
                  <a:pt x="5972" y="1724"/>
                </a:lnTo>
                <a:cubicBezTo>
                  <a:pt x="5781" y="1532"/>
                  <a:pt x="5580" y="1360"/>
                  <a:pt x="5350" y="1226"/>
                </a:cubicBezTo>
                <a:lnTo>
                  <a:pt x="5685" y="489"/>
                </a:lnTo>
                <a:cubicBezTo>
                  <a:pt x="5168" y="192"/>
                  <a:pt x="4584" y="30"/>
                  <a:pt x="39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0" name="Google Shape;1860;p73"/>
          <p:cNvGrpSpPr/>
          <p:nvPr/>
        </p:nvGrpSpPr>
        <p:grpSpPr>
          <a:xfrm>
            <a:off x="5436238" y="3228225"/>
            <a:ext cx="277825" cy="294450"/>
            <a:chOff x="5427425" y="3215750"/>
            <a:chExt cx="277825" cy="294450"/>
          </a:xfrm>
        </p:grpSpPr>
        <p:sp>
          <p:nvSpPr>
            <p:cNvPr id="1861" name="Google Shape;1861;p73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3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3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4" name="Google Shape;1864;p73"/>
          <p:cNvCxnSpPr/>
          <p:nvPr/>
        </p:nvCxnSpPr>
        <p:spPr>
          <a:xfrm>
            <a:off x="1552825" y="1743025"/>
            <a:ext cx="6194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5" name="Google Shape;1865;p73"/>
          <p:cNvCxnSpPr/>
          <p:nvPr/>
        </p:nvCxnSpPr>
        <p:spPr>
          <a:xfrm>
            <a:off x="1558722" y="1819200"/>
            <a:ext cx="62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6" name="Google Shape;1866;p73"/>
          <p:cNvSpPr/>
          <p:nvPr/>
        </p:nvSpPr>
        <p:spPr>
          <a:xfrm flipH="1">
            <a:off x="1204973" y="3750650"/>
            <a:ext cx="577604" cy="509733"/>
          </a:xfrm>
          <a:custGeom>
            <a:avLst/>
            <a:gdLst/>
            <a:ahLst/>
            <a:cxnLst/>
            <a:rect l="l" t="t" r="r" b="b"/>
            <a:pathLst>
              <a:path w="7887" h="6960" extrusionOk="0">
                <a:moveTo>
                  <a:pt x="3938" y="1"/>
                </a:moveTo>
                <a:cubicBezTo>
                  <a:pt x="3503" y="1"/>
                  <a:pt x="3060" y="83"/>
                  <a:pt x="2632" y="255"/>
                </a:cubicBezTo>
                <a:cubicBezTo>
                  <a:pt x="852" y="982"/>
                  <a:pt x="0" y="3011"/>
                  <a:pt x="718" y="4791"/>
                </a:cubicBezTo>
                <a:cubicBezTo>
                  <a:pt x="1271" y="6143"/>
                  <a:pt x="2574" y="6960"/>
                  <a:pt x="3949" y="6960"/>
                </a:cubicBezTo>
                <a:cubicBezTo>
                  <a:pt x="4384" y="6960"/>
                  <a:pt x="4826" y="6878"/>
                  <a:pt x="5254" y="6705"/>
                </a:cubicBezTo>
                <a:cubicBezTo>
                  <a:pt x="7035" y="5978"/>
                  <a:pt x="7886" y="3949"/>
                  <a:pt x="7169" y="2169"/>
                </a:cubicBezTo>
                <a:cubicBezTo>
                  <a:pt x="6616" y="817"/>
                  <a:pt x="5313" y="1"/>
                  <a:pt x="3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7" name="Google Shape;1867;p73"/>
          <p:cNvGrpSpPr/>
          <p:nvPr/>
        </p:nvGrpSpPr>
        <p:grpSpPr>
          <a:xfrm>
            <a:off x="48599" y="1895368"/>
            <a:ext cx="1960517" cy="2182839"/>
            <a:chOff x="384699" y="2469618"/>
            <a:chExt cx="1960517" cy="2182839"/>
          </a:xfrm>
        </p:grpSpPr>
        <p:grpSp>
          <p:nvGrpSpPr>
            <p:cNvPr id="1868" name="Google Shape;1868;p73"/>
            <p:cNvGrpSpPr/>
            <p:nvPr/>
          </p:nvGrpSpPr>
          <p:grpSpPr>
            <a:xfrm>
              <a:off x="384699" y="2469618"/>
              <a:ext cx="1960517" cy="2182839"/>
              <a:chOff x="384699" y="2469618"/>
              <a:chExt cx="1960517" cy="2182839"/>
            </a:xfrm>
          </p:grpSpPr>
          <p:sp>
            <p:nvSpPr>
              <p:cNvPr id="1869" name="Google Shape;1869;p73"/>
              <p:cNvSpPr/>
              <p:nvPr/>
            </p:nvSpPr>
            <p:spPr>
              <a:xfrm rot="-9269048">
                <a:off x="1342355" y="2862574"/>
                <a:ext cx="116201" cy="111961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690" extrusionOk="0">
                    <a:moveTo>
                      <a:pt x="582" y="0"/>
                    </a:moveTo>
                    <a:cubicBezTo>
                      <a:pt x="0" y="664"/>
                      <a:pt x="467" y="1690"/>
                      <a:pt x="1341" y="1690"/>
                    </a:cubicBezTo>
                    <a:cubicBezTo>
                      <a:pt x="1347" y="1690"/>
                      <a:pt x="1353" y="1690"/>
                      <a:pt x="1359" y="1690"/>
                    </a:cubicBezTo>
                    <a:lnTo>
                      <a:pt x="1754" y="1690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0" name="Google Shape;1870;p73"/>
              <p:cNvGrpSpPr/>
              <p:nvPr/>
            </p:nvGrpSpPr>
            <p:grpSpPr>
              <a:xfrm>
                <a:off x="384699" y="2469618"/>
                <a:ext cx="1960517" cy="2182839"/>
                <a:chOff x="384699" y="2469618"/>
                <a:chExt cx="1960517" cy="2182839"/>
              </a:xfrm>
            </p:grpSpPr>
            <p:grpSp>
              <p:nvGrpSpPr>
                <p:cNvPr id="1871" name="Google Shape;1871;p73"/>
                <p:cNvGrpSpPr/>
                <p:nvPr/>
              </p:nvGrpSpPr>
              <p:grpSpPr>
                <a:xfrm>
                  <a:off x="384699" y="2597240"/>
                  <a:ext cx="1960517" cy="2055217"/>
                  <a:chOff x="426639" y="2641226"/>
                  <a:chExt cx="1876632" cy="1967280"/>
                </a:xfrm>
              </p:grpSpPr>
              <p:grpSp>
                <p:nvGrpSpPr>
                  <p:cNvPr id="1872" name="Google Shape;1872;p73"/>
                  <p:cNvGrpSpPr/>
                  <p:nvPr/>
                </p:nvGrpSpPr>
                <p:grpSpPr>
                  <a:xfrm rot="514923">
                    <a:off x="939691" y="3049205"/>
                    <a:ext cx="222707" cy="237952"/>
                    <a:chOff x="5566238" y="3175025"/>
                    <a:chExt cx="217925" cy="240125"/>
                  </a:xfrm>
                </p:grpSpPr>
                <p:sp>
                  <p:nvSpPr>
                    <p:cNvPr id="1873" name="Google Shape;1873;p73"/>
                    <p:cNvSpPr/>
                    <p:nvPr/>
                  </p:nvSpPr>
                  <p:spPr>
                    <a:xfrm>
                      <a:off x="5566238" y="3175025"/>
                      <a:ext cx="217925" cy="24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17" h="9605" extrusionOk="0">
                          <a:moveTo>
                            <a:pt x="2196" y="1"/>
                          </a:moveTo>
                          <a:lnTo>
                            <a:pt x="0" y="9604"/>
                          </a:lnTo>
                          <a:lnTo>
                            <a:pt x="8717" y="9604"/>
                          </a:lnTo>
                          <a:lnTo>
                            <a:pt x="8717" y="1265"/>
                          </a:lnTo>
                          <a:lnTo>
                            <a:pt x="21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4" name="Google Shape;1874;p73"/>
                    <p:cNvSpPr/>
                    <p:nvPr/>
                  </p:nvSpPr>
                  <p:spPr>
                    <a:xfrm>
                      <a:off x="5687663" y="3233250"/>
                      <a:ext cx="96500" cy="87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0" h="3483" extrusionOk="0">
                          <a:moveTo>
                            <a:pt x="1" y="0"/>
                          </a:moveTo>
                          <a:lnTo>
                            <a:pt x="3860" y="3483"/>
                          </a:lnTo>
                          <a:lnTo>
                            <a:pt x="3860" y="26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18181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75" name="Google Shape;1875;p73"/>
                  <p:cNvGrpSpPr/>
                  <p:nvPr/>
                </p:nvGrpSpPr>
                <p:grpSpPr>
                  <a:xfrm>
                    <a:off x="426639" y="2641226"/>
                    <a:ext cx="1876632" cy="1967280"/>
                    <a:chOff x="5558000" y="3578800"/>
                    <a:chExt cx="1008725" cy="1057450"/>
                  </a:xfrm>
                </p:grpSpPr>
                <p:sp>
                  <p:nvSpPr>
                    <p:cNvPr id="1876" name="Google Shape;1876;p73"/>
                    <p:cNvSpPr/>
                    <p:nvPr/>
                  </p:nvSpPr>
                  <p:spPr>
                    <a:xfrm>
                      <a:off x="5971450" y="3578800"/>
                      <a:ext cx="567150" cy="50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86" h="20255" extrusionOk="0">
                          <a:moveTo>
                            <a:pt x="21862" y="1"/>
                          </a:moveTo>
                          <a:cubicBezTo>
                            <a:pt x="21024" y="1"/>
                            <a:pt x="19134" y="1520"/>
                            <a:pt x="16528" y="5462"/>
                          </a:cubicBezTo>
                          <a:cubicBezTo>
                            <a:pt x="16250" y="5883"/>
                            <a:pt x="15963" y="6343"/>
                            <a:pt x="15676" y="6821"/>
                          </a:cubicBezTo>
                          <a:cubicBezTo>
                            <a:pt x="12167" y="12668"/>
                            <a:pt x="8351" y="14486"/>
                            <a:pt x="5116" y="14486"/>
                          </a:cubicBezTo>
                          <a:cubicBezTo>
                            <a:pt x="3119" y="14486"/>
                            <a:pt x="1344" y="13793"/>
                            <a:pt x="0" y="12927"/>
                          </a:cubicBezTo>
                          <a:lnTo>
                            <a:pt x="0" y="12927"/>
                          </a:lnTo>
                          <a:lnTo>
                            <a:pt x="345" y="19109"/>
                          </a:lnTo>
                          <a:cubicBezTo>
                            <a:pt x="1589" y="19588"/>
                            <a:pt x="2871" y="19932"/>
                            <a:pt x="4192" y="20114"/>
                          </a:cubicBezTo>
                          <a:cubicBezTo>
                            <a:pt x="4879" y="20210"/>
                            <a:pt x="5542" y="20254"/>
                            <a:pt x="6183" y="20254"/>
                          </a:cubicBezTo>
                          <a:cubicBezTo>
                            <a:pt x="12817" y="20254"/>
                            <a:pt x="16981" y="15468"/>
                            <a:pt x="18892" y="12544"/>
                          </a:cubicBezTo>
                          <a:cubicBezTo>
                            <a:pt x="18968" y="12429"/>
                            <a:pt x="19045" y="12305"/>
                            <a:pt x="19122" y="12190"/>
                          </a:cubicBezTo>
                          <a:cubicBezTo>
                            <a:pt x="20040" y="10735"/>
                            <a:pt x="20854" y="9233"/>
                            <a:pt x="21581" y="7673"/>
                          </a:cubicBezTo>
                          <a:lnTo>
                            <a:pt x="20959" y="3548"/>
                          </a:lnTo>
                          <a:cubicBezTo>
                            <a:pt x="22492" y="1470"/>
                            <a:pt x="22686" y="1"/>
                            <a:pt x="21862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7" name="Google Shape;1877;p73"/>
                    <p:cNvSpPr/>
                    <p:nvPr/>
                  </p:nvSpPr>
                  <p:spPr>
                    <a:xfrm>
                      <a:off x="5971450" y="3715350"/>
                      <a:ext cx="472550" cy="3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02" h="14800" extrusionOk="0">
                          <a:moveTo>
                            <a:pt x="16538" y="0"/>
                          </a:moveTo>
                          <a:cubicBezTo>
                            <a:pt x="16260" y="421"/>
                            <a:pt x="15973" y="881"/>
                            <a:pt x="15686" y="1359"/>
                          </a:cubicBezTo>
                          <a:cubicBezTo>
                            <a:pt x="12176" y="7212"/>
                            <a:pt x="8356" y="9028"/>
                            <a:pt x="5119" y="9028"/>
                          </a:cubicBezTo>
                          <a:cubicBezTo>
                            <a:pt x="3120" y="9028"/>
                            <a:pt x="1344" y="8337"/>
                            <a:pt x="0" y="7475"/>
                          </a:cubicBezTo>
                          <a:lnTo>
                            <a:pt x="0" y="7475"/>
                          </a:lnTo>
                          <a:lnTo>
                            <a:pt x="345" y="13647"/>
                          </a:lnTo>
                          <a:cubicBezTo>
                            <a:pt x="1589" y="14136"/>
                            <a:pt x="2881" y="14470"/>
                            <a:pt x="4201" y="14662"/>
                          </a:cubicBezTo>
                          <a:cubicBezTo>
                            <a:pt x="4883" y="14756"/>
                            <a:pt x="5542" y="14800"/>
                            <a:pt x="6178" y="14800"/>
                          </a:cubicBezTo>
                          <a:cubicBezTo>
                            <a:pt x="12812" y="14800"/>
                            <a:pt x="16980" y="10017"/>
                            <a:pt x="18901" y="7092"/>
                          </a:cubicBezTo>
                          <a:lnTo>
                            <a:pt x="16538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8" name="Google Shape;1878;p73"/>
                    <p:cNvSpPr/>
                    <p:nvPr/>
                  </p:nvSpPr>
                  <p:spPr>
                    <a:xfrm>
                      <a:off x="5971450" y="3902200"/>
                      <a:ext cx="104800" cy="179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2" h="7179" extrusionOk="0">
                          <a:moveTo>
                            <a:pt x="0" y="1"/>
                          </a:moveTo>
                          <a:lnTo>
                            <a:pt x="345" y="6173"/>
                          </a:lnTo>
                          <a:cubicBezTo>
                            <a:pt x="1589" y="6662"/>
                            <a:pt x="2871" y="6996"/>
                            <a:pt x="4192" y="7178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9" name="Google Shape;1879;p73"/>
                    <p:cNvSpPr/>
                    <p:nvPr/>
                  </p:nvSpPr>
                  <p:spPr>
                    <a:xfrm>
                      <a:off x="6468150" y="3718450"/>
                      <a:ext cx="90975" cy="6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2577" extrusionOk="0">
                          <a:moveTo>
                            <a:pt x="3082" y="1"/>
                          </a:moveTo>
                          <a:lnTo>
                            <a:pt x="1713" y="230"/>
                          </a:lnTo>
                          <a:cubicBezTo>
                            <a:pt x="1713" y="230"/>
                            <a:pt x="0" y="2001"/>
                            <a:pt x="976" y="2508"/>
                          </a:cubicBezTo>
                          <a:cubicBezTo>
                            <a:pt x="1064" y="2555"/>
                            <a:pt x="1158" y="2576"/>
                            <a:pt x="1257" y="2576"/>
                          </a:cubicBezTo>
                          <a:cubicBezTo>
                            <a:pt x="2241" y="2576"/>
                            <a:pt x="3639" y="418"/>
                            <a:pt x="3082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0" name="Google Shape;1880;p73"/>
                    <p:cNvSpPr/>
                    <p:nvPr/>
                  </p:nvSpPr>
                  <p:spPr>
                    <a:xfrm>
                      <a:off x="6477000" y="3674200"/>
                      <a:ext cx="86875" cy="8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5" h="3211" extrusionOk="0">
                          <a:moveTo>
                            <a:pt x="2728" y="0"/>
                          </a:moveTo>
                          <a:cubicBezTo>
                            <a:pt x="2728" y="0"/>
                            <a:pt x="1493" y="335"/>
                            <a:pt x="1407" y="364"/>
                          </a:cubicBezTo>
                          <a:cubicBezTo>
                            <a:pt x="1330" y="393"/>
                            <a:pt x="0" y="2622"/>
                            <a:pt x="335" y="3082"/>
                          </a:cubicBezTo>
                          <a:cubicBezTo>
                            <a:pt x="400" y="3170"/>
                            <a:pt x="501" y="3210"/>
                            <a:pt x="627" y="3210"/>
                          </a:cubicBezTo>
                          <a:cubicBezTo>
                            <a:pt x="1155" y="3210"/>
                            <a:pt x="2125" y="2512"/>
                            <a:pt x="2728" y="1771"/>
                          </a:cubicBezTo>
                          <a:cubicBezTo>
                            <a:pt x="3474" y="842"/>
                            <a:pt x="3254" y="287"/>
                            <a:pt x="2728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1" name="Google Shape;1881;p73"/>
                    <p:cNvSpPr/>
                    <p:nvPr/>
                  </p:nvSpPr>
                  <p:spPr>
                    <a:xfrm>
                      <a:off x="6468850" y="3628975"/>
                      <a:ext cx="97875" cy="89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5" h="3576" extrusionOk="0">
                          <a:moveTo>
                            <a:pt x="2747" y="0"/>
                          </a:moveTo>
                          <a:lnTo>
                            <a:pt x="1991" y="29"/>
                          </a:lnTo>
                          <a:lnTo>
                            <a:pt x="1465" y="919"/>
                          </a:lnTo>
                          <a:cubicBezTo>
                            <a:pt x="1465" y="919"/>
                            <a:pt x="1" y="2996"/>
                            <a:pt x="594" y="3474"/>
                          </a:cubicBezTo>
                          <a:cubicBezTo>
                            <a:pt x="677" y="3543"/>
                            <a:pt x="776" y="3575"/>
                            <a:pt x="889" y="3575"/>
                          </a:cubicBezTo>
                          <a:cubicBezTo>
                            <a:pt x="1571" y="3575"/>
                            <a:pt x="2719" y="2410"/>
                            <a:pt x="3360" y="1350"/>
                          </a:cubicBezTo>
                          <a:cubicBezTo>
                            <a:pt x="3915" y="431"/>
                            <a:pt x="3465" y="39"/>
                            <a:pt x="274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2" name="Google Shape;1882;p73"/>
                    <p:cNvSpPr/>
                    <p:nvPr/>
                  </p:nvSpPr>
                  <p:spPr>
                    <a:xfrm>
                      <a:off x="6475325" y="3663725"/>
                      <a:ext cx="72000" cy="5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0" h="2357" extrusionOk="0">
                          <a:moveTo>
                            <a:pt x="804" y="1"/>
                          </a:moveTo>
                          <a:cubicBezTo>
                            <a:pt x="755" y="1"/>
                            <a:pt x="705" y="22"/>
                            <a:pt x="670" y="75"/>
                          </a:cubicBezTo>
                          <a:cubicBezTo>
                            <a:pt x="402" y="438"/>
                            <a:pt x="201" y="859"/>
                            <a:pt x="77" y="1300"/>
                          </a:cubicBezTo>
                          <a:cubicBezTo>
                            <a:pt x="0" y="1548"/>
                            <a:pt x="10" y="1826"/>
                            <a:pt x="115" y="2065"/>
                          </a:cubicBezTo>
                          <a:cubicBezTo>
                            <a:pt x="224" y="2277"/>
                            <a:pt x="394" y="2356"/>
                            <a:pt x="584" y="2356"/>
                          </a:cubicBezTo>
                          <a:cubicBezTo>
                            <a:pt x="979" y="2356"/>
                            <a:pt x="1465" y="2019"/>
                            <a:pt x="1704" y="1826"/>
                          </a:cubicBezTo>
                          <a:cubicBezTo>
                            <a:pt x="2144" y="1462"/>
                            <a:pt x="2527" y="1022"/>
                            <a:pt x="2833" y="544"/>
                          </a:cubicBezTo>
                          <a:cubicBezTo>
                            <a:pt x="2880" y="464"/>
                            <a:pt x="2810" y="393"/>
                            <a:pt x="2741" y="393"/>
                          </a:cubicBezTo>
                          <a:cubicBezTo>
                            <a:pt x="2711" y="393"/>
                            <a:pt x="2681" y="406"/>
                            <a:pt x="2661" y="438"/>
                          </a:cubicBezTo>
                          <a:lnTo>
                            <a:pt x="2651" y="438"/>
                          </a:lnTo>
                          <a:cubicBezTo>
                            <a:pt x="2402" y="821"/>
                            <a:pt x="2096" y="1175"/>
                            <a:pt x="1752" y="1481"/>
                          </a:cubicBezTo>
                          <a:cubicBezTo>
                            <a:pt x="1436" y="1759"/>
                            <a:pt x="1053" y="2037"/>
                            <a:pt x="632" y="2094"/>
                          </a:cubicBezTo>
                          <a:lnTo>
                            <a:pt x="546" y="2094"/>
                          </a:lnTo>
                          <a:cubicBezTo>
                            <a:pt x="584" y="2094"/>
                            <a:pt x="527" y="2094"/>
                            <a:pt x="517" y="2084"/>
                          </a:cubicBezTo>
                          <a:cubicBezTo>
                            <a:pt x="509" y="2084"/>
                            <a:pt x="477" y="2072"/>
                            <a:pt x="479" y="2072"/>
                          </a:cubicBezTo>
                          <a:lnTo>
                            <a:pt x="479" y="2072"/>
                          </a:lnTo>
                          <a:cubicBezTo>
                            <a:pt x="480" y="2072"/>
                            <a:pt x="482" y="2073"/>
                            <a:pt x="488" y="2075"/>
                          </a:cubicBezTo>
                          <a:lnTo>
                            <a:pt x="440" y="2056"/>
                          </a:lnTo>
                          <a:cubicBezTo>
                            <a:pt x="431" y="2046"/>
                            <a:pt x="431" y="2046"/>
                            <a:pt x="432" y="2046"/>
                          </a:cubicBezTo>
                          <a:cubicBezTo>
                            <a:pt x="433" y="2046"/>
                            <a:pt x="436" y="2046"/>
                            <a:pt x="431" y="2037"/>
                          </a:cubicBezTo>
                          <a:cubicBezTo>
                            <a:pt x="402" y="2017"/>
                            <a:pt x="383" y="1998"/>
                            <a:pt x="373" y="1970"/>
                          </a:cubicBezTo>
                          <a:cubicBezTo>
                            <a:pt x="335" y="1903"/>
                            <a:pt x="316" y="1836"/>
                            <a:pt x="306" y="1759"/>
                          </a:cubicBezTo>
                          <a:cubicBezTo>
                            <a:pt x="306" y="1644"/>
                            <a:pt x="316" y="1529"/>
                            <a:pt x="345" y="1414"/>
                          </a:cubicBezTo>
                          <a:cubicBezTo>
                            <a:pt x="469" y="984"/>
                            <a:pt x="670" y="582"/>
                            <a:pt x="938" y="228"/>
                          </a:cubicBezTo>
                          <a:cubicBezTo>
                            <a:pt x="1025" y="114"/>
                            <a:pt x="916" y="1"/>
                            <a:pt x="80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3" name="Google Shape;1883;p73"/>
                    <p:cNvSpPr/>
                    <p:nvPr/>
                  </p:nvSpPr>
                  <p:spPr>
                    <a:xfrm>
                      <a:off x="6483525" y="3721250"/>
                      <a:ext cx="60375" cy="35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5" h="1418" extrusionOk="0">
                          <a:moveTo>
                            <a:pt x="2325" y="1"/>
                          </a:moveTo>
                          <a:cubicBezTo>
                            <a:pt x="2311" y="1"/>
                            <a:pt x="2298" y="5"/>
                            <a:pt x="2285" y="13"/>
                          </a:cubicBezTo>
                          <a:cubicBezTo>
                            <a:pt x="2084" y="90"/>
                            <a:pt x="1959" y="300"/>
                            <a:pt x="1816" y="453"/>
                          </a:cubicBezTo>
                          <a:cubicBezTo>
                            <a:pt x="1672" y="626"/>
                            <a:pt x="1500" y="788"/>
                            <a:pt x="1318" y="922"/>
                          </a:cubicBezTo>
                          <a:cubicBezTo>
                            <a:pt x="1037" y="1120"/>
                            <a:pt x="695" y="1270"/>
                            <a:pt x="345" y="1270"/>
                          </a:cubicBezTo>
                          <a:cubicBezTo>
                            <a:pt x="255" y="1270"/>
                            <a:pt x="164" y="1260"/>
                            <a:pt x="74" y="1238"/>
                          </a:cubicBezTo>
                          <a:cubicBezTo>
                            <a:pt x="71" y="1238"/>
                            <a:pt x="68" y="1237"/>
                            <a:pt x="65" y="1237"/>
                          </a:cubicBezTo>
                          <a:cubicBezTo>
                            <a:pt x="15" y="1237"/>
                            <a:pt x="1" y="1316"/>
                            <a:pt x="55" y="1334"/>
                          </a:cubicBezTo>
                          <a:cubicBezTo>
                            <a:pt x="220" y="1390"/>
                            <a:pt x="391" y="1418"/>
                            <a:pt x="562" y="1418"/>
                          </a:cubicBezTo>
                          <a:cubicBezTo>
                            <a:pt x="856" y="1418"/>
                            <a:pt x="1146" y="1335"/>
                            <a:pt x="1395" y="1171"/>
                          </a:cubicBezTo>
                          <a:cubicBezTo>
                            <a:pt x="1605" y="1037"/>
                            <a:pt x="1797" y="884"/>
                            <a:pt x="1969" y="712"/>
                          </a:cubicBezTo>
                          <a:cubicBezTo>
                            <a:pt x="2132" y="539"/>
                            <a:pt x="2352" y="338"/>
                            <a:pt x="2400" y="99"/>
                          </a:cubicBezTo>
                          <a:cubicBezTo>
                            <a:pt x="2415" y="47"/>
                            <a:pt x="2372" y="1"/>
                            <a:pt x="232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4" name="Google Shape;1884;p73"/>
                    <p:cNvSpPr/>
                    <p:nvPr/>
                  </p:nvSpPr>
                  <p:spPr>
                    <a:xfrm>
                      <a:off x="5811850" y="3612625"/>
                      <a:ext cx="268000" cy="25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20" h="10177" extrusionOk="0">
                          <a:moveTo>
                            <a:pt x="5628" y="1"/>
                          </a:moveTo>
                          <a:cubicBezTo>
                            <a:pt x="4577" y="1"/>
                            <a:pt x="3522" y="324"/>
                            <a:pt x="2623" y="980"/>
                          </a:cubicBezTo>
                          <a:cubicBezTo>
                            <a:pt x="690" y="2396"/>
                            <a:pt x="1" y="4971"/>
                            <a:pt x="977" y="7162"/>
                          </a:cubicBezTo>
                          <a:cubicBezTo>
                            <a:pt x="1813" y="9020"/>
                            <a:pt x="3646" y="10176"/>
                            <a:pt x="5619" y="10176"/>
                          </a:cubicBezTo>
                          <a:cubicBezTo>
                            <a:pt x="5973" y="10176"/>
                            <a:pt x="6332" y="10139"/>
                            <a:pt x="6690" y="10062"/>
                          </a:cubicBezTo>
                          <a:cubicBezTo>
                            <a:pt x="9035" y="9564"/>
                            <a:pt x="10719" y="7488"/>
                            <a:pt x="10719" y="5085"/>
                          </a:cubicBezTo>
                          <a:cubicBezTo>
                            <a:pt x="10710" y="3640"/>
                            <a:pt x="10097" y="2262"/>
                            <a:pt x="9025" y="1296"/>
                          </a:cubicBezTo>
                          <a:cubicBezTo>
                            <a:pt x="8064" y="437"/>
                            <a:pt x="6848" y="1"/>
                            <a:pt x="5628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5" name="Google Shape;1885;p73"/>
                    <p:cNvSpPr/>
                    <p:nvPr/>
                  </p:nvSpPr>
                  <p:spPr>
                    <a:xfrm>
                      <a:off x="6034600" y="3710175"/>
                      <a:ext cx="8875" cy="2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5" h="811" extrusionOk="0">
                          <a:moveTo>
                            <a:pt x="172" y="0"/>
                          </a:moveTo>
                          <a:cubicBezTo>
                            <a:pt x="85" y="0"/>
                            <a:pt x="1" y="65"/>
                            <a:pt x="1" y="169"/>
                          </a:cubicBezTo>
                          <a:lnTo>
                            <a:pt x="20" y="418"/>
                          </a:lnTo>
                          <a:cubicBezTo>
                            <a:pt x="20" y="466"/>
                            <a:pt x="29" y="504"/>
                            <a:pt x="29" y="552"/>
                          </a:cubicBezTo>
                          <a:cubicBezTo>
                            <a:pt x="39" y="600"/>
                            <a:pt x="49" y="647"/>
                            <a:pt x="58" y="705"/>
                          </a:cubicBezTo>
                          <a:cubicBezTo>
                            <a:pt x="77" y="772"/>
                            <a:pt x="144" y="810"/>
                            <a:pt x="221" y="810"/>
                          </a:cubicBezTo>
                          <a:cubicBezTo>
                            <a:pt x="249" y="801"/>
                            <a:pt x="278" y="791"/>
                            <a:pt x="297" y="762"/>
                          </a:cubicBezTo>
                          <a:cubicBezTo>
                            <a:pt x="326" y="734"/>
                            <a:pt x="336" y="705"/>
                            <a:pt x="345" y="667"/>
                          </a:cubicBezTo>
                          <a:cubicBezTo>
                            <a:pt x="345" y="619"/>
                            <a:pt x="355" y="580"/>
                            <a:pt x="355" y="542"/>
                          </a:cubicBezTo>
                          <a:lnTo>
                            <a:pt x="355" y="418"/>
                          </a:lnTo>
                          <a:cubicBezTo>
                            <a:pt x="355" y="332"/>
                            <a:pt x="345" y="255"/>
                            <a:pt x="336" y="169"/>
                          </a:cubicBezTo>
                          <a:cubicBezTo>
                            <a:pt x="336" y="121"/>
                            <a:pt x="316" y="83"/>
                            <a:pt x="288" y="45"/>
                          </a:cubicBezTo>
                          <a:cubicBezTo>
                            <a:pt x="254" y="14"/>
                            <a:pt x="213" y="0"/>
                            <a:pt x="17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6" name="Google Shape;1886;p73"/>
                    <p:cNvSpPr/>
                    <p:nvPr/>
                  </p:nvSpPr>
                  <p:spPr>
                    <a:xfrm>
                      <a:off x="6051125" y="3711025"/>
                      <a:ext cx="9350" cy="2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" h="860" extrusionOk="0">
                          <a:moveTo>
                            <a:pt x="153" y="1"/>
                          </a:moveTo>
                          <a:cubicBezTo>
                            <a:pt x="67" y="1"/>
                            <a:pt x="0" y="68"/>
                            <a:pt x="0" y="154"/>
                          </a:cubicBezTo>
                          <a:lnTo>
                            <a:pt x="0" y="164"/>
                          </a:lnTo>
                          <a:lnTo>
                            <a:pt x="10" y="460"/>
                          </a:lnTo>
                          <a:cubicBezTo>
                            <a:pt x="10" y="594"/>
                            <a:pt x="0" y="767"/>
                            <a:pt x="124" y="843"/>
                          </a:cubicBezTo>
                          <a:cubicBezTo>
                            <a:pt x="146" y="854"/>
                            <a:pt x="170" y="859"/>
                            <a:pt x="195" y="859"/>
                          </a:cubicBezTo>
                          <a:cubicBezTo>
                            <a:pt x="235" y="859"/>
                            <a:pt x="276" y="844"/>
                            <a:pt x="306" y="814"/>
                          </a:cubicBezTo>
                          <a:cubicBezTo>
                            <a:pt x="354" y="757"/>
                            <a:pt x="373" y="680"/>
                            <a:pt x="364" y="604"/>
                          </a:cubicBezTo>
                          <a:lnTo>
                            <a:pt x="354" y="460"/>
                          </a:lnTo>
                          <a:cubicBezTo>
                            <a:pt x="345" y="355"/>
                            <a:pt x="335" y="259"/>
                            <a:pt x="325" y="164"/>
                          </a:cubicBezTo>
                          <a:cubicBezTo>
                            <a:pt x="325" y="116"/>
                            <a:pt x="306" y="78"/>
                            <a:pt x="278" y="39"/>
                          </a:cubicBezTo>
                          <a:cubicBezTo>
                            <a:pt x="239" y="11"/>
                            <a:pt x="201" y="1"/>
                            <a:pt x="153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7" name="Google Shape;1887;p73"/>
                    <p:cNvSpPr/>
                    <p:nvPr/>
                  </p:nvSpPr>
                  <p:spPr>
                    <a:xfrm>
                      <a:off x="6014975" y="3754400"/>
                      <a:ext cx="34475" cy="29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9" h="1195" extrusionOk="0">
                          <a:moveTo>
                            <a:pt x="146" y="1"/>
                          </a:moveTo>
                          <a:cubicBezTo>
                            <a:pt x="96" y="1"/>
                            <a:pt x="56" y="36"/>
                            <a:pt x="39" y="79"/>
                          </a:cubicBezTo>
                          <a:cubicBezTo>
                            <a:pt x="1" y="232"/>
                            <a:pt x="1" y="395"/>
                            <a:pt x="58" y="548"/>
                          </a:cubicBezTo>
                          <a:cubicBezTo>
                            <a:pt x="116" y="701"/>
                            <a:pt x="211" y="844"/>
                            <a:pt x="336" y="950"/>
                          </a:cubicBezTo>
                          <a:cubicBezTo>
                            <a:pt x="525" y="1111"/>
                            <a:pt x="760" y="1195"/>
                            <a:pt x="1000" y="1195"/>
                          </a:cubicBezTo>
                          <a:cubicBezTo>
                            <a:pt x="1088" y="1195"/>
                            <a:pt x="1177" y="1183"/>
                            <a:pt x="1264" y="1160"/>
                          </a:cubicBezTo>
                          <a:cubicBezTo>
                            <a:pt x="1341" y="1141"/>
                            <a:pt x="1379" y="1074"/>
                            <a:pt x="1360" y="997"/>
                          </a:cubicBezTo>
                          <a:cubicBezTo>
                            <a:pt x="1344" y="941"/>
                            <a:pt x="1286" y="898"/>
                            <a:pt x="1228" y="898"/>
                          </a:cubicBezTo>
                          <a:cubicBezTo>
                            <a:pt x="1218" y="898"/>
                            <a:pt x="1207" y="899"/>
                            <a:pt x="1197" y="902"/>
                          </a:cubicBezTo>
                          <a:cubicBezTo>
                            <a:pt x="1152" y="913"/>
                            <a:pt x="1107" y="918"/>
                            <a:pt x="1061" y="918"/>
                          </a:cubicBezTo>
                          <a:cubicBezTo>
                            <a:pt x="992" y="918"/>
                            <a:pt x="922" y="906"/>
                            <a:pt x="853" y="883"/>
                          </a:cubicBezTo>
                          <a:cubicBezTo>
                            <a:pt x="747" y="854"/>
                            <a:pt x="642" y="796"/>
                            <a:pt x="556" y="720"/>
                          </a:cubicBezTo>
                          <a:cubicBezTo>
                            <a:pt x="470" y="643"/>
                            <a:pt x="403" y="548"/>
                            <a:pt x="355" y="442"/>
                          </a:cubicBezTo>
                          <a:cubicBezTo>
                            <a:pt x="351" y="433"/>
                            <a:pt x="349" y="428"/>
                            <a:pt x="348" y="426"/>
                          </a:cubicBezTo>
                          <a:lnTo>
                            <a:pt x="348" y="426"/>
                          </a:lnTo>
                          <a:cubicBezTo>
                            <a:pt x="347" y="423"/>
                            <a:pt x="346" y="419"/>
                            <a:pt x="345" y="414"/>
                          </a:cubicBezTo>
                          <a:cubicBezTo>
                            <a:pt x="345" y="404"/>
                            <a:pt x="336" y="385"/>
                            <a:pt x="326" y="366"/>
                          </a:cubicBezTo>
                          <a:cubicBezTo>
                            <a:pt x="317" y="337"/>
                            <a:pt x="307" y="308"/>
                            <a:pt x="298" y="289"/>
                          </a:cubicBezTo>
                          <a:cubicBezTo>
                            <a:pt x="278" y="232"/>
                            <a:pt x="259" y="174"/>
                            <a:pt x="250" y="107"/>
                          </a:cubicBezTo>
                          <a:cubicBezTo>
                            <a:pt x="250" y="60"/>
                            <a:pt x="211" y="12"/>
                            <a:pt x="164" y="2"/>
                          </a:cubicBezTo>
                          <a:cubicBezTo>
                            <a:pt x="158" y="1"/>
                            <a:pt x="152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8" name="Google Shape;1888;p73"/>
                    <p:cNvSpPr/>
                    <p:nvPr/>
                  </p:nvSpPr>
                  <p:spPr>
                    <a:xfrm>
                      <a:off x="5811625" y="3612475"/>
                      <a:ext cx="225875" cy="205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35" h="8231" extrusionOk="0">
                          <a:moveTo>
                            <a:pt x="5635" y="1"/>
                          </a:moveTo>
                          <a:cubicBezTo>
                            <a:pt x="4386" y="1"/>
                            <a:pt x="3139" y="460"/>
                            <a:pt x="2163" y="1378"/>
                          </a:cubicBezTo>
                          <a:cubicBezTo>
                            <a:pt x="230" y="3177"/>
                            <a:pt x="0" y="6154"/>
                            <a:pt x="1627" y="8230"/>
                          </a:cubicBezTo>
                          <a:lnTo>
                            <a:pt x="6297" y="3866"/>
                          </a:lnTo>
                          <a:lnTo>
                            <a:pt x="9034" y="1302"/>
                          </a:lnTo>
                          <a:cubicBezTo>
                            <a:pt x="8063" y="434"/>
                            <a:pt x="6848" y="1"/>
                            <a:pt x="563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9" name="Google Shape;1889;p73"/>
                    <p:cNvSpPr/>
                    <p:nvPr/>
                  </p:nvSpPr>
                  <p:spPr>
                    <a:xfrm>
                      <a:off x="5677150" y="3863925"/>
                      <a:ext cx="360100" cy="345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04" h="13811" extrusionOk="0">
                          <a:moveTo>
                            <a:pt x="6719" y="0"/>
                          </a:moveTo>
                          <a:cubicBezTo>
                            <a:pt x="422" y="4853"/>
                            <a:pt x="1" y="13810"/>
                            <a:pt x="1" y="13810"/>
                          </a:cubicBezTo>
                          <a:lnTo>
                            <a:pt x="14404" y="12490"/>
                          </a:lnTo>
                          <a:cubicBezTo>
                            <a:pt x="14404" y="5120"/>
                            <a:pt x="11724" y="1771"/>
                            <a:pt x="11724" y="1532"/>
                          </a:cubicBezTo>
                          <a:cubicBezTo>
                            <a:pt x="11724" y="1283"/>
                            <a:pt x="6719" y="0"/>
                            <a:pt x="671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0" name="Google Shape;1890;p73"/>
                    <p:cNvSpPr/>
                    <p:nvPr/>
                  </p:nvSpPr>
                  <p:spPr>
                    <a:xfrm>
                      <a:off x="5558000" y="4176150"/>
                      <a:ext cx="821225" cy="460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849" h="18404" extrusionOk="0">
                          <a:moveTo>
                            <a:pt x="19170" y="1"/>
                          </a:moveTo>
                          <a:lnTo>
                            <a:pt x="4767" y="1321"/>
                          </a:lnTo>
                          <a:cubicBezTo>
                            <a:pt x="4767" y="1321"/>
                            <a:pt x="2671" y="8805"/>
                            <a:pt x="6307" y="9954"/>
                          </a:cubicBezTo>
                          <a:cubicBezTo>
                            <a:pt x="6307" y="9954"/>
                            <a:pt x="5906" y="9860"/>
                            <a:pt x="5358" y="9860"/>
                          </a:cubicBezTo>
                          <a:cubicBezTo>
                            <a:pt x="4628" y="9860"/>
                            <a:pt x="3641" y="10026"/>
                            <a:pt x="2996" y="10796"/>
                          </a:cubicBezTo>
                          <a:cubicBezTo>
                            <a:pt x="1857" y="12155"/>
                            <a:pt x="1" y="15064"/>
                            <a:pt x="1" y="15064"/>
                          </a:cubicBezTo>
                          <a:lnTo>
                            <a:pt x="26376" y="18376"/>
                          </a:lnTo>
                          <a:cubicBezTo>
                            <a:pt x="26525" y="18395"/>
                            <a:pt x="26672" y="18404"/>
                            <a:pt x="26817" y="18404"/>
                          </a:cubicBezTo>
                          <a:cubicBezTo>
                            <a:pt x="30463" y="18404"/>
                            <a:pt x="32848" y="12557"/>
                            <a:pt x="28099" y="9207"/>
                          </a:cubicBezTo>
                          <a:cubicBezTo>
                            <a:pt x="23850" y="6212"/>
                            <a:pt x="19170" y="4231"/>
                            <a:pt x="19170" y="4231"/>
                          </a:cubicBezTo>
                          <a:lnTo>
                            <a:pt x="1917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1" name="Google Shape;1891;p73"/>
                    <p:cNvSpPr/>
                    <p:nvPr/>
                  </p:nvSpPr>
                  <p:spPr>
                    <a:xfrm>
                      <a:off x="5779325" y="3984275"/>
                      <a:ext cx="410825" cy="645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433" h="25812" extrusionOk="0">
                          <a:moveTo>
                            <a:pt x="6422" y="0"/>
                          </a:moveTo>
                          <a:lnTo>
                            <a:pt x="0" y="402"/>
                          </a:lnTo>
                          <a:lnTo>
                            <a:pt x="6001" y="21533"/>
                          </a:lnTo>
                          <a:lnTo>
                            <a:pt x="6451" y="23151"/>
                          </a:lnTo>
                          <a:cubicBezTo>
                            <a:pt x="6718" y="24089"/>
                            <a:pt x="7522" y="24778"/>
                            <a:pt x="8499" y="24902"/>
                          </a:cubicBezTo>
                          <a:lnTo>
                            <a:pt x="15590" y="25811"/>
                          </a:lnTo>
                          <a:cubicBezTo>
                            <a:pt x="15590" y="25811"/>
                            <a:pt x="16432" y="25428"/>
                            <a:pt x="15590" y="24835"/>
                          </a:cubicBezTo>
                          <a:cubicBezTo>
                            <a:pt x="14748" y="24242"/>
                            <a:pt x="12815" y="23495"/>
                            <a:pt x="12815" y="23495"/>
                          </a:cubicBezTo>
                          <a:lnTo>
                            <a:pt x="11800" y="19772"/>
                          </a:lnTo>
                          <a:lnTo>
                            <a:pt x="642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2" name="Google Shape;1892;p73"/>
                    <p:cNvSpPr/>
                    <p:nvPr/>
                  </p:nvSpPr>
                  <p:spPr>
                    <a:xfrm>
                      <a:off x="5929325" y="4478575"/>
                      <a:ext cx="260825" cy="151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33" h="6040" extrusionOk="0">
                          <a:moveTo>
                            <a:pt x="5800" y="0"/>
                          </a:moveTo>
                          <a:lnTo>
                            <a:pt x="1" y="1761"/>
                          </a:lnTo>
                          <a:lnTo>
                            <a:pt x="575" y="3819"/>
                          </a:lnTo>
                          <a:cubicBezTo>
                            <a:pt x="766" y="4498"/>
                            <a:pt x="1350" y="4987"/>
                            <a:pt x="2039" y="5082"/>
                          </a:cubicBezTo>
                          <a:lnTo>
                            <a:pt x="9590" y="6039"/>
                          </a:lnTo>
                          <a:cubicBezTo>
                            <a:pt x="9590" y="6039"/>
                            <a:pt x="10432" y="5666"/>
                            <a:pt x="9590" y="5073"/>
                          </a:cubicBezTo>
                          <a:cubicBezTo>
                            <a:pt x="8748" y="4479"/>
                            <a:pt x="6815" y="3723"/>
                            <a:pt x="6815" y="3723"/>
                          </a:cubicBezTo>
                          <a:lnTo>
                            <a:pt x="580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3" name="Google Shape;1893;p73"/>
                    <p:cNvSpPr/>
                    <p:nvPr/>
                  </p:nvSpPr>
                  <p:spPr>
                    <a:xfrm>
                      <a:off x="6050950" y="4583350"/>
                      <a:ext cx="66450" cy="4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648" extrusionOk="0">
                          <a:moveTo>
                            <a:pt x="114" y="1"/>
                          </a:moveTo>
                          <a:cubicBezTo>
                            <a:pt x="16" y="1"/>
                            <a:pt x="0" y="174"/>
                            <a:pt x="103" y="183"/>
                          </a:cubicBezTo>
                          <a:cubicBezTo>
                            <a:pt x="658" y="279"/>
                            <a:pt x="1222" y="374"/>
                            <a:pt x="1720" y="662"/>
                          </a:cubicBezTo>
                          <a:cubicBezTo>
                            <a:pt x="1931" y="776"/>
                            <a:pt x="2122" y="939"/>
                            <a:pt x="2266" y="1130"/>
                          </a:cubicBezTo>
                          <a:cubicBezTo>
                            <a:pt x="2275" y="1159"/>
                            <a:pt x="2323" y="1226"/>
                            <a:pt x="2304" y="1264"/>
                          </a:cubicBezTo>
                          <a:cubicBezTo>
                            <a:pt x="2294" y="1303"/>
                            <a:pt x="2218" y="1322"/>
                            <a:pt x="2170" y="1341"/>
                          </a:cubicBezTo>
                          <a:cubicBezTo>
                            <a:pt x="2026" y="1379"/>
                            <a:pt x="1883" y="1408"/>
                            <a:pt x="1730" y="1427"/>
                          </a:cubicBezTo>
                          <a:cubicBezTo>
                            <a:pt x="1634" y="1427"/>
                            <a:pt x="1615" y="1571"/>
                            <a:pt x="1711" y="1599"/>
                          </a:cubicBezTo>
                          <a:cubicBezTo>
                            <a:pt x="1797" y="1628"/>
                            <a:pt x="1914" y="1647"/>
                            <a:pt x="2034" y="1647"/>
                          </a:cubicBezTo>
                          <a:cubicBezTo>
                            <a:pt x="2275" y="1647"/>
                            <a:pt x="2530" y="1571"/>
                            <a:pt x="2581" y="1341"/>
                          </a:cubicBezTo>
                          <a:cubicBezTo>
                            <a:pt x="2658" y="1035"/>
                            <a:pt x="2342" y="767"/>
                            <a:pt x="2132" y="604"/>
                          </a:cubicBezTo>
                          <a:cubicBezTo>
                            <a:pt x="1557" y="173"/>
                            <a:pt x="820" y="87"/>
                            <a:pt x="122" y="1"/>
                          </a:cubicBezTo>
                          <a:cubicBezTo>
                            <a:pt x="119" y="1"/>
                            <a:pt x="117" y="1"/>
                            <a:pt x="11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4" name="Google Shape;1894;p73"/>
                    <p:cNvSpPr/>
                    <p:nvPr/>
                  </p:nvSpPr>
                  <p:spPr>
                    <a:xfrm>
                      <a:off x="6088100" y="4582600"/>
                      <a:ext cx="71175" cy="4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7" h="1943" extrusionOk="0">
                          <a:moveTo>
                            <a:pt x="75" y="0"/>
                          </a:moveTo>
                          <a:cubicBezTo>
                            <a:pt x="19" y="0"/>
                            <a:pt x="0" y="90"/>
                            <a:pt x="62" y="108"/>
                          </a:cubicBezTo>
                          <a:lnTo>
                            <a:pt x="62" y="98"/>
                          </a:lnTo>
                          <a:cubicBezTo>
                            <a:pt x="368" y="194"/>
                            <a:pt x="674" y="309"/>
                            <a:pt x="971" y="443"/>
                          </a:cubicBezTo>
                          <a:cubicBezTo>
                            <a:pt x="1258" y="558"/>
                            <a:pt x="1555" y="682"/>
                            <a:pt x="1832" y="816"/>
                          </a:cubicBezTo>
                          <a:cubicBezTo>
                            <a:pt x="2033" y="912"/>
                            <a:pt x="2397" y="1036"/>
                            <a:pt x="2435" y="1294"/>
                          </a:cubicBezTo>
                          <a:cubicBezTo>
                            <a:pt x="2463" y="1544"/>
                            <a:pt x="2214" y="1678"/>
                            <a:pt x="1998" y="1678"/>
                          </a:cubicBezTo>
                          <a:cubicBezTo>
                            <a:pt x="1991" y="1678"/>
                            <a:pt x="1983" y="1678"/>
                            <a:pt x="1976" y="1677"/>
                          </a:cubicBezTo>
                          <a:cubicBezTo>
                            <a:pt x="1871" y="1677"/>
                            <a:pt x="1832" y="1811"/>
                            <a:pt x="1918" y="1869"/>
                          </a:cubicBezTo>
                          <a:cubicBezTo>
                            <a:pt x="2005" y="1919"/>
                            <a:pt x="2099" y="1942"/>
                            <a:pt x="2192" y="1942"/>
                          </a:cubicBezTo>
                          <a:cubicBezTo>
                            <a:pt x="2416" y="1942"/>
                            <a:pt x="2631" y="1805"/>
                            <a:pt x="2713" y="1582"/>
                          </a:cubicBezTo>
                          <a:cubicBezTo>
                            <a:pt x="2847" y="1237"/>
                            <a:pt x="2675" y="912"/>
                            <a:pt x="2368" y="739"/>
                          </a:cubicBezTo>
                          <a:cubicBezTo>
                            <a:pt x="2024" y="558"/>
                            <a:pt x="1660" y="414"/>
                            <a:pt x="1287" y="299"/>
                          </a:cubicBezTo>
                          <a:cubicBezTo>
                            <a:pt x="1105" y="232"/>
                            <a:pt x="914" y="175"/>
                            <a:pt x="722" y="136"/>
                          </a:cubicBezTo>
                          <a:cubicBezTo>
                            <a:pt x="531" y="89"/>
                            <a:pt x="301" y="60"/>
                            <a:pt x="91" y="2"/>
                          </a:cubicBezTo>
                          <a:cubicBezTo>
                            <a:pt x="85" y="1"/>
                            <a:pt x="80" y="0"/>
                            <a:pt x="7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5" name="Google Shape;1895;p73"/>
                    <p:cNvSpPr/>
                    <p:nvPr/>
                  </p:nvSpPr>
                  <p:spPr>
                    <a:xfrm>
                      <a:off x="5779325" y="3994325"/>
                      <a:ext cx="57425" cy="20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7" h="8088" extrusionOk="0">
                          <a:moveTo>
                            <a:pt x="0" y="0"/>
                          </a:moveTo>
                          <a:lnTo>
                            <a:pt x="1531" y="8087"/>
                          </a:lnTo>
                          <a:lnTo>
                            <a:pt x="2297" y="8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96" name="Google Shape;1896;p73"/>
                <p:cNvGrpSpPr/>
                <p:nvPr/>
              </p:nvGrpSpPr>
              <p:grpSpPr>
                <a:xfrm rot="-2057815">
                  <a:off x="1114061" y="2504730"/>
                  <a:ext cx="207938" cy="270066"/>
                  <a:chOff x="1548440" y="2588021"/>
                  <a:chExt cx="248926" cy="323267"/>
                </a:xfrm>
              </p:grpSpPr>
              <p:sp>
                <p:nvSpPr>
                  <p:cNvPr id="1897" name="Google Shape;1897;p73"/>
                  <p:cNvSpPr/>
                  <p:nvPr/>
                </p:nvSpPr>
                <p:spPr>
                  <a:xfrm flipH="1">
                    <a:off x="1565284" y="2719553"/>
                    <a:ext cx="232082" cy="19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9" h="2618" extrusionOk="0">
                        <a:moveTo>
                          <a:pt x="1644" y="1"/>
                        </a:moveTo>
                        <a:cubicBezTo>
                          <a:pt x="1388" y="1"/>
                          <a:pt x="1135" y="65"/>
                          <a:pt x="910" y="190"/>
                        </a:cubicBezTo>
                        <a:cubicBezTo>
                          <a:pt x="546" y="391"/>
                          <a:pt x="336" y="764"/>
                          <a:pt x="202" y="1137"/>
                        </a:cubicBezTo>
                        <a:cubicBezTo>
                          <a:pt x="39" y="1587"/>
                          <a:pt x="1" y="2075"/>
                          <a:pt x="78" y="2544"/>
                        </a:cubicBezTo>
                        <a:cubicBezTo>
                          <a:pt x="86" y="2594"/>
                          <a:pt x="127" y="2617"/>
                          <a:pt x="171" y="2617"/>
                        </a:cubicBezTo>
                        <a:cubicBezTo>
                          <a:pt x="226" y="2617"/>
                          <a:pt x="284" y="2580"/>
                          <a:pt x="279" y="2515"/>
                        </a:cubicBezTo>
                        <a:cubicBezTo>
                          <a:pt x="269" y="2113"/>
                          <a:pt x="317" y="1702"/>
                          <a:pt x="441" y="1309"/>
                        </a:cubicBezTo>
                        <a:cubicBezTo>
                          <a:pt x="546" y="974"/>
                          <a:pt x="709" y="611"/>
                          <a:pt x="1015" y="419"/>
                        </a:cubicBezTo>
                        <a:cubicBezTo>
                          <a:pt x="1227" y="281"/>
                          <a:pt x="1460" y="223"/>
                          <a:pt x="1696" y="223"/>
                        </a:cubicBezTo>
                        <a:cubicBezTo>
                          <a:pt x="2195" y="223"/>
                          <a:pt x="2709" y="484"/>
                          <a:pt x="3073" y="802"/>
                        </a:cubicBezTo>
                        <a:cubicBezTo>
                          <a:pt x="3082" y="814"/>
                          <a:pt x="3094" y="819"/>
                          <a:pt x="3105" y="819"/>
                        </a:cubicBezTo>
                        <a:cubicBezTo>
                          <a:pt x="3138" y="819"/>
                          <a:pt x="3169" y="774"/>
                          <a:pt x="3140" y="745"/>
                        </a:cubicBezTo>
                        <a:cubicBezTo>
                          <a:pt x="2824" y="429"/>
                          <a:pt x="2480" y="161"/>
                          <a:pt x="2049" y="56"/>
                        </a:cubicBezTo>
                        <a:cubicBezTo>
                          <a:pt x="1916" y="19"/>
                          <a:pt x="1779" y="1"/>
                          <a:pt x="164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73"/>
                  <p:cNvSpPr/>
                  <p:nvPr/>
                </p:nvSpPr>
                <p:spPr>
                  <a:xfrm flipH="1">
                    <a:off x="1548440" y="2588021"/>
                    <a:ext cx="238673" cy="19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9" h="2644" extrusionOk="0">
                        <a:moveTo>
                          <a:pt x="834" y="1"/>
                        </a:moveTo>
                        <a:cubicBezTo>
                          <a:pt x="586" y="1"/>
                          <a:pt x="336" y="56"/>
                          <a:pt x="100" y="177"/>
                        </a:cubicBezTo>
                        <a:cubicBezTo>
                          <a:pt x="1" y="227"/>
                          <a:pt x="59" y="349"/>
                          <a:pt x="152" y="349"/>
                        </a:cubicBezTo>
                        <a:cubicBezTo>
                          <a:pt x="166" y="349"/>
                          <a:pt x="181" y="346"/>
                          <a:pt x="196" y="340"/>
                        </a:cubicBezTo>
                        <a:cubicBezTo>
                          <a:pt x="374" y="261"/>
                          <a:pt x="563" y="226"/>
                          <a:pt x="752" y="226"/>
                        </a:cubicBezTo>
                        <a:cubicBezTo>
                          <a:pt x="1211" y="226"/>
                          <a:pt x="1675" y="434"/>
                          <a:pt x="2014" y="732"/>
                        </a:cubicBezTo>
                        <a:cubicBezTo>
                          <a:pt x="2263" y="952"/>
                          <a:pt x="2474" y="1220"/>
                          <a:pt x="2627" y="1507"/>
                        </a:cubicBezTo>
                        <a:cubicBezTo>
                          <a:pt x="2713" y="1651"/>
                          <a:pt x="2780" y="1804"/>
                          <a:pt x="2847" y="1947"/>
                        </a:cubicBezTo>
                        <a:cubicBezTo>
                          <a:pt x="2933" y="2139"/>
                          <a:pt x="3029" y="2340"/>
                          <a:pt x="2962" y="2550"/>
                        </a:cubicBezTo>
                        <a:cubicBezTo>
                          <a:pt x="2939" y="2607"/>
                          <a:pt x="2984" y="2644"/>
                          <a:pt x="3030" y="2644"/>
                        </a:cubicBezTo>
                        <a:cubicBezTo>
                          <a:pt x="3062" y="2644"/>
                          <a:pt x="3094" y="2627"/>
                          <a:pt x="3105" y="2589"/>
                        </a:cubicBezTo>
                        <a:lnTo>
                          <a:pt x="3105" y="2598"/>
                        </a:lnTo>
                        <a:cubicBezTo>
                          <a:pt x="3258" y="2234"/>
                          <a:pt x="3019" y="1785"/>
                          <a:pt x="2856" y="1469"/>
                        </a:cubicBezTo>
                        <a:cubicBezTo>
                          <a:pt x="2675" y="1115"/>
                          <a:pt x="2445" y="799"/>
                          <a:pt x="2158" y="531"/>
                        </a:cubicBezTo>
                        <a:cubicBezTo>
                          <a:pt x="1787" y="204"/>
                          <a:pt x="1312" y="1"/>
                          <a:pt x="83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99" name="Google Shape;1899;p73"/>
            <p:cNvGrpSpPr/>
            <p:nvPr/>
          </p:nvGrpSpPr>
          <p:grpSpPr>
            <a:xfrm rot="2308623">
              <a:off x="1001434" y="2915883"/>
              <a:ext cx="85178" cy="135400"/>
              <a:chOff x="1178397" y="3007357"/>
              <a:chExt cx="110805" cy="176136"/>
            </a:xfrm>
          </p:grpSpPr>
          <p:sp>
            <p:nvSpPr>
              <p:cNvPr id="1900" name="Google Shape;1900;p73"/>
              <p:cNvSpPr/>
              <p:nvPr/>
            </p:nvSpPr>
            <p:spPr>
              <a:xfrm flipH="1">
                <a:off x="1178397" y="3007357"/>
                <a:ext cx="110805" cy="17613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405" extrusionOk="0">
                    <a:moveTo>
                      <a:pt x="674" y="1"/>
                    </a:moveTo>
                    <a:cubicBezTo>
                      <a:pt x="327" y="1"/>
                      <a:pt x="1" y="146"/>
                      <a:pt x="1" y="146"/>
                    </a:cubicBezTo>
                    <a:lnTo>
                      <a:pt x="1" y="2404"/>
                    </a:lnTo>
                    <a:cubicBezTo>
                      <a:pt x="1" y="2404"/>
                      <a:pt x="1513" y="2328"/>
                      <a:pt x="1484" y="921"/>
                    </a:cubicBezTo>
                    <a:cubicBezTo>
                      <a:pt x="1464" y="177"/>
                      <a:pt x="1057" y="1"/>
                      <a:pt x="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73"/>
              <p:cNvSpPr/>
              <p:nvPr/>
            </p:nvSpPr>
            <p:spPr>
              <a:xfrm flipH="1">
                <a:off x="1218310" y="3026472"/>
                <a:ext cx="59687" cy="11930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629" extrusionOk="0">
                    <a:moveTo>
                      <a:pt x="650" y="1"/>
                    </a:moveTo>
                    <a:cubicBezTo>
                      <a:pt x="623" y="1"/>
                      <a:pt x="596" y="12"/>
                      <a:pt x="575" y="38"/>
                    </a:cubicBezTo>
                    <a:cubicBezTo>
                      <a:pt x="240" y="449"/>
                      <a:pt x="1" y="995"/>
                      <a:pt x="78" y="1531"/>
                    </a:cubicBezTo>
                    <a:cubicBezTo>
                      <a:pt x="78" y="1578"/>
                      <a:pt x="116" y="1617"/>
                      <a:pt x="164" y="1626"/>
                    </a:cubicBezTo>
                    <a:cubicBezTo>
                      <a:pt x="170" y="1628"/>
                      <a:pt x="176" y="1628"/>
                      <a:pt x="182" y="1628"/>
                    </a:cubicBezTo>
                    <a:cubicBezTo>
                      <a:pt x="223" y="1628"/>
                      <a:pt x="261" y="1601"/>
                      <a:pt x="269" y="1559"/>
                    </a:cubicBezTo>
                    <a:cubicBezTo>
                      <a:pt x="298" y="1311"/>
                      <a:pt x="345" y="1071"/>
                      <a:pt x="422" y="832"/>
                    </a:cubicBezTo>
                    <a:cubicBezTo>
                      <a:pt x="499" y="602"/>
                      <a:pt x="613" y="382"/>
                      <a:pt x="757" y="181"/>
                    </a:cubicBezTo>
                    <a:cubicBezTo>
                      <a:pt x="815" y="102"/>
                      <a:pt x="731" y="1"/>
                      <a:pt x="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2" name="Google Shape;1902;p73"/>
            <p:cNvGrpSpPr/>
            <p:nvPr/>
          </p:nvGrpSpPr>
          <p:grpSpPr>
            <a:xfrm>
              <a:off x="989620" y="3030402"/>
              <a:ext cx="108793" cy="175029"/>
              <a:chOff x="1268249" y="2382652"/>
              <a:chExt cx="160723" cy="258574"/>
            </a:xfrm>
          </p:grpSpPr>
          <p:sp>
            <p:nvSpPr>
              <p:cNvPr id="1903" name="Google Shape;1903;p73"/>
              <p:cNvSpPr/>
              <p:nvPr/>
            </p:nvSpPr>
            <p:spPr>
              <a:xfrm>
                <a:off x="1268249" y="2382652"/>
                <a:ext cx="160723" cy="137667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078" extrusionOk="0">
                    <a:moveTo>
                      <a:pt x="1380" y="0"/>
                    </a:moveTo>
                    <a:cubicBezTo>
                      <a:pt x="1125" y="0"/>
                      <a:pt x="866" y="95"/>
                      <a:pt x="654" y="306"/>
                    </a:cubicBezTo>
                    <a:cubicBezTo>
                      <a:pt x="0" y="960"/>
                      <a:pt x="463" y="2077"/>
                      <a:pt x="1390" y="2077"/>
                    </a:cubicBezTo>
                    <a:cubicBezTo>
                      <a:pt x="1962" y="2077"/>
                      <a:pt x="2425" y="1614"/>
                      <a:pt x="2425" y="1042"/>
                    </a:cubicBezTo>
                    <a:cubicBezTo>
                      <a:pt x="2425" y="415"/>
                      <a:pt x="1914" y="0"/>
                      <a:pt x="1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73"/>
              <p:cNvSpPr/>
              <p:nvPr/>
            </p:nvSpPr>
            <p:spPr>
              <a:xfrm>
                <a:off x="1293491" y="2542182"/>
                <a:ext cx="115606" cy="9904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495" extrusionOk="0">
                    <a:moveTo>
                      <a:pt x="988" y="0"/>
                    </a:moveTo>
                    <a:cubicBezTo>
                      <a:pt x="808" y="0"/>
                      <a:pt x="625" y="66"/>
                      <a:pt x="478" y="214"/>
                    </a:cubicBezTo>
                    <a:cubicBezTo>
                      <a:pt x="1" y="691"/>
                      <a:pt x="341" y="1494"/>
                      <a:pt x="995" y="1494"/>
                    </a:cubicBezTo>
                    <a:cubicBezTo>
                      <a:pt x="1404" y="1494"/>
                      <a:pt x="1744" y="1154"/>
                      <a:pt x="1744" y="745"/>
                    </a:cubicBezTo>
                    <a:cubicBezTo>
                      <a:pt x="1744" y="300"/>
                      <a:pt x="1372" y="0"/>
                      <a:pt x="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="" xmlns:a16="http://schemas.microsoft.com/office/drawing/2014/main" id="{C39ED764-37D9-4475-A644-D5EA5620D243}"/>
              </a:ext>
            </a:extLst>
          </p:cNvPr>
          <p:cNvSpPr/>
          <p:nvPr/>
        </p:nvSpPr>
        <p:spPr>
          <a:xfrm>
            <a:off x="-5954" y="-6770"/>
            <a:ext cx="2382442" cy="5143500"/>
          </a:xfrm>
          <a:prstGeom prst="rect">
            <a:avLst/>
          </a:prstGeom>
          <a:gradFill flip="none" rotWithShape="1">
            <a:gsLst>
              <a:gs pos="44000">
                <a:srgbClr val="61243A">
                  <a:alpha val="57000"/>
                </a:srgbClr>
              </a:gs>
              <a:gs pos="0">
                <a:srgbClr val="282A39"/>
              </a:gs>
              <a:gs pos="100000">
                <a:srgbClr val="EF556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16A1A4B-65B2-4774-92EC-FE7DCA55EC69}"/>
              </a:ext>
            </a:extLst>
          </p:cNvPr>
          <p:cNvSpPr txBox="1"/>
          <p:nvPr/>
        </p:nvSpPr>
        <p:spPr>
          <a:xfrm>
            <a:off x="3252771" y="13711"/>
            <a:ext cx="511492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TABLE OF CONTENTS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F0D702D6-DE7F-4CFE-8D93-AACC53478C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03089" y="678657"/>
            <a:ext cx="6543679" cy="3879058"/>
            <a:chOff x="2494" y="724"/>
            <a:chExt cx="5496" cy="3258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6B15C6AA-7B72-4B4C-AB68-2F6E9A437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724"/>
              <a:ext cx="2425" cy="3258"/>
            </a:xfrm>
            <a:custGeom>
              <a:avLst/>
              <a:gdLst>
                <a:gd name="T0" fmla="*/ 1367 w 1511"/>
                <a:gd name="T1" fmla="*/ 2027 h 2029"/>
                <a:gd name="T2" fmla="*/ 1511 w 1511"/>
                <a:gd name="T3" fmla="*/ 1771 h 2029"/>
                <a:gd name="T4" fmla="*/ 1468 w 1511"/>
                <a:gd name="T5" fmla="*/ 1617 h 2029"/>
                <a:gd name="T6" fmla="*/ 1359 w 1511"/>
                <a:gd name="T7" fmla="*/ 1517 h 2029"/>
                <a:gd name="T8" fmla="*/ 1217 w 1511"/>
                <a:gd name="T9" fmla="*/ 1487 h 2029"/>
                <a:gd name="T10" fmla="*/ 1059 w 1511"/>
                <a:gd name="T11" fmla="*/ 1515 h 2029"/>
                <a:gd name="T12" fmla="*/ 904 w 1511"/>
                <a:gd name="T13" fmla="*/ 1544 h 2029"/>
                <a:gd name="T14" fmla="*/ 765 w 1511"/>
                <a:gd name="T15" fmla="*/ 1514 h 2029"/>
                <a:gd name="T16" fmla="*/ 659 w 1511"/>
                <a:gd name="T17" fmla="*/ 1417 h 2029"/>
                <a:gd name="T18" fmla="*/ 617 w 1511"/>
                <a:gd name="T19" fmla="*/ 1267 h 2029"/>
                <a:gd name="T20" fmla="*/ 758 w 1511"/>
                <a:gd name="T21" fmla="*/ 1018 h 2029"/>
                <a:gd name="T22" fmla="*/ 756 w 1511"/>
                <a:gd name="T23" fmla="*/ 1014 h 2029"/>
                <a:gd name="T24" fmla="*/ 752 w 1511"/>
                <a:gd name="T25" fmla="*/ 1013 h 2029"/>
                <a:gd name="T26" fmla="*/ 752 w 1511"/>
                <a:gd name="T27" fmla="*/ 1013 h 2029"/>
                <a:gd name="T28" fmla="*/ 749 w 1511"/>
                <a:gd name="T29" fmla="*/ 1023 h 2029"/>
                <a:gd name="T30" fmla="*/ 758 w 1511"/>
                <a:gd name="T31" fmla="*/ 1018 h 2029"/>
                <a:gd name="T32" fmla="*/ 902 w 1511"/>
                <a:gd name="T33" fmla="*/ 762 h 2029"/>
                <a:gd name="T34" fmla="*/ 859 w 1511"/>
                <a:gd name="T35" fmla="*/ 608 h 2029"/>
                <a:gd name="T36" fmla="*/ 750 w 1511"/>
                <a:gd name="T37" fmla="*/ 508 h 2029"/>
                <a:gd name="T38" fmla="*/ 608 w 1511"/>
                <a:gd name="T39" fmla="*/ 477 h 2029"/>
                <a:gd name="T40" fmla="*/ 450 w 1511"/>
                <a:gd name="T41" fmla="*/ 506 h 2029"/>
                <a:gd name="T42" fmla="*/ 295 w 1511"/>
                <a:gd name="T43" fmla="*/ 534 h 2029"/>
                <a:gd name="T44" fmla="*/ 156 w 1511"/>
                <a:gd name="T45" fmla="*/ 504 h 2029"/>
                <a:gd name="T46" fmla="*/ 50 w 1511"/>
                <a:gd name="T47" fmla="*/ 407 h 2029"/>
                <a:gd name="T48" fmla="*/ 8 w 1511"/>
                <a:gd name="T49" fmla="*/ 257 h 2029"/>
                <a:gd name="T50" fmla="*/ 149 w 1511"/>
                <a:gd name="T51" fmla="*/ 8 h 2029"/>
                <a:gd name="T52" fmla="*/ 150 w 1511"/>
                <a:gd name="T53" fmla="*/ 3 h 2029"/>
                <a:gd name="T54" fmla="*/ 145 w 1511"/>
                <a:gd name="T55" fmla="*/ 1 h 2029"/>
                <a:gd name="T56" fmla="*/ 0 w 1511"/>
                <a:gd name="T57" fmla="*/ 257 h 2029"/>
                <a:gd name="T58" fmla="*/ 43 w 1511"/>
                <a:gd name="T59" fmla="*/ 411 h 2029"/>
                <a:gd name="T60" fmla="*/ 152 w 1511"/>
                <a:gd name="T61" fmla="*/ 512 h 2029"/>
                <a:gd name="T62" fmla="*/ 295 w 1511"/>
                <a:gd name="T63" fmla="*/ 542 h 2029"/>
                <a:gd name="T64" fmla="*/ 453 w 1511"/>
                <a:gd name="T65" fmla="*/ 513 h 2029"/>
                <a:gd name="T66" fmla="*/ 608 w 1511"/>
                <a:gd name="T67" fmla="*/ 485 h 2029"/>
                <a:gd name="T68" fmla="*/ 747 w 1511"/>
                <a:gd name="T69" fmla="*/ 515 h 2029"/>
                <a:gd name="T70" fmla="*/ 852 w 1511"/>
                <a:gd name="T71" fmla="*/ 612 h 2029"/>
                <a:gd name="T72" fmla="*/ 894 w 1511"/>
                <a:gd name="T73" fmla="*/ 762 h 2029"/>
                <a:gd name="T74" fmla="*/ 754 w 1511"/>
                <a:gd name="T75" fmla="*/ 1011 h 2029"/>
                <a:gd name="T76" fmla="*/ 756 w 1511"/>
                <a:gd name="T77" fmla="*/ 1014 h 2029"/>
                <a:gd name="T78" fmla="*/ 760 w 1511"/>
                <a:gd name="T79" fmla="*/ 1016 h 2029"/>
                <a:gd name="T80" fmla="*/ 760 w 1511"/>
                <a:gd name="T81" fmla="*/ 1015 h 2029"/>
                <a:gd name="T82" fmla="*/ 762 w 1511"/>
                <a:gd name="T83" fmla="*/ 1006 h 2029"/>
                <a:gd name="T84" fmla="*/ 754 w 1511"/>
                <a:gd name="T85" fmla="*/ 1011 h 2029"/>
                <a:gd name="T86" fmla="*/ 609 w 1511"/>
                <a:gd name="T87" fmla="*/ 1267 h 2029"/>
                <a:gd name="T88" fmla="*/ 652 w 1511"/>
                <a:gd name="T89" fmla="*/ 1421 h 2029"/>
                <a:gd name="T90" fmla="*/ 761 w 1511"/>
                <a:gd name="T91" fmla="*/ 1521 h 2029"/>
                <a:gd name="T92" fmla="*/ 904 w 1511"/>
                <a:gd name="T93" fmla="*/ 1552 h 2029"/>
                <a:gd name="T94" fmla="*/ 1062 w 1511"/>
                <a:gd name="T95" fmla="*/ 1523 h 2029"/>
                <a:gd name="T96" fmla="*/ 1217 w 1511"/>
                <a:gd name="T97" fmla="*/ 1495 h 2029"/>
                <a:gd name="T98" fmla="*/ 1356 w 1511"/>
                <a:gd name="T99" fmla="*/ 1524 h 2029"/>
                <a:gd name="T100" fmla="*/ 1462 w 1511"/>
                <a:gd name="T101" fmla="*/ 1621 h 2029"/>
                <a:gd name="T102" fmla="*/ 1503 w 1511"/>
                <a:gd name="T103" fmla="*/ 1771 h 2029"/>
                <a:gd name="T104" fmla="*/ 1363 w 1511"/>
                <a:gd name="T105" fmla="*/ 2021 h 2029"/>
                <a:gd name="T106" fmla="*/ 1361 w 1511"/>
                <a:gd name="T107" fmla="*/ 2026 h 2029"/>
                <a:gd name="T108" fmla="*/ 1367 w 1511"/>
                <a:gd name="T109" fmla="*/ 2027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11" h="2029">
                  <a:moveTo>
                    <a:pt x="1367" y="2027"/>
                  </a:moveTo>
                  <a:cubicBezTo>
                    <a:pt x="1460" y="1971"/>
                    <a:pt x="1511" y="1873"/>
                    <a:pt x="1511" y="1771"/>
                  </a:cubicBezTo>
                  <a:cubicBezTo>
                    <a:pt x="1511" y="1719"/>
                    <a:pt x="1497" y="1666"/>
                    <a:pt x="1468" y="1617"/>
                  </a:cubicBezTo>
                  <a:cubicBezTo>
                    <a:pt x="1440" y="1571"/>
                    <a:pt x="1403" y="1538"/>
                    <a:pt x="1359" y="1517"/>
                  </a:cubicBezTo>
                  <a:cubicBezTo>
                    <a:pt x="1316" y="1496"/>
                    <a:pt x="1267" y="1487"/>
                    <a:pt x="1217" y="1487"/>
                  </a:cubicBezTo>
                  <a:cubicBezTo>
                    <a:pt x="1164" y="1487"/>
                    <a:pt x="1110" y="1497"/>
                    <a:pt x="1059" y="1515"/>
                  </a:cubicBezTo>
                  <a:cubicBezTo>
                    <a:pt x="1009" y="1533"/>
                    <a:pt x="956" y="1544"/>
                    <a:pt x="904" y="1544"/>
                  </a:cubicBezTo>
                  <a:cubicBezTo>
                    <a:pt x="855" y="1544"/>
                    <a:pt x="807" y="1534"/>
                    <a:pt x="765" y="1514"/>
                  </a:cubicBezTo>
                  <a:cubicBezTo>
                    <a:pt x="723" y="1494"/>
                    <a:pt x="686" y="1462"/>
                    <a:pt x="659" y="1417"/>
                  </a:cubicBezTo>
                  <a:cubicBezTo>
                    <a:pt x="631" y="1370"/>
                    <a:pt x="617" y="1318"/>
                    <a:pt x="617" y="1267"/>
                  </a:cubicBezTo>
                  <a:cubicBezTo>
                    <a:pt x="617" y="1169"/>
                    <a:pt x="667" y="1072"/>
                    <a:pt x="758" y="1018"/>
                  </a:cubicBezTo>
                  <a:cubicBezTo>
                    <a:pt x="756" y="1014"/>
                    <a:pt x="756" y="1014"/>
                    <a:pt x="756" y="1014"/>
                  </a:cubicBezTo>
                  <a:cubicBezTo>
                    <a:pt x="752" y="1013"/>
                    <a:pt x="752" y="1013"/>
                    <a:pt x="752" y="1013"/>
                  </a:cubicBezTo>
                  <a:cubicBezTo>
                    <a:pt x="752" y="1013"/>
                    <a:pt x="752" y="1013"/>
                    <a:pt x="752" y="1013"/>
                  </a:cubicBezTo>
                  <a:cubicBezTo>
                    <a:pt x="749" y="1023"/>
                    <a:pt x="749" y="1023"/>
                    <a:pt x="749" y="1023"/>
                  </a:cubicBezTo>
                  <a:cubicBezTo>
                    <a:pt x="758" y="1018"/>
                    <a:pt x="758" y="1018"/>
                    <a:pt x="758" y="1018"/>
                  </a:cubicBezTo>
                  <a:cubicBezTo>
                    <a:pt x="851" y="962"/>
                    <a:pt x="902" y="863"/>
                    <a:pt x="902" y="762"/>
                  </a:cubicBezTo>
                  <a:cubicBezTo>
                    <a:pt x="902" y="709"/>
                    <a:pt x="888" y="656"/>
                    <a:pt x="859" y="608"/>
                  </a:cubicBezTo>
                  <a:cubicBezTo>
                    <a:pt x="831" y="561"/>
                    <a:pt x="793" y="529"/>
                    <a:pt x="750" y="508"/>
                  </a:cubicBezTo>
                  <a:cubicBezTo>
                    <a:pt x="707" y="487"/>
                    <a:pt x="658" y="477"/>
                    <a:pt x="608" y="477"/>
                  </a:cubicBezTo>
                  <a:cubicBezTo>
                    <a:pt x="555" y="477"/>
                    <a:pt x="501" y="488"/>
                    <a:pt x="450" y="506"/>
                  </a:cubicBezTo>
                  <a:cubicBezTo>
                    <a:pt x="400" y="524"/>
                    <a:pt x="347" y="534"/>
                    <a:pt x="295" y="534"/>
                  </a:cubicBezTo>
                  <a:cubicBezTo>
                    <a:pt x="246" y="534"/>
                    <a:pt x="198" y="525"/>
                    <a:pt x="156" y="504"/>
                  </a:cubicBezTo>
                  <a:cubicBezTo>
                    <a:pt x="114" y="484"/>
                    <a:pt x="77" y="452"/>
                    <a:pt x="50" y="407"/>
                  </a:cubicBezTo>
                  <a:cubicBezTo>
                    <a:pt x="22" y="360"/>
                    <a:pt x="8" y="309"/>
                    <a:pt x="8" y="257"/>
                  </a:cubicBezTo>
                  <a:cubicBezTo>
                    <a:pt x="8" y="159"/>
                    <a:pt x="58" y="63"/>
                    <a:pt x="149" y="8"/>
                  </a:cubicBezTo>
                  <a:cubicBezTo>
                    <a:pt x="151" y="7"/>
                    <a:pt x="151" y="5"/>
                    <a:pt x="150" y="3"/>
                  </a:cubicBezTo>
                  <a:cubicBezTo>
                    <a:pt x="149" y="1"/>
                    <a:pt x="147" y="0"/>
                    <a:pt x="145" y="1"/>
                  </a:cubicBezTo>
                  <a:cubicBezTo>
                    <a:pt x="52" y="57"/>
                    <a:pt x="0" y="156"/>
                    <a:pt x="0" y="257"/>
                  </a:cubicBezTo>
                  <a:cubicBezTo>
                    <a:pt x="0" y="310"/>
                    <a:pt x="14" y="363"/>
                    <a:pt x="43" y="411"/>
                  </a:cubicBezTo>
                  <a:cubicBezTo>
                    <a:pt x="71" y="458"/>
                    <a:pt x="109" y="491"/>
                    <a:pt x="152" y="512"/>
                  </a:cubicBezTo>
                  <a:cubicBezTo>
                    <a:pt x="196" y="533"/>
                    <a:pt x="245" y="542"/>
                    <a:pt x="295" y="542"/>
                  </a:cubicBezTo>
                  <a:cubicBezTo>
                    <a:pt x="348" y="542"/>
                    <a:pt x="402" y="532"/>
                    <a:pt x="453" y="513"/>
                  </a:cubicBezTo>
                  <a:cubicBezTo>
                    <a:pt x="503" y="495"/>
                    <a:pt x="556" y="485"/>
                    <a:pt x="608" y="485"/>
                  </a:cubicBezTo>
                  <a:cubicBezTo>
                    <a:pt x="657" y="485"/>
                    <a:pt x="704" y="494"/>
                    <a:pt x="747" y="515"/>
                  </a:cubicBezTo>
                  <a:cubicBezTo>
                    <a:pt x="789" y="535"/>
                    <a:pt x="825" y="567"/>
                    <a:pt x="852" y="612"/>
                  </a:cubicBezTo>
                  <a:cubicBezTo>
                    <a:pt x="881" y="659"/>
                    <a:pt x="894" y="711"/>
                    <a:pt x="894" y="762"/>
                  </a:cubicBezTo>
                  <a:cubicBezTo>
                    <a:pt x="894" y="860"/>
                    <a:pt x="844" y="956"/>
                    <a:pt x="754" y="1011"/>
                  </a:cubicBezTo>
                  <a:cubicBezTo>
                    <a:pt x="756" y="1014"/>
                    <a:pt x="756" y="1014"/>
                    <a:pt x="756" y="1014"/>
                  </a:cubicBezTo>
                  <a:cubicBezTo>
                    <a:pt x="760" y="1016"/>
                    <a:pt x="760" y="1016"/>
                    <a:pt x="760" y="1016"/>
                  </a:cubicBezTo>
                  <a:cubicBezTo>
                    <a:pt x="760" y="1015"/>
                    <a:pt x="760" y="1015"/>
                    <a:pt x="760" y="1015"/>
                  </a:cubicBezTo>
                  <a:cubicBezTo>
                    <a:pt x="762" y="1006"/>
                    <a:pt x="762" y="1006"/>
                    <a:pt x="762" y="1006"/>
                  </a:cubicBezTo>
                  <a:cubicBezTo>
                    <a:pt x="754" y="1011"/>
                    <a:pt x="754" y="1011"/>
                    <a:pt x="754" y="1011"/>
                  </a:cubicBezTo>
                  <a:cubicBezTo>
                    <a:pt x="661" y="1067"/>
                    <a:pt x="609" y="1166"/>
                    <a:pt x="609" y="1267"/>
                  </a:cubicBezTo>
                  <a:cubicBezTo>
                    <a:pt x="609" y="1320"/>
                    <a:pt x="623" y="1373"/>
                    <a:pt x="652" y="1421"/>
                  </a:cubicBezTo>
                  <a:cubicBezTo>
                    <a:pt x="680" y="1467"/>
                    <a:pt x="718" y="1500"/>
                    <a:pt x="761" y="1521"/>
                  </a:cubicBezTo>
                  <a:cubicBezTo>
                    <a:pt x="805" y="1542"/>
                    <a:pt x="854" y="1552"/>
                    <a:pt x="904" y="1552"/>
                  </a:cubicBezTo>
                  <a:cubicBezTo>
                    <a:pt x="957" y="1552"/>
                    <a:pt x="1011" y="1541"/>
                    <a:pt x="1062" y="1523"/>
                  </a:cubicBezTo>
                  <a:cubicBezTo>
                    <a:pt x="1112" y="1505"/>
                    <a:pt x="1165" y="1495"/>
                    <a:pt x="1217" y="1495"/>
                  </a:cubicBezTo>
                  <a:cubicBezTo>
                    <a:pt x="1266" y="1495"/>
                    <a:pt x="1313" y="1504"/>
                    <a:pt x="1356" y="1524"/>
                  </a:cubicBezTo>
                  <a:cubicBezTo>
                    <a:pt x="1398" y="1545"/>
                    <a:pt x="1434" y="1576"/>
                    <a:pt x="1462" y="1621"/>
                  </a:cubicBezTo>
                  <a:cubicBezTo>
                    <a:pt x="1490" y="1668"/>
                    <a:pt x="1503" y="1720"/>
                    <a:pt x="1503" y="1771"/>
                  </a:cubicBezTo>
                  <a:cubicBezTo>
                    <a:pt x="1503" y="1870"/>
                    <a:pt x="1453" y="1966"/>
                    <a:pt x="1363" y="2021"/>
                  </a:cubicBezTo>
                  <a:cubicBezTo>
                    <a:pt x="1361" y="2022"/>
                    <a:pt x="1360" y="2024"/>
                    <a:pt x="1361" y="2026"/>
                  </a:cubicBezTo>
                  <a:cubicBezTo>
                    <a:pt x="1362" y="2028"/>
                    <a:pt x="1365" y="2029"/>
                    <a:pt x="1367" y="2027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>
                <a:solidFill>
                  <a:srgbClr val="F50B80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3192623-46E3-47CD-8501-FB3A7CD02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830"/>
              <a:ext cx="601" cy="602"/>
            </a:xfrm>
            <a:custGeom>
              <a:avLst/>
              <a:gdLst>
                <a:gd name="T0" fmla="*/ 187 w 375"/>
                <a:gd name="T1" fmla="*/ 358 h 375"/>
                <a:gd name="T2" fmla="*/ 17 w 375"/>
                <a:gd name="T3" fmla="*/ 188 h 375"/>
                <a:gd name="T4" fmla="*/ 187 w 375"/>
                <a:gd name="T5" fmla="*/ 17 h 375"/>
                <a:gd name="T6" fmla="*/ 187 w 375"/>
                <a:gd name="T7" fmla="*/ 0 h 375"/>
                <a:gd name="T8" fmla="*/ 0 w 375"/>
                <a:gd name="T9" fmla="*/ 188 h 375"/>
                <a:gd name="T10" fmla="*/ 187 w 375"/>
                <a:gd name="T11" fmla="*/ 375 h 375"/>
                <a:gd name="T12" fmla="*/ 375 w 375"/>
                <a:gd name="T13" fmla="*/ 188 h 375"/>
                <a:gd name="T14" fmla="*/ 358 w 375"/>
                <a:gd name="T15" fmla="*/ 188 h 375"/>
                <a:gd name="T16" fmla="*/ 187 w 375"/>
                <a:gd name="T17" fmla="*/ 35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358"/>
                  </a:moveTo>
                  <a:cubicBezTo>
                    <a:pt x="93" y="358"/>
                    <a:pt x="17" y="282"/>
                    <a:pt x="17" y="188"/>
                  </a:cubicBezTo>
                  <a:cubicBezTo>
                    <a:pt x="17" y="94"/>
                    <a:pt x="93" y="17"/>
                    <a:pt x="187" y="17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7" y="375"/>
                  </a:cubicBezTo>
                  <a:cubicBezTo>
                    <a:pt x="291" y="375"/>
                    <a:pt x="375" y="291"/>
                    <a:pt x="375" y="188"/>
                  </a:cubicBezTo>
                  <a:cubicBezTo>
                    <a:pt x="358" y="188"/>
                    <a:pt x="358" y="188"/>
                    <a:pt x="358" y="188"/>
                  </a:cubicBezTo>
                  <a:cubicBezTo>
                    <a:pt x="358" y="282"/>
                    <a:pt x="281" y="358"/>
                    <a:pt x="187" y="358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6F6AAD9A-F2EC-4E39-9C43-9501DB11F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" y="830"/>
              <a:ext cx="301" cy="302"/>
            </a:xfrm>
            <a:custGeom>
              <a:avLst/>
              <a:gdLst>
                <a:gd name="T0" fmla="*/ 0 w 188"/>
                <a:gd name="T1" fmla="*/ 0 h 188"/>
                <a:gd name="T2" fmla="*/ 0 w 188"/>
                <a:gd name="T3" fmla="*/ 17 h 188"/>
                <a:gd name="T4" fmla="*/ 171 w 188"/>
                <a:gd name="T5" fmla="*/ 188 h 188"/>
                <a:gd name="T6" fmla="*/ 188 w 188"/>
                <a:gd name="T7" fmla="*/ 188 h 188"/>
                <a:gd name="T8" fmla="*/ 0 w 188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88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94" y="17"/>
                    <a:pt x="171" y="94"/>
                    <a:pt x="171" y="188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88" y="84"/>
                    <a:pt x="104" y="0"/>
                    <a:pt x="0" y="0"/>
                  </a:cubicBezTo>
                  <a:close/>
                </a:path>
              </a:pathLst>
            </a:custGeom>
            <a:solidFill>
              <a:srgbClr val="EA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2" name="Oval 8">
              <a:extLst>
                <a:ext uri="{FF2B5EF4-FFF2-40B4-BE49-F238E27FC236}">
                  <a16:creationId xmlns="" xmlns:a16="http://schemas.microsoft.com/office/drawing/2014/main" id="{93E7D6E1-6F6E-4484-A7C9-D12F86F99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918"/>
              <a:ext cx="425" cy="426"/>
            </a:xfrm>
            <a:prstGeom prst="ellipse">
              <a:avLst/>
            </a:prstGeom>
            <a:solidFill>
              <a:srgbClr val="EA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3" name="Rectangle 9">
              <a:extLst>
                <a:ext uri="{FF2B5EF4-FFF2-40B4-BE49-F238E27FC236}">
                  <a16:creationId xmlns="" xmlns:a16="http://schemas.microsoft.com/office/drawing/2014/main" id="{34F93BAF-247F-44B6-95FC-B01831A47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124"/>
              <a:ext cx="239" cy="13"/>
            </a:xfrm>
            <a:prstGeom prst="rect">
              <a:avLst/>
            </a:prstGeom>
            <a:solidFill>
              <a:srgbClr val="FC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F67AEF5D-7FAE-46C7-BCC8-936A01893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1124"/>
              <a:ext cx="239" cy="13"/>
            </a:xfrm>
            <a:custGeom>
              <a:avLst/>
              <a:gdLst>
                <a:gd name="T0" fmla="*/ 0 w 239"/>
                <a:gd name="T1" fmla="*/ 13 h 13"/>
                <a:gd name="T2" fmla="*/ 239 w 239"/>
                <a:gd name="T3" fmla="*/ 13 h 13"/>
                <a:gd name="T4" fmla="*/ 239 w 239"/>
                <a:gd name="T5" fmla="*/ 0 h 13"/>
                <a:gd name="T6" fmla="*/ 0 w 23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13">
                  <a:moveTo>
                    <a:pt x="0" y="13"/>
                  </a:moveTo>
                  <a:lnTo>
                    <a:pt x="239" y="13"/>
                  </a:lnTo>
                  <a:lnTo>
                    <a:pt x="2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8BF81D27-A91E-4FEA-9483-AC4BED98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1092"/>
              <a:ext cx="79" cy="78"/>
            </a:xfrm>
            <a:custGeom>
              <a:avLst/>
              <a:gdLst>
                <a:gd name="T0" fmla="*/ 45 w 49"/>
                <a:gd name="T1" fmla="*/ 25 h 49"/>
                <a:gd name="T2" fmla="*/ 41 w 49"/>
                <a:gd name="T3" fmla="*/ 25 h 49"/>
                <a:gd name="T4" fmla="*/ 36 w 49"/>
                <a:gd name="T5" fmla="*/ 36 h 49"/>
                <a:gd name="T6" fmla="*/ 24 w 49"/>
                <a:gd name="T7" fmla="*/ 41 h 49"/>
                <a:gd name="T8" fmla="*/ 13 w 49"/>
                <a:gd name="T9" fmla="*/ 36 h 49"/>
                <a:gd name="T10" fmla="*/ 8 w 49"/>
                <a:gd name="T11" fmla="*/ 25 h 49"/>
                <a:gd name="T12" fmla="*/ 13 w 49"/>
                <a:gd name="T13" fmla="*/ 13 h 49"/>
                <a:gd name="T14" fmla="*/ 24 w 49"/>
                <a:gd name="T15" fmla="*/ 8 h 49"/>
                <a:gd name="T16" fmla="*/ 36 w 49"/>
                <a:gd name="T17" fmla="*/ 13 h 49"/>
                <a:gd name="T18" fmla="*/ 41 w 49"/>
                <a:gd name="T19" fmla="*/ 25 h 49"/>
                <a:gd name="T20" fmla="*/ 45 w 49"/>
                <a:gd name="T21" fmla="*/ 25 h 49"/>
                <a:gd name="T22" fmla="*/ 49 w 49"/>
                <a:gd name="T23" fmla="*/ 25 h 49"/>
                <a:gd name="T24" fmla="*/ 24 w 49"/>
                <a:gd name="T25" fmla="*/ 0 h 49"/>
                <a:gd name="T26" fmla="*/ 0 w 49"/>
                <a:gd name="T27" fmla="*/ 25 h 49"/>
                <a:gd name="T28" fmla="*/ 24 w 49"/>
                <a:gd name="T29" fmla="*/ 49 h 49"/>
                <a:gd name="T30" fmla="*/ 49 w 49"/>
                <a:gd name="T31" fmla="*/ 25 h 49"/>
                <a:gd name="T32" fmla="*/ 45 w 49"/>
                <a:gd name="T3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9">
                  <a:moveTo>
                    <a:pt x="45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29"/>
                    <a:pt x="39" y="33"/>
                    <a:pt x="36" y="36"/>
                  </a:cubicBezTo>
                  <a:cubicBezTo>
                    <a:pt x="33" y="39"/>
                    <a:pt x="29" y="41"/>
                    <a:pt x="24" y="41"/>
                  </a:cubicBezTo>
                  <a:cubicBezTo>
                    <a:pt x="20" y="41"/>
                    <a:pt x="16" y="39"/>
                    <a:pt x="13" y="36"/>
                  </a:cubicBezTo>
                  <a:cubicBezTo>
                    <a:pt x="10" y="33"/>
                    <a:pt x="8" y="29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20" y="8"/>
                    <a:pt x="24" y="8"/>
                  </a:cubicBezTo>
                  <a:cubicBezTo>
                    <a:pt x="29" y="8"/>
                    <a:pt x="33" y="10"/>
                    <a:pt x="36" y="13"/>
                  </a:cubicBezTo>
                  <a:cubicBezTo>
                    <a:pt x="39" y="16"/>
                    <a:pt x="41" y="20"/>
                    <a:pt x="41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5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C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6" name="Oval 12">
              <a:extLst>
                <a:ext uri="{FF2B5EF4-FFF2-40B4-BE49-F238E27FC236}">
                  <a16:creationId xmlns="" xmlns:a16="http://schemas.microsoft.com/office/drawing/2014/main" id="{6CF2210B-ED43-45A3-9FE7-73300DD3E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732"/>
              <a:ext cx="425" cy="426"/>
            </a:xfrm>
            <a:prstGeom prst="ellipse">
              <a:avLst/>
            </a:prstGeom>
            <a:solidFill>
              <a:srgbClr val="612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="" xmlns:a16="http://schemas.microsoft.com/office/drawing/2014/main" id="{C5665E0F-B713-4122-B236-A7A6786D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941"/>
              <a:ext cx="239" cy="6"/>
            </a:xfrm>
            <a:prstGeom prst="rect">
              <a:avLst/>
            </a:prstGeom>
            <a:solidFill>
              <a:srgbClr val="612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3A62350E-1C33-4A23-B8E4-78CBD803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" y="1941"/>
              <a:ext cx="239" cy="6"/>
            </a:xfrm>
            <a:custGeom>
              <a:avLst/>
              <a:gdLst>
                <a:gd name="T0" fmla="*/ 0 w 239"/>
                <a:gd name="T1" fmla="*/ 6 h 6"/>
                <a:gd name="T2" fmla="*/ 239 w 239"/>
                <a:gd name="T3" fmla="*/ 6 h 6"/>
                <a:gd name="T4" fmla="*/ 239 w 239"/>
                <a:gd name="T5" fmla="*/ 0 h 6"/>
                <a:gd name="T6" fmla="*/ 0 w 23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6">
                  <a:moveTo>
                    <a:pt x="0" y="6"/>
                  </a:moveTo>
                  <a:lnTo>
                    <a:pt x="239" y="6"/>
                  </a:lnTo>
                  <a:lnTo>
                    <a:pt x="2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8485D9AF-2FE4-466B-8226-A51289A1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912"/>
              <a:ext cx="66" cy="68"/>
            </a:xfrm>
            <a:prstGeom prst="ellipse">
              <a:avLst/>
            </a:prstGeom>
            <a:solidFill>
              <a:srgbClr val="612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="" xmlns:a16="http://schemas.microsoft.com/office/drawing/2014/main" id="{2F0C37DB-76B1-42C3-AA2C-5663EFA3B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646"/>
              <a:ext cx="300" cy="600"/>
            </a:xfrm>
            <a:custGeom>
              <a:avLst/>
              <a:gdLst>
                <a:gd name="T0" fmla="*/ 17 w 187"/>
                <a:gd name="T1" fmla="*/ 187 h 374"/>
                <a:gd name="T2" fmla="*/ 187 w 187"/>
                <a:gd name="T3" fmla="*/ 17 h 374"/>
                <a:gd name="T4" fmla="*/ 187 w 187"/>
                <a:gd name="T5" fmla="*/ 0 h 374"/>
                <a:gd name="T6" fmla="*/ 0 w 187"/>
                <a:gd name="T7" fmla="*/ 187 h 374"/>
                <a:gd name="T8" fmla="*/ 187 w 187"/>
                <a:gd name="T9" fmla="*/ 374 h 374"/>
                <a:gd name="T10" fmla="*/ 187 w 187"/>
                <a:gd name="T11" fmla="*/ 357 h 374"/>
                <a:gd name="T12" fmla="*/ 17 w 187"/>
                <a:gd name="T13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74">
                  <a:moveTo>
                    <a:pt x="17" y="187"/>
                  </a:moveTo>
                  <a:cubicBezTo>
                    <a:pt x="17" y="93"/>
                    <a:pt x="93" y="17"/>
                    <a:pt x="187" y="17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57"/>
                    <a:pt x="187" y="357"/>
                    <a:pt x="187" y="357"/>
                  </a:cubicBezTo>
                  <a:cubicBezTo>
                    <a:pt x="93" y="357"/>
                    <a:pt x="17" y="281"/>
                    <a:pt x="17" y="187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9A40AFA9-F9AD-4F4A-8000-9BAA43802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646"/>
              <a:ext cx="302" cy="600"/>
            </a:xfrm>
            <a:custGeom>
              <a:avLst/>
              <a:gdLst>
                <a:gd name="T0" fmla="*/ 0 w 188"/>
                <a:gd name="T1" fmla="*/ 0 h 374"/>
                <a:gd name="T2" fmla="*/ 0 w 188"/>
                <a:gd name="T3" fmla="*/ 17 h 374"/>
                <a:gd name="T4" fmla="*/ 171 w 188"/>
                <a:gd name="T5" fmla="*/ 187 h 374"/>
                <a:gd name="T6" fmla="*/ 0 w 188"/>
                <a:gd name="T7" fmla="*/ 357 h 374"/>
                <a:gd name="T8" fmla="*/ 0 w 188"/>
                <a:gd name="T9" fmla="*/ 374 h 374"/>
                <a:gd name="T10" fmla="*/ 188 w 188"/>
                <a:gd name="T11" fmla="*/ 187 h 374"/>
                <a:gd name="T12" fmla="*/ 0 w 188"/>
                <a:gd name="T1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374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94" y="17"/>
                    <a:pt x="171" y="93"/>
                    <a:pt x="171" y="187"/>
                  </a:cubicBezTo>
                  <a:cubicBezTo>
                    <a:pt x="171" y="281"/>
                    <a:pt x="94" y="357"/>
                    <a:pt x="0" y="357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4" y="374"/>
                    <a:pt x="188" y="290"/>
                    <a:pt x="188" y="187"/>
                  </a:cubicBezTo>
                  <a:cubicBezTo>
                    <a:pt x="188" y="84"/>
                    <a:pt x="104" y="0"/>
                    <a:pt x="0" y="0"/>
                  </a:cubicBezTo>
                  <a:close/>
                </a:path>
              </a:pathLst>
            </a:custGeom>
            <a:solidFill>
              <a:srgbClr val="612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318458C6-57EE-4176-95ED-DD2757B2C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452"/>
              <a:ext cx="601" cy="602"/>
            </a:xfrm>
            <a:custGeom>
              <a:avLst/>
              <a:gdLst>
                <a:gd name="T0" fmla="*/ 187 w 375"/>
                <a:gd name="T1" fmla="*/ 17 h 375"/>
                <a:gd name="T2" fmla="*/ 358 w 375"/>
                <a:gd name="T3" fmla="*/ 187 h 375"/>
                <a:gd name="T4" fmla="*/ 187 w 375"/>
                <a:gd name="T5" fmla="*/ 358 h 375"/>
                <a:gd name="T6" fmla="*/ 187 w 375"/>
                <a:gd name="T7" fmla="*/ 375 h 375"/>
                <a:gd name="T8" fmla="*/ 375 w 375"/>
                <a:gd name="T9" fmla="*/ 187 h 375"/>
                <a:gd name="T10" fmla="*/ 187 w 375"/>
                <a:gd name="T11" fmla="*/ 0 h 375"/>
                <a:gd name="T12" fmla="*/ 0 w 375"/>
                <a:gd name="T13" fmla="*/ 187 h 375"/>
                <a:gd name="T14" fmla="*/ 17 w 375"/>
                <a:gd name="T15" fmla="*/ 187 h 375"/>
                <a:gd name="T16" fmla="*/ 187 w 375"/>
                <a:gd name="T17" fmla="*/ 1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17"/>
                  </a:moveTo>
                  <a:cubicBezTo>
                    <a:pt x="281" y="17"/>
                    <a:pt x="358" y="93"/>
                    <a:pt x="358" y="187"/>
                  </a:cubicBezTo>
                  <a:cubicBezTo>
                    <a:pt x="358" y="281"/>
                    <a:pt x="281" y="358"/>
                    <a:pt x="187" y="358"/>
                  </a:cubicBezTo>
                  <a:cubicBezTo>
                    <a:pt x="187" y="375"/>
                    <a:pt x="187" y="375"/>
                    <a:pt x="187" y="375"/>
                  </a:cubicBezTo>
                  <a:cubicBezTo>
                    <a:pt x="291" y="375"/>
                    <a:pt x="375" y="291"/>
                    <a:pt x="375" y="187"/>
                  </a:cubicBezTo>
                  <a:cubicBezTo>
                    <a:pt x="375" y="84"/>
                    <a:pt x="291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93"/>
                    <a:pt x="93" y="17"/>
                    <a:pt x="187" y="17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6EE7A5AA-015B-4A34-A04B-A29FA282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452"/>
              <a:ext cx="601" cy="602"/>
            </a:xfrm>
            <a:custGeom>
              <a:avLst/>
              <a:gdLst>
                <a:gd name="T0" fmla="*/ 187 w 375"/>
                <a:gd name="T1" fmla="*/ 0 h 375"/>
                <a:gd name="T2" fmla="*/ 187 w 375"/>
                <a:gd name="T3" fmla="*/ 17 h 375"/>
                <a:gd name="T4" fmla="*/ 358 w 375"/>
                <a:gd name="T5" fmla="*/ 187 h 375"/>
                <a:gd name="T6" fmla="*/ 187 w 375"/>
                <a:gd name="T7" fmla="*/ 358 h 375"/>
                <a:gd name="T8" fmla="*/ 17 w 375"/>
                <a:gd name="T9" fmla="*/ 187 h 375"/>
                <a:gd name="T10" fmla="*/ 0 w 375"/>
                <a:gd name="T11" fmla="*/ 187 h 375"/>
                <a:gd name="T12" fmla="*/ 187 w 375"/>
                <a:gd name="T13" fmla="*/ 375 h 375"/>
                <a:gd name="T14" fmla="*/ 375 w 375"/>
                <a:gd name="T15" fmla="*/ 187 h 375"/>
                <a:gd name="T16" fmla="*/ 187 w 375"/>
                <a:gd name="T1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0"/>
                  </a:moveTo>
                  <a:cubicBezTo>
                    <a:pt x="187" y="17"/>
                    <a:pt x="187" y="17"/>
                    <a:pt x="187" y="17"/>
                  </a:cubicBezTo>
                  <a:cubicBezTo>
                    <a:pt x="281" y="17"/>
                    <a:pt x="358" y="93"/>
                    <a:pt x="358" y="187"/>
                  </a:cubicBezTo>
                  <a:cubicBezTo>
                    <a:pt x="358" y="281"/>
                    <a:pt x="281" y="358"/>
                    <a:pt x="187" y="358"/>
                  </a:cubicBezTo>
                  <a:cubicBezTo>
                    <a:pt x="93" y="358"/>
                    <a:pt x="17" y="281"/>
                    <a:pt x="17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91"/>
                    <a:pt x="84" y="375"/>
                    <a:pt x="187" y="375"/>
                  </a:cubicBezTo>
                  <a:cubicBezTo>
                    <a:pt x="291" y="375"/>
                    <a:pt x="375" y="291"/>
                    <a:pt x="375" y="187"/>
                  </a:cubicBezTo>
                  <a:cubicBezTo>
                    <a:pt x="375" y="84"/>
                    <a:pt x="291" y="0"/>
                    <a:pt x="187" y="0"/>
                  </a:cubicBezTo>
                  <a:close/>
                </a:path>
              </a:pathLst>
            </a:custGeom>
            <a:solidFill>
              <a:srgbClr val="28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4" name="Oval 20">
              <a:extLst>
                <a:ext uri="{FF2B5EF4-FFF2-40B4-BE49-F238E27FC236}">
                  <a16:creationId xmlns="" xmlns:a16="http://schemas.microsoft.com/office/drawing/2014/main" id="{647AE6B8-44F1-4798-A0FC-9549B7990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2540"/>
              <a:ext cx="425" cy="425"/>
            </a:xfrm>
            <a:prstGeom prst="ellipse">
              <a:avLst/>
            </a:prstGeom>
            <a:solidFill>
              <a:srgbClr val="28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="" xmlns:a16="http://schemas.microsoft.com/office/drawing/2014/main" id="{6AFD4E1E-FEBD-4C30-9BB8-4116AD477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47"/>
              <a:ext cx="239" cy="6"/>
            </a:xfrm>
            <a:prstGeom prst="rect">
              <a:avLst/>
            </a:prstGeom>
            <a:solidFill>
              <a:srgbClr val="282A3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="" xmlns:a16="http://schemas.microsoft.com/office/drawing/2014/main" id="{DF379CF9-5ED3-4AA2-9258-2DE109A24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747"/>
              <a:ext cx="239" cy="6"/>
            </a:xfrm>
            <a:custGeom>
              <a:avLst/>
              <a:gdLst>
                <a:gd name="T0" fmla="*/ 0 w 239"/>
                <a:gd name="T1" fmla="*/ 6 h 6"/>
                <a:gd name="T2" fmla="*/ 239 w 239"/>
                <a:gd name="T3" fmla="*/ 6 h 6"/>
                <a:gd name="T4" fmla="*/ 239 w 239"/>
                <a:gd name="T5" fmla="*/ 0 h 6"/>
                <a:gd name="T6" fmla="*/ 0 w 23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6">
                  <a:moveTo>
                    <a:pt x="0" y="6"/>
                  </a:moveTo>
                  <a:lnTo>
                    <a:pt x="239" y="6"/>
                  </a:lnTo>
                  <a:lnTo>
                    <a:pt x="2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7" name="Oval 23">
              <a:extLst>
                <a:ext uri="{FF2B5EF4-FFF2-40B4-BE49-F238E27FC236}">
                  <a16:creationId xmlns="" xmlns:a16="http://schemas.microsoft.com/office/drawing/2014/main" id="{0C90B3CE-9875-4E08-817D-1685924D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720"/>
              <a:ext cx="66" cy="66"/>
            </a:xfrm>
            <a:prstGeom prst="ellipse">
              <a:avLst/>
            </a:prstGeom>
            <a:solidFill>
              <a:srgbClr val="28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8" name="Oval 24">
              <a:extLst>
                <a:ext uri="{FF2B5EF4-FFF2-40B4-BE49-F238E27FC236}">
                  <a16:creationId xmlns="" xmlns:a16="http://schemas.microsoft.com/office/drawing/2014/main" id="{5EE26577-CA66-44A1-82A5-11BBDDD90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354"/>
              <a:ext cx="425" cy="425"/>
            </a:xfrm>
            <a:prstGeom prst="ellipse">
              <a:avLst/>
            </a:prstGeom>
            <a:solidFill>
              <a:srgbClr val="E62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="" xmlns:a16="http://schemas.microsoft.com/office/drawing/2014/main" id="{113AA494-7858-4BC3-9842-2053CCCC3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3561"/>
              <a:ext cx="239" cy="6"/>
            </a:xfrm>
            <a:prstGeom prst="rect">
              <a:avLst/>
            </a:prstGeom>
            <a:solidFill>
              <a:srgbClr val="E62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0" name="Freeform 26">
              <a:extLst>
                <a:ext uri="{FF2B5EF4-FFF2-40B4-BE49-F238E27FC236}">
                  <a16:creationId xmlns="" xmlns:a16="http://schemas.microsoft.com/office/drawing/2014/main" id="{261BF973-87DE-49FB-B445-FAF5BBD2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3561"/>
              <a:ext cx="239" cy="6"/>
            </a:xfrm>
            <a:custGeom>
              <a:avLst/>
              <a:gdLst>
                <a:gd name="T0" fmla="*/ 0 w 239"/>
                <a:gd name="T1" fmla="*/ 6 h 6"/>
                <a:gd name="T2" fmla="*/ 239 w 239"/>
                <a:gd name="T3" fmla="*/ 6 h 6"/>
                <a:gd name="T4" fmla="*/ 239 w 239"/>
                <a:gd name="T5" fmla="*/ 0 h 6"/>
                <a:gd name="T6" fmla="*/ 0 w 23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6">
                  <a:moveTo>
                    <a:pt x="0" y="6"/>
                  </a:moveTo>
                  <a:lnTo>
                    <a:pt x="239" y="6"/>
                  </a:lnTo>
                  <a:lnTo>
                    <a:pt x="2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1" name="Oval 27">
              <a:extLst>
                <a:ext uri="{FF2B5EF4-FFF2-40B4-BE49-F238E27FC236}">
                  <a16:creationId xmlns="" xmlns:a16="http://schemas.microsoft.com/office/drawing/2014/main" id="{16178BBF-977D-462C-AF7A-E3B1882DA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3534"/>
              <a:ext cx="66" cy="66"/>
            </a:xfrm>
            <a:prstGeom prst="ellipse">
              <a:avLst/>
            </a:prstGeom>
            <a:solidFill>
              <a:srgbClr val="E62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2" name="Freeform 28">
              <a:extLst>
                <a:ext uri="{FF2B5EF4-FFF2-40B4-BE49-F238E27FC236}">
                  <a16:creationId xmlns="" xmlns:a16="http://schemas.microsoft.com/office/drawing/2014/main" id="{F0F61635-E414-4F9B-83DB-677E015A7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7" y="3266"/>
              <a:ext cx="602" cy="602"/>
            </a:xfrm>
            <a:custGeom>
              <a:avLst/>
              <a:gdLst>
                <a:gd name="T0" fmla="*/ 187 w 375"/>
                <a:gd name="T1" fmla="*/ 0 h 375"/>
                <a:gd name="T2" fmla="*/ 0 w 375"/>
                <a:gd name="T3" fmla="*/ 188 h 375"/>
                <a:gd name="T4" fmla="*/ 187 w 375"/>
                <a:gd name="T5" fmla="*/ 375 h 375"/>
                <a:gd name="T6" fmla="*/ 375 w 375"/>
                <a:gd name="T7" fmla="*/ 188 h 375"/>
                <a:gd name="T8" fmla="*/ 187 w 375"/>
                <a:gd name="T9" fmla="*/ 0 h 375"/>
                <a:gd name="T10" fmla="*/ 187 w 375"/>
                <a:gd name="T11" fmla="*/ 358 h 375"/>
                <a:gd name="T12" fmla="*/ 17 w 375"/>
                <a:gd name="T13" fmla="*/ 188 h 375"/>
                <a:gd name="T14" fmla="*/ 187 w 375"/>
                <a:gd name="T15" fmla="*/ 17 h 375"/>
                <a:gd name="T16" fmla="*/ 358 w 375"/>
                <a:gd name="T17" fmla="*/ 188 h 375"/>
                <a:gd name="T18" fmla="*/ 187 w 375"/>
                <a:gd name="T19" fmla="*/ 35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375">
                  <a:moveTo>
                    <a:pt x="187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7" y="375"/>
                  </a:cubicBezTo>
                  <a:cubicBezTo>
                    <a:pt x="291" y="375"/>
                    <a:pt x="375" y="291"/>
                    <a:pt x="375" y="188"/>
                  </a:cubicBezTo>
                  <a:cubicBezTo>
                    <a:pt x="375" y="84"/>
                    <a:pt x="291" y="0"/>
                    <a:pt x="187" y="0"/>
                  </a:cubicBezTo>
                  <a:close/>
                  <a:moveTo>
                    <a:pt x="187" y="358"/>
                  </a:moveTo>
                  <a:cubicBezTo>
                    <a:pt x="93" y="358"/>
                    <a:pt x="17" y="281"/>
                    <a:pt x="17" y="188"/>
                  </a:cubicBezTo>
                  <a:cubicBezTo>
                    <a:pt x="17" y="94"/>
                    <a:pt x="93" y="17"/>
                    <a:pt x="187" y="17"/>
                  </a:cubicBezTo>
                  <a:cubicBezTo>
                    <a:pt x="281" y="17"/>
                    <a:pt x="358" y="94"/>
                    <a:pt x="358" y="188"/>
                  </a:cubicBezTo>
                  <a:cubicBezTo>
                    <a:pt x="358" y="281"/>
                    <a:pt x="281" y="358"/>
                    <a:pt x="187" y="358"/>
                  </a:cubicBezTo>
                  <a:close/>
                </a:path>
              </a:pathLst>
            </a:custGeom>
            <a:solidFill>
              <a:srgbClr val="E62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="" xmlns:a16="http://schemas.microsoft.com/office/drawing/2014/main" id="{D16EFF4E-FCFA-4B63-8F57-E1F95102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127"/>
              <a:ext cx="239" cy="6"/>
            </a:xfrm>
            <a:prstGeom prst="rect">
              <a:avLst/>
            </a:prstGeom>
            <a:solidFill>
              <a:srgbClr val="EA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4" name="Freeform 30">
              <a:extLst>
                <a:ext uri="{FF2B5EF4-FFF2-40B4-BE49-F238E27FC236}">
                  <a16:creationId xmlns="" xmlns:a16="http://schemas.microsoft.com/office/drawing/2014/main" id="{7F03F414-7E05-443F-824A-F9960CB0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1127"/>
              <a:ext cx="239" cy="6"/>
            </a:xfrm>
            <a:custGeom>
              <a:avLst/>
              <a:gdLst>
                <a:gd name="T0" fmla="*/ 0 w 239"/>
                <a:gd name="T1" fmla="*/ 6 h 6"/>
                <a:gd name="T2" fmla="*/ 239 w 239"/>
                <a:gd name="T3" fmla="*/ 6 h 6"/>
                <a:gd name="T4" fmla="*/ 239 w 239"/>
                <a:gd name="T5" fmla="*/ 0 h 6"/>
                <a:gd name="T6" fmla="*/ 0 w 23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6">
                  <a:moveTo>
                    <a:pt x="0" y="6"/>
                  </a:moveTo>
                  <a:lnTo>
                    <a:pt x="239" y="6"/>
                  </a:lnTo>
                  <a:lnTo>
                    <a:pt x="2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5" name="Oval 31">
              <a:extLst>
                <a:ext uri="{FF2B5EF4-FFF2-40B4-BE49-F238E27FC236}">
                  <a16:creationId xmlns="" xmlns:a16="http://schemas.microsoft.com/office/drawing/2014/main" id="{25055EB5-8FE1-4145-815A-9DB16F89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1098"/>
              <a:ext cx="66" cy="66"/>
            </a:xfrm>
            <a:prstGeom prst="ellipse">
              <a:avLst/>
            </a:prstGeom>
            <a:solidFill>
              <a:srgbClr val="EA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6" name="Freeform 32">
              <a:extLst>
                <a:ext uri="{FF2B5EF4-FFF2-40B4-BE49-F238E27FC236}">
                  <a16:creationId xmlns="" xmlns:a16="http://schemas.microsoft.com/office/drawing/2014/main" id="{FCCCD13B-77BC-4473-8871-411447B8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877"/>
              <a:ext cx="3552" cy="443"/>
            </a:xfrm>
            <a:custGeom>
              <a:avLst/>
              <a:gdLst>
                <a:gd name="T0" fmla="*/ 1873 w 2025"/>
                <a:gd name="T1" fmla="*/ 439 h 443"/>
                <a:gd name="T2" fmla="*/ 1873 w 2025"/>
                <a:gd name="T3" fmla="*/ 436 h 443"/>
                <a:gd name="T4" fmla="*/ 937 w 2025"/>
                <a:gd name="T5" fmla="*/ 436 h 443"/>
                <a:gd name="T6" fmla="*/ 7 w 2025"/>
                <a:gd name="T7" fmla="*/ 436 h 443"/>
                <a:gd name="T8" fmla="*/ 7 w 2025"/>
                <a:gd name="T9" fmla="*/ 221 h 443"/>
                <a:gd name="T10" fmla="*/ 7 w 2025"/>
                <a:gd name="T11" fmla="*/ 6 h 443"/>
                <a:gd name="T12" fmla="*/ 937 w 2025"/>
                <a:gd name="T13" fmla="*/ 6 h 443"/>
                <a:gd name="T14" fmla="*/ 1871 w 2025"/>
                <a:gd name="T15" fmla="*/ 6 h 443"/>
                <a:gd name="T16" fmla="*/ 2017 w 2025"/>
                <a:gd name="T17" fmla="*/ 221 h 443"/>
                <a:gd name="T18" fmla="*/ 1869 w 2025"/>
                <a:gd name="T19" fmla="*/ 438 h 443"/>
                <a:gd name="T20" fmla="*/ 1873 w 2025"/>
                <a:gd name="T21" fmla="*/ 439 h 443"/>
                <a:gd name="T22" fmla="*/ 1873 w 2025"/>
                <a:gd name="T23" fmla="*/ 436 h 443"/>
                <a:gd name="T24" fmla="*/ 1873 w 2025"/>
                <a:gd name="T25" fmla="*/ 439 h 443"/>
                <a:gd name="T26" fmla="*/ 1874 w 2025"/>
                <a:gd name="T27" fmla="*/ 441 h 443"/>
                <a:gd name="T28" fmla="*/ 2025 w 2025"/>
                <a:gd name="T29" fmla="*/ 221 h 443"/>
                <a:gd name="T30" fmla="*/ 1874 w 2025"/>
                <a:gd name="T31" fmla="*/ 0 h 443"/>
                <a:gd name="T32" fmla="*/ 937 w 2025"/>
                <a:gd name="T33" fmla="*/ 0 h 443"/>
                <a:gd name="T34" fmla="*/ 0 w 2025"/>
                <a:gd name="T35" fmla="*/ 0 h 443"/>
                <a:gd name="T36" fmla="*/ 0 w 2025"/>
                <a:gd name="T37" fmla="*/ 221 h 443"/>
                <a:gd name="T38" fmla="*/ 0 w 2025"/>
                <a:gd name="T39" fmla="*/ 443 h 443"/>
                <a:gd name="T40" fmla="*/ 937 w 2025"/>
                <a:gd name="T41" fmla="*/ 443 h 443"/>
                <a:gd name="T42" fmla="*/ 1874 w 2025"/>
                <a:gd name="T43" fmla="*/ 443 h 443"/>
                <a:gd name="T44" fmla="*/ 1874 w 2025"/>
                <a:gd name="T45" fmla="*/ 441 h 443"/>
                <a:gd name="T46" fmla="*/ 1873 w 2025"/>
                <a:gd name="T47" fmla="*/ 4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5" h="443">
                  <a:moveTo>
                    <a:pt x="1873" y="439"/>
                  </a:moveTo>
                  <a:lnTo>
                    <a:pt x="1873" y="436"/>
                  </a:lnTo>
                  <a:lnTo>
                    <a:pt x="937" y="436"/>
                  </a:lnTo>
                  <a:lnTo>
                    <a:pt x="7" y="436"/>
                  </a:lnTo>
                  <a:lnTo>
                    <a:pt x="7" y="221"/>
                  </a:lnTo>
                  <a:lnTo>
                    <a:pt x="7" y="6"/>
                  </a:lnTo>
                  <a:lnTo>
                    <a:pt x="937" y="6"/>
                  </a:lnTo>
                  <a:lnTo>
                    <a:pt x="1871" y="6"/>
                  </a:lnTo>
                  <a:lnTo>
                    <a:pt x="2017" y="221"/>
                  </a:lnTo>
                  <a:lnTo>
                    <a:pt x="1869" y="438"/>
                  </a:lnTo>
                  <a:lnTo>
                    <a:pt x="1873" y="439"/>
                  </a:lnTo>
                  <a:lnTo>
                    <a:pt x="1873" y="436"/>
                  </a:lnTo>
                  <a:lnTo>
                    <a:pt x="1873" y="439"/>
                  </a:lnTo>
                  <a:lnTo>
                    <a:pt x="1874" y="441"/>
                  </a:lnTo>
                  <a:lnTo>
                    <a:pt x="2025" y="221"/>
                  </a:lnTo>
                  <a:lnTo>
                    <a:pt x="1874" y="0"/>
                  </a:lnTo>
                  <a:lnTo>
                    <a:pt x="937" y="0"/>
                  </a:lnTo>
                  <a:lnTo>
                    <a:pt x="0" y="0"/>
                  </a:lnTo>
                  <a:lnTo>
                    <a:pt x="0" y="221"/>
                  </a:lnTo>
                  <a:lnTo>
                    <a:pt x="0" y="443"/>
                  </a:lnTo>
                  <a:lnTo>
                    <a:pt x="937" y="443"/>
                  </a:lnTo>
                  <a:lnTo>
                    <a:pt x="1874" y="443"/>
                  </a:lnTo>
                  <a:lnTo>
                    <a:pt x="1874" y="441"/>
                  </a:lnTo>
                  <a:lnTo>
                    <a:pt x="1873" y="439"/>
                  </a:lnTo>
                  <a:close/>
                </a:path>
              </a:pathLst>
            </a:custGeom>
            <a:solidFill>
              <a:srgbClr val="EA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7" name="Freeform 33">
              <a:extLst>
                <a:ext uri="{FF2B5EF4-FFF2-40B4-BE49-F238E27FC236}">
                  <a16:creationId xmlns="" xmlns:a16="http://schemas.microsoft.com/office/drawing/2014/main" id="{108DEA68-46FE-4DF4-8F9D-636A34B88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" y="877"/>
              <a:ext cx="3552" cy="443"/>
            </a:xfrm>
            <a:custGeom>
              <a:avLst/>
              <a:gdLst>
                <a:gd name="T0" fmla="*/ 1873 w 2025"/>
                <a:gd name="T1" fmla="*/ 439 h 443"/>
                <a:gd name="T2" fmla="*/ 1873 w 2025"/>
                <a:gd name="T3" fmla="*/ 436 h 443"/>
                <a:gd name="T4" fmla="*/ 937 w 2025"/>
                <a:gd name="T5" fmla="*/ 436 h 443"/>
                <a:gd name="T6" fmla="*/ 7 w 2025"/>
                <a:gd name="T7" fmla="*/ 436 h 443"/>
                <a:gd name="T8" fmla="*/ 7 w 2025"/>
                <a:gd name="T9" fmla="*/ 221 h 443"/>
                <a:gd name="T10" fmla="*/ 7 w 2025"/>
                <a:gd name="T11" fmla="*/ 6 h 443"/>
                <a:gd name="T12" fmla="*/ 937 w 2025"/>
                <a:gd name="T13" fmla="*/ 6 h 443"/>
                <a:gd name="T14" fmla="*/ 1871 w 2025"/>
                <a:gd name="T15" fmla="*/ 6 h 443"/>
                <a:gd name="T16" fmla="*/ 2017 w 2025"/>
                <a:gd name="T17" fmla="*/ 221 h 443"/>
                <a:gd name="T18" fmla="*/ 1869 w 2025"/>
                <a:gd name="T19" fmla="*/ 438 h 443"/>
                <a:gd name="T20" fmla="*/ 1873 w 2025"/>
                <a:gd name="T21" fmla="*/ 439 h 443"/>
                <a:gd name="T22" fmla="*/ 1873 w 2025"/>
                <a:gd name="T23" fmla="*/ 436 h 443"/>
                <a:gd name="T24" fmla="*/ 1873 w 2025"/>
                <a:gd name="T25" fmla="*/ 439 h 443"/>
                <a:gd name="T26" fmla="*/ 1874 w 2025"/>
                <a:gd name="T27" fmla="*/ 441 h 443"/>
                <a:gd name="T28" fmla="*/ 2025 w 2025"/>
                <a:gd name="T29" fmla="*/ 221 h 443"/>
                <a:gd name="T30" fmla="*/ 1874 w 2025"/>
                <a:gd name="T31" fmla="*/ 0 h 443"/>
                <a:gd name="T32" fmla="*/ 937 w 2025"/>
                <a:gd name="T33" fmla="*/ 0 h 443"/>
                <a:gd name="T34" fmla="*/ 0 w 2025"/>
                <a:gd name="T35" fmla="*/ 0 h 443"/>
                <a:gd name="T36" fmla="*/ 0 w 2025"/>
                <a:gd name="T37" fmla="*/ 221 h 443"/>
                <a:gd name="T38" fmla="*/ 0 w 2025"/>
                <a:gd name="T39" fmla="*/ 443 h 443"/>
                <a:gd name="T40" fmla="*/ 937 w 2025"/>
                <a:gd name="T41" fmla="*/ 443 h 443"/>
                <a:gd name="T42" fmla="*/ 1874 w 2025"/>
                <a:gd name="T43" fmla="*/ 443 h 443"/>
                <a:gd name="T44" fmla="*/ 1874 w 2025"/>
                <a:gd name="T45" fmla="*/ 441 h 443"/>
                <a:gd name="T46" fmla="*/ 1873 w 2025"/>
                <a:gd name="T47" fmla="*/ 4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5" h="443">
                  <a:moveTo>
                    <a:pt x="1873" y="439"/>
                  </a:moveTo>
                  <a:lnTo>
                    <a:pt x="1873" y="436"/>
                  </a:lnTo>
                  <a:lnTo>
                    <a:pt x="937" y="436"/>
                  </a:lnTo>
                  <a:lnTo>
                    <a:pt x="7" y="436"/>
                  </a:lnTo>
                  <a:lnTo>
                    <a:pt x="7" y="221"/>
                  </a:lnTo>
                  <a:lnTo>
                    <a:pt x="7" y="6"/>
                  </a:lnTo>
                  <a:lnTo>
                    <a:pt x="937" y="6"/>
                  </a:lnTo>
                  <a:lnTo>
                    <a:pt x="1871" y="6"/>
                  </a:lnTo>
                  <a:lnTo>
                    <a:pt x="2017" y="221"/>
                  </a:lnTo>
                  <a:lnTo>
                    <a:pt x="1869" y="438"/>
                  </a:lnTo>
                  <a:lnTo>
                    <a:pt x="1873" y="439"/>
                  </a:lnTo>
                  <a:lnTo>
                    <a:pt x="1873" y="436"/>
                  </a:lnTo>
                  <a:lnTo>
                    <a:pt x="1873" y="439"/>
                  </a:lnTo>
                  <a:lnTo>
                    <a:pt x="1874" y="441"/>
                  </a:lnTo>
                  <a:lnTo>
                    <a:pt x="2025" y="221"/>
                  </a:lnTo>
                  <a:lnTo>
                    <a:pt x="1874" y="0"/>
                  </a:lnTo>
                  <a:lnTo>
                    <a:pt x="937" y="0"/>
                  </a:lnTo>
                  <a:lnTo>
                    <a:pt x="0" y="0"/>
                  </a:lnTo>
                  <a:lnTo>
                    <a:pt x="0" y="221"/>
                  </a:lnTo>
                  <a:lnTo>
                    <a:pt x="0" y="443"/>
                  </a:lnTo>
                  <a:lnTo>
                    <a:pt x="937" y="443"/>
                  </a:lnTo>
                  <a:lnTo>
                    <a:pt x="1874" y="443"/>
                  </a:lnTo>
                  <a:lnTo>
                    <a:pt x="1874" y="441"/>
                  </a:lnTo>
                  <a:lnTo>
                    <a:pt x="1873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8" name="Freeform 34">
              <a:extLst>
                <a:ext uri="{FF2B5EF4-FFF2-40B4-BE49-F238E27FC236}">
                  <a16:creationId xmlns="" xmlns:a16="http://schemas.microsoft.com/office/drawing/2014/main" id="{6DF2E867-01D2-4529-A740-999C0C3D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716"/>
              <a:ext cx="3261" cy="443"/>
            </a:xfrm>
            <a:custGeom>
              <a:avLst/>
              <a:gdLst>
                <a:gd name="T0" fmla="*/ 1870 w 2023"/>
                <a:gd name="T1" fmla="*/ 440 h 443"/>
                <a:gd name="T2" fmla="*/ 1870 w 2023"/>
                <a:gd name="T3" fmla="*/ 437 h 443"/>
                <a:gd name="T4" fmla="*/ 936 w 2023"/>
                <a:gd name="T5" fmla="*/ 437 h 443"/>
                <a:gd name="T6" fmla="*/ 6 w 2023"/>
                <a:gd name="T7" fmla="*/ 437 h 443"/>
                <a:gd name="T8" fmla="*/ 6 w 2023"/>
                <a:gd name="T9" fmla="*/ 222 h 443"/>
                <a:gd name="T10" fmla="*/ 6 w 2023"/>
                <a:gd name="T11" fmla="*/ 7 h 443"/>
                <a:gd name="T12" fmla="*/ 936 w 2023"/>
                <a:gd name="T13" fmla="*/ 7 h 443"/>
                <a:gd name="T14" fmla="*/ 1869 w 2023"/>
                <a:gd name="T15" fmla="*/ 7 h 443"/>
                <a:gd name="T16" fmla="*/ 2015 w 2023"/>
                <a:gd name="T17" fmla="*/ 222 h 443"/>
                <a:gd name="T18" fmla="*/ 1869 w 2023"/>
                <a:gd name="T19" fmla="*/ 439 h 443"/>
                <a:gd name="T20" fmla="*/ 1870 w 2023"/>
                <a:gd name="T21" fmla="*/ 440 h 443"/>
                <a:gd name="T22" fmla="*/ 1870 w 2023"/>
                <a:gd name="T23" fmla="*/ 437 h 443"/>
                <a:gd name="T24" fmla="*/ 1870 w 2023"/>
                <a:gd name="T25" fmla="*/ 440 h 443"/>
                <a:gd name="T26" fmla="*/ 1873 w 2023"/>
                <a:gd name="T27" fmla="*/ 442 h 443"/>
                <a:gd name="T28" fmla="*/ 2023 w 2023"/>
                <a:gd name="T29" fmla="*/ 222 h 443"/>
                <a:gd name="T30" fmla="*/ 1872 w 2023"/>
                <a:gd name="T31" fmla="*/ 0 h 443"/>
                <a:gd name="T32" fmla="*/ 936 w 2023"/>
                <a:gd name="T33" fmla="*/ 0 h 443"/>
                <a:gd name="T34" fmla="*/ 0 w 2023"/>
                <a:gd name="T35" fmla="*/ 0 h 443"/>
                <a:gd name="T36" fmla="*/ 0 w 2023"/>
                <a:gd name="T37" fmla="*/ 222 h 443"/>
                <a:gd name="T38" fmla="*/ 0 w 2023"/>
                <a:gd name="T39" fmla="*/ 443 h 443"/>
                <a:gd name="T40" fmla="*/ 936 w 2023"/>
                <a:gd name="T41" fmla="*/ 443 h 443"/>
                <a:gd name="T42" fmla="*/ 1872 w 2023"/>
                <a:gd name="T43" fmla="*/ 443 h 443"/>
                <a:gd name="T44" fmla="*/ 1873 w 2023"/>
                <a:gd name="T45" fmla="*/ 442 h 443"/>
                <a:gd name="T46" fmla="*/ 1870 w 2023"/>
                <a:gd name="T47" fmla="*/ 44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3" h="443">
                  <a:moveTo>
                    <a:pt x="1870" y="440"/>
                  </a:moveTo>
                  <a:lnTo>
                    <a:pt x="1870" y="437"/>
                  </a:lnTo>
                  <a:lnTo>
                    <a:pt x="936" y="437"/>
                  </a:lnTo>
                  <a:lnTo>
                    <a:pt x="6" y="437"/>
                  </a:lnTo>
                  <a:lnTo>
                    <a:pt x="6" y="222"/>
                  </a:lnTo>
                  <a:lnTo>
                    <a:pt x="6" y="7"/>
                  </a:lnTo>
                  <a:lnTo>
                    <a:pt x="936" y="7"/>
                  </a:lnTo>
                  <a:lnTo>
                    <a:pt x="1869" y="7"/>
                  </a:lnTo>
                  <a:lnTo>
                    <a:pt x="2015" y="222"/>
                  </a:lnTo>
                  <a:lnTo>
                    <a:pt x="1869" y="439"/>
                  </a:lnTo>
                  <a:lnTo>
                    <a:pt x="1870" y="440"/>
                  </a:lnTo>
                  <a:lnTo>
                    <a:pt x="1870" y="437"/>
                  </a:lnTo>
                  <a:lnTo>
                    <a:pt x="1870" y="440"/>
                  </a:lnTo>
                  <a:lnTo>
                    <a:pt x="1873" y="442"/>
                  </a:lnTo>
                  <a:lnTo>
                    <a:pt x="2023" y="222"/>
                  </a:lnTo>
                  <a:lnTo>
                    <a:pt x="1872" y="0"/>
                  </a:lnTo>
                  <a:lnTo>
                    <a:pt x="936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0" y="443"/>
                  </a:lnTo>
                  <a:lnTo>
                    <a:pt x="936" y="443"/>
                  </a:lnTo>
                  <a:lnTo>
                    <a:pt x="1872" y="443"/>
                  </a:lnTo>
                  <a:lnTo>
                    <a:pt x="1873" y="442"/>
                  </a:lnTo>
                  <a:lnTo>
                    <a:pt x="1870" y="440"/>
                  </a:lnTo>
                  <a:close/>
                </a:path>
              </a:pathLst>
            </a:custGeom>
            <a:solidFill>
              <a:srgbClr val="612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9" name="Freeform 35">
              <a:extLst>
                <a:ext uri="{FF2B5EF4-FFF2-40B4-BE49-F238E27FC236}">
                  <a16:creationId xmlns="" xmlns:a16="http://schemas.microsoft.com/office/drawing/2014/main" id="{FAB1883D-327E-40C2-86A4-522DEBC69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1716"/>
              <a:ext cx="3211" cy="443"/>
            </a:xfrm>
            <a:custGeom>
              <a:avLst/>
              <a:gdLst>
                <a:gd name="T0" fmla="*/ 1870 w 2023"/>
                <a:gd name="T1" fmla="*/ 440 h 443"/>
                <a:gd name="T2" fmla="*/ 1870 w 2023"/>
                <a:gd name="T3" fmla="*/ 437 h 443"/>
                <a:gd name="T4" fmla="*/ 936 w 2023"/>
                <a:gd name="T5" fmla="*/ 437 h 443"/>
                <a:gd name="T6" fmla="*/ 6 w 2023"/>
                <a:gd name="T7" fmla="*/ 437 h 443"/>
                <a:gd name="T8" fmla="*/ 6 w 2023"/>
                <a:gd name="T9" fmla="*/ 222 h 443"/>
                <a:gd name="T10" fmla="*/ 6 w 2023"/>
                <a:gd name="T11" fmla="*/ 7 h 443"/>
                <a:gd name="T12" fmla="*/ 936 w 2023"/>
                <a:gd name="T13" fmla="*/ 7 h 443"/>
                <a:gd name="T14" fmla="*/ 1869 w 2023"/>
                <a:gd name="T15" fmla="*/ 7 h 443"/>
                <a:gd name="T16" fmla="*/ 2015 w 2023"/>
                <a:gd name="T17" fmla="*/ 222 h 443"/>
                <a:gd name="T18" fmla="*/ 1869 w 2023"/>
                <a:gd name="T19" fmla="*/ 439 h 443"/>
                <a:gd name="T20" fmla="*/ 1870 w 2023"/>
                <a:gd name="T21" fmla="*/ 440 h 443"/>
                <a:gd name="T22" fmla="*/ 1870 w 2023"/>
                <a:gd name="T23" fmla="*/ 437 h 443"/>
                <a:gd name="T24" fmla="*/ 1870 w 2023"/>
                <a:gd name="T25" fmla="*/ 440 h 443"/>
                <a:gd name="T26" fmla="*/ 1873 w 2023"/>
                <a:gd name="T27" fmla="*/ 442 h 443"/>
                <a:gd name="T28" fmla="*/ 2023 w 2023"/>
                <a:gd name="T29" fmla="*/ 222 h 443"/>
                <a:gd name="T30" fmla="*/ 1872 w 2023"/>
                <a:gd name="T31" fmla="*/ 0 h 443"/>
                <a:gd name="T32" fmla="*/ 936 w 2023"/>
                <a:gd name="T33" fmla="*/ 0 h 443"/>
                <a:gd name="T34" fmla="*/ 0 w 2023"/>
                <a:gd name="T35" fmla="*/ 0 h 443"/>
                <a:gd name="T36" fmla="*/ 0 w 2023"/>
                <a:gd name="T37" fmla="*/ 222 h 443"/>
                <a:gd name="T38" fmla="*/ 0 w 2023"/>
                <a:gd name="T39" fmla="*/ 443 h 443"/>
                <a:gd name="T40" fmla="*/ 936 w 2023"/>
                <a:gd name="T41" fmla="*/ 443 h 443"/>
                <a:gd name="T42" fmla="*/ 1872 w 2023"/>
                <a:gd name="T43" fmla="*/ 443 h 443"/>
                <a:gd name="T44" fmla="*/ 1873 w 2023"/>
                <a:gd name="T45" fmla="*/ 442 h 443"/>
                <a:gd name="T46" fmla="*/ 1870 w 2023"/>
                <a:gd name="T47" fmla="*/ 44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3" h="443">
                  <a:moveTo>
                    <a:pt x="1870" y="440"/>
                  </a:moveTo>
                  <a:lnTo>
                    <a:pt x="1870" y="437"/>
                  </a:lnTo>
                  <a:lnTo>
                    <a:pt x="936" y="437"/>
                  </a:lnTo>
                  <a:lnTo>
                    <a:pt x="6" y="437"/>
                  </a:lnTo>
                  <a:lnTo>
                    <a:pt x="6" y="222"/>
                  </a:lnTo>
                  <a:lnTo>
                    <a:pt x="6" y="7"/>
                  </a:lnTo>
                  <a:lnTo>
                    <a:pt x="936" y="7"/>
                  </a:lnTo>
                  <a:lnTo>
                    <a:pt x="1869" y="7"/>
                  </a:lnTo>
                  <a:lnTo>
                    <a:pt x="2015" y="222"/>
                  </a:lnTo>
                  <a:lnTo>
                    <a:pt x="1869" y="439"/>
                  </a:lnTo>
                  <a:lnTo>
                    <a:pt x="1870" y="440"/>
                  </a:lnTo>
                  <a:lnTo>
                    <a:pt x="1870" y="437"/>
                  </a:lnTo>
                  <a:lnTo>
                    <a:pt x="1870" y="440"/>
                  </a:lnTo>
                  <a:lnTo>
                    <a:pt x="1873" y="442"/>
                  </a:lnTo>
                  <a:lnTo>
                    <a:pt x="2023" y="222"/>
                  </a:lnTo>
                  <a:lnTo>
                    <a:pt x="1872" y="0"/>
                  </a:lnTo>
                  <a:lnTo>
                    <a:pt x="936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0" y="443"/>
                  </a:lnTo>
                  <a:lnTo>
                    <a:pt x="936" y="443"/>
                  </a:lnTo>
                  <a:lnTo>
                    <a:pt x="1872" y="443"/>
                  </a:lnTo>
                  <a:lnTo>
                    <a:pt x="1873" y="442"/>
                  </a:lnTo>
                  <a:lnTo>
                    <a:pt x="187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40" name="Freeform 36">
              <a:extLst>
                <a:ext uri="{FF2B5EF4-FFF2-40B4-BE49-F238E27FC236}">
                  <a16:creationId xmlns="" xmlns:a16="http://schemas.microsoft.com/office/drawing/2014/main" id="{3630B316-FB4B-47CD-BECF-B9B8EE085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529"/>
              <a:ext cx="3297" cy="443"/>
            </a:xfrm>
            <a:custGeom>
              <a:avLst/>
              <a:gdLst>
                <a:gd name="T0" fmla="*/ 1870 w 2023"/>
                <a:gd name="T1" fmla="*/ 440 h 443"/>
                <a:gd name="T2" fmla="*/ 1870 w 2023"/>
                <a:gd name="T3" fmla="*/ 436 h 443"/>
                <a:gd name="T4" fmla="*/ 936 w 2023"/>
                <a:gd name="T5" fmla="*/ 436 h 443"/>
                <a:gd name="T6" fmla="*/ 6 w 2023"/>
                <a:gd name="T7" fmla="*/ 436 h 443"/>
                <a:gd name="T8" fmla="*/ 6 w 2023"/>
                <a:gd name="T9" fmla="*/ 221 h 443"/>
                <a:gd name="T10" fmla="*/ 6 w 2023"/>
                <a:gd name="T11" fmla="*/ 6 h 443"/>
                <a:gd name="T12" fmla="*/ 936 w 2023"/>
                <a:gd name="T13" fmla="*/ 6 h 443"/>
                <a:gd name="T14" fmla="*/ 1869 w 2023"/>
                <a:gd name="T15" fmla="*/ 6 h 443"/>
                <a:gd name="T16" fmla="*/ 2015 w 2023"/>
                <a:gd name="T17" fmla="*/ 221 h 443"/>
                <a:gd name="T18" fmla="*/ 1869 w 2023"/>
                <a:gd name="T19" fmla="*/ 438 h 443"/>
                <a:gd name="T20" fmla="*/ 1870 w 2023"/>
                <a:gd name="T21" fmla="*/ 440 h 443"/>
                <a:gd name="T22" fmla="*/ 1870 w 2023"/>
                <a:gd name="T23" fmla="*/ 436 h 443"/>
                <a:gd name="T24" fmla="*/ 1870 w 2023"/>
                <a:gd name="T25" fmla="*/ 440 h 443"/>
                <a:gd name="T26" fmla="*/ 1873 w 2023"/>
                <a:gd name="T27" fmla="*/ 441 h 443"/>
                <a:gd name="T28" fmla="*/ 2023 w 2023"/>
                <a:gd name="T29" fmla="*/ 221 h 443"/>
                <a:gd name="T30" fmla="*/ 1872 w 2023"/>
                <a:gd name="T31" fmla="*/ 0 h 443"/>
                <a:gd name="T32" fmla="*/ 936 w 2023"/>
                <a:gd name="T33" fmla="*/ 0 h 443"/>
                <a:gd name="T34" fmla="*/ 0 w 2023"/>
                <a:gd name="T35" fmla="*/ 0 h 443"/>
                <a:gd name="T36" fmla="*/ 0 w 2023"/>
                <a:gd name="T37" fmla="*/ 221 h 443"/>
                <a:gd name="T38" fmla="*/ 0 w 2023"/>
                <a:gd name="T39" fmla="*/ 443 h 443"/>
                <a:gd name="T40" fmla="*/ 936 w 2023"/>
                <a:gd name="T41" fmla="*/ 443 h 443"/>
                <a:gd name="T42" fmla="*/ 1872 w 2023"/>
                <a:gd name="T43" fmla="*/ 443 h 443"/>
                <a:gd name="T44" fmla="*/ 1873 w 2023"/>
                <a:gd name="T45" fmla="*/ 441 h 443"/>
                <a:gd name="T46" fmla="*/ 1870 w 2023"/>
                <a:gd name="T47" fmla="*/ 44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3" h="443">
                  <a:moveTo>
                    <a:pt x="1870" y="440"/>
                  </a:moveTo>
                  <a:lnTo>
                    <a:pt x="1870" y="436"/>
                  </a:lnTo>
                  <a:lnTo>
                    <a:pt x="936" y="436"/>
                  </a:lnTo>
                  <a:lnTo>
                    <a:pt x="6" y="436"/>
                  </a:lnTo>
                  <a:lnTo>
                    <a:pt x="6" y="221"/>
                  </a:lnTo>
                  <a:lnTo>
                    <a:pt x="6" y="6"/>
                  </a:lnTo>
                  <a:lnTo>
                    <a:pt x="936" y="6"/>
                  </a:lnTo>
                  <a:lnTo>
                    <a:pt x="1869" y="6"/>
                  </a:lnTo>
                  <a:lnTo>
                    <a:pt x="2015" y="221"/>
                  </a:lnTo>
                  <a:lnTo>
                    <a:pt x="1869" y="438"/>
                  </a:lnTo>
                  <a:lnTo>
                    <a:pt x="1870" y="440"/>
                  </a:lnTo>
                  <a:lnTo>
                    <a:pt x="1870" y="436"/>
                  </a:lnTo>
                  <a:lnTo>
                    <a:pt x="1870" y="440"/>
                  </a:lnTo>
                  <a:lnTo>
                    <a:pt x="1873" y="441"/>
                  </a:lnTo>
                  <a:lnTo>
                    <a:pt x="2023" y="221"/>
                  </a:lnTo>
                  <a:lnTo>
                    <a:pt x="1872" y="0"/>
                  </a:lnTo>
                  <a:lnTo>
                    <a:pt x="936" y="0"/>
                  </a:lnTo>
                  <a:lnTo>
                    <a:pt x="0" y="0"/>
                  </a:lnTo>
                  <a:lnTo>
                    <a:pt x="0" y="221"/>
                  </a:lnTo>
                  <a:lnTo>
                    <a:pt x="0" y="443"/>
                  </a:lnTo>
                  <a:lnTo>
                    <a:pt x="936" y="443"/>
                  </a:lnTo>
                  <a:lnTo>
                    <a:pt x="1872" y="443"/>
                  </a:lnTo>
                  <a:lnTo>
                    <a:pt x="1873" y="441"/>
                  </a:lnTo>
                  <a:lnTo>
                    <a:pt x="1870" y="440"/>
                  </a:lnTo>
                  <a:close/>
                </a:path>
              </a:pathLst>
            </a:custGeom>
            <a:solidFill>
              <a:srgbClr val="28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41" name="Freeform 37">
              <a:extLst>
                <a:ext uri="{FF2B5EF4-FFF2-40B4-BE49-F238E27FC236}">
                  <a16:creationId xmlns="" xmlns:a16="http://schemas.microsoft.com/office/drawing/2014/main" id="{50FBAD35-D6FC-45EB-A6C7-D69306502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8" y="2529"/>
              <a:ext cx="2023" cy="443"/>
            </a:xfrm>
            <a:custGeom>
              <a:avLst/>
              <a:gdLst>
                <a:gd name="T0" fmla="*/ 1870 w 2023"/>
                <a:gd name="T1" fmla="*/ 440 h 443"/>
                <a:gd name="T2" fmla="*/ 1870 w 2023"/>
                <a:gd name="T3" fmla="*/ 436 h 443"/>
                <a:gd name="T4" fmla="*/ 936 w 2023"/>
                <a:gd name="T5" fmla="*/ 436 h 443"/>
                <a:gd name="T6" fmla="*/ 6 w 2023"/>
                <a:gd name="T7" fmla="*/ 436 h 443"/>
                <a:gd name="T8" fmla="*/ 6 w 2023"/>
                <a:gd name="T9" fmla="*/ 221 h 443"/>
                <a:gd name="T10" fmla="*/ 6 w 2023"/>
                <a:gd name="T11" fmla="*/ 6 h 443"/>
                <a:gd name="T12" fmla="*/ 936 w 2023"/>
                <a:gd name="T13" fmla="*/ 6 h 443"/>
                <a:gd name="T14" fmla="*/ 1869 w 2023"/>
                <a:gd name="T15" fmla="*/ 6 h 443"/>
                <a:gd name="T16" fmla="*/ 2015 w 2023"/>
                <a:gd name="T17" fmla="*/ 221 h 443"/>
                <a:gd name="T18" fmla="*/ 1869 w 2023"/>
                <a:gd name="T19" fmla="*/ 438 h 443"/>
                <a:gd name="T20" fmla="*/ 1870 w 2023"/>
                <a:gd name="T21" fmla="*/ 440 h 443"/>
                <a:gd name="T22" fmla="*/ 1870 w 2023"/>
                <a:gd name="T23" fmla="*/ 436 h 443"/>
                <a:gd name="T24" fmla="*/ 1870 w 2023"/>
                <a:gd name="T25" fmla="*/ 440 h 443"/>
                <a:gd name="T26" fmla="*/ 1873 w 2023"/>
                <a:gd name="T27" fmla="*/ 441 h 443"/>
                <a:gd name="T28" fmla="*/ 2023 w 2023"/>
                <a:gd name="T29" fmla="*/ 221 h 443"/>
                <a:gd name="T30" fmla="*/ 1872 w 2023"/>
                <a:gd name="T31" fmla="*/ 0 h 443"/>
                <a:gd name="T32" fmla="*/ 936 w 2023"/>
                <a:gd name="T33" fmla="*/ 0 h 443"/>
                <a:gd name="T34" fmla="*/ 0 w 2023"/>
                <a:gd name="T35" fmla="*/ 0 h 443"/>
                <a:gd name="T36" fmla="*/ 0 w 2023"/>
                <a:gd name="T37" fmla="*/ 221 h 443"/>
                <a:gd name="T38" fmla="*/ 0 w 2023"/>
                <a:gd name="T39" fmla="*/ 443 h 443"/>
                <a:gd name="T40" fmla="*/ 936 w 2023"/>
                <a:gd name="T41" fmla="*/ 443 h 443"/>
                <a:gd name="T42" fmla="*/ 1872 w 2023"/>
                <a:gd name="T43" fmla="*/ 443 h 443"/>
                <a:gd name="T44" fmla="*/ 1873 w 2023"/>
                <a:gd name="T45" fmla="*/ 441 h 443"/>
                <a:gd name="T46" fmla="*/ 1870 w 2023"/>
                <a:gd name="T47" fmla="*/ 44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3" h="443">
                  <a:moveTo>
                    <a:pt x="1870" y="440"/>
                  </a:moveTo>
                  <a:lnTo>
                    <a:pt x="1870" y="436"/>
                  </a:lnTo>
                  <a:lnTo>
                    <a:pt x="936" y="436"/>
                  </a:lnTo>
                  <a:lnTo>
                    <a:pt x="6" y="436"/>
                  </a:lnTo>
                  <a:lnTo>
                    <a:pt x="6" y="221"/>
                  </a:lnTo>
                  <a:lnTo>
                    <a:pt x="6" y="6"/>
                  </a:lnTo>
                  <a:lnTo>
                    <a:pt x="936" y="6"/>
                  </a:lnTo>
                  <a:lnTo>
                    <a:pt x="1869" y="6"/>
                  </a:lnTo>
                  <a:lnTo>
                    <a:pt x="2015" y="221"/>
                  </a:lnTo>
                  <a:lnTo>
                    <a:pt x="1869" y="438"/>
                  </a:lnTo>
                  <a:lnTo>
                    <a:pt x="1870" y="440"/>
                  </a:lnTo>
                  <a:lnTo>
                    <a:pt x="1870" y="436"/>
                  </a:lnTo>
                  <a:lnTo>
                    <a:pt x="1870" y="440"/>
                  </a:lnTo>
                  <a:lnTo>
                    <a:pt x="1873" y="441"/>
                  </a:lnTo>
                  <a:lnTo>
                    <a:pt x="2023" y="221"/>
                  </a:lnTo>
                  <a:lnTo>
                    <a:pt x="1872" y="0"/>
                  </a:lnTo>
                  <a:lnTo>
                    <a:pt x="936" y="0"/>
                  </a:lnTo>
                  <a:lnTo>
                    <a:pt x="0" y="0"/>
                  </a:lnTo>
                  <a:lnTo>
                    <a:pt x="0" y="221"/>
                  </a:lnTo>
                  <a:lnTo>
                    <a:pt x="0" y="443"/>
                  </a:lnTo>
                  <a:lnTo>
                    <a:pt x="936" y="443"/>
                  </a:lnTo>
                  <a:lnTo>
                    <a:pt x="1872" y="443"/>
                  </a:lnTo>
                  <a:lnTo>
                    <a:pt x="1873" y="441"/>
                  </a:lnTo>
                  <a:lnTo>
                    <a:pt x="187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42" name="Freeform 38">
              <a:extLst>
                <a:ext uri="{FF2B5EF4-FFF2-40B4-BE49-F238E27FC236}">
                  <a16:creationId xmlns="" xmlns:a16="http://schemas.microsoft.com/office/drawing/2014/main" id="{2609DC4A-8AE7-4DB6-8B7E-6CB6789D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" y="3204"/>
              <a:ext cx="2863" cy="733"/>
            </a:xfrm>
            <a:custGeom>
              <a:avLst/>
              <a:gdLst>
                <a:gd name="T0" fmla="*/ 1871 w 2023"/>
                <a:gd name="T1" fmla="*/ 439 h 442"/>
                <a:gd name="T2" fmla="*/ 1871 w 2023"/>
                <a:gd name="T3" fmla="*/ 435 h 442"/>
                <a:gd name="T4" fmla="*/ 937 w 2023"/>
                <a:gd name="T5" fmla="*/ 435 h 442"/>
                <a:gd name="T6" fmla="*/ 7 w 2023"/>
                <a:gd name="T7" fmla="*/ 435 h 442"/>
                <a:gd name="T8" fmla="*/ 7 w 2023"/>
                <a:gd name="T9" fmla="*/ 220 h 442"/>
                <a:gd name="T10" fmla="*/ 7 w 2023"/>
                <a:gd name="T11" fmla="*/ 7 h 442"/>
                <a:gd name="T12" fmla="*/ 937 w 2023"/>
                <a:gd name="T13" fmla="*/ 7 h 442"/>
                <a:gd name="T14" fmla="*/ 1869 w 2023"/>
                <a:gd name="T15" fmla="*/ 7 h 442"/>
                <a:gd name="T16" fmla="*/ 2015 w 2023"/>
                <a:gd name="T17" fmla="*/ 220 h 442"/>
                <a:gd name="T18" fmla="*/ 1869 w 2023"/>
                <a:gd name="T19" fmla="*/ 437 h 442"/>
                <a:gd name="T20" fmla="*/ 1871 w 2023"/>
                <a:gd name="T21" fmla="*/ 439 h 442"/>
                <a:gd name="T22" fmla="*/ 1871 w 2023"/>
                <a:gd name="T23" fmla="*/ 435 h 442"/>
                <a:gd name="T24" fmla="*/ 1871 w 2023"/>
                <a:gd name="T25" fmla="*/ 439 h 442"/>
                <a:gd name="T26" fmla="*/ 1874 w 2023"/>
                <a:gd name="T27" fmla="*/ 440 h 442"/>
                <a:gd name="T28" fmla="*/ 2023 w 2023"/>
                <a:gd name="T29" fmla="*/ 220 h 442"/>
                <a:gd name="T30" fmla="*/ 1873 w 2023"/>
                <a:gd name="T31" fmla="*/ 0 h 442"/>
                <a:gd name="T32" fmla="*/ 937 w 2023"/>
                <a:gd name="T33" fmla="*/ 0 h 442"/>
                <a:gd name="T34" fmla="*/ 0 w 2023"/>
                <a:gd name="T35" fmla="*/ 0 h 442"/>
                <a:gd name="T36" fmla="*/ 0 w 2023"/>
                <a:gd name="T37" fmla="*/ 220 h 442"/>
                <a:gd name="T38" fmla="*/ 0 w 2023"/>
                <a:gd name="T39" fmla="*/ 442 h 442"/>
                <a:gd name="T40" fmla="*/ 937 w 2023"/>
                <a:gd name="T41" fmla="*/ 442 h 442"/>
                <a:gd name="T42" fmla="*/ 1873 w 2023"/>
                <a:gd name="T43" fmla="*/ 442 h 442"/>
                <a:gd name="T44" fmla="*/ 1874 w 2023"/>
                <a:gd name="T45" fmla="*/ 440 h 442"/>
                <a:gd name="T46" fmla="*/ 1871 w 2023"/>
                <a:gd name="T47" fmla="*/ 43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3" h="442">
                  <a:moveTo>
                    <a:pt x="1871" y="439"/>
                  </a:moveTo>
                  <a:lnTo>
                    <a:pt x="1871" y="435"/>
                  </a:lnTo>
                  <a:lnTo>
                    <a:pt x="937" y="435"/>
                  </a:lnTo>
                  <a:lnTo>
                    <a:pt x="7" y="435"/>
                  </a:lnTo>
                  <a:lnTo>
                    <a:pt x="7" y="220"/>
                  </a:lnTo>
                  <a:lnTo>
                    <a:pt x="7" y="7"/>
                  </a:lnTo>
                  <a:lnTo>
                    <a:pt x="937" y="7"/>
                  </a:lnTo>
                  <a:lnTo>
                    <a:pt x="1869" y="7"/>
                  </a:lnTo>
                  <a:lnTo>
                    <a:pt x="2015" y="220"/>
                  </a:lnTo>
                  <a:lnTo>
                    <a:pt x="1869" y="437"/>
                  </a:lnTo>
                  <a:lnTo>
                    <a:pt x="1871" y="439"/>
                  </a:lnTo>
                  <a:lnTo>
                    <a:pt x="1871" y="435"/>
                  </a:lnTo>
                  <a:lnTo>
                    <a:pt x="1871" y="439"/>
                  </a:lnTo>
                  <a:lnTo>
                    <a:pt x="1874" y="440"/>
                  </a:lnTo>
                  <a:lnTo>
                    <a:pt x="2023" y="220"/>
                  </a:lnTo>
                  <a:lnTo>
                    <a:pt x="1873" y="0"/>
                  </a:lnTo>
                  <a:lnTo>
                    <a:pt x="937" y="0"/>
                  </a:lnTo>
                  <a:lnTo>
                    <a:pt x="0" y="0"/>
                  </a:lnTo>
                  <a:lnTo>
                    <a:pt x="0" y="220"/>
                  </a:lnTo>
                  <a:lnTo>
                    <a:pt x="0" y="442"/>
                  </a:lnTo>
                  <a:lnTo>
                    <a:pt x="937" y="442"/>
                  </a:lnTo>
                  <a:lnTo>
                    <a:pt x="1873" y="442"/>
                  </a:lnTo>
                  <a:lnTo>
                    <a:pt x="1874" y="440"/>
                  </a:lnTo>
                  <a:lnTo>
                    <a:pt x="1871" y="439"/>
                  </a:lnTo>
                  <a:close/>
                </a:path>
              </a:pathLst>
            </a:custGeom>
            <a:solidFill>
              <a:srgbClr val="E62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43" name="Freeform 39">
              <a:extLst>
                <a:ext uri="{FF2B5EF4-FFF2-40B4-BE49-F238E27FC236}">
                  <a16:creationId xmlns="" xmlns:a16="http://schemas.microsoft.com/office/drawing/2014/main" id="{AF742B4D-99FB-45D0-BE5B-110C488A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344"/>
              <a:ext cx="2023" cy="442"/>
            </a:xfrm>
            <a:custGeom>
              <a:avLst/>
              <a:gdLst>
                <a:gd name="T0" fmla="*/ 1871 w 2023"/>
                <a:gd name="T1" fmla="*/ 439 h 442"/>
                <a:gd name="T2" fmla="*/ 1871 w 2023"/>
                <a:gd name="T3" fmla="*/ 435 h 442"/>
                <a:gd name="T4" fmla="*/ 937 w 2023"/>
                <a:gd name="T5" fmla="*/ 435 h 442"/>
                <a:gd name="T6" fmla="*/ 7 w 2023"/>
                <a:gd name="T7" fmla="*/ 435 h 442"/>
                <a:gd name="T8" fmla="*/ 7 w 2023"/>
                <a:gd name="T9" fmla="*/ 220 h 442"/>
                <a:gd name="T10" fmla="*/ 7 w 2023"/>
                <a:gd name="T11" fmla="*/ 7 h 442"/>
                <a:gd name="T12" fmla="*/ 937 w 2023"/>
                <a:gd name="T13" fmla="*/ 7 h 442"/>
                <a:gd name="T14" fmla="*/ 1869 w 2023"/>
                <a:gd name="T15" fmla="*/ 7 h 442"/>
                <a:gd name="T16" fmla="*/ 2015 w 2023"/>
                <a:gd name="T17" fmla="*/ 220 h 442"/>
                <a:gd name="T18" fmla="*/ 1869 w 2023"/>
                <a:gd name="T19" fmla="*/ 437 h 442"/>
                <a:gd name="T20" fmla="*/ 1871 w 2023"/>
                <a:gd name="T21" fmla="*/ 439 h 442"/>
                <a:gd name="T22" fmla="*/ 1871 w 2023"/>
                <a:gd name="T23" fmla="*/ 435 h 442"/>
                <a:gd name="T24" fmla="*/ 1871 w 2023"/>
                <a:gd name="T25" fmla="*/ 439 h 442"/>
                <a:gd name="T26" fmla="*/ 1874 w 2023"/>
                <a:gd name="T27" fmla="*/ 440 h 442"/>
                <a:gd name="T28" fmla="*/ 2023 w 2023"/>
                <a:gd name="T29" fmla="*/ 220 h 442"/>
                <a:gd name="T30" fmla="*/ 1873 w 2023"/>
                <a:gd name="T31" fmla="*/ 0 h 442"/>
                <a:gd name="T32" fmla="*/ 937 w 2023"/>
                <a:gd name="T33" fmla="*/ 0 h 442"/>
                <a:gd name="T34" fmla="*/ 0 w 2023"/>
                <a:gd name="T35" fmla="*/ 0 h 442"/>
                <a:gd name="T36" fmla="*/ 0 w 2023"/>
                <a:gd name="T37" fmla="*/ 220 h 442"/>
                <a:gd name="T38" fmla="*/ 0 w 2023"/>
                <a:gd name="T39" fmla="*/ 442 h 442"/>
                <a:gd name="T40" fmla="*/ 937 w 2023"/>
                <a:gd name="T41" fmla="*/ 442 h 442"/>
                <a:gd name="T42" fmla="*/ 1873 w 2023"/>
                <a:gd name="T43" fmla="*/ 442 h 442"/>
                <a:gd name="T44" fmla="*/ 1874 w 2023"/>
                <a:gd name="T45" fmla="*/ 440 h 442"/>
                <a:gd name="T46" fmla="*/ 1871 w 2023"/>
                <a:gd name="T47" fmla="*/ 43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3" h="442">
                  <a:moveTo>
                    <a:pt x="1871" y="439"/>
                  </a:moveTo>
                  <a:lnTo>
                    <a:pt x="1871" y="435"/>
                  </a:lnTo>
                  <a:lnTo>
                    <a:pt x="937" y="435"/>
                  </a:lnTo>
                  <a:lnTo>
                    <a:pt x="7" y="435"/>
                  </a:lnTo>
                  <a:lnTo>
                    <a:pt x="7" y="220"/>
                  </a:lnTo>
                  <a:lnTo>
                    <a:pt x="7" y="7"/>
                  </a:lnTo>
                  <a:lnTo>
                    <a:pt x="937" y="7"/>
                  </a:lnTo>
                  <a:lnTo>
                    <a:pt x="1869" y="7"/>
                  </a:lnTo>
                  <a:lnTo>
                    <a:pt x="2015" y="220"/>
                  </a:lnTo>
                  <a:lnTo>
                    <a:pt x="1869" y="437"/>
                  </a:lnTo>
                  <a:lnTo>
                    <a:pt x="1871" y="439"/>
                  </a:lnTo>
                  <a:lnTo>
                    <a:pt x="1871" y="435"/>
                  </a:lnTo>
                  <a:lnTo>
                    <a:pt x="1871" y="439"/>
                  </a:lnTo>
                  <a:lnTo>
                    <a:pt x="1874" y="440"/>
                  </a:lnTo>
                  <a:lnTo>
                    <a:pt x="2023" y="220"/>
                  </a:lnTo>
                  <a:lnTo>
                    <a:pt x="1873" y="0"/>
                  </a:lnTo>
                  <a:lnTo>
                    <a:pt x="937" y="0"/>
                  </a:lnTo>
                  <a:lnTo>
                    <a:pt x="0" y="0"/>
                  </a:lnTo>
                  <a:lnTo>
                    <a:pt x="0" y="220"/>
                  </a:lnTo>
                  <a:lnTo>
                    <a:pt x="0" y="442"/>
                  </a:lnTo>
                  <a:lnTo>
                    <a:pt x="937" y="442"/>
                  </a:lnTo>
                  <a:lnTo>
                    <a:pt x="1873" y="442"/>
                  </a:lnTo>
                  <a:lnTo>
                    <a:pt x="1874" y="440"/>
                  </a:lnTo>
                  <a:lnTo>
                    <a:pt x="1871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pic>
          <p:nvPicPr>
            <p:cNvPr id="1065" name="Picture 41">
              <a:extLst>
                <a:ext uri="{FF2B5EF4-FFF2-40B4-BE49-F238E27FC236}">
                  <a16:creationId xmlns="" xmlns:a16="http://schemas.microsoft.com/office/drawing/2014/main" id="{89A5BD22-0F95-4694-BA2B-AC765FEF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875"/>
              <a:ext cx="37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9" name="Picture 45">
              <a:extLst>
                <a:ext uri="{FF2B5EF4-FFF2-40B4-BE49-F238E27FC236}">
                  <a16:creationId xmlns="" xmlns:a16="http://schemas.microsoft.com/office/drawing/2014/main" id="{98C6F1F3-38B4-48D0-8C31-31F1F3484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" y="1713"/>
              <a:ext cx="370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3" name="Picture 49">
              <a:extLst>
                <a:ext uri="{FF2B5EF4-FFF2-40B4-BE49-F238E27FC236}">
                  <a16:creationId xmlns="" xmlns:a16="http://schemas.microsoft.com/office/drawing/2014/main" id="{CFAB69CC-7CCE-4EA3-AE36-35F900014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4" y="2527"/>
              <a:ext cx="371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7" name="Picture 53">
              <a:extLst>
                <a:ext uri="{FF2B5EF4-FFF2-40B4-BE49-F238E27FC236}">
                  <a16:creationId xmlns="" xmlns:a16="http://schemas.microsoft.com/office/drawing/2014/main" id="{43156D4D-CF1D-4FB1-82E0-CD7D22617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" y="3341"/>
              <a:ext cx="371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CuadroTexto 51">
            <a:extLst>
              <a:ext uri="{FF2B5EF4-FFF2-40B4-BE49-F238E27FC236}">
                <a16:creationId xmlns="" xmlns:a16="http://schemas.microsoft.com/office/drawing/2014/main" id="{0A445414-EADA-45A7-BB2C-C6AA226A6E98}"/>
              </a:ext>
            </a:extLst>
          </p:cNvPr>
          <p:cNvSpPr txBox="1"/>
          <p:nvPr/>
        </p:nvSpPr>
        <p:spPr>
          <a:xfrm>
            <a:off x="2789014" y="931003"/>
            <a:ext cx="300403" cy="45397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s-MX" sz="2500" dirty="0">
                <a:solidFill>
                  <a:schemeClr val="bg1"/>
                </a:solidFill>
                <a:latin typeface="Lato Black" panose="020F0A02020204030203" pitchFamily="34" charset="0"/>
              </a:rPr>
              <a:t>1</a:t>
            </a:r>
            <a:endParaRPr lang="es-CO" sz="25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DDC23ECA-CB72-475F-BA83-C7DC423CCF17}"/>
              </a:ext>
            </a:extLst>
          </p:cNvPr>
          <p:cNvSpPr txBox="1"/>
          <p:nvPr/>
        </p:nvSpPr>
        <p:spPr>
          <a:xfrm>
            <a:off x="3450529" y="1912077"/>
            <a:ext cx="300403" cy="45397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s-MX" sz="2500" dirty="0">
                <a:solidFill>
                  <a:schemeClr val="bg1"/>
                </a:solidFill>
                <a:latin typeface="Lato Black" panose="020F0A02020204030203" pitchFamily="34" charset="0"/>
              </a:rPr>
              <a:t>2</a:t>
            </a:r>
            <a:endParaRPr lang="es-CO" sz="25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E2ABD7B6-B838-4B89-BA7F-D565C939C2EA}"/>
              </a:ext>
            </a:extLst>
          </p:cNvPr>
          <p:cNvSpPr txBox="1"/>
          <p:nvPr/>
        </p:nvSpPr>
        <p:spPr>
          <a:xfrm>
            <a:off x="3944317" y="2868778"/>
            <a:ext cx="300403" cy="45397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s-MX" sz="2500" dirty="0">
                <a:solidFill>
                  <a:schemeClr val="bg1"/>
                </a:solidFill>
                <a:latin typeface="Lato Black" panose="020F0A02020204030203" pitchFamily="34" charset="0"/>
              </a:rPr>
              <a:t>3</a:t>
            </a:r>
            <a:endParaRPr lang="es-CO" sz="25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="" xmlns:a16="http://schemas.microsoft.com/office/drawing/2014/main" id="{6358DB67-FF36-4CF2-8511-4B92C4495A37}"/>
              </a:ext>
            </a:extLst>
          </p:cNvPr>
          <p:cNvSpPr txBox="1"/>
          <p:nvPr/>
        </p:nvSpPr>
        <p:spPr>
          <a:xfrm>
            <a:off x="4616424" y="3845653"/>
            <a:ext cx="300403" cy="45397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s-MX" sz="2500" dirty="0">
                <a:solidFill>
                  <a:schemeClr val="bg1"/>
                </a:solidFill>
                <a:latin typeface="Lato Black" panose="020F0A02020204030203" pitchFamily="34" charset="0"/>
              </a:rPr>
              <a:t>4</a:t>
            </a:r>
            <a:endParaRPr lang="es-CO" sz="25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="" xmlns:a16="http://schemas.microsoft.com/office/drawing/2014/main" id="{1B0BA333-31AC-4796-BA9E-DF33603F71DD}"/>
              </a:ext>
            </a:extLst>
          </p:cNvPr>
          <p:cNvSpPr txBox="1"/>
          <p:nvPr/>
        </p:nvSpPr>
        <p:spPr>
          <a:xfrm>
            <a:off x="4378486" y="2088738"/>
            <a:ext cx="3455681" cy="21191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825"/>
              </a:lnSpc>
            </a:pPr>
            <a:r>
              <a:rPr lang="en-US" sz="2000" dirty="0" smtClean="0">
                <a:solidFill>
                  <a:schemeClr val="bg2"/>
                </a:solidFill>
                <a:latin typeface="Ultra" panose="020B0604020202020204" charset="0"/>
              </a:rPr>
              <a:t>Dataset Information</a:t>
            </a:r>
            <a:endParaRPr lang="en-US" sz="2000" b="1" dirty="0">
              <a:solidFill>
                <a:schemeClr val="bg2"/>
              </a:solidFill>
              <a:latin typeface="Ultra" panose="020B0604020202020204" charset="0"/>
            </a:endParaRPr>
          </a:p>
        </p:txBody>
      </p:sp>
      <p:pic>
        <p:nvPicPr>
          <p:cNvPr id="55" name="Picture Placeholder 54"/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2" b="19622"/>
          <a:stretch>
            <a:fillRect/>
          </a:stretch>
        </p:blipFill>
        <p:spPr>
          <a:xfrm>
            <a:off x="121043" y="-24806"/>
            <a:ext cx="2255445" cy="5143500"/>
          </a:xfrm>
        </p:spPr>
      </p:pic>
      <p:sp>
        <p:nvSpPr>
          <p:cNvPr id="73" name="CuadroTexto 69">
            <a:extLst>
              <a:ext uri="{FF2B5EF4-FFF2-40B4-BE49-F238E27FC236}">
                <a16:creationId xmlns="" xmlns:a16="http://schemas.microsoft.com/office/drawing/2014/main" id="{1B0BA333-31AC-4796-BA9E-DF33603F71DD}"/>
              </a:ext>
            </a:extLst>
          </p:cNvPr>
          <p:cNvSpPr txBox="1"/>
          <p:nvPr/>
        </p:nvSpPr>
        <p:spPr>
          <a:xfrm>
            <a:off x="3691889" y="1091481"/>
            <a:ext cx="4201716" cy="21191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825"/>
              </a:lnSpc>
            </a:pPr>
            <a:r>
              <a:rPr lang="en-US" sz="2000" dirty="0" smtClean="0">
                <a:solidFill>
                  <a:schemeClr val="bg2"/>
                </a:solidFill>
                <a:latin typeface="Ultra" panose="020B0604020202020204" charset="0"/>
              </a:rPr>
              <a:t>About Customer Churn</a:t>
            </a:r>
            <a:endParaRPr lang="en-US" sz="2000" b="1" dirty="0">
              <a:solidFill>
                <a:schemeClr val="bg2"/>
              </a:solidFill>
              <a:latin typeface="Ultra" panose="020B0604020202020204" charset="0"/>
            </a:endParaRPr>
          </a:p>
        </p:txBody>
      </p:sp>
      <p:sp>
        <p:nvSpPr>
          <p:cNvPr id="74" name="CuadroTexto 69">
            <a:extLst>
              <a:ext uri="{FF2B5EF4-FFF2-40B4-BE49-F238E27FC236}">
                <a16:creationId xmlns="" xmlns:a16="http://schemas.microsoft.com/office/drawing/2014/main" id="{1B0BA333-31AC-4796-BA9E-DF33603F71DD}"/>
              </a:ext>
            </a:extLst>
          </p:cNvPr>
          <p:cNvSpPr txBox="1"/>
          <p:nvPr/>
        </p:nvSpPr>
        <p:spPr>
          <a:xfrm>
            <a:off x="4867399" y="3082061"/>
            <a:ext cx="4227173" cy="216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825"/>
              </a:lnSpc>
            </a:pPr>
            <a:r>
              <a:rPr lang="en-US" sz="2000" dirty="0">
                <a:solidFill>
                  <a:schemeClr val="bg2"/>
                </a:solidFill>
                <a:latin typeface="Ultra" panose="020B0604020202020204" charset="0"/>
              </a:rPr>
              <a:t>Best </a:t>
            </a:r>
            <a:r>
              <a:rPr lang="en-US" sz="2000" dirty="0" smtClean="0">
                <a:solidFill>
                  <a:schemeClr val="bg2"/>
                </a:solidFill>
                <a:latin typeface="Ultra" panose="020B0604020202020204" charset="0"/>
              </a:rPr>
              <a:t>Parameter </a:t>
            </a:r>
            <a:r>
              <a:rPr lang="en-US" sz="2000" dirty="0">
                <a:solidFill>
                  <a:schemeClr val="bg2"/>
                </a:solidFill>
                <a:latin typeface="Ultra" panose="020B0604020202020204" charset="0"/>
              </a:rPr>
              <a:t>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73169" y="3709783"/>
            <a:ext cx="2786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solidFill>
                  <a:schemeClr val="bg2"/>
                </a:solidFill>
                <a:latin typeface="Ultra" panose="020B0604020202020204" charset="0"/>
              </a:rPr>
              <a:t>Customer churn</a:t>
            </a:r>
          </a:p>
          <a:p>
            <a:pPr lvl="0"/>
            <a:r>
              <a:rPr lang="en-US" sz="2000" dirty="0" smtClean="0">
                <a:solidFill>
                  <a:schemeClr val="bg2"/>
                </a:solidFill>
                <a:latin typeface="Ultra" panose="020B0604020202020204" charset="0"/>
              </a:rPr>
              <a:t>Prediction</a:t>
            </a:r>
            <a:endParaRPr lang="en-US" sz="2000" dirty="0">
              <a:solidFill>
                <a:schemeClr val="bg2"/>
              </a:solidFill>
              <a:latin typeface="Ult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 txBox="1">
            <a:spLocks noGrp="1"/>
          </p:cNvSpPr>
          <p:nvPr>
            <p:ph type="title"/>
          </p:nvPr>
        </p:nvSpPr>
        <p:spPr>
          <a:xfrm>
            <a:off x="1735350" y="3052555"/>
            <a:ext cx="56733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Customer Churn</a:t>
            </a:r>
          </a:p>
        </p:txBody>
      </p:sp>
      <p:sp>
        <p:nvSpPr>
          <p:cNvPr id="618" name="Google Shape;618;p47"/>
          <p:cNvSpPr txBox="1">
            <a:spLocks noGrp="1"/>
          </p:cNvSpPr>
          <p:nvPr>
            <p:ph type="title" idx="2"/>
          </p:nvPr>
        </p:nvSpPr>
        <p:spPr>
          <a:xfrm>
            <a:off x="2509500" y="2428480"/>
            <a:ext cx="4125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6697488" y="1434700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7"/>
          <p:cNvSpPr/>
          <p:nvPr/>
        </p:nvSpPr>
        <p:spPr>
          <a:xfrm>
            <a:off x="1134838" y="1080859"/>
            <a:ext cx="663105" cy="660987"/>
          </a:xfrm>
          <a:custGeom>
            <a:avLst/>
            <a:gdLst/>
            <a:ahLst/>
            <a:cxnLst/>
            <a:rect l="l" t="t" r="r" b="b"/>
            <a:pathLst>
              <a:path w="20981" h="20914" extrusionOk="0">
                <a:moveTo>
                  <a:pt x="10501" y="5114"/>
                </a:moveTo>
                <a:cubicBezTo>
                  <a:pt x="12054" y="5114"/>
                  <a:pt x="13582" y="5788"/>
                  <a:pt x="14631" y="7049"/>
                </a:cubicBezTo>
                <a:cubicBezTo>
                  <a:pt x="15535" y="8145"/>
                  <a:pt x="15988" y="9554"/>
                  <a:pt x="15849" y="10963"/>
                </a:cubicBezTo>
                <a:cubicBezTo>
                  <a:pt x="15622" y="13502"/>
                  <a:pt x="13622" y="15538"/>
                  <a:pt x="11065" y="15799"/>
                </a:cubicBezTo>
                <a:cubicBezTo>
                  <a:pt x="10869" y="15820"/>
                  <a:pt x="10674" y="15831"/>
                  <a:pt x="10481" y="15831"/>
                </a:cubicBezTo>
                <a:cubicBezTo>
                  <a:pt x="8168" y="15831"/>
                  <a:pt x="6084" y="14323"/>
                  <a:pt x="5394" y="12059"/>
                </a:cubicBezTo>
                <a:cubicBezTo>
                  <a:pt x="4628" y="9623"/>
                  <a:pt x="5707" y="6979"/>
                  <a:pt x="7951" y="5761"/>
                </a:cubicBezTo>
                <a:cubicBezTo>
                  <a:pt x="8756" y="5325"/>
                  <a:pt x="9632" y="5114"/>
                  <a:pt x="10501" y="5114"/>
                </a:cubicBezTo>
                <a:close/>
                <a:moveTo>
                  <a:pt x="10187" y="0"/>
                </a:moveTo>
                <a:cubicBezTo>
                  <a:pt x="10001" y="0"/>
                  <a:pt x="9808" y="55"/>
                  <a:pt x="9656" y="177"/>
                </a:cubicBezTo>
                <a:cubicBezTo>
                  <a:pt x="9499" y="316"/>
                  <a:pt x="9377" y="525"/>
                  <a:pt x="9360" y="751"/>
                </a:cubicBezTo>
                <a:lnTo>
                  <a:pt x="9186" y="2647"/>
                </a:lnTo>
                <a:cubicBezTo>
                  <a:pt x="8490" y="2769"/>
                  <a:pt x="7829" y="2978"/>
                  <a:pt x="7185" y="3274"/>
                </a:cubicBezTo>
                <a:lnTo>
                  <a:pt x="5968" y="1795"/>
                </a:lnTo>
                <a:cubicBezTo>
                  <a:pt x="5799" y="1597"/>
                  <a:pt x="5558" y="1495"/>
                  <a:pt x="5317" y="1495"/>
                </a:cubicBezTo>
                <a:cubicBezTo>
                  <a:pt x="5134" y="1495"/>
                  <a:pt x="4952" y="1553"/>
                  <a:pt x="4802" y="1673"/>
                </a:cubicBezTo>
                <a:lnTo>
                  <a:pt x="2941" y="3222"/>
                </a:lnTo>
                <a:cubicBezTo>
                  <a:pt x="2593" y="3517"/>
                  <a:pt x="2541" y="4039"/>
                  <a:pt x="2837" y="4387"/>
                </a:cubicBezTo>
                <a:lnTo>
                  <a:pt x="4054" y="5866"/>
                </a:lnTo>
                <a:cubicBezTo>
                  <a:pt x="3654" y="6440"/>
                  <a:pt x="3324" y="7066"/>
                  <a:pt x="3080" y="7710"/>
                </a:cubicBezTo>
                <a:lnTo>
                  <a:pt x="1167" y="7536"/>
                </a:lnTo>
                <a:cubicBezTo>
                  <a:pt x="1145" y="7534"/>
                  <a:pt x="1124" y="7533"/>
                  <a:pt x="1103" y="7533"/>
                </a:cubicBezTo>
                <a:cubicBezTo>
                  <a:pt x="913" y="7533"/>
                  <a:pt x="714" y="7602"/>
                  <a:pt x="558" y="7727"/>
                </a:cubicBezTo>
                <a:cubicBezTo>
                  <a:pt x="384" y="7866"/>
                  <a:pt x="279" y="8058"/>
                  <a:pt x="262" y="8284"/>
                </a:cubicBezTo>
                <a:lnTo>
                  <a:pt x="53" y="10667"/>
                </a:lnTo>
                <a:cubicBezTo>
                  <a:pt x="1" y="11137"/>
                  <a:pt x="332" y="11537"/>
                  <a:pt x="801" y="11572"/>
                </a:cubicBezTo>
                <a:lnTo>
                  <a:pt x="2715" y="11763"/>
                </a:lnTo>
                <a:cubicBezTo>
                  <a:pt x="2819" y="12441"/>
                  <a:pt x="3028" y="13120"/>
                  <a:pt x="3324" y="13746"/>
                </a:cubicBezTo>
                <a:lnTo>
                  <a:pt x="1845" y="14981"/>
                </a:lnTo>
                <a:cubicBezTo>
                  <a:pt x="1497" y="15277"/>
                  <a:pt x="1445" y="15799"/>
                  <a:pt x="1741" y="16147"/>
                </a:cubicBezTo>
                <a:lnTo>
                  <a:pt x="3271" y="18025"/>
                </a:lnTo>
                <a:cubicBezTo>
                  <a:pt x="3411" y="18182"/>
                  <a:pt x="3619" y="18286"/>
                  <a:pt x="3828" y="18321"/>
                </a:cubicBezTo>
                <a:cubicBezTo>
                  <a:pt x="3851" y="18323"/>
                  <a:pt x="3874" y="18324"/>
                  <a:pt x="3897" y="18324"/>
                </a:cubicBezTo>
                <a:cubicBezTo>
                  <a:pt x="4099" y="18324"/>
                  <a:pt x="4296" y="18255"/>
                  <a:pt x="4437" y="18130"/>
                </a:cubicBezTo>
                <a:lnTo>
                  <a:pt x="5916" y="16895"/>
                </a:lnTo>
                <a:cubicBezTo>
                  <a:pt x="6490" y="17312"/>
                  <a:pt x="7098" y="17625"/>
                  <a:pt x="7760" y="17869"/>
                </a:cubicBezTo>
                <a:lnTo>
                  <a:pt x="7586" y="19782"/>
                </a:lnTo>
                <a:cubicBezTo>
                  <a:pt x="7533" y="20235"/>
                  <a:pt x="7881" y="20652"/>
                  <a:pt x="8334" y="20687"/>
                </a:cubicBezTo>
                <a:lnTo>
                  <a:pt x="10734" y="20913"/>
                </a:lnTo>
                <a:lnTo>
                  <a:pt x="10821" y="20913"/>
                </a:lnTo>
                <a:cubicBezTo>
                  <a:pt x="11239" y="20913"/>
                  <a:pt x="11604" y="20583"/>
                  <a:pt x="11639" y="20148"/>
                </a:cubicBezTo>
                <a:lnTo>
                  <a:pt x="11813" y="18234"/>
                </a:lnTo>
                <a:cubicBezTo>
                  <a:pt x="12509" y="18130"/>
                  <a:pt x="13170" y="17921"/>
                  <a:pt x="13813" y="17625"/>
                </a:cubicBezTo>
                <a:lnTo>
                  <a:pt x="15031" y="19104"/>
                </a:lnTo>
                <a:cubicBezTo>
                  <a:pt x="15197" y="19299"/>
                  <a:pt x="15434" y="19401"/>
                  <a:pt x="15671" y="19401"/>
                </a:cubicBezTo>
                <a:cubicBezTo>
                  <a:pt x="15857" y="19401"/>
                  <a:pt x="16044" y="19338"/>
                  <a:pt x="16196" y="19208"/>
                </a:cubicBezTo>
                <a:lnTo>
                  <a:pt x="18058" y="17677"/>
                </a:lnTo>
                <a:cubicBezTo>
                  <a:pt x="18406" y="17382"/>
                  <a:pt x="18458" y="16860"/>
                  <a:pt x="18162" y="16512"/>
                </a:cubicBezTo>
                <a:lnTo>
                  <a:pt x="16945" y="15033"/>
                </a:lnTo>
                <a:cubicBezTo>
                  <a:pt x="17345" y="14459"/>
                  <a:pt x="17675" y="13833"/>
                  <a:pt x="17919" y="13189"/>
                </a:cubicBezTo>
                <a:lnTo>
                  <a:pt x="19832" y="13363"/>
                </a:lnTo>
                <a:cubicBezTo>
                  <a:pt x="19853" y="13365"/>
                  <a:pt x="19875" y="13366"/>
                  <a:pt x="19896" y="13366"/>
                </a:cubicBezTo>
                <a:cubicBezTo>
                  <a:pt x="20086" y="13366"/>
                  <a:pt x="20285" y="13297"/>
                  <a:pt x="20441" y="13172"/>
                </a:cubicBezTo>
                <a:cubicBezTo>
                  <a:pt x="20615" y="13033"/>
                  <a:pt x="20719" y="12824"/>
                  <a:pt x="20737" y="12615"/>
                </a:cubicBezTo>
                <a:lnTo>
                  <a:pt x="20946" y="10215"/>
                </a:lnTo>
                <a:cubicBezTo>
                  <a:pt x="20980" y="10006"/>
                  <a:pt x="20911" y="9780"/>
                  <a:pt x="20772" y="9606"/>
                </a:cubicBezTo>
                <a:lnTo>
                  <a:pt x="20772" y="9623"/>
                </a:lnTo>
                <a:cubicBezTo>
                  <a:pt x="20632" y="9449"/>
                  <a:pt x="20441" y="9345"/>
                  <a:pt x="20215" y="9327"/>
                </a:cubicBezTo>
                <a:lnTo>
                  <a:pt x="18301" y="9153"/>
                </a:lnTo>
                <a:cubicBezTo>
                  <a:pt x="18180" y="8458"/>
                  <a:pt x="17971" y="7797"/>
                  <a:pt x="17693" y="7153"/>
                </a:cubicBezTo>
                <a:lnTo>
                  <a:pt x="19171" y="5935"/>
                </a:lnTo>
                <a:cubicBezTo>
                  <a:pt x="19519" y="5640"/>
                  <a:pt x="19571" y="5118"/>
                  <a:pt x="19276" y="4770"/>
                </a:cubicBezTo>
                <a:lnTo>
                  <a:pt x="17727" y="2908"/>
                </a:lnTo>
                <a:cubicBezTo>
                  <a:pt x="17570" y="2702"/>
                  <a:pt x="17329" y="2595"/>
                  <a:pt x="17087" y="2595"/>
                </a:cubicBezTo>
                <a:cubicBezTo>
                  <a:pt x="16900" y="2595"/>
                  <a:pt x="16713" y="2658"/>
                  <a:pt x="16562" y="2787"/>
                </a:cubicBezTo>
                <a:lnTo>
                  <a:pt x="15083" y="4004"/>
                </a:lnTo>
                <a:cubicBezTo>
                  <a:pt x="14509" y="3604"/>
                  <a:pt x="13900" y="3274"/>
                  <a:pt x="13239" y="3030"/>
                </a:cubicBezTo>
                <a:lnTo>
                  <a:pt x="13431" y="1117"/>
                </a:lnTo>
                <a:cubicBezTo>
                  <a:pt x="13465" y="664"/>
                  <a:pt x="13135" y="264"/>
                  <a:pt x="12665" y="212"/>
                </a:cubicBezTo>
                <a:lnTo>
                  <a:pt x="10265" y="3"/>
                </a:lnTo>
                <a:cubicBezTo>
                  <a:pt x="10239" y="1"/>
                  <a:pt x="10213" y="0"/>
                  <a:pt x="10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47"/>
          <p:cNvGrpSpPr/>
          <p:nvPr/>
        </p:nvGrpSpPr>
        <p:grpSpPr>
          <a:xfrm>
            <a:off x="2441463" y="991550"/>
            <a:ext cx="543225" cy="503650"/>
            <a:chOff x="10372525" y="217200"/>
            <a:chExt cx="543225" cy="503650"/>
          </a:xfrm>
        </p:grpSpPr>
        <p:sp>
          <p:nvSpPr>
            <p:cNvPr id="622" name="Google Shape;622;p47"/>
            <p:cNvSpPr/>
            <p:nvPr/>
          </p:nvSpPr>
          <p:spPr>
            <a:xfrm>
              <a:off x="10372525" y="228950"/>
              <a:ext cx="491900" cy="491900"/>
            </a:xfrm>
            <a:custGeom>
              <a:avLst/>
              <a:gdLst/>
              <a:ahLst/>
              <a:cxnLst/>
              <a:rect l="l" t="t" r="r" b="b"/>
              <a:pathLst>
                <a:path w="19676" h="19676" extrusionOk="0">
                  <a:moveTo>
                    <a:pt x="1" y="0"/>
                  </a:moveTo>
                  <a:lnTo>
                    <a:pt x="1" y="19675"/>
                  </a:lnTo>
                  <a:lnTo>
                    <a:pt x="19676" y="19675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372525" y="228950"/>
              <a:ext cx="543225" cy="466675"/>
            </a:xfrm>
            <a:custGeom>
              <a:avLst/>
              <a:gdLst/>
              <a:ahLst/>
              <a:cxnLst/>
              <a:rect l="l" t="t" r="r" b="b"/>
              <a:pathLst>
                <a:path w="21729" h="18667" extrusionOk="0">
                  <a:moveTo>
                    <a:pt x="1" y="0"/>
                  </a:moveTo>
                  <a:lnTo>
                    <a:pt x="1723" y="15587"/>
                  </a:lnTo>
                  <a:lnTo>
                    <a:pt x="1845" y="15709"/>
                  </a:lnTo>
                  <a:cubicBezTo>
                    <a:pt x="2558" y="16405"/>
                    <a:pt x="3915" y="17779"/>
                    <a:pt x="4785" y="18666"/>
                  </a:cubicBezTo>
                  <a:lnTo>
                    <a:pt x="21728" y="18666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10418625" y="621650"/>
              <a:ext cx="84400" cy="73975"/>
            </a:xfrm>
            <a:custGeom>
              <a:avLst/>
              <a:gdLst/>
              <a:ahLst/>
              <a:cxnLst/>
              <a:rect l="l" t="t" r="r" b="b"/>
              <a:pathLst>
                <a:path w="3376" h="2959" extrusionOk="0">
                  <a:moveTo>
                    <a:pt x="1" y="1"/>
                  </a:moveTo>
                  <a:lnTo>
                    <a:pt x="1" y="1"/>
                  </a:lnTo>
                  <a:cubicBezTo>
                    <a:pt x="714" y="697"/>
                    <a:pt x="2071" y="2071"/>
                    <a:pt x="2941" y="2958"/>
                  </a:cubicBezTo>
                  <a:lnTo>
                    <a:pt x="3376" y="5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10415600" y="618625"/>
              <a:ext cx="76550" cy="77000"/>
            </a:xfrm>
            <a:custGeom>
              <a:avLst/>
              <a:gdLst/>
              <a:ahLst/>
              <a:cxnLst/>
              <a:rect l="l" t="t" r="r" b="b"/>
              <a:pathLst>
                <a:path w="3062" h="3080" extrusionOk="0">
                  <a:moveTo>
                    <a:pt x="0" y="0"/>
                  </a:moveTo>
                  <a:cubicBezTo>
                    <a:pt x="922" y="939"/>
                    <a:pt x="2383" y="2435"/>
                    <a:pt x="3062" y="3079"/>
                  </a:cubicBez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0620300" y="255900"/>
              <a:ext cx="36675" cy="29450"/>
            </a:xfrm>
            <a:custGeom>
              <a:avLst/>
              <a:gdLst/>
              <a:ahLst/>
              <a:cxnLst/>
              <a:rect l="l" t="t" r="r" b="b"/>
              <a:pathLst>
                <a:path w="1467" h="1178" extrusionOk="0">
                  <a:moveTo>
                    <a:pt x="1362" y="1"/>
                  </a:moveTo>
                  <a:cubicBezTo>
                    <a:pt x="927" y="349"/>
                    <a:pt x="493" y="714"/>
                    <a:pt x="75" y="1097"/>
                  </a:cubicBezTo>
                  <a:cubicBezTo>
                    <a:pt x="0" y="1162"/>
                    <a:pt x="41" y="1178"/>
                    <a:pt x="95" y="1178"/>
                  </a:cubicBezTo>
                  <a:cubicBezTo>
                    <a:pt x="141" y="1178"/>
                    <a:pt x="197" y="1166"/>
                    <a:pt x="197" y="1166"/>
                  </a:cubicBezTo>
                  <a:lnTo>
                    <a:pt x="1467" y="175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10626525" y="238950"/>
              <a:ext cx="46550" cy="39800"/>
            </a:xfrm>
            <a:custGeom>
              <a:avLst/>
              <a:gdLst/>
              <a:ahLst/>
              <a:cxnLst/>
              <a:rect l="l" t="t" r="r" b="b"/>
              <a:pathLst>
                <a:path w="1862" h="1592" extrusionOk="0">
                  <a:moveTo>
                    <a:pt x="1061" y="1"/>
                  </a:moveTo>
                  <a:cubicBezTo>
                    <a:pt x="348" y="1"/>
                    <a:pt x="0" y="853"/>
                    <a:pt x="505" y="1357"/>
                  </a:cubicBezTo>
                  <a:cubicBezTo>
                    <a:pt x="666" y="1519"/>
                    <a:pt x="864" y="1592"/>
                    <a:pt x="1058" y="1592"/>
                  </a:cubicBezTo>
                  <a:cubicBezTo>
                    <a:pt x="1468" y="1592"/>
                    <a:pt x="1861" y="1268"/>
                    <a:pt x="1861" y="783"/>
                  </a:cubicBezTo>
                  <a:cubicBezTo>
                    <a:pt x="1861" y="348"/>
                    <a:pt x="1496" y="1"/>
                    <a:pt x="1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10638700" y="227200"/>
              <a:ext cx="49150" cy="47425"/>
            </a:xfrm>
            <a:custGeom>
              <a:avLst/>
              <a:gdLst/>
              <a:ahLst/>
              <a:cxnLst/>
              <a:rect l="l" t="t" r="r" b="b"/>
              <a:pathLst>
                <a:path w="1966" h="1897" extrusionOk="0">
                  <a:moveTo>
                    <a:pt x="644" y="1"/>
                  </a:moveTo>
                  <a:lnTo>
                    <a:pt x="0" y="714"/>
                  </a:lnTo>
                  <a:lnTo>
                    <a:pt x="1044" y="1897"/>
                  </a:lnTo>
                  <a:lnTo>
                    <a:pt x="1966" y="130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10642175" y="217200"/>
              <a:ext cx="55250" cy="47400"/>
            </a:xfrm>
            <a:custGeom>
              <a:avLst/>
              <a:gdLst/>
              <a:ahLst/>
              <a:cxnLst/>
              <a:rect l="l" t="t" r="r" b="b"/>
              <a:pathLst>
                <a:path w="2210" h="1896" extrusionOk="0">
                  <a:moveTo>
                    <a:pt x="1270" y="1"/>
                  </a:moveTo>
                  <a:cubicBezTo>
                    <a:pt x="418" y="1"/>
                    <a:pt x="0" y="1027"/>
                    <a:pt x="592" y="1619"/>
                  </a:cubicBezTo>
                  <a:cubicBezTo>
                    <a:pt x="789" y="1810"/>
                    <a:pt x="1028" y="1896"/>
                    <a:pt x="1261" y="1896"/>
                  </a:cubicBezTo>
                  <a:cubicBezTo>
                    <a:pt x="1748" y="1896"/>
                    <a:pt x="2210" y="1522"/>
                    <a:pt x="2210" y="958"/>
                  </a:cubicBezTo>
                  <a:cubicBezTo>
                    <a:pt x="2210" y="436"/>
                    <a:pt x="1792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10466900" y="364625"/>
              <a:ext cx="356650" cy="10900"/>
            </a:xfrm>
            <a:custGeom>
              <a:avLst/>
              <a:gdLst/>
              <a:ahLst/>
              <a:cxnLst/>
              <a:rect l="l" t="t" r="r" b="b"/>
              <a:pathLst>
                <a:path w="14266" h="436" extrusionOk="0">
                  <a:moveTo>
                    <a:pt x="279" y="1"/>
                  </a:moveTo>
                  <a:cubicBezTo>
                    <a:pt x="1" y="1"/>
                    <a:pt x="1" y="436"/>
                    <a:pt x="279" y="436"/>
                  </a:cubicBezTo>
                  <a:lnTo>
                    <a:pt x="13987" y="436"/>
                  </a:lnTo>
                  <a:cubicBezTo>
                    <a:pt x="14265" y="436"/>
                    <a:pt x="14265" y="1"/>
                    <a:pt x="1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10472550" y="428125"/>
              <a:ext cx="369250" cy="10900"/>
            </a:xfrm>
            <a:custGeom>
              <a:avLst/>
              <a:gdLst/>
              <a:ahLst/>
              <a:cxnLst/>
              <a:rect l="l" t="t" r="r" b="b"/>
              <a:pathLst>
                <a:path w="14770" h="436" extrusionOk="0">
                  <a:moveTo>
                    <a:pt x="297" y="1"/>
                  </a:moveTo>
                  <a:cubicBezTo>
                    <a:pt x="1" y="1"/>
                    <a:pt x="1" y="436"/>
                    <a:pt x="297" y="436"/>
                  </a:cubicBezTo>
                  <a:lnTo>
                    <a:pt x="14474" y="436"/>
                  </a:lnTo>
                  <a:cubicBezTo>
                    <a:pt x="14770" y="436"/>
                    <a:pt x="14770" y="1"/>
                    <a:pt x="14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10492125" y="496400"/>
              <a:ext cx="361000" cy="10900"/>
            </a:xfrm>
            <a:custGeom>
              <a:avLst/>
              <a:gdLst/>
              <a:ahLst/>
              <a:cxnLst/>
              <a:rect l="l" t="t" r="r" b="b"/>
              <a:pathLst>
                <a:path w="14440" h="436" extrusionOk="0">
                  <a:moveTo>
                    <a:pt x="296" y="1"/>
                  </a:moveTo>
                  <a:cubicBezTo>
                    <a:pt x="1" y="1"/>
                    <a:pt x="1" y="436"/>
                    <a:pt x="296" y="436"/>
                  </a:cubicBezTo>
                  <a:lnTo>
                    <a:pt x="14144" y="436"/>
                  </a:lnTo>
                  <a:cubicBezTo>
                    <a:pt x="14439" y="436"/>
                    <a:pt x="14439" y="1"/>
                    <a:pt x="14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10415150" y="352900"/>
              <a:ext cx="28300" cy="27425"/>
            </a:xfrm>
            <a:custGeom>
              <a:avLst/>
              <a:gdLst/>
              <a:ahLst/>
              <a:cxnLst/>
              <a:rect l="l" t="t" r="r" b="b"/>
              <a:pathLst>
                <a:path w="1132" h="1097" extrusionOk="0">
                  <a:moveTo>
                    <a:pt x="557" y="0"/>
                  </a:moveTo>
                  <a:cubicBezTo>
                    <a:pt x="488" y="0"/>
                    <a:pt x="401" y="18"/>
                    <a:pt x="349" y="52"/>
                  </a:cubicBezTo>
                  <a:cubicBezTo>
                    <a:pt x="140" y="139"/>
                    <a:pt x="18" y="331"/>
                    <a:pt x="1" y="540"/>
                  </a:cubicBezTo>
                  <a:cubicBezTo>
                    <a:pt x="1" y="592"/>
                    <a:pt x="18" y="644"/>
                    <a:pt x="18" y="696"/>
                  </a:cubicBezTo>
                  <a:cubicBezTo>
                    <a:pt x="53" y="783"/>
                    <a:pt x="105" y="853"/>
                    <a:pt x="175" y="922"/>
                  </a:cubicBezTo>
                  <a:lnTo>
                    <a:pt x="279" y="1009"/>
                  </a:lnTo>
                  <a:cubicBezTo>
                    <a:pt x="366" y="1061"/>
                    <a:pt x="453" y="1079"/>
                    <a:pt x="557" y="1079"/>
                  </a:cubicBezTo>
                  <a:lnTo>
                    <a:pt x="557" y="1096"/>
                  </a:lnTo>
                  <a:lnTo>
                    <a:pt x="592" y="1096"/>
                  </a:lnTo>
                  <a:cubicBezTo>
                    <a:pt x="662" y="1096"/>
                    <a:pt x="731" y="1079"/>
                    <a:pt x="801" y="1044"/>
                  </a:cubicBezTo>
                  <a:cubicBezTo>
                    <a:pt x="870" y="1027"/>
                    <a:pt x="923" y="992"/>
                    <a:pt x="975" y="940"/>
                  </a:cubicBezTo>
                  <a:cubicBezTo>
                    <a:pt x="1027" y="887"/>
                    <a:pt x="1062" y="818"/>
                    <a:pt x="1079" y="766"/>
                  </a:cubicBezTo>
                  <a:cubicBezTo>
                    <a:pt x="1131" y="696"/>
                    <a:pt x="1131" y="609"/>
                    <a:pt x="1131" y="540"/>
                  </a:cubicBezTo>
                  <a:lnTo>
                    <a:pt x="1114" y="400"/>
                  </a:lnTo>
                  <a:cubicBezTo>
                    <a:pt x="1097" y="313"/>
                    <a:pt x="1044" y="226"/>
                    <a:pt x="975" y="157"/>
                  </a:cubicBezTo>
                  <a:lnTo>
                    <a:pt x="870" y="70"/>
                  </a:lnTo>
                  <a:cubicBezTo>
                    <a:pt x="783" y="18"/>
                    <a:pt x="679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10423850" y="419875"/>
              <a:ext cx="28300" cy="27575"/>
            </a:xfrm>
            <a:custGeom>
              <a:avLst/>
              <a:gdLst/>
              <a:ahLst/>
              <a:cxnLst/>
              <a:rect l="l" t="t" r="r" b="b"/>
              <a:pathLst>
                <a:path w="1132" h="1103" extrusionOk="0">
                  <a:moveTo>
                    <a:pt x="592" y="0"/>
                  </a:moveTo>
                  <a:lnTo>
                    <a:pt x="592" y="18"/>
                  </a:lnTo>
                  <a:lnTo>
                    <a:pt x="557" y="18"/>
                  </a:lnTo>
                  <a:cubicBezTo>
                    <a:pt x="539" y="13"/>
                    <a:pt x="519" y="11"/>
                    <a:pt x="498" y="11"/>
                  </a:cubicBezTo>
                  <a:cubicBezTo>
                    <a:pt x="442" y="11"/>
                    <a:pt x="382" y="27"/>
                    <a:pt x="331" y="52"/>
                  </a:cubicBezTo>
                  <a:cubicBezTo>
                    <a:pt x="279" y="70"/>
                    <a:pt x="209" y="122"/>
                    <a:pt x="157" y="174"/>
                  </a:cubicBezTo>
                  <a:cubicBezTo>
                    <a:pt x="105" y="209"/>
                    <a:pt x="70" y="279"/>
                    <a:pt x="53" y="348"/>
                  </a:cubicBezTo>
                  <a:cubicBezTo>
                    <a:pt x="18" y="400"/>
                    <a:pt x="1" y="487"/>
                    <a:pt x="1" y="557"/>
                  </a:cubicBezTo>
                  <a:cubicBezTo>
                    <a:pt x="1" y="609"/>
                    <a:pt x="1" y="661"/>
                    <a:pt x="18" y="696"/>
                  </a:cubicBezTo>
                  <a:cubicBezTo>
                    <a:pt x="53" y="800"/>
                    <a:pt x="105" y="870"/>
                    <a:pt x="157" y="940"/>
                  </a:cubicBezTo>
                  <a:lnTo>
                    <a:pt x="279" y="1027"/>
                  </a:lnTo>
                  <a:cubicBezTo>
                    <a:pt x="349" y="1079"/>
                    <a:pt x="453" y="1096"/>
                    <a:pt x="557" y="1096"/>
                  </a:cubicBezTo>
                  <a:lnTo>
                    <a:pt x="575" y="1096"/>
                  </a:lnTo>
                  <a:cubicBezTo>
                    <a:pt x="598" y="1101"/>
                    <a:pt x="620" y="1103"/>
                    <a:pt x="641" y="1103"/>
                  </a:cubicBezTo>
                  <a:cubicBezTo>
                    <a:pt x="699" y="1103"/>
                    <a:pt x="750" y="1087"/>
                    <a:pt x="801" y="1061"/>
                  </a:cubicBezTo>
                  <a:cubicBezTo>
                    <a:pt x="870" y="1027"/>
                    <a:pt x="923" y="992"/>
                    <a:pt x="975" y="940"/>
                  </a:cubicBezTo>
                  <a:cubicBezTo>
                    <a:pt x="1027" y="887"/>
                    <a:pt x="1062" y="835"/>
                    <a:pt x="1079" y="766"/>
                  </a:cubicBezTo>
                  <a:cubicBezTo>
                    <a:pt x="1114" y="696"/>
                    <a:pt x="1131" y="626"/>
                    <a:pt x="1131" y="557"/>
                  </a:cubicBezTo>
                  <a:lnTo>
                    <a:pt x="1114" y="400"/>
                  </a:lnTo>
                  <a:cubicBezTo>
                    <a:pt x="1079" y="313"/>
                    <a:pt x="1044" y="226"/>
                    <a:pt x="975" y="174"/>
                  </a:cubicBezTo>
                  <a:lnTo>
                    <a:pt x="870" y="87"/>
                  </a:lnTo>
                  <a:cubicBezTo>
                    <a:pt x="783" y="35"/>
                    <a:pt x="679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10432975" y="486850"/>
              <a:ext cx="36575" cy="27425"/>
            </a:xfrm>
            <a:custGeom>
              <a:avLst/>
              <a:gdLst/>
              <a:ahLst/>
              <a:cxnLst/>
              <a:rect l="l" t="t" r="r" b="b"/>
              <a:pathLst>
                <a:path w="1463" h="1097" extrusionOk="0">
                  <a:moveTo>
                    <a:pt x="714" y="0"/>
                  </a:moveTo>
                  <a:cubicBezTo>
                    <a:pt x="1" y="0"/>
                    <a:pt x="1" y="1096"/>
                    <a:pt x="714" y="1096"/>
                  </a:cubicBezTo>
                  <a:lnTo>
                    <a:pt x="749" y="1096"/>
                  </a:lnTo>
                  <a:cubicBezTo>
                    <a:pt x="1462" y="1096"/>
                    <a:pt x="1462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47"/>
          <p:cNvGrpSpPr/>
          <p:nvPr/>
        </p:nvGrpSpPr>
        <p:grpSpPr>
          <a:xfrm>
            <a:off x="7833643" y="203592"/>
            <a:ext cx="871593" cy="787967"/>
            <a:chOff x="9731500" y="2729150"/>
            <a:chExt cx="446650" cy="403775"/>
          </a:xfrm>
        </p:grpSpPr>
        <p:sp>
          <p:nvSpPr>
            <p:cNvPr id="637" name="Google Shape;637;p47"/>
            <p:cNvSpPr/>
            <p:nvPr/>
          </p:nvSpPr>
          <p:spPr>
            <a:xfrm>
              <a:off x="9731500" y="2729150"/>
              <a:ext cx="446650" cy="403775"/>
            </a:xfrm>
            <a:custGeom>
              <a:avLst/>
              <a:gdLst/>
              <a:ahLst/>
              <a:cxnLst/>
              <a:rect l="l" t="t" r="r" b="b"/>
              <a:pathLst>
                <a:path w="17866" h="16151" extrusionOk="0">
                  <a:moveTo>
                    <a:pt x="8704" y="1246"/>
                  </a:moveTo>
                  <a:cubicBezTo>
                    <a:pt x="11393" y="1246"/>
                    <a:pt x="13938" y="2836"/>
                    <a:pt x="15030" y="5481"/>
                  </a:cubicBezTo>
                  <a:cubicBezTo>
                    <a:pt x="16973" y="10199"/>
                    <a:pt x="13310" y="14918"/>
                    <a:pt x="8758" y="14918"/>
                  </a:cubicBezTo>
                  <a:cubicBezTo>
                    <a:pt x="7890" y="14918"/>
                    <a:pt x="6989" y="14746"/>
                    <a:pt x="6089" y="14370"/>
                  </a:cubicBezTo>
                  <a:cubicBezTo>
                    <a:pt x="3549" y="13309"/>
                    <a:pt x="1879" y="10821"/>
                    <a:pt x="1897" y="8055"/>
                  </a:cubicBezTo>
                  <a:cubicBezTo>
                    <a:pt x="1897" y="5307"/>
                    <a:pt x="3567" y="2819"/>
                    <a:pt x="6106" y="1758"/>
                  </a:cubicBezTo>
                  <a:cubicBezTo>
                    <a:pt x="6958" y="1411"/>
                    <a:pt x="7838" y="1246"/>
                    <a:pt x="8704" y="1246"/>
                  </a:cubicBezTo>
                  <a:close/>
                  <a:moveTo>
                    <a:pt x="8733" y="1"/>
                  </a:moveTo>
                  <a:cubicBezTo>
                    <a:pt x="5463" y="1"/>
                    <a:pt x="2505" y="1949"/>
                    <a:pt x="1253" y="4976"/>
                  </a:cubicBezTo>
                  <a:cubicBezTo>
                    <a:pt x="0" y="7986"/>
                    <a:pt x="679" y="11465"/>
                    <a:pt x="2993" y="13778"/>
                  </a:cubicBezTo>
                  <a:cubicBezTo>
                    <a:pt x="4529" y="15327"/>
                    <a:pt x="6596" y="16151"/>
                    <a:pt x="8697" y="16151"/>
                  </a:cubicBezTo>
                  <a:cubicBezTo>
                    <a:pt x="9736" y="16151"/>
                    <a:pt x="10782" y="15950"/>
                    <a:pt x="11777" y="15535"/>
                  </a:cubicBezTo>
                  <a:cubicBezTo>
                    <a:pt x="15900" y="13848"/>
                    <a:pt x="17866" y="9134"/>
                    <a:pt x="16179" y="5011"/>
                  </a:cubicBezTo>
                  <a:cubicBezTo>
                    <a:pt x="14926" y="1984"/>
                    <a:pt x="11986" y="18"/>
                    <a:pt x="8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10061150" y="2863200"/>
              <a:ext cx="39600" cy="27225"/>
            </a:xfrm>
            <a:custGeom>
              <a:avLst/>
              <a:gdLst/>
              <a:ahLst/>
              <a:cxnLst/>
              <a:rect l="l" t="t" r="r" b="b"/>
              <a:pathLst>
                <a:path w="1584" h="1089" extrusionOk="0">
                  <a:moveTo>
                    <a:pt x="1111" y="1"/>
                  </a:moveTo>
                  <a:cubicBezTo>
                    <a:pt x="1060" y="1"/>
                    <a:pt x="1007" y="11"/>
                    <a:pt x="957" y="32"/>
                  </a:cubicBezTo>
                  <a:lnTo>
                    <a:pt x="314" y="310"/>
                  </a:lnTo>
                  <a:cubicBezTo>
                    <a:pt x="105" y="397"/>
                    <a:pt x="0" y="623"/>
                    <a:pt x="87" y="832"/>
                  </a:cubicBezTo>
                  <a:cubicBezTo>
                    <a:pt x="154" y="990"/>
                    <a:pt x="310" y="1089"/>
                    <a:pt x="473" y="1089"/>
                  </a:cubicBezTo>
                  <a:cubicBezTo>
                    <a:pt x="524" y="1089"/>
                    <a:pt x="577" y="1079"/>
                    <a:pt x="627" y="1058"/>
                  </a:cubicBezTo>
                  <a:lnTo>
                    <a:pt x="1270" y="780"/>
                  </a:lnTo>
                  <a:cubicBezTo>
                    <a:pt x="1479" y="693"/>
                    <a:pt x="1584" y="467"/>
                    <a:pt x="1497" y="258"/>
                  </a:cubicBezTo>
                  <a:cubicBezTo>
                    <a:pt x="1430" y="99"/>
                    <a:pt x="1274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9798050" y="2971500"/>
              <a:ext cx="39150" cy="27225"/>
            </a:xfrm>
            <a:custGeom>
              <a:avLst/>
              <a:gdLst/>
              <a:ahLst/>
              <a:cxnLst/>
              <a:rect l="l" t="t" r="r" b="b"/>
              <a:pathLst>
                <a:path w="1566" h="1089" extrusionOk="0">
                  <a:moveTo>
                    <a:pt x="1108" y="0"/>
                  </a:moveTo>
                  <a:cubicBezTo>
                    <a:pt x="1058" y="0"/>
                    <a:pt x="1007" y="10"/>
                    <a:pt x="957" y="31"/>
                  </a:cubicBezTo>
                  <a:lnTo>
                    <a:pt x="296" y="310"/>
                  </a:lnTo>
                  <a:cubicBezTo>
                    <a:pt x="87" y="397"/>
                    <a:pt x="0" y="623"/>
                    <a:pt x="87" y="831"/>
                  </a:cubicBezTo>
                  <a:cubicBezTo>
                    <a:pt x="153" y="990"/>
                    <a:pt x="299" y="1088"/>
                    <a:pt x="457" y="1088"/>
                  </a:cubicBezTo>
                  <a:cubicBezTo>
                    <a:pt x="507" y="1088"/>
                    <a:pt x="559" y="1079"/>
                    <a:pt x="609" y="1058"/>
                  </a:cubicBezTo>
                  <a:lnTo>
                    <a:pt x="1270" y="779"/>
                  </a:lnTo>
                  <a:cubicBezTo>
                    <a:pt x="1479" y="692"/>
                    <a:pt x="1566" y="466"/>
                    <a:pt x="1479" y="257"/>
                  </a:cubicBezTo>
                  <a:cubicBezTo>
                    <a:pt x="1413" y="99"/>
                    <a:pt x="1266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9988525" y="3044500"/>
              <a:ext cx="29600" cy="36475"/>
            </a:xfrm>
            <a:custGeom>
              <a:avLst/>
              <a:gdLst/>
              <a:ahLst/>
              <a:cxnLst/>
              <a:rect l="l" t="t" r="r" b="b"/>
              <a:pathLst>
                <a:path w="1184" h="1459" extrusionOk="0">
                  <a:moveTo>
                    <a:pt x="470" y="0"/>
                  </a:moveTo>
                  <a:cubicBezTo>
                    <a:pt x="417" y="0"/>
                    <a:pt x="363" y="11"/>
                    <a:pt x="314" y="34"/>
                  </a:cubicBezTo>
                  <a:cubicBezTo>
                    <a:pt x="105" y="121"/>
                    <a:pt x="0" y="347"/>
                    <a:pt x="87" y="556"/>
                  </a:cubicBezTo>
                  <a:lnTo>
                    <a:pt x="348" y="1217"/>
                  </a:lnTo>
                  <a:cubicBezTo>
                    <a:pt x="413" y="1371"/>
                    <a:pt x="563" y="1459"/>
                    <a:pt x="721" y="1459"/>
                  </a:cubicBezTo>
                  <a:cubicBezTo>
                    <a:pt x="777" y="1459"/>
                    <a:pt x="833" y="1448"/>
                    <a:pt x="888" y="1425"/>
                  </a:cubicBezTo>
                  <a:cubicBezTo>
                    <a:pt x="1096" y="1338"/>
                    <a:pt x="1183" y="1095"/>
                    <a:pt x="1114" y="904"/>
                  </a:cubicBezTo>
                  <a:lnTo>
                    <a:pt x="835" y="242"/>
                  </a:lnTo>
                  <a:cubicBezTo>
                    <a:pt x="771" y="88"/>
                    <a:pt x="621" y="0"/>
                    <a:pt x="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9880225" y="2781025"/>
              <a:ext cx="30050" cy="36775"/>
            </a:xfrm>
            <a:custGeom>
              <a:avLst/>
              <a:gdLst/>
              <a:ahLst/>
              <a:cxnLst/>
              <a:rect l="l" t="t" r="r" b="b"/>
              <a:pathLst>
                <a:path w="1202" h="1471" extrusionOk="0">
                  <a:moveTo>
                    <a:pt x="465" y="0"/>
                  </a:moveTo>
                  <a:cubicBezTo>
                    <a:pt x="415" y="0"/>
                    <a:pt x="364" y="10"/>
                    <a:pt x="314" y="31"/>
                  </a:cubicBezTo>
                  <a:cubicBezTo>
                    <a:pt x="105" y="118"/>
                    <a:pt x="1" y="361"/>
                    <a:pt x="88" y="570"/>
                  </a:cubicBezTo>
                  <a:lnTo>
                    <a:pt x="349" y="1214"/>
                  </a:lnTo>
                  <a:cubicBezTo>
                    <a:pt x="415" y="1372"/>
                    <a:pt x="571" y="1471"/>
                    <a:pt x="734" y="1471"/>
                  </a:cubicBezTo>
                  <a:cubicBezTo>
                    <a:pt x="786" y="1471"/>
                    <a:pt x="838" y="1461"/>
                    <a:pt x="888" y="1440"/>
                  </a:cubicBezTo>
                  <a:cubicBezTo>
                    <a:pt x="1097" y="1353"/>
                    <a:pt x="1201" y="1109"/>
                    <a:pt x="1114" y="901"/>
                  </a:cubicBezTo>
                  <a:lnTo>
                    <a:pt x="836" y="257"/>
                  </a:lnTo>
                  <a:cubicBezTo>
                    <a:pt x="770" y="98"/>
                    <a:pt x="623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9879375" y="3044125"/>
              <a:ext cx="30025" cy="36800"/>
            </a:xfrm>
            <a:custGeom>
              <a:avLst/>
              <a:gdLst/>
              <a:ahLst/>
              <a:cxnLst/>
              <a:rect l="l" t="t" r="r" b="b"/>
              <a:pathLst>
                <a:path w="1201" h="1472" extrusionOk="0">
                  <a:moveTo>
                    <a:pt x="741" y="0"/>
                  </a:moveTo>
                  <a:cubicBezTo>
                    <a:pt x="587" y="0"/>
                    <a:pt x="431" y="95"/>
                    <a:pt x="365" y="240"/>
                  </a:cubicBezTo>
                  <a:lnTo>
                    <a:pt x="87" y="901"/>
                  </a:lnTo>
                  <a:cubicBezTo>
                    <a:pt x="0" y="1110"/>
                    <a:pt x="104" y="1353"/>
                    <a:pt x="313" y="1440"/>
                  </a:cubicBezTo>
                  <a:cubicBezTo>
                    <a:pt x="363" y="1461"/>
                    <a:pt x="415" y="1471"/>
                    <a:pt x="465" y="1471"/>
                  </a:cubicBezTo>
                  <a:cubicBezTo>
                    <a:pt x="623" y="1471"/>
                    <a:pt x="769" y="1373"/>
                    <a:pt x="835" y="1214"/>
                  </a:cubicBezTo>
                  <a:lnTo>
                    <a:pt x="1113" y="571"/>
                  </a:lnTo>
                  <a:cubicBezTo>
                    <a:pt x="1200" y="362"/>
                    <a:pt x="1096" y="118"/>
                    <a:pt x="887" y="31"/>
                  </a:cubicBezTo>
                  <a:cubicBezTo>
                    <a:pt x="841" y="10"/>
                    <a:pt x="791" y="0"/>
                    <a:pt x="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9988950" y="2781375"/>
              <a:ext cx="29600" cy="36875"/>
            </a:xfrm>
            <a:custGeom>
              <a:avLst/>
              <a:gdLst/>
              <a:ahLst/>
              <a:cxnLst/>
              <a:rect l="l" t="t" r="r" b="b"/>
              <a:pathLst>
                <a:path w="1184" h="1475" extrusionOk="0">
                  <a:moveTo>
                    <a:pt x="721" y="1"/>
                  </a:moveTo>
                  <a:cubicBezTo>
                    <a:pt x="563" y="1"/>
                    <a:pt x="413" y="89"/>
                    <a:pt x="349" y="243"/>
                  </a:cubicBezTo>
                  <a:lnTo>
                    <a:pt x="88" y="904"/>
                  </a:lnTo>
                  <a:cubicBezTo>
                    <a:pt x="1" y="1113"/>
                    <a:pt x="88" y="1356"/>
                    <a:pt x="297" y="1443"/>
                  </a:cubicBezTo>
                  <a:cubicBezTo>
                    <a:pt x="347" y="1464"/>
                    <a:pt x="399" y="1474"/>
                    <a:pt x="450" y="1474"/>
                  </a:cubicBezTo>
                  <a:cubicBezTo>
                    <a:pt x="613" y="1474"/>
                    <a:pt x="770" y="1376"/>
                    <a:pt x="836" y="1217"/>
                  </a:cubicBezTo>
                  <a:lnTo>
                    <a:pt x="1114" y="574"/>
                  </a:lnTo>
                  <a:cubicBezTo>
                    <a:pt x="1184" y="365"/>
                    <a:pt x="1097" y="121"/>
                    <a:pt x="888" y="34"/>
                  </a:cubicBezTo>
                  <a:cubicBezTo>
                    <a:pt x="834" y="12"/>
                    <a:pt x="777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9798050" y="2862700"/>
              <a:ext cx="39600" cy="27125"/>
            </a:xfrm>
            <a:custGeom>
              <a:avLst/>
              <a:gdLst/>
              <a:ahLst/>
              <a:cxnLst/>
              <a:rect l="l" t="t" r="r" b="b"/>
              <a:pathLst>
                <a:path w="1584" h="1085" extrusionOk="0">
                  <a:moveTo>
                    <a:pt x="460" y="1"/>
                  </a:moveTo>
                  <a:cubicBezTo>
                    <a:pt x="301" y="1"/>
                    <a:pt x="151" y="89"/>
                    <a:pt x="87" y="243"/>
                  </a:cubicBezTo>
                  <a:cubicBezTo>
                    <a:pt x="0" y="452"/>
                    <a:pt x="104" y="695"/>
                    <a:pt x="313" y="782"/>
                  </a:cubicBezTo>
                  <a:lnTo>
                    <a:pt x="957" y="1061"/>
                  </a:lnTo>
                  <a:cubicBezTo>
                    <a:pt x="1004" y="1077"/>
                    <a:pt x="1054" y="1084"/>
                    <a:pt x="1103" y="1084"/>
                  </a:cubicBezTo>
                  <a:cubicBezTo>
                    <a:pt x="1268" y="1084"/>
                    <a:pt x="1429" y="996"/>
                    <a:pt x="1496" y="834"/>
                  </a:cubicBezTo>
                  <a:cubicBezTo>
                    <a:pt x="1583" y="626"/>
                    <a:pt x="1479" y="382"/>
                    <a:pt x="1270" y="295"/>
                  </a:cubicBezTo>
                  <a:lnTo>
                    <a:pt x="626" y="34"/>
                  </a:lnTo>
                  <a:cubicBezTo>
                    <a:pt x="572" y="12"/>
                    <a:pt x="515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10060725" y="2972300"/>
              <a:ext cx="39600" cy="27100"/>
            </a:xfrm>
            <a:custGeom>
              <a:avLst/>
              <a:gdLst/>
              <a:ahLst/>
              <a:cxnLst/>
              <a:rect l="l" t="t" r="r" b="b"/>
              <a:pathLst>
                <a:path w="1584" h="1084" extrusionOk="0">
                  <a:moveTo>
                    <a:pt x="460" y="1"/>
                  </a:moveTo>
                  <a:cubicBezTo>
                    <a:pt x="301" y="1"/>
                    <a:pt x="151" y="88"/>
                    <a:pt x="87" y="243"/>
                  </a:cubicBezTo>
                  <a:cubicBezTo>
                    <a:pt x="0" y="452"/>
                    <a:pt x="104" y="695"/>
                    <a:pt x="313" y="782"/>
                  </a:cubicBezTo>
                  <a:lnTo>
                    <a:pt x="957" y="1060"/>
                  </a:lnTo>
                  <a:cubicBezTo>
                    <a:pt x="1004" y="1076"/>
                    <a:pt x="1054" y="1084"/>
                    <a:pt x="1103" y="1084"/>
                  </a:cubicBezTo>
                  <a:cubicBezTo>
                    <a:pt x="1269" y="1084"/>
                    <a:pt x="1429" y="995"/>
                    <a:pt x="1496" y="834"/>
                  </a:cubicBezTo>
                  <a:cubicBezTo>
                    <a:pt x="1583" y="625"/>
                    <a:pt x="1479" y="382"/>
                    <a:pt x="1287" y="295"/>
                  </a:cubicBezTo>
                  <a:lnTo>
                    <a:pt x="626" y="34"/>
                  </a:lnTo>
                  <a:cubicBezTo>
                    <a:pt x="572" y="11"/>
                    <a:pt x="515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9928950" y="2914275"/>
              <a:ext cx="40450" cy="33650"/>
            </a:xfrm>
            <a:custGeom>
              <a:avLst/>
              <a:gdLst/>
              <a:ahLst/>
              <a:cxnLst/>
              <a:rect l="l" t="t" r="r" b="b"/>
              <a:pathLst>
                <a:path w="1618" h="1346" extrusionOk="0">
                  <a:moveTo>
                    <a:pt x="822" y="1"/>
                  </a:moveTo>
                  <a:cubicBezTo>
                    <a:pt x="734" y="1"/>
                    <a:pt x="644" y="19"/>
                    <a:pt x="557" y="59"/>
                  </a:cubicBezTo>
                  <a:cubicBezTo>
                    <a:pt x="0" y="285"/>
                    <a:pt x="0" y="1050"/>
                    <a:pt x="557" y="1294"/>
                  </a:cubicBezTo>
                  <a:cubicBezTo>
                    <a:pt x="642" y="1329"/>
                    <a:pt x="727" y="1346"/>
                    <a:pt x="809" y="1346"/>
                  </a:cubicBezTo>
                  <a:cubicBezTo>
                    <a:pt x="1252" y="1346"/>
                    <a:pt x="1617" y="879"/>
                    <a:pt x="1427" y="424"/>
                  </a:cubicBezTo>
                  <a:cubicBezTo>
                    <a:pt x="1322" y="164"/>
                    <a:pt x="1082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9903725" y="2826675"/>
              <a:ext cx="40025" cy="85275"/>
            </a:xfrm>
            <a:custGeom>
              <a:avLst/>
              <a:gdLst/>
              <a:ahLst/>
              <a:cxnLst/>
              <a:rect l="l" t="t" r="r" b="b"/>
              <a:pathLst>
                <a:path w="1601" h="3411" extrusionOk="0">
                  <a:moveTo>
                    <a:pt x="152" y="0"/>
                  </a:moveTo>
                  <a:cubicBezTo>
                    <a:pt x="135" y="0"/>
                    <a:pt x="119" y="5"/>
                    <a:pt x="105" y="14"/>
                  </a:cubicBezTo>
                  <a:cubicBezTo>
                    <a:pt x="35" y="31"/>
                    <a:pt x="0" y="101"/>
                    <a:pt x="35" y="171"/>
                  </a:cubicBezTo>
                  <a:lnTo>
                    <a:pt x="1340" y="3337"/>
                  </a:lnTo>
                  <a:cubicBezTo>
                    <a:pt x="1354" y="3380"/>
                    <a:pt x="1415" y="3411"/>
                    <a:pt x="1466" y="3411"/>
                  </a:cubicBezTo>
                  <a:cubicBezTo>
                    <a:pt x="1477" y="3411"/>
                    <a:pt x="1487" y="3409"/>
                    <a:pt x="1496" y="3406"/>
                  </a:cubicBezTo>
                  <a:cubicBezTo>
                    <a:pt x="1566" y="3371"/>
                    <a:pt x="1601" y="3302"/>
                    <a:pt x="1566" y="3232"/>
                  </a:cubicBezTo>
                  <a:lnTo>
                    <a:pt x="261" y="84"/>
                  </a:lnTo>
                  <a:cubicBezTo>
                    <a:pt x="248" y="33"/>
                    <a:pt x="198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9969825" y="2896250"/>
              <a:ext cx="59600" cy="28100"/>
            </a:xfrm>
            <a:custGeom>
              <a:avLst/>
              <a:gdLst/>
              <a:ahLst/>
              <a:cxnLst/>
              <a:rect l="l" t="t" r="r" b="b"/>
              <a:pathLst>
                <a:path w="2384" h="1124" extrusionOk="0">
                  <a:moveTo>
                    <a:pt x="2240" y="1"/>
                  </a:moveTo>
                  <a:cubicBezTo>
                    <a:pt x="2223" y="1"/>
                    <a:pt x="2206" y="5"/>
                    <a:pt x="2192" y="14"/>
                  </a:cubicBezTo>
                  <a:lnTo>
                    <a:pt x="105" y="867"/>
                  </a:lnTo>
                  <a:cubicBezTo>
                    <a:pt x="35" y="902"/>
                    <a:pt x="0" y="971"/>
                    <a:pt x="35" y="1041"/>
                  </a:cubicBezTo>
                  <a:cubicBezTo>
                    <a:pt x="48" y="1092"/>
                    <a:pt x="98" y="1124"/>
                    <a:pt x="144" y="1124"/>
                  </a:cubicBezTo>
                  <a:cubicBezTo>
                    <a:pt x="161" y="1124"/>
                    <a:pt x="178" y="1120"/>
                    <a:pt x="192" y="1110"/>
                  </a:cubicBezTo>
                  <a:lnTo>
                    <a:pt x="2279" y="258"/>
                  </a:lnTo>
                  <a:cubicBezTo>
                    <a:pt x="2349" y="223"/>
                    <a:pt x="2384" y="154"/>
                    <a:pt x="2349" y="84"/>
                  </a:cubicBezTo>
                  <a:cubicBezTo>
                    <a:pt x="2336" y="33"/>
                    <a:pt x="2286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47"/>
          <p:cNvGrpSpPr/>
          <p:nvPr/>
        </p:nvGrpSpPr>
        <p:grpSpPr>
          <a:xfrm>
            <a:off x="3817051" y="257650"/>
            <a:ext cx="1626378" cy="1398659"/>
            <a:chOff x="3706376" y="384262"/>
            <a:chExt cx="1626378" cy="1398659"/>
          </a:xfrm>
        </p:grpSpPr>
        <p:sp>
          <p:nvSpPr>
            <p:cNvPr id="650" name="Google Shape;650;p47"/>
            <p:cNvSpPr/>
            <p:nvPr/>
          </p:nvSpPr>
          <p:spPr>
            <a:xfrm>
              <a:off x="5051096" y="1494397"/>
              <a:ext cx="281657" cy="159214"/>
            </a:xfrm>
            <a:custGeom>
              <a:avLst/>
              <a:gdLst/>
              <a:ahLst/>
              <a:cxnLst/>
              <a:rect l="l" t="t" r="r" b="b"/>
              <a:pathLst>
                <a:path w="6082" h="3438" extrusionOk="0">
                  <a:moveTo>
                    <a:pt x="5856" y="0"/>
                  </a:moveTo>
                  <a:cubicBezTo>
                    <a:pt x="5751" y="0"/>
                    <a:pt x="5645" y="65"/>
                    <a:pt x="5631" y="194"/>
                  </a:cubicBezTo>
                  <a:lnTo>
                    <a:pt x="5631" y="1979"/>
                  </a:lnTo>
                  <a:cubicBezTo>
                    <a:pt x="5631" y="2537"/>
                    <a:pt x="5182" y="3001"/>
                    <a:pt x="4610" y="3001"/>
                  </a:cubicBezTo>
                  <a:lnTo>
                    <a:pt x="319" y="3001"/>
                  </a:lnTo>
                  <a:cubicBezTo>
                    <a:pt x="310" y="3000"/>
                    <a:pt x="301" y="2999"/>
                    <a:pt x="293" y="2999"/>
                  </a:cubicBezTo>
                  <a:cubicBezTo>
                    <a:pt x="0" y="2999"/>
                    <a:pt x="0" y="3438"/>
                    <a:pt x="293" y="3438"/>
                  </a:cubicBezTo>
                  <a:cubicBezTo>
                    <a:pt x="301" y="3438"/>
                    <a:pt x="310" y="3437"/>
                    <a:pt x="319" y="3436"/>
                  </a:cubicBezTo>
                  <a:lnTo>
                    <a:pt x="4610" y="3436"/>
                  </a:lnTo>
                  <a:cubicBezTo>
                    <a:pt x="5414" y="3436"/>
                    <a:pt x="6067" y="2783"/>
                    <a:pt x="6081" y="1979"/>
                  </a:cubicBezTo>
                  <a:lnTo>
                    <a:pt x="6081" y="194"/>
                  </a:lnTo>
                  <a:cubicBezTo>
                    <a:pt x="6067" y="65"/>
                    <a:pt x="5962" y="0"/>
                    <a:pt x="5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4774132" y="962692"/>
              <a:ext cx="164308" cy="277026"/>
            </a:xfrm>
            <a:custGeom>
              <a:avLst/>
              <a:gdLst/>
              <a:ahLst/>
              <a:cxnLst/>
              <a:rect l="l" t="t" r="r" b="b"/>
              <a:pathLst>
                <a:path w="3548" h="5982" extrusionOk="0">
                  <a:moveTo>
                    <a:pt x="281" y="1"/>
                  </a:moveTo>
                  <a:cubicBezTo>
                    <a:pt x="1" y="1"/>
                    <a:pt x="1" y="439"/>
                    <a:pt x="281" y="439"/>
                  </a:cubicBezTo>
                  <a:cubicBezTo>
                    <a:pt x="289" y="439"/>
                    <a:pt x="297" y="438"/>
                    <a:pt x="306" y="438"/>
                  </a:cubicBezTo>
                  <a:lnTo>
                    <a:pt x="2090" y="438"/>
                  </a:lnTo>
                  <a:cubicBezTo>
                    <a:pt x="2649" y="438"/>
                    <a:pt x="3112" y="901"/>
                    <a:pt x="3112" y="1459"/>
                  </a:cubicBezTo>
                  <a:lnTo>
                    <a:pt x="3112" y="5764"/>
                  </a:lnTo>
                  <a:cubicBezTo>
                    <a:pt x="3112" y="5887"/>
                    <a:pt x="3207" y="5982"/>
                    <a:pt x="3330" y="5982"/>
                  </a:cubicBezTo>
                  <a:cubicBezTo>
                    <a:pt x="3439" y="5982"/>
                    <a:pt x="3548" y="5887"/>
                    <a:pt x="3548" y="5778"/>
                  </a:cubicBezTo>
                  <a:lnTo>
                    <a:pt x="3548" y="1459"/>
                  </a:lnTo>
                  <a:cubicBezTo>
                    <a:pt x="3548" y="656"/>
                    <a:pt x="2894" y="2"/>
                    <a:pt x="2090" y="2"/>
                  </a:cubicBezTo>
                  <a:lnTo>
                    <a:pt x="306" y="2"/>
                  </a:lnTo>
                  <a:cubicBezTo>
                    <a:pt x="297" y="1"/>
                    <a:pt x="289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4234373" y="1231462"/>
              <a:ext cx="839137" cy="551459"/>
            </a:xfrm>
            <a:custGeom>
              <a:avLst/>
              <a:gdLst/>
              <a:ahLst/>
              <a:cxnLst/>
              <a:rect l="l" t="t" r="r" b="b"/>
              <a:pathLst>
                <a:path w="18120" h="11908" extrusionOk="0">
                  <a:moveTo>
                    <a:pt x="287" y="1"/>
                  </a:moveTo>
                  <a:cubicBezTo>
                    <a:pt x="123" y="1"/>
                    <a:pt x="1" y="137"/>
                    <a:pt x="1" y="287"/>
                  </a:cubicBezTo>
                  <a:lnTo>
                    <a:pt x="1" y="11621"/>
                  </a:lnTo>
                  <a:cubicBezTo>
                    <a:pt x="1" y="11784"/>
                    <a:pt x="123" y="11907"/>
                    <a:pt x="287" y="11907"/>
                  </a:cubicBezTo>
                  <a:lnTo>
                    <a:pt x="17833" y="11907"/>
                  </a:lnTo>
                  <a:cubicBezTo>
                    <a:pt x="17983" y="11907"/>
                    <a:pt x="18119" y="11784"/>
                    <a:pt x="18119" y="11621"/>
                  </a:cubicBezTo>
                  <a:lnTo>
                    <a:pt x="18119" y="287"/>
                  </a:lnTo>
                  <a:cubicBezTo>
                    <a:pt x="18119" y="137"/>
                    <a:pt x="17983" y="1"/>
                    <a:pt x="17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4234373" y="1231462"/>
              <a:ext cx="839137" cy="551459"/>
            </a:xfrm>
            <a:custGeom>
              <a:avLst/>
              <a:gdLst/>
              <a:ahLst/>
              <a:cxnLst/>
              <a:rect l="l" t="t" r="r" b="b"/>
              <a:pathLst>
                <a:path w="18120" h="11908" extrusionOk="0">
                  <a:moveTo>
                    <a:pt x="287" y="1"/>
                  </a:moveTo>
                  <a:cubicBezTo>
                    <a:pt x="123" y="1"/>
                    <a:pt x="1" y="137"/>
                    <a:pt x="1" y="287"/>
                  </a:cubicBezTo>
                  <a:lnTo>
                    <a:pt x="1" y="11621"/>
                  </a:lnTo>
                  <a:cubicBezTo>
                    <a:pt x="1" y="11784"/>
                    <a:pt x="123" y="11907"/>
                    <a:pt x="287" y="11907"/>
                  </a:cubicBezTo>
                  <a:lnTo>
                    <a:pt x="17819" y="11907"/>
                  </a:lnTo>
                  <a:cubicBezTo>
                    <a:pt x="17983" y="11907"/>
                    <a:pt x="18119" y="11784"/>
                    <a:pt x="18119" y="11621"/>
                  </a:cubicBezTo>
                  <a:lnTo>
                    <a:pt x="18119" y="287"/>
                  </a:lnTo>
                  <a:cubicBezTo>
                    <a:pt x="18119" y="137"/>
                    <a:pt x="17983" y="1"/>
                    <a:pt x="17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351114" y="1340609"/>
              <a:ext cx="605642" cy="147683"/>
            </a:xfrm>
            <a:custGeom>
              <a:avLst/>
              <a:gdLst/>
              <a:ahLst/>
              <a:cxnLst/>
              <a:rect l="l" t="t" r="r" b="b"/>
              <a:pathLst>
                <a:path w="13078" h="3189" extrusionOk="0">
                  <a:moveTo>
                    <a:pt x="204" y="1"/>
                  </a:moveTo>
                  <a:cubicBezTo>
                    <a:pt x="82" y="1"/>
                    <a:pt x="0" y="82"/>
                    <a:pt x="0" y="205"/>
                  </a:cubicBezTo>
                  <a:lnTo>
                    <a:pt x="0" y="2970"/>
                  </a:lnTo>
                  <a:cubicBezTo>
                    <a:pt x="0" y="3093"/>
                    <a:pt x="82" y="3188"/>
                    <a:pt x="204" y="3188"/>
                  </a:cubicBezTo>
                  <a:lnTo>
                    <a:pt x="12874" y="3188"/>
                  </a:lnTo>
                  <a:cubicBezTo>
                    <a:pt x="12983" y="3188"/>
                    <a:pt x="13078" y="3093"/>
                    <a:pt x="13078" y="2970"/>
                  </a:cubicBezTo>
                  <a:lnTo>
                    <a:pt x="13078" y="205"/>
                  </a:lnTo>
                  <a:cubicBezTo>
                    <a:pt x="13078" y="82"/>
                    <a:pt x="12983" y="1"/>
                    <a:pt x="1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350465" y="1542465"/>
              <a:ext cx="606291" cy="16486"/>
            </a:xfrm>
            <a:custGeom>
              <a:avLst/>
              <a:gdLst/>
              <a:ahLst/>
              <a:cxnLst/>
              <a:rect l="l" t="t" r="r" b="b"/>
              <a:pathLst>
                <a:path w="13092" h="356" extrusionOk="0">
                  <a:moveTo>
                    <a:pt x="191" y="1"/>
                  </a:moveTo>
                  <a:cubicBezTo>
                    <a:pt x="82" y="1"/>
                    <a:pt x="0" y="83"/>
                    <a:pt x="0" y="178"/>
                  </a:cubicBezTo>
                  <a:cubicBezTo>
                    <a:pt x="0" y="273"/>
                    <a:pt x="82" y="355"/>
                    <a:pt x="191" y="355"/>
                  </a:cubicBezTo>
                  <a:lnTo>
                    <a:pt x="12915" y="355"/>
                  </a:lnTo>
                  <a:cubicBezTo>
                    <a:pt x="13010" y="355"/>
                    <a:pt x="13092" y="273"/>
                    <a:pt x="13092" y="178"/>
                  </a:cubicBezTo>
                  <a:cubicBezTo>
                    <a:pt x="13092" y="83"/>
                    <a:pt x="13010" y="1"/>
                    <a:pt x="1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4350465" y="1589791"/>
              <a:ext cx="606291" cy="16440"/>
            </a:xfrm>
            <a:custGeom>
              <a:avLst/>
              <a:gdLst/>
              <a:ahLst/>
              <a:cxnLst/>
              <a:rect l="l" t="t" r="r" b="b"/>
              <a:pathLst>
                <a:path w="13092" h="355" extrusionOk="0">
                  <a:moveTo>
                    <a:pt x="191" y="1"/>
                  </a:moveTo>
                  <a:cubicBezTo>
                    <a:pt x="82" y="1"/>
                    <a:pt x="0" y="69"/>
                    <a:pt x="0" y="178"/>
                  </a:cubicBezTo>
                  <a:cubicBezTo>
                    <a:pt x="0" y="273"/>
                    <a:pt x="82" y="355"/>
                    <a:pt x="191" y="355"/>
                  </a:cubicBezTo>
                  <a:lnTo>
                    <a:pt x="12915" y="355"/>
                  </a:lnTo>
                  <a:cubicBezTo>
                    <a:pt x="13010" y="355"/>
                    <a:pt x="13092" y="273"/>
                    <a:pt x="13092" y="178"/>
                  </a:cubicBezTo>
                  <a:cubicBezTo>
                    <a:pt x="13092" y="82"/>
                    <a:pt x="13010" y="1"/>
                    <a:pt x="1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350465" y="1640868"/>
              <a:ext cx="606291" cy="16486"/>
            </a:xfrm>
            <a:custGeom>
              <a:avLst/>
              <a:gdLst/>
              <a:ahLst/>
              <a:cxnLst/>
              <a:rect l="l" t="t" r="r" b="b"/>
              <a:pathLst>
                <a:path w="13092" h="356" extrusionOk="0">
                  <a:moveTo>
                    <a:pt x="191" y="1"/>
                  </a:moveTo>
                  <a:cubicBezTo>
                    <a:pt x="82" y="1"/>
                    <a:pt x="0" y="83"/>
                    <a:pt x="0" y="178"/>
                  </a:cubicBezTo>
                  <a:cubicBezTo>
                    <a:pt x="0" y="273"/>
                    <a:pt x="82" y="355"/>
                    <a:pt x="191" y="355"/>
                  </a:cubicBezTo>
                  <a:lnTo>
                    <a:pt x="12915" y="355"/>
                  </a:lnTo>
                  <a:cubicBezTo>
                    <a:pt x="13010" y="355"/>
                    <a:pt x="13092" y="273"/>
                    <a:pt x="13092" y="178"/>
                  </a:cubicBezTo>
                  <a:cubicBezTo>
                    <a:pt x="13092" y="83"/>
                    <a:pt x="13010" y="1"/>
                    <a:pt x="1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4350465" y="1688751"/>
              <a:ext cx="606291" cy="15884"/>
            </a:xfrm>
            <a:custGeom>
              <a:avLst/>
              <a:gdLst/>
              <a:ahLst/>
              <a:cxnLst/>
              <a:rect l="l" t="t" r="r" b="b"/>
              <a:pathLst>
                <a:path w="13092" h="343" extrusionOk="0">
                  <a:moveTo>
                    <a:pt x="168" y="1"/>
                  </a:moveTo>
                  <a:cubicBezTo>
                    <a:pt x="71" y="1"/>
                    <a:pt x="0" y="77"/>
                    <a:pt x="0" y="166"/>
                  </a:cubicBezTo>
                  <a:cubicBezTo>
                    <a:pt x="0" y="261"/>
                    <a:pt x="82" y="343"/>
                    <a:pt x="191" y="343"/>
                  </a:cubicBezTo>
                  <a:lnTo>
                    <a:pt x="12915" y="343"/>
                  </a:lnTo>
                  <a:cubicBezTo>
                    <a:pt x="13010" y="343"/>
                    <a:pt x="13092" y="261"/>
                    <a:pt x="13092" y="166"/>
                  </a:cubicBezTo>
                  <a:cubicBezTo>
                    <a:pt x="13092" y="70"/>
                    <a:pt x="13010" y="2"/>
                    <a:pt x="12915" y="2"/>
                  </a:cubicBezTo>
                  <a:lnTo>
                    <a:pt x="191" y="2"/>
                  </a:lnTo>
                  <a:cubicBezTo>
                    <a:pt x="183" y="1"/>
                    <a:pt x="17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706376" y="384262"/>
              <a:ext cx="1075689" cy="691501"/>
            </a:xfrm>
            <a:custGeom>
              <a:avLst/>
              <a:gdLst/>
              <a:ahLst/>
              <a:cxnLst/>
              <a:rect l="l" t="t" r="r" b="b"/>
              <a:pathLst>
                <a:path w="23228" h="14932" extrusionOk="0">
                  <a:moveTo>
                    <a:pt x="368" y="1"/>
                  </a:moveTo>
                  <a:cubicBezTo>
                    <a:pt x="164" y="1"/>
                    <a:pt x="1" y="164"/>
                    <a:pt x="1" y="368"/>
                  </a:cubicBezTo>
                  <a:lnTo>
                    <a:pt x="1" y="14563"/>
                  </a:lnTo>
                  <a:cubicBezTo>
                    <a:pt x="1" y="14768"/>
                    <a:pt x="164" y="14931"/>
                    <a:pt x="368" y="14931"/>
                  </a:cubicBezTo>
                  <a:lnTo>
                    <a:pt x="22860" y="14931"/>
                  </a:lnTo>
                  <a:cubicBezTo>
                    <a:pt x="23064" y="14931"/>
                    <a:pt x="23227" y="14768"/>
                    <a:pt x="23227" y="14563"/>
                  </a:cubicBezTo>
                  <a:lnTo>
                    <a:pt x="23227" y="368"/>
                  </a:lnTo>
                  <a:cubicBezTo>
                    <a:pt x="23227" y="164"/>
                    <a:pt x="23064" y="1"/>
                    <a:pt x="22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842010" y="547636"/>
              <a:ext cx="775878" cy="10837"/>
            </a:xfrm>
            <a:custGeom>
              <a:avLst/>
              <a:gdLst/>
              <a:ahLst/>
              <a:cxnLst/>
              <a:rect l="l" t="t" r="r" b="b"/>
              <a:pathLst>
                <a:path w="16754" h="234" extrusionOk="0">
                  <a:moveTo>
                    <a:pt x="16643" y="0"/>
                  </a:moveTo>
                  <a:cubicBezTo>
                    <a:pt x="16640" y="0"/>
                    <a:pt x="16637" y="1"/>
                    <a:pt x="16634" y="1"/>
                  </a:cubicBezTo>
                  <a:lnTo>
                    <a:pt x="123" y="1"/>
                  </a:lnTo>
                  <a:cubicBezTo>
                    <a:pt x="1" y="28"/>
                    <a:pt x="1" y="205"/>
                    <a:pt x="123" y="233"/>
                  </a:cubicBezTo>
                  <a:lnTo>
                    <a:pt x="16634" y="233"/>
                  </a:lnTo>
                  <a:cubicBezTo>
                    <a:pt x="16637" y="233"/>
                    <a:pt x="16640" y="233"/>
                    <a:pt x="16643" y="233"/>
                  </a:cubicBezTo>
                  <a:cubicBezTo>
                    <a:pt x="16753" y="233"/>
                    <a:pt x="16753" y="0"/>
                    <a:pt x="16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3842010" y="753288"/>
              <a:ext cx="324309" cy="10142"/>
            </a:xfrm>
            <a:custGeom>
              <a:avLst/>
              <a:gdLst/>
              <a:ahLst/>
              <a:cxnLst/>
              <a:rect l="l" t="t" r="r" b="b"/>
              <a:pathLst>
                <a:path w="7003" h="219" extrusionOk="0">
                  <a:moveTo>
                    <a:pt x="123" y="1"/>
                  </a:moveTo>
                  <a:cubicBezTo>
                    <a:pt x="1" y="15"/>
                    <a:pt x="1" y="205"/>
                    <a:pt x="123" y="219"/>
                  </a:cubicBezTo>
                  <a:lnTo>
                    <a:pt x="6880" y="219"/>
                  </a:lnTo>
                  <a:cubicBezTo>
                    <a:pt x="7003" y="205"/>
                    <a:pt x="7003" y="15"/>
                    <a:pt x="6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842010" y="875680"/>
              <a:ext cx="324309" cy="10142"/>
            </a:xfrm>
            <a:custGeom>
              <a:avLst/>
              <a:gdLst/>
              <a:ahLst/>
              <a:cxnLst/>
              <a:rect l="l" t="t" r="r" b="b"/>
              <a:pathLst>
                <a:path w="7003" h="219" extrusionOk="0">
                  <a:moveTo>
                    <a:pt x="123" y="1"/>
                  </a:moveTo>
                  <a:cubicBezTo>
                    <a:pt x="1" y="14"/>
                    <a:pt x="1" y="205"/>
                    <a:pt x="123" y="219"/>
                  </a:cubicBezTo>
                  <a:lnTo>
                    <a:pt x="6880" y="219"/>
                  </a:lnTo>
                  <a:cubicBezTo>
                    <a:pt x="7003" y="205"/>
                    <a:pt x="7003" y="14"/>
                    <a:pt x="6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840760" y="629647"/>
              <a:ext cx="413270" cy="10142"/>
            </a:xfrm>
            <a:custGeom>
              <a:avLst/>
              <a:gdLst/>
              <a:ahLst/>
              <a:cxnLst/>
              <a:rect l="l" t="t" r="r" b="b"/>
              <a:pathLst>
                <a:path w="8924" h="219" extrusionOk="0">
                  <a:moveTo>
                    <a:pt x="138" y="0"/>
                  </a:moveTo>
                  <a:cubicBezTo>
                    <a:pt x="0" y="0"/>
                    <a:pt x="5" y="219"/>
                    <a:pt x="150" y="219"/>
                  </a:cubicBezTo>
                  <a:lnTo>
                    <a:pt x="8787" y="219"/>
                  </a:lnTo>
                  <a:cubicBezTo>
                    <a:pt x="8923" y="219"/>
                    <a:pt x="8923" y="1"/>
                    <a:pt x="8787" y="1"/>
                  </a:cubicBezTo>
                  <a:lnTo>
                    <a:pt x="150" y="1"/>
                  </a:lnTo>
                  <a:cubicBezTo>
                    <a:pt x="146" y="0"/>
                    <a:pt x="142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4317680" y="629554"/>
              <a:ext cx="294022" cy="12133"/>
            </a:xfrm>
            <a:custGeom>
              <a:avLst/>
              <a:gdLst/>
              <a:ahLst/>
              <a:cxnLst/>
              <a:rect l="l" t="t" r="r" b="b"/>
              <a:pathLst>
                <a:path w="6349" h="262" extrusionOk="0">
                  <a:moveTo>
                    <a:pt x="152" y="1"/>
                  </a:moveTo>
                  <a:cubicBezTo>
                    <a:pt x="79" y="1"/>
                    <a:pt x="12" y="52"/>
                    <a:pt x="0" y="125"/>
                  </a:cubicBezTo>
                  <a:cubicBezTo>
                    <a:pt x="0" y="207"/>
                    <a:pt x="82" y="262"/>
                    <a:pt x="177" y="262"/>
                  </a:cubicBezTo>
                  <a:lnTo>
                    <a:pt x="6185" y="262"/>
                  </a:lnTo>
                  <a:cubicBezTo>
                    <a:pt x="6280" y="262"/>
                    <a:pt x="6348" y="207"/>
                    <a:pt x="6348" y="125"/>
                  </a:cubicBezTo>
                  <a:cubicBezTo>
                    <a:pt x="6348" y="57"/>
                    <a:pt x="6280" y="3"/>
                    <a:pt x="6185" y="3"/>
                  </a:cubicBezTo>
                  <a:lnTo>
                    <a:pt x="177" y="3"/>
                  </a:lnTo>
                  <a:cubicBezTo>
                    <a:pt x="169" y="1"/>
                    <a:pt x="160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4231224" y="697812"/>
              <a:ext cx="388031" cy="238497"/>
            </a:xfrm>
            <a:custGeom>
              <a:avLst/>
              <a:gdLst/>
              <a:ahLst/>
              <a:cxnLst/>
              <a:rect l="l" t="t" r="r" b="b"/>
              <a:pathLst>
                <a:path w="8379" h="5150" extrusionOk="0">
                  <a:moveTo>
                    <a:pt x="341" y="0"/>
                  </a:moveTo>
                  <a:cubicBezTo>
                    <a:pt x="151" y="0"/>
                    <a:pt x="1" y="164"/>
                    <a:pt x="1" y="341"/>
                  </a:cubicBezTo>
                  <a:lnTo>
                    <a:pt x="1" y="4809"/>
                  </a:lnTo>
                  <a:cubicBezTo>
                    <a:pt x="1" y="4986"/>
                    <a:pt x="151" y="5149"/>
                    <a:pt x="341" y="5149"/>
                  </a:cubicBezTo>
                  <a:lnTo>
                    <a:pt x="8038" y="5149"/>
                  </a:lnTo>
                  <a:cubicBezTo>
                    <a:pt x="8215" y="5149"/>
                    <a:pt x="8379" y="4986"/>
                    <a:pt x="8379" y="4809"/>
                  </a:cubicBezTo>
                  <a:lnTo>
                    <a:pt x="8379" y="341"/>
                  </a:lnTo>
                  <a:cubicBezTo>
                    <a:pt x="8379" y="164"/>
                    <a:pt x="8215" y="0"/>
                    <a:pt x="8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4260814" y="745323"/>
              <a:ext cx="337878" cy="134206"/>
            </a:xfrm>
            <a:custGeom>
              <a:avLst/>
              <a:gdLst/>
              <a:ahLst/>
              <a:cxnLst/>
              <a:rect l="l" t="t" r="r" b="b"/>
              <a:pathLst>
                <a:path w="7296" h="2898" extrusionOk="0">
                  <a:moveTo>
                    <a:pt x="6997" y="0"/>
                  </a:moveTo>
                  <a:cubicBezTo>
                    <a:pt x="6930" y="0"/>
                    <a:pt x="6863" y="31"/>
                    <a:pt x="6813" y="105"/>
                  </a:cubicBezTo>
                  <a:lnTo>
                    <a:pt x="5369" y="2407"/>
                  </a:lnTo>
                  <a:lnTo>
                    <a:pt x="3694" y="296"/>
                  </a:lnTo>
                  <a:cubicBezTo>
                    <a:pt x="3620" y="210"/>
                    <a:pt x="3503" y="157"/>
                    <a:pt x="3391" y="157"/>
                  </a:cubicBezTo>
                  <a:cubicBezTo>
                    <a:pt x="3378" y="157"/>
                    <a:pt x="3366" y="158"/>
                    <a:pt x="3353" y="159"/>
                  </a:cubicBezTo>
                  <a:cubicBezTo>
                    <a:pt x="3217" y="187"/>
                    <a:pt x="3108" y="268"/>
                    <a:pt x="3054" y="404"/>
                  </a:cubicBezTo>
                  <a:lnTo>
                    <a:pt x="2332" y="2380"/>
                  </a:lnTo>
                  <a:lnTo>
                    <a:pt x="1133" y="1072"/>
                  </a:lnTo>
                  <a:cubicBezTo>
                    <a:pt x="1057" y="991"/>
                    <a:pt x="957" y="953"/>
                    <a:pt x="857" y="953"/>
                  </a:cubicBezTo>
                  <a:cubicBezTo>
                    <a:pt x="705" y="953"/>
                    <a:pt x="556" y="1043"/>
                    <a:pt x="506" y="1208"/>
                  </a:cubicBezTo>
                  <a:lnTo>
                    <a:pt x="43" y="2584"/>
                  </a:lnTo>
                  <a:cubicBezTo>
                    <a:pt x="1" y="2745"/>
                    <a:pt x="132" y="2853"/>
                    <a:pt x="264" y="2853"/>
                  </a:cubicBezTo>
                  <a:cubicBezTo>
                    <a:pt x="344" y="2853"/>
                    <a:pt x="424" y="2813"/>
                    <a:pt x="465" y="2720"/>
                  </a:cubicBezTo>
                  <a:lnTo>
                    <a:pt x="888" y="1453"/>
                  </a:lnTo>
                  <a:lnTo>
                    <a:pt x="2073" y="2761"/>
                  </a:lnTo>
                  <a:cubicBezTo>
                    <a:pt x="2149" y="2843"/>
                    <a:pt x="2249" y="2881"/>
                    <a:pt x="2347" y="2881"/>
                  </a:cubicBezTo>
                  <a:cubicBezTo>
                    <a:pt x="2496" y="2881"/>
                    <a:pt x="2642" y="2794"/>
                    <a:pt x="2699" y="2639"/>
                  </a:cubicBezTo>
                  <a:lnTo>
                    <a:pt x="3421" y="663"/>
                  </a:lnTo>
                  <a:lnTo>
                    <a:pt x="5070" y="2748"/>
                  </a:lnTo>
                  <a:cubicBezTo>
                    <a:pt x="5138" y="2843"/>
                    <a:pt x="5247" y="2897"/>
                    <a:pt x="5369" y="2897"/>
                  </a:cubicBezTo>
                  <a:lnTo>
                    <a:pt x="5383" y="2897"/>
                  </a:lnTo>
                  <a:cubicBezTo>
                    <a:pt x="5506" y="2884"/>
                    <a:pt x="5615" y="2829"/>
                    <a:pt x="5683" y="2720"/>
                  </a:cubicBezTo>
                  <a:lnTo>
                    <a:pt x="7181" y="336"/>
                  </a:lnTo>
                  <a:cubicBezTo>
                    <a:pt x="7295" y="165"/>
                    <a:pt x="7150" y="0"/>
                    <a:pt x="6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548244" y="739442"/>
              <a:ext cx="50200" cy="47977"/>
            </a:xfrm>
            <a:custGeom>
              <a:avLst/>
              <a:gdLst/>
              <a:ahLst/>
              <a:cxnLst/>
              <a:rect l="l" t="t" r="r" b="b"/>
              <a:pathLst>
                <a:path w="1084" h="1036" extrusionOk="0">
                  <a:moveTo>
                    <a:pt x="1070" y="0"/>
                  </a:moveTo>
                  <a:lnTo>
                    <a:pt x="266" y="205"/>
                  </a:lnTo>
                  <a:cubicBezTo>
                    <a:pt x="1" y="268"/>
                    <a:pt x="75" y="634"/>
                    <a:pt x="314" y="634"/>
                  </a:cubicBezTo>
                  <a:cubicBezTo>
                    <a:pt x="333" y="634"/>
                    <a:pt x="354" y="632"/>
                    <a:pt x="375" y="627"/>
                  </a:cubicBezTo>
                  <a:lnTo>
                    <a:pt x="634" y="559"/>
                  </a:lnTo>
                  <a:lnTo>
                    <a:pt x="634" y="818"/>
                  </a:lnTo>
                  <a:cubicBezTo>
                    <a:pt x="634" y="940"/>
                    <a:pt x="743" y="1036"/>
                    <a:pt x="852" y="1036"/>
                  </a:cubicBezTo>
                  <a:cubicBezTo>
                    <a:pt x="974" y="1036"/>
                    <a:pt x="1083" y="940"/>
                    <a:pt x="1070" y="818"/>
                  </a:cubicBezTo>
                  <a:lnTo>
                    <a:pt x="1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6154275" y="283175"/>
            <a:ext cx="543225" cy="503650"/>
            <a:chOff x="10372525" y="217200"/>
            <a:chExt cx="543225" cy="503650"/>
          </a:xfrm>
        </p:grpSpPr>
        <p:sp>
          <p:nvSpPr>
            <p:cNvPr id="669" name="Google Shape;669;p47"/>
            <p:cNvSpPr/>
            <p:nvPr/>
          </p:nvSpPr>
          <p:spPr>
            <a:xfrm>
              <a:off x="10372525" y="228950"/>
              <a:ext cx="491900" cy="491900"/>
            </a:xfrm>
            <a:custGeom>
              <a:avLst/>
              <a:gdLst/>
              <a:ahLst/>
              <a:cxnLst/>
              <a:rect l="l" t="t" r="r" b="b"/>
              <a:pathLst>
                <a:path w="19676" h="19676" extrusionOk="0">
                  <a:moveTo>
                    <a:pt x="1" y="0"/>
                  </a:moveTo>
                  <a:lnTo>
                    <a:pt x="1" y="19675"/>
                  </a:lnTo>
                  <a:lnTo>
                    <a:pt x="19676" y="19675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0372525" y="228950"/>
              <a:ext cx="543225" cy="466675"/>
            </a:xfrm>
            <a:custGeom>
              <a:avLst/>
              <a:gdLst/>
              <a:ahLst/>
              <a:cxnLst/>
              <a:rect l="l" t="t" r="r" b="b"/>
              <a:pathLst>
                <a:path w="21729" h="18667" extrusionOk="0">
                  <a:moveTo>
                    <a:pt x="1" y="0"/>
                  </a:moveTo>
                  <a:lnTo>
                    <a:pt x="1723" y="15587"/>
                  </a:lnTo>
                  <a:lnTo>
                    <a:pt x="1845" y="15709"/>
                  </a:lnTo>
                  <a:cubicBezTo>
                    <a:pt x="2558" y="16405"/>
                    <a:pt x="3915" y="17779"/>
                    <a:pt x="4785" y="18666"/>
                  </a:cubicBezTo>
                  <a:lnTo>
                    <a:pt x="21728" y="18666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0418625" y="621650"/>
              <a:ext cx="84400" cy="73975"/>
            </a:xfrm>
            <a:custGeom>
              <a:avLst/>
              <a:gdLst/>
              <a:ahLst/>
              <a:cxnLst/>
              <a:rect l="l" t="t" r="r" b="b"/>
              <a:pathLst>
                <a:path w="3376" h="2959" extrusionOk="0">
                  <a:moveTo>
                    <a:pt x="1" y="1"/>
                  </a:moveTo>
                  <a:lnTo>
                    <a:pt x="1" y="1"/>
                  </a:lnTo>
                  <a:cubicBezTo>
                    <a:pt x="714" y="697"/>
                    <a:pt x="2071" y="2071"/>
                    <a:pt x="2941" y="2958"/>
                  </a:cubicBezTo>
                  <a:lnTo>
                    <a:pt x="3376" y="5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0415600" y="618625"/>
              <a:ext cx="76550" cy="77000"/>
            </a:xfrm>
            <a:custGeom>
              <a:avLst/>
              <a:gdLst/>
              <a:ahLst/>
              <a:cxnLst/>
              <a:rect l="l" t="t" r="r" b="b"/>
              <a:pathLst>
                <a:path w="3062" h="3080" extrusionOk="0">
                  <a:moveTo>
                    <a:pt x="0" y="0"/>
                  </a:moveTo>
                  <a:cubicBezTo>
                    <a:pt x="922" y="939"/>
                    <a:pt x="2383" y="2435"/>
                    <a:pt x="3062" y="3079"/>
                  </a:cubicBezTo>
                  <a:lnTo>
                    <a:pt x="2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10620300" y="255900"/>
              <a:ext cx="36675" cy="29450"/>
            </a:xfrm>
            <a:custGeom>
              <a:avLst/>
              <a:gdLst/>
              <a:ahLst/>
              <a:cxnLst/>
              <a:rect l="l" t="t" r="r" b="b"/>
              <a:pathLst>
                <a:path w="1467" h="1178" extrusionOk="0">
                  <a:moveTo>
                    <a:pt x="1362" y="1"/>
                  </a:moveTo>
                  <a:cubicBezTo>
                    <a:pt x="927" y="349"/>
                    <a:pt x="493" y="714"/>
                    <a:pt x="75" y="1097"/>
                  </a:cubicBezTo>
                  <a:cubicBezTo>
                    <a:pt x="0" y="1162"/>
                    <a:pt x="41" y="1178"/>
                    <a:pt x="95" y="1178"/>
                  </a:cubicBezTo>
                  <a:cubicBezTo>
                    <a:pt x="141" y="1178"/>
                    <a:pt x="197" y="1166"/>
                    <a:pt x="197" y="1166"/>
                  </a:cubicBezTo>
                  <a:lnTo>
                    <a:pt x="1467" y="175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10626525" y="238950"/>
              <a:ext cx="46550" cy="39800"/>
            </a:xfrm>
            <a:custGeom>
              <a:avLst/>
              <a:gdLst/>
              <a:ahLst/>
              <a:cxnLst/>
              <a:rect l="l" t="t" r="r" b="b"/>
              <a:pathLst>
                <a:path w="1862" h="1592" extrusionOk="0">
                  <a:moveTo>
                    <a:pt x="1061" y="1"/>
                  </a:moveTo>
                  <a:cubicBezTo>
                    <a:pt x="348" y="1"/>
                    <a:pt x="0" y="853"/>
                    <a:pt x="505" y="1357"/>
                  </a:cubicBezTo>
                  <a:cubicBezTo>
                    <a:pt x="666" y="1519"/>
                    <a:pt x="864" y="1592"/>
                    <a:pt x="1058" y="1592"/>
                  </a:cubicBezTo>
                  <a:cubicBezTo>
                    <a:pt x="1468" y="1592"/>
                    <a:pt x="1861" y="1268"/>
                    <a:pt x="1861" y="783"/>
                  </a:cubicBezTo>
                  <a:cubicBezTo>
                    <a:pt x="1861" y="348"/>
                    <a:pt x="1496" y="1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0638700" y="227200"/>
              <a:ext cx="49150" cy="47425"/>
            </a:xfrm>
            <a:custGeom>
              <a:avLst/>
              <a:gdLst/>
              <a:ahLst/>
              <a:cxnLst/>
              <a:rect l="l" t="t" r="r" b="b"/>
              <a:pathLst>
                <a:path w="1966" h="1897" extrusionOk="0">
                  <a:moveTo>
                    <a:pt x="644" y="1"/>
                  </a:moveTo>
                  <a:lnTo>
                    <a:pt x="0" y="714"/>
                  </a:lnTo>
                  <a:lnTo>
                    <a:pt x="1044" y="1897"/>
                  </a:lnTo>
                  <a:lnTo>
                    <a:pt x="1966" y="130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10642175" y="217200"/>
              <a:ext cx="55250" cy="47400"/>
            </a:xfrm>
            <a:custGeom>
              <a:avLst/>
              <a:gdLst/>
              <a:ahLst/>
              <a:cxnLst/>
              <a:rect l="l" t="t" r="r" b="b"/>
              <a:pathLst>
                <a:path w="2210" h="1896" extrusionOk="0">
                  <a:moveTo>
                    <a:pt x="1270" y="1"/>
                  </a:moveTo>
                  <a:cubicBezTo>
                    <a:pt x="418" y="1"/>
                    <a:pt x="0" y="1027"/>
                    <a:pt x="592" y="1619"/>
                  </a:cubicBezTo>
                  <a:cubicBezTo>
                    <a:pt x="789" y="1810"/>
                    <a:pt x="1028" y="1896"/>
                    <a:pt x="1261" y="1896"/>
                  </a:cubicBezTo>
                  <a:cubicBezTo>
                    <a:pt x="1748" y="1896"/>
                    <a:pt x="2210" y="1522"/>
                    <a:pt x="2210" y="958"/>
                  </a:cubicBezTo>
                  <a:cubicBezTo>
                    <a:pt x="2210" y="436"/>
                    <a:pt x="1792" y="1"/>
                    <a:pt x="1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0466900" y="364625"/>
              <a:ext cx="356650" cy="10900"/>
            </a:xfrm>
            <a:custGeom>
              <a:avLst/>
              <a:gdLst/>
              <a:ahLst/>
              <a:cxnLst/>
              <a:rect l="l" t="t" r="r" b="b"/>
              <a:pathLst>
                <a:path w="14266" h="436" extrusionOk="0">
                  <a:moveTo>
                    <a:pt x="279" y="1"/>
                  </a:moveTo>
                  <a:cubicBezTo>
                    <a:pt x="1" y="1"/>
                    <a:pt x="1" y="436"/>
                    <a:pt x="279" y="436"/>
                  </a:cubicBezTo>
                  <a:lnTo>
                    <a:pt x="13987" y="436"/>
                  </a:lnTo>
                  <a:cubicBezTo>
                    <a:pt x="14265" y="436"/>
                    <a:pt x="14265" y="1"/>
                    <a:pt x="13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10472550" y="428125"/>
              <a:ext cx="369250" cy="10900"/>
            </a:xfrm>
            <a:custGeom>
              <a:avLst/>
              <a:gdLst/>
              <a:ahLst/>
              <a:cxnLst/>
              <a:rect l="l" t="t" r="r" b="b"/>
              <a:pathLst>
                <a:path w="14770" h="436" extrusionOk="0">
                  <a:moveTo>
                    <a:pt x="297" y="1"/>
                  </a:moveTo>
                  <a:cubicBezTo>
                    <a:pt x="1" y="1"/>
                    <a:pt x="1" y="436"/>
                    <a:pt x="297" y="436"/>
                  </a:cubicBezTo>
                  <a:lnTo>
                    <a:pt x="14474" y="436"/>
                  </a:lnTo>
                  <a:cubicBezTo>
                    <a:pt x="14770" y="436"/>
                    <a:pt x="14770" y="1"/>
                    <a:pt x="1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10492125" y="496400"/>
              <a:ext cx="361000" cy="10900"/>
            </a:xfrm>
            <a:custGeom>
              <a:avLst/>
              <a:gdLst/>
              <a:ahLst/>
              <a:cxnLst/>
              <a:rect l="l" t="t" r="r" b="b"/>
              <a:pathLst>
                <a:path w="14440" h="436" extrusionOk="0">
                  <a:moveTo>
                    <a:pt x="296" y="1"/>
                  </a:moveTo>
                  <a:cubicBezTo>
                    <a:pt x="1" y="1"/>
                    <a:pt x="1" y="436"/>
                    <a:pt x="296" y="436"/>
                  </a:cubicBezTo>
                  <a:lnTo>
                    <a:pt x="14144" y="436"/>
                  </a:lnTo>
                  <a:cubicBezTo>
                    <a:pt x="14439" y="436"/>
                    <a:pt x="14439" y="1"/>
                    <a:pt x="14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10415150" y="352900"/>
              <a:ext cx="28300" cy="27425"/>
            </a:xfrm>
            <a:custGeom>
              <a:avLst/>
              <a:gdLst/>
              <a:ahLst/>
              <a:cxnLst/>
              <a:rect l="l" t="t" r="r" b="b"/>
              <a:pathLst>
                <a:path w="1132" h="1097" extrusionOk="0">
                  <a:moveTo>
                    <a:pt x="557" y="0"/>
                  </a:moveTo>
                  <a:cubicBezTo>
                    <a:pt x="488" y="0"/>
                    <a:pt x="401" y="18"/>
                    <a:pt x="349" y="52"/>
                  </a:cubicBezTo>
                  <a:cubicBezTo>
                    <a:pt x="140" y="139"/>
                    <a:pt x="18" y="331"/>
                    <a:pt x="1" y="540"/>
                  </a:cubicBezTo>
                  <a:cubicBezTo>
                    <a:pt x="1" y="592"/>
                    <a:pt x="18" y="644"/>
                    <a:pt x="18" y="696"/>
                  </a:cubicBezTo>
                  <a:cubicBezTo>
                    <a:pt x="53" y="783"/>
                    <a:pt x="105" y="853"/>
                    <a:pt x="175" y="922"/>
                  </a:cubicBezTo>
                  <a:lnTo>
                    <a:pt x="279" y="1009"/>
                  </a:lnTo>
                  <a:cubicBezTo>
                    <a:pt x="366" y="1061"/>
                    <a:pt x="453" y="1079"/>
                    <a:pt x="557" y="1079"/>
                  </a:cubicBezTo>
                  <a:lnTo>
                    <a:pt x="557" y="1096"/>
                  </a:lnTo>
                  <a:lnTo>
                    <a:pt x="592" y="1096"/>
                  </a:lnTo>
                  <a:cubicBezTo>
                    <a:pt x="662" y="1096"/>
                    <a:pt x="731" y="1079"/>
                    <a:pt x="801" y="1044"/>
                  </a:cubicBezTo>
                  <a:cubicBezTo>
                    <a:pt x="870" y="1027"/>
                    <a:pt x="923" y="992"/>
                    <a:pt x="975" y="940"/>
                  </a:cubicBezTo>
                  <a:cubicBezTo>
                    <a:pt x="1027" y="887"/>
                    <a:pt x="1062" y="818"/>
                    <a:pt x="1079" y="766"/>
                  </a:cubicBezTo>
                  <a:cubicBezTo>
                    <a:pt x="1131" y="696"/>
                    <a:pt x="1131" y="609"/>
                    <a:pt x="1131" y="540"/>
                  </a:cubicBezTo>
                  <a:lnTo>
                    <a:pt x="1114" y="400"/>
                  </a:lnTo>
                  <a:cubicBezTo>
                    <a:pt x="1097" y="313"/>
                    <a:pt x="1044" y="226"/>
                    <a:pt x="975" y="157"/>
                  </a:cubicBezTo>
                  <a:lnTo>
                    <a:pt x="870" y="70"/>
                  </a:lnTo>
                  <a:cubicBezTo>
                    <a:pt x="783" y="18"/>
                    <a:pt x="679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10423850" y="419875"/>
              <a:ext cx="28300" cy="27575"/>
            </a:xfrm>
            <a:custGeom>
              <a:avLst/>
              <a:gdLst/>
              <a:ahLst/>
              <a:cxnLst/>
              <a:rect l="l" t="t" r="r" b="b"/>
              <a:pathLst>
                <a:path w="1132" h="1103" extrusionOk="0">
                  <a:moveTo>
                    <a:pt x="592" y="0"/>
                  </a:moveTo>
                  <a:lnTo>
                    <a:pt x="592" y="18"/>
                  </a:lnTo>
                  <a:lnTo>
                    <a:pt x="557" y="18"/>
                  </a:lnTo>
                  <a:cubicBezTo>
                    <a:pt x="539" y="13"/>
                    <a:pt x="519" y="11"/>
                    <a:pt x="498" y="11"/>
                  </a:cubicBezTo>
                  <a:cubicBezTo>
                    <a:pt x="442" y="11"/>
                    <a:pt x="382" y="27"/>
                    <a:pt x="331" y="52"/>
                  </a:cubicBezTo>
                  <a:cubicBezTo>
                    <a:pt x="279" y="70"/>
                    <a:pt x="209" y="122"/>
                    <a:pt x="157" y="174"/>
                  </a:cubicBezTo>
                  <a:cubicBezTo>
                    <a:pt x="105" y="209"/>
                    <a:pt x="70" y="279"/>
                    <a:pt x="53" y="348"/>
                  </a:cubicBezTo>
                  <a:cubicBezTo>
                    <a:pt x="18" y="400"/>
                    <a:pt x="1" y="487"/>
                    <a:pt x="1" y="557"/>
                  </a:cubicBezTo>
                  <a:cubicBezTo>
                    <a:pt x="1" y="609"/>
                    <a:pt x="1" y="661"/>
                    <a:pt x="18" y="696"/>
                  </a:cubicBezTo>
                  <a:cubicBezTo>
                    <a:pt x="53" y="800"/>
                    <a:pt x="105" y="870"/>
                    <a:pt x="157" y="940"/>
                  </a:cubicBezTo>
                  <a:lnTo>
                    <a:pt x="279" y="1027"/>
                  </a:lnTo>
                  <a:cubicBezTo>
                    <a:pt x="349" y="1079"/>
                    <a:pt x="453" y="1096"/>
                    <a:pt x="557" y="1096"/>
                  </a:cubicBezTo>
                  <a:lnTo>
                    <a:pt x="575" y="1096"/>
                  </a:lnTo>
                  <a:cubicBezTo>
                    <a:pt x="598" y="1101"/>
                    <a:pt x="620" y="1103"/>
                    <a:pt x="641" y="1103"/>
                  </a:cubicBezTo>
                  <a:cubicBezTo>
                    <a:pt x="699" y="1103"/>
                    <a:pt x="750" y="1087"/>
                    <a:pt x="801" y="1061"/>
                  </a:cubicBezTo>
                  <a:cubicBezTo>
                    <a:pt x="870" y="1027"/>
                    <a:pt x="923" y="992"/>
                    <a:pt x="975" y="940"/>
                  </a:cubicBezTo>
                  <a:cubicBezTo>
                    <a:pt x="1027" y="887"/>
                    <a:pt x="1062" y="835"/>
                    <a:pt x="1079" y="766"/>
                  </a:cubicBezTo>
                  <a:cubicBezTo>
                    <a:pt x="1114" y="696"/>
                    <a:pt x="1131" y="626"/>
                    <a:pt x="1131" y="557"/>
                  </a:cubicBezTo>
                  <a:lnTo>
                    <a:pt x="1114" y="400"/>
                  </a:lnTo>
                  <a:cubicBezTo>
                    <a:pt x="1079" y="313"/>
                    <a:pt x="1044" y="226"/>
                    <a:pt x="975" y="174"/>
                  </a:cubicBezTo>
                  <a:lnTo>
                    <a:pt x="870" y="87"/>
                  </a:lnTo>
                  <a:cubicBezTo>
                    <a:pt x="783" y="35"/>
                    <a:pt x="679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10432975" y="486850"/>
              <a:ext cx="36575" cy="27425"/>
            </a:xfrm>
            <a:custGeom>
              <a:avLst/>
              <a:gdLst/>
              <a:ahLst/>
              <a:cxnLst/>
              <a:rect l="l" t="t" r="r" b="b"/>
              <a:pathLst>
                <a:path w="1463" h="1097" extrusionOk="0">
                  <a:moveTo>
                    <a:pt x="714" y="0"/>
                  </a:moveTo>
                  <a:cubicBezTo>
                    <a:pt x="1" y="0"/>
                    <a:pt x="1" y="1096"/>
                    <a:pt x="714" y="1096"/>
                  </a:cubicBezTo>
                  <a:lnTo>
                    <a:pt x="749" y="1096"/>
                  </a:lnTo>
                  <a:cubicBezTo>
                    <a:pt x="1462" y="1096"/>
                    <a:pt x="1462" y="0"/>
                    <a:pt x="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47"/>
          <p:cNvSpPr/>
          <p:nvPr/>
        </p:nvSpPr>
        <p:spPr>
          <a:xfrm>
            <a:off x="581800" y="141901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4" name="Google Shape;684;p47"/>
          <p:cNvCxnSpPr/>
          <p:nvPr/>
        </p:nvCxnSpPr>
        <p:spPr>
          <a:xfrm>
            <a:off x="718767" y="3868400"/>
            <a:ext cx="770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47"/>
          <p:cNvCxnSpPr/>
          <p:nvPr/>
        </p:nvCxnSpPr>
        <p:spPr>
          <a:xfrm>
            <a:off x="715100" y="39638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2"/>
          <p:cNvSpPr/>
          <p:nvPr/>
        </p:nvSpPr>
        <p:spPr>
          <a:xfrm>
            <a:off x="5800013" y="2423034"/>
            <a:ext cx="663105" cy="660987"/>
          </a:xfrm>
          <a:custGeom>
            <a:avLst/>
            <a:gdLst/>
            <a:ahLst/>
            <a:cxnLst/>
            <a:rect l="l" t="t" r="r" b="b"/>
            <a:pathLst>
              <a:path w="20981" h="20914" extrusionOk="0">
                <a:moveTo>
                  <a:pt x="10501" y="5114"/>
                </a:moveTo>
                <a:cubicBezTo>
                  <a:pt x="12054" y="5114"/>
                  <a:pt x="13582" y="5788"/>
                  <a:pt x="14631" y="7049"/>
                </a:cubicBezTo>
                <a:cubicBezTo>
                  <a:pt x="15535" y="8145"/>
                  <a:pt x="15988" y="9554"/>
                  <a:pt x="15849" y="10963"/>
                </a:cubicBezTo>
                <a:cubicBezTo>
                  <a:pt x="15622" y="13502"/>
                  <a:pt x="13622" y="15538"/>
                  <a:pt x="11065" y="15799"/>
                </a:cubicBezTo>
                <a:cubicBezTo>
                  <a:pt x="10869" y="15820"/>
                  <a:pt x="10674" y="15831"/>
                  <a:pt x="10481" y="15831"/>
                </a:cubicBezTo>
                <a:cubicBezTo>
                  <a:pt x="8168" y="15831"/>
                  <a:pt x="6084" y="14323"/>
                  <a:pt x="5394" y="12059"/>
                </a:cubicBezTo>
                <a:cubicBezTo>
                  <a:pt x="4628" y="9623"/>
                  <a:pt x="5707" y="6979"/>
                  <a:pt x="7951" y="5761"/>
                </a:cubicBezTo>
                <a:cubicBezTo>
                  <a:pt x="8756" y="5325"/>
                  <a:pt x="9632" y="5114"/>
                  <a:pt x="10501" y="5114"/>
                </a:cubicBezTo>
                <a:close/>
                <a:moveTo>
                  <a:pt x="10187" y="0"/>
                </a:moveTo>
                <a:cubicBezTo>
                  <a:pt x="10001" y="0"/>
                  <a:pt x="9808" y="55"/>
                  <a:pt x="9656" y="177"/>
                </a:cubicBezTo>
                <a:cubicBezTo>
                  <a:pt x="9499" y="316"/>
                  <a:pt x="9377" y="525"/>
                  <a:pt x="9360" y="751"/>
                </a:cubicBezTo>
                <a:lnTo>
                  <a:pt x="9186" y="2647"/>
                </a:lnTo>
                <a:cubicBezTo>
                  <a:pt x="8490" y="2769"/>
                  <a:pt x="7829" y="2978"/>
                  <a:pt x="7185" y="3274"/>
                </a:cubicBezTo>
                <a:lnTo>
                  <a:pt x="5968" y="1795"/>
                </a:lnTo>
                <a:cubicBezTo>
                  <a:pt x="5799" y="1597"/>
                  <a:pt x="5558" y="1495"/>
                  <a:pt x="5317" y="1495"/>
                </a:cubicBezTo>
                <a:cubicBezTo>
                  <a:pt x="5134" y="1495"/>
                  <a:pt x="4952" y="1553"/>
                  <a:pt x="4802" y="1673"/>
                </a:cubicBezTo>
                <a:lnTo>
                  <a:pt x="2941" y="3222"/>
                </a:lnTo>
                <a:cubicBezTo>
                  <a:pt x="2593" y="3517"/>
                  <a:pt x="2541" y="4039"/>
                  <a:pt x="2837" y="4387"/>
                </a:cubicBezTo>
                <a:lnTo>
                  <a:pt x="4054" y="5866"/>
                </a:lnTo>
                <a:cubicBezTo>
                  <a:pt x="3654" y="6440"/>
                  <a:pt x="3324" y="7066"/>
                  <a:pt x="3080" y="7710"/>
                </a:cubicBezTo>
                <a:lnTo>
                  <a:pt x="1167" y="7536"/>
                </a:lnTo>
                <a:cubicBezTo>
                  <a:pt x="1145" y="7534"/>
                  <a:pt x="1124" y="7533"/>
                  <a:pt x="1103" y="7533"/>
                </a:cubicBezTo>
                <a:cubicBezTo>
                  <a:pt x="913" y="7533"/>
                  <a:pt x="714" y="7602"/>
                  <a:pt x="558" y="7727"/>
                </a:cubicBezTo>
                <a:cubicBezTo>
                  <a:pt x="384" y="7866"/>
                  <a:pt x="279" y="8058"/>
                  <a:pt x="262" y="8284"/>
                </a:cubicBezTo>
                <a:lnTo>
                  <a:pt x="53" y="10667"/>
                </a:lnTo>
                <a:cubicBezTo>
                  <a:pt x="1" y="11137"/>
                  <a:pt x="332" y="11537"/>
                  <a:pt x="801" y="11572"/>
                </a:cubicBezTo>
                <a:lnTo>
                  <a:pt x="2715" y="11763"/>
                </a:lnTo>
                <a:cubicBezTo>
                  <a:pt x="2819" y="12441"/>
                  <a:pt x="3028" y="13120"/>
                  <a:pt x="3324" y="13746"/>
                </a:cubicBezTo>
                <a:lnTo>
                  <a:pt x="1845" y="14981"/>
                </a:lnTo>
                <a:cubicBezTo>
                  <a:pt x="1497" y="15277"/>
                  <a:pt x="1445" y="15799"/>
                  <a:pt x="1741" y="16147"/>
                </a:cubicBezTo>
                <a:lnTo>
                  <a:pt x="3271" y="18025"/>
                </a:lnTo>
                <a:cubicBezTo>
                  <a:pt x="3411" y="18182"/>
                  <a:pt x="3619" y="18286"/>
                  <a:pt x="3828" y="18321"/>
                </a:cubicBezTo>
                <a:cubicBezTo>
                  <a:pt x="3851" y="18323"/>
                  <a:pt x="3874" y="18324"/>
                  <a:pt x="3897" y="18324"/>
                </a:cubicBezTo>
                <a:cubicBezTo>
                  <a:pt x="4099" y="18324"/>
                  <a:pt x="4296" y="18255"/>
                  <a:pt x="4437" y="18130"/>
                </a:cubicBezTo>
                <a:lnTo>
                  <a:pt x="5916" y="16895"/>
                </a:lnTo>
                <a:cubicBezTo>
                  <a:pt x="6490" y="17312"/>
                  <a:pt x="7098" y="17625"/>
                  <a:pt x="7760" y="17869"/>
                </a:cubicBezTo>
                <a:lnTo>
                  <a:pt x="7586" y="19782"/>
                </a:lnTo>
                <a:cubicBezTo>
                  <a:pt x="7533" y="20235"/>
                  <a:pt x="7881" y="20652"/>
                  <a:pt x="8334" y="20687"/>
                </a:cubicBezTo>
                <a:lnTo>
                  <a:pt x="10734" y="20913"/>
                </a:lnTo>
                <a:lnTo>
                  <a:pt x="10821" y="20913"/>
                </a:lnTo>
                <a:cubicBezTo>
                  <a:pt x="11239" y="20913"/>
                  <a:pt x="11604" y="20583"/>
                  <a:pt x="11639" y="20148"/>
                </a:cubicBezTo>
                <a:lnTo>
                  <a:pt x="11813" y="18234"/>
                </a:lnTo>
                <a:cubicBezTo>
                  <a:pt x="12509" y="18130"/>
                  <a:pt x="13170" y="17921"/>
                  <a:pt x="13813" y="17625"/>
                </a:cubicBezTo>
                <a:lnTo>
                  <a:pt x="15031" y="19104"/>
                </a:lnTo>
                <a:cubicBezTo>
                  <a:pt x="15197" y="19299"/>
                  <a:pt x="15434" y="19401"/>
                  <a:pt x="15671" y="19401"/>
                </a:cubicBezTo>
                <a:cubicBezTo>
                  <a:pt x="15857" y="19401"/>
                  <a:pt x="16044" y="19338"/>
                  <a:pt x="16196" y="19208"/>
                </a:cubicBezTo>
                <a:lnTo>
                  <a:pt x="18058" y="17677"/>
                </a:lnTo>
                <a:cubicBezTo>
                  <a:pt x="18406" y="17382"/>
                  <a:pt x="18458" y="16860"/>
                  <a:pt x="18162" y="16512"/>
                </a:cubicBezTo>
                <a:lnTo>
                  <a:pt x="16945" y="15033"/>
                </a:lnTo>
                <a:cubicBezTo>
                  <a:pt x="17345" y="14459"/>
                  <a:pt x="17675" y="13833"/>
                  <a:pt x="17919" y="13189"/>
                </a:cubicBezTo>
                <a:lnTo>
                  <a:pt x="19832" y="13363"/>
                </a:lnTo>
                <a:cubicBezTo>
                  <a:pt x="19853" y="13365"/>
                  <a:pt x="19875" y="13366"/>
                  <a:pt x="19896" y="13366"/>
                </a:cubicBezTo>
                <a:cubicBezTo>
                  <a:pt x="20086" y="13366"/>
                  <a:pt x="20285" y="13297"/>
                  <a:pt x="20441" y="13172"/>
                </a:cubicBezTo>
                <a:cubicBezTo>
                  <a:pt x="20615" y="13033"/>
                  <a:pt x="20719" y="12824"/>
                  <a:pt x="20737" y="12615"/>
                </a:cubicBezTo>
                <a:lnTo>
                  <a:pt x="20946" y="10215"/>
                </a:lnTo>
                <a:cubicBezTo>
                  <a:pt x="20980" y="10006"/>
                  <a:pt x="20911" y="9780"/>
                  <a:pt x="20772" y="9606"/>
                </a:cubicBezTo>
                <a:lnTo>
                  <a:pt x="20772" y="9623"/>
                </a:lnTo>
                <a:cubicBezTo>
                  <a:pt x="20632" y="9449"/>
                  <a:pt x="20441" y="9345"/>
                  <a:pt x="20215" y="9327"/>
                </a:cubicBezTo>
                <a:lnTo>
                  <a:pt x="18301" y="9153"/>
                </a:lnTo>
                <a:cubicBezTo>
                  <a:pt x="18180" y="8458"/>
                  <a:pt x="17971" y="7797"/>
                  <a:pt x="17693" y="7153"/>
                </a:cubicBezTo>
                <a:lnTo>
                  <a:pt x="19171" y="5935"/>
                </a:lnTo>
                <a:cubicBezTo>
                  <a:pt x="19519" y="5640"/>
                  <a:pt x="19571" y="5118"/>
                  <a:pt x="19276" y="4770"/>
                </a:cubicBezTo>
                <a:lnTo>
                  <a:pt x="17727" y="2908"/>
                </a:lnTo>
                <a:cubicBezTo>
                  <a:pt x="17570" y="2702"/>
                  <a:pt x="17329" y="2595"/>
                  <a:pt x="17087" y="2595"/>
                </a:cubicBezTo>
                <a:cubicBezTo>
                  <a:pt x="16900" y="2595"/>
                  <a:pt x="16713" y="2658"/>
                  <a:pt x="16562" y="2787"/>
                </a:cubicBezTo>
                <a:lnTo>
                  <a:pt x="15083" y="4004"/>
                </a:lnTo>
                <a:cubicBezTo>
                  <a:pt x="14509" y="3604"/>
                  <a:pt x="13900" y="3274"/>
                  <a:pt x="13239" y="3030"/>
                </a:cubicBezTo>
                <a:lnTo>
                  <a:pt x="13431" y="1117"/>
                </a:lnTo>
                <a:cubicBezTo>
                  <a:pt x="13465" y="664"/>
                  <a:pt x="13135" y="264"/>
                  <a:pt x="12665" y="212"/>
                </a:cubicBezTo>
                <a:lnTo>
                  <a:pt x="10265" y="3"/>
                </a:lnTo>
                <a:cubicBezTo>
                  <a:pt x="10239" y="1"/>
                  <a:pt x="10213" y="0"/>
                  <a:pt x="10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2"/>
          <p:cNvSpPr/>
          <p:nvPr/>
        </p:nvSpPr>
        <p:spPr>
          <a:xfrm>
            <a:off x="712550" y="2728450"/>
            <a:ext cx="2874300" cy="188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2"/>
          <p:cNvSpPr/>
          <p:nvPr/>
        </p:nvSpPr>
        <p:spPr>
          <a:xfrm>
            <a:off x="712550" y="536925"/>
            <a:ext cx="2874300" cy="188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52"/>
          <p:cNvSpPr txBox="1">
            <a:spLocks noGrp="1"/>
          </p:cNvSpPr>
          <p:nvPr>
            <p:ph type="subTitle" idx="1"/>
          </p:nvPr>
        </p:nvSpPr>
        <p:spPr>
          <a:xfrm>
            <a:off x="712550" y="695688"/>
            <a:ext cx="28743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Churn ?</a:t>
            </a:r>
            <a:endParaRPr dirty="0"/>
          </a:p>
        </p:txBody>
      </p:sp>
      <p:sp>
        <p:nvSpPr>
          <p:cNvPr id="802" name="Google Shape;802;p52"/>
          <p:cNvSpPr txBox="1">
            <a:spLocks noGrp="1"/>
          </p:cNvSpPr>
          <p:nvPr>
            <p:ph type="subTitle" idx="2"/>
          </p:nvPr>
        </p:nvSpPr>
        <p:spPr>
          <a:xfrm>
            <a:off x="709900" y="2997512"/>
            <a:ext cx="28743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!!!</a:t>
            </a:r>
            <a:endParaRPr dirty="0"/>
          </a:p>
        </p:txBody>
      </p:sp>
      <p:sp>
        <p:nvSpPr>
          <p:cNvPr id="803" name="Google Shape;803;p52"/>
          <p:cNvSpPr txBox="1">
            <a:spLocks noGrp="1"/>
          </p:cNvSpPr>
          <p:nvPr>
            <p:ph type="subTitle" idx="3"/>
          </p:nvPr>
        </p:nvSpPr>
        <p:spPr>
          <a:xfrm>
            <a:off x="709900" y="1149781"/>
            <a:ext cx="28743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 a</a:t>
            </a:r>
            <a:r>
              <a:rPr lang="en-US" dirty="0" smtClean="0"/>
              <a:t>ccounts that </a:t>
            </a:r>
            <a:r>
              <a:rPr lang="en-US" dirty="0"/>
              <a:t>cancel or choose not to renew their subscriptions.</a:t>
            </a:r>
            <a:endParaRPr dirty="0"/>
          </a:p>
        </p:txBody>
      </p:sp>
      <p:sp>
        <p:nvSpPr>
          <p:cNvPr id="804" name="Google Shape;804;p52"/>
          <p:cNvSpPr txBox="1">
            <a:spLocks noGrp="1"/>
          </p:cNvSpPr>
          <p:nvPr>
            <p:ph type="subTitle" idx="4"/>
          </p:nvPr>
        </p:nvSpPr>
        <p:spPr>
          <a:xfrm>
            <a:off x="709900" y="3405106"/>
            <a:ext cx="28743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The </a:t>
            </a:r>
            <a:r>
              <a:rPr lang="en-US" dirty="0"/>
              <a:t>rate at which customers stop doing business with an </a:t>
            </a:r>
            <a:r>
              <a:rPr lang="en-US" dirty="0" smtClean="0"/>
              <a:t>entity.</a:t>
            </a:r>
            <a:endParaRPr dirty="0"/>
          </a:p>
        </p:txBody>
      </p:sp>
      <p:grpSp>
        <p:nvGrpSpPr>
          <p:cNvPr id="805" name="Google Shape;805;p52"/>
          <p:cNvGrpSpPr/>
          <p:nvPr/>
        </p:nvGrpSpPr>
        <p:grpSpPr>
          <a:xfrm>
            <a:off x="4546343" y="1082992"/>
            <a:ext cx="871593" cy="787967"/>
            <a:chOff x="9731500" y="2729150"/>
            <a:chExt cx="446650" cy="403775"/>
          </a:xfrm>
        </p:grpSpPr>
        <p:sp>
          <p:nvSpPr>
            <p:cNvPr id="806" name="Google Shape;806;p52"/>
            <p:cNvSpPr/>
            <p:nvPr/>
          </p:nvSpPr>
          <p:spPr>
            <a:xfrm>
              <a:off x="9731500" y="2729150"/>
              <a:ext cx="446650" cy="403775"/>
            </a:xfrm>
            <a:custGeom>
              <a:avLst/>
              <a:gdLst/>
              <a:ahLst/>
              <a:cxnLst/>
              <a:rect l="l" t="t" r="r" b="b"/>
              <a:pathLst>
                <a:path w="17866" h="16151" extrusionOk="0">
                  <a:moveTo>
                    <a:pt x="8704" y="1246"/>
                  </a:moveTo>
                  <a:cubicBezTo>
                    <a:pt x="11393" y="1246"/>
                    <a:pt x="13938" y="2836"/>
                    <a:pt x="15030" y="5481"/>
                  </a:cubicBezTo>
                  <a:cubicBezTo>
                    <a:pt x="16973" y="10199"/>
                    <a:pt x="13310" y="14918"/>
                    <a:pt x="8758" y="14918"/>
                  </a:cubicBezTo>
                  <a:cubicBezTo>
                    <a:pt x="7890" y="14918"/>
                    <a:pt x="6989" y="14746"/>
                    <a:pt x="6089" y="14370"/>
                  </a:cubicBezTo>
                  <a:cubicBezTo>
                    <a:pt x="3549" y="13309"/>
                    <a:pt x="1879" y="10821"/>
                    <a:pt x="1897" y="8055"/>
                  </a:cubicBezTo>
                  <a:cubicBezTo>
                    <a:pt x="1897" y="5307"/>
                    <a:pt x="3567" y="2819"/>
                    <a:pt x="6106" y="1758"/>
                  </a:cubicBezTo>
                  <a:cubicBezTo>
                    <a:pt x="6958" y="1411"/>
                    <a:pt x="7838" y="1246"/>
                    <a:pt x="8704" y="1246"/>
                  </a:cubicBezTo>
                  <a:close/>
                  <a:moveTo>
                    <a:pt x="8733" y="1"/>
                  </a:moveTo>
                  <a:cubicBezTo>
                    <a:pt x="5463" y="1"/>
                    <a:pt x="2505" y="1949"/>
                    <a:pt x="1253" y="4976"/>
                  </a:cubicBezTo>
                  <a:cubicBezTo>
                    <a:pt x="0" y="7986"/>
                    <a:pt x="679" y="11465"/>
                    <a:pt x="2993" y="13778"/>
                  </a:cubicBezTo>
                  <a:cubicBezTo>
                    <a:pt x="4529" y="15327"/>
                    <a:pt x="6596" y="16151"/>
                    <a:pt x="8697" y="16151"/>
                  </a:cubicBezTo>
                  <a:cubicBezTo>
                    <a:pt x="9736" y="16151"/>
                    <a:pt x="10782" y="15950"/>
                    <a:pt x="11777" y="15535"/>
                  </a:cubicBezTo>
                  <a:cubicBezTo>
                    <a:pt x="15900" y="13848"/>
                    <a:pt x="17866" y="9134"/>
                    <a:pt x="16179" y="5011"/>
                  </a:cubicBezTo>
                  <a:cubicBezTo>
                    <a:pt x="14926" y="1984"/>
                    <a:pt x="11986" y="18"/>
                    <a:pt x="8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10061150" y="2863200"/>
              <a:ext cx="39600" cy="27225"/>
            </a:xfrm>
            <a:custGeom>
              <a:avLst/>
              <a:gdLst/>
              <a:ahLst/>
              <a:cxnLst/>
              <a:rect l="l" t="t" r="r" b="b"/>
              <a:pathLst>
                <a:path w="1584" h="1089" extrusionOk="0">
                  <a:moveTo>
                    <a:pt x="1111" y="1"/>
                  </a:moveTo>
                  <a:cubicBezTo>
                    <a:pt x="1060" y="1"/>
                    <a:pt x="1007" y="11"/>
                    <a:pt x="957" y="32"/>
                  </a:cubicBezTo>
                  <a:lnTo>
                    <a:pt x="314" y="310"/>
                  </a:lnTo>
                  <a:cubicBezTo>
                    <a:pt x="105" y="397"/>
                    <a:pt x="0" y="623"/>
                    <a:pt x="87" y="832"/>
                  </a:cubicBezTo>
                  <a:cubicBezTo>
                    <a:pt x="154" y="990"/>
                    <a:pt x="310" y="1089"/>
                    <a:pt x="473" y="1089"/>
                  </a:cubicBezTo>
                  <a:cubicBezTo>
                    <a:pt x="524" y="1089"/>
                    <a:pt x="577" y="1079"/>
                    <a:pt x="627" y="1058"/>
                  </a:cubicBezTo>
                  <a:lnTo>
                    <a:pt x="1270" y="780"/>
                  </a:lnTo>
                  <a:cubicBezTo>
                    <a:pt x="1479" y="693"/>
                    <a:pt x="1584" y="467"/>
                    <a:pt x="1497" y="258"/>
                  </a:cubicBezTo>
                  <a:cubicBezTo>
                    <a:pt x="1430" y="99"/>
                    <a:pt x="1274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9798050" y="2971500"/>
              <a:ext cx="39150" cy="27225"/>
            </a:xfrm>
            <a:custGeom>
              <a:avLst/>
              <a:gdLst/>
              <a:ahLst/>
              <a:cxnLst/>
              <a:rect l="l" t="t" r="r" b="b"/>
              <a:pathLst>
                <a:path w="1566" h="1089" extrusionOk="0">
                  <a:moveTo>
                    <a:pt x="1108" y="0"/>
                  </a:moveTo>
                  <a:cubicBezTo>
                    <a:pt x="1058" y="0"/>
                    <a:pt x="1007" y="10"/>
                    <a:pt x="957" y="31"/>
                  </a:cubicBezTo>
                  <a:lnTo>
                    <a:pt x="296" y="310"/>
                  </a:lnTo>
                  <a:cubicBezTo>
                    <a:pt x="87" y="397"/>
                    <a:pt x="0" y="623"/>
                    <a:pt x="87" y="831"/>
                  </a:cubicBezTo>
                  <a:cubicBezTo>
                    <a:pt x="153" y="990"/>
                    <a:pt x="299" y="1088"/>
                    <a:pt x="457" y="1088"/>
                  </a:cubicBezTo>
                  <a:cubicBezTo>
                    <a:pt x="507" y="1088"/>
                    <a:pt x="559" y="1079"/>
                    <a:pt x="609" y="1058"/>
                  </a:cubicBezTo>
                  <a:lnTo>
                    <a:pt x="1270" y="779"/>
                  </a:lnTo>
                  <a:cubicBezTo>
                    <a:pt x="1479" y="692"/>
                    <a:pt x="1566" y="466"/>
                    <a:pt x="1479" y="257"/>
                  </a:cubicBezTo>
                  <a:cubicBezTo>
                    <a:pt x="1413" y="99"/>
                    <a:pt x="1266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9988525" y="3044500"/>
              <a:ext cx="29600" cy="36475"/>
            </a:xfrm>
            <a:custGeom>
              <a:avLst/>
              <a:gdLst/>
              <a:ahLst/>
              <a:cxnLst/>
              <a:rect l="l" t="t" r="r" b="b"/>
              <a:pathLst>
                <a:path w="1184" h="1459" extrusionOk="0">
                  <a:moveTo>
                    <a:pt x="470" y="0"/>
                  </a:moveTo>
                  <a:cubicBezTo>
                    <a:pt x="417" y="0"/>
                    <a:pt x="363" y="11"/>
                    <a:pt x="314" y="34"/>
                  </a:cubicBezTo>
                  <a:cubicBezTo>
                    <a:pt x="105" y="121"/>
                    <a:pt x="0" y="347"/>
                    <a:pt x="87" y="556"/>
                  </a:cubicBezTo>
                  <a:lnTo>
                    <a:pt x="348" y="1217"/>
                  </a:lnTo>
                  <a:cubicBezTo>
                    <a:pt x="413" y="1371"/>
                    <a:pt x="563" y="1459"/>
                    <a:pt x="721" y="1459"/>
                  </a:cubicBezTo>
                  <a:cubicBezTo>
                    <a:pt x="777" y="1459"/>
                    <a:pt x="833" y="1448"/>
                    <a:pt x="888" y="1425"/>
                  </a:cubicBezTo>
                  <a:cubicBezTo>
                    <a:pt x="1096" y="1338"/>
                    <a:pt x="1183" y="1095"/>
                    <a:pt x="1114" y="904"/>
                  </a:cubicBezTo>
                  <a:lnTo>
                    <a:pt x="835" y="242"/>
                  </a:lnTo>
                  <a:cubicBezTo>
                    <a:pt x="771" y="88"/>
                    <a:pt x="621" y="0"/>
                    <a:pt x="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2"/>
            <p:cNvSpPr/>
            <p:nvPr/>
          </p:nvSpPr>
          <p:spPr>
            <a:xfrm>
              <a:off x="9880225" y="2781025"/>
              <a:ext cx="30050" cy="36775"/>
            </a:xfrm>
            <a:custGeom>
              <a:avLst/>
              <a:gdLst/>
              <a:ahLst/>
              <a:cxnLst/>
              <a:rect l="l" t="t" r="r" b="b"/>
              <a:pathLst>
                <a:path w="1202" h="1471" extrusionOk="0">
                  <a:moveTo>
                    <a:pt x="465" y="0"/>
                  </a:moveTo>
                  <a:cubicBezTo>
                    <a:pt x="415" y="0"/>
                    <a:pt x="364" y="10"/>
                    <a:pt x="314" y="31"/>
                  </a:cubicBezTo>
                  <a:cubicBezTo>
                    <a:pt x="105" y="118"/>
                    <a:pt x="1" y="361"/>
                    <a:pt x="88" y="570"/>
                  </a:cubicBezTo>
                  <a:lnTo>
                    <a:pt x="349" y="1214"/>
                  </a:lnTo>
                  <a:cubicBezTo>
                    <a:pt x="415" y="1372"/>
                    <a:pt x="571" y="1471"/>
                    <a:pt x="734" y="1471"/>
                  </a:cubicBezTo>
                  <a:cubicBezTo>
                    <a:pt x="786" y="1471"/>
                    <a:pt x="838" y="1461"/>
                    <a:pt x="888" y="1440"/>
                  </a:cubicBezTo>
                  <a:cubicBezTo>
                    <a:pt x="1097" y="1353"/>
                    <a:pt x="1201" y="1109"/>
                    <a:pt x="1114" y="901"/>
                  </a:cubicBezTo>
                  <a:lnTo>
                    <a:pt x="836" y="257"/>
                  </a:lnTo>
                  <a:cubicBezTo>
                    <a:pt x="770" y="98"/>
                    <a:pt x="623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9879375" y="3044125"/>
              <a:ext cx="30025" cy="36800"/>
            </a:xfrm>
            <a:custGeom>
              <a:avLst/>
              <a:gdLst/>
              <a:ahLst/>
              <a:cxnLst/>
              <a:rect l="l" t="t" r="r" b="b"/>
              <a:pathLst>
                <a:path w="1201" h="1472" extrusionOk="0">
                  <a:moveTo>
                    <a:pt x="741" y="0"/>
                  </a:moveTo>
                  <a:cubicBezTo>
                    <a:pt x="587" y="0"/>
                    <a:pt x="431" y="95"/>
                    <a:pt x="365" y="240"/>
                  </a:cubicBezTo>
                  <a:lnTo>
                    <a:pt x="87" y="901"/>
                  </a:lnTo>
                  <a:cubicBezTo>
                    <a:pt x="0" y="1110"/>
                    <a:pt x="104" y="1353"/>
                    <a:pt x="313" y="1440"/>
                  </a:cubicBezTo>
                  <a:cubicBezTo>
                    <a:pt x="363" y="1461"/>
                    <a:pt x="415" y="1471"/>
                    <a:pt x="465" y="1471"/>
                  </a:cubicBezTo>
                  <a:cubicBezTo>
                    <a:pt x="623" y="1471"/>
                    <a:pt x="769" y="1373"/>
                    <a:pt x="835" y="1214"/>
                  </a:cubicBezTo>
                  <a:lnTo>
                    <a:pt x="1113" y="571"/>
                  </a:lnTo>
                  <a:cubicBezTo>
                    <a:pt x="1200" y="362"/>
                    <a:pt x="1096" y="118"/>
                    <a:pt x="887" y="31"/>
                  </a:cubicBezTo>
                  <a:cubicBezTo>
                    <a:pt x="841" y="10"/>
                    <a:pt x="791" y="0"/>
                    <a:pt x="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/>
            <p:cNvSpPr/>
            <p:nvPr/>
          </p:nvSpPr>
          <p:spPr>
            <a:xfrm>
              <a:off x="9988950" y="2781375"/>
              <a:ext cx="29600" cy="36875"/>
            </a:xfrm>
            <a:custGeom>
              <a:avLst/>
              <a:gdLst/>
              <a:ahLst/>
              <a:cxnLst/>
              <a:rect l="l" t="t" r="r" b="b"/>
              <a:pathLst>
                <a:path w="1184" h="1475" extrusionOk="0">
                  <a:moveTo>
                    <a:pt x="721" y="1"/>
                  </a:moveTo>
                  <a:cubicBezTo>
                    <a:pt x="563" y="1"/>
                    <a:pt x="413" y="89"/>
                    <a:pt x="349" y="243"/>
                  </a:cubicBezTo>
                  <a:lnTo>
                    <a:pt x="88" y="904"/>
                  </a:lnTo>
                  <a:cubicBezTo>
                    <a:pt x="1" y="1113"/>
                    <a:pt x="88" y="1356"/>
                    <a:pt x="297" y="1443"/>
                  </a:cubicBezTo>
                  <a:cubicBezTo>
                    <a:pt x="347" y="1464"/>
                    <a:pt x="399" y="1474"/>
                    <a:pt x="450" y="1474"/>
                  </a:cubicBezTo>
                  <a:cubicBezTo>
                    <a:pt x="613" y="1474"/>
                    <a:pt x="770" y="1376"/>
                    <a:pt x="836" y="1217"/>
                  </a:cubicBezTo>
                  <a:lnTo>
                    <a:pt x="1114" y="574"/>
                  </a:lnTo>
                  <a:cubicBezTo>
                    <a:pt x="1184" y="365"/>
                    <a:pt x="1097" y="121"/>
                    <a:pt x="888" y="34"/>
                  </a:cubicBezTo>
                  <a:cubicBezTo>
                    <a:pt x="834" y="12"/>
                    <a:pt x="777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/>
            <p:cNvSpPr/>
            <p:nvPr/>
          </p:nvSpPr>
          <p:spPr>
            <a:xfrm>
              <a:off x="9798050" y="2862700"/>
              <a:ext cx="39600" cy="27125"/>
            </a:xfrm>
            <a:custGeom>
              <a:avLst/>
              <a:gdLst/>
              <a:ahLst/>
              <a:cxnLst/>
              <a:rect l="l" t="t" r="r" b="b"/>
              <a:pathLst>
                <a:path w="1584" h="1085" extrusionOk="0">
                  <a:moveTo>
                    <a:pt x="460" y="1"/>
                  </a:moveTo>
                  <a:cubicBezTo>
                    <a:pt x="301" y="1"/>
                    <a:pt x="151" y="89"/>
                    <a:pt x="87" y="243"/>
                  </a:cubicBezTo>
                  <a:cubicBezTo>
                    <a:pt x="0" y="452"/>
                    <a:pt x="104" y="695"/>
                    <a:pt x="313" y="782"/>
                  </a:cubicBezTo>
                  <a:lnTo>
                    <a:pt x="957" y="1061"/>
                  </a:lnTo>
                  <a:cubicBezTo>
                    <a:pt x="1004" y="1077"/>
                    <a:pt x="1054" y="1084"/>
                    <a:pt x="1103" y="1084"/>
                  </a:cubicBezTo>
                  <a:cubicBezTo>
                    <a:pt x="1268" y="1084"/>
                    <a:pt x="1429" y="996"/>
                    <a:pt x="1496" y="834"/>
                  </a:cubicBezTo>
                  <a:cubicBezTo>
                    <a:pt x="1583" y="626"/>
                    <a:pt x="1479" y="382"/>
                    <a:pt x="1270" y="295"/>
                  </a:cubicBezTo>
                  <a:lnTo>
                    <a:pt x="626" y="34"/>
                  </a:lnTo>
                  <a:cubicBezTo>
                    <a:pt x="572" y="12"/>
                    <a:pt x="515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10060725" y="2972300"/>
              <a:ext cx="39600" cy="27100"/>
            </a:xfrm>
            <a:custGeom>
              <a:avLst/>
              <a:gdLst/>
              <a:ahLst/>
              <a:cxnLst/>
              <a:rect l="l" t="t" r="r" b="b"/>
              <a:pathLst>
                <a:path w="1584" h="1084" extrusionOk="0">
                  <a:moveTo>
                    <a:pt x="460" y="1"/>
                  </a:moveTo>
                  <a:cubicBezTo>
                    <a:pt x="301" y="1"/>
                    <a:pt x="151" y="88"/>
                    <a:pt x="87" y="243"/>
                  </a:cubicBezTo>
                  <a:cubicBezTo>
                    <a:pt x="0" y="452"/>
                    <a:pt x="104" y="695"/>
                    <a:pt x="313" y="782"/>
                  </a:cubicBezTo>
                  <a:lnTo>
                    <a:pt x="957" y="1060"/>
                  </a:lnTo>
                  <a:cubicBezTo>
                    <a:pt x="1004" y="1076"/>
                    <a:pt x="1054" y="1084"/>
                    <a:pt x="1103" y="1084"/>
                  </a:cubicBezTo>
                  <a:cubicBezTo>
                    <a:pt x="1269" y="1084"/>
                    <a:pt x="1429" y="995"/>
                    <a:pt x="1496" y="834"/>
                  </a:cubicBezTo>
                  <a:cubicBezTo>
                    <a:pt x="1583" y="625"/>
                    <a:pt x="1479" y="382"/>
                    <a:pt x="1287" y="295"/>
                  </a:cubicBezTo>
                  <a:lnTo>
                    <a:pt x="626" y="34"/>
                  </a:lnTo>
                  <a:cubicBezTo>
                    <a:pt x="572" y="11"/>
                    <a:pt x="515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9928950" y="2914275"/>
              <a:ext cx="40450" cy="33650"/>
            </a:xfrm>
            <a:custGeom>
              <a:avLst/>
              <a:gdLst/>
              <a:ahLst/>
              <a:cxnLst/>
              <a:rect l="l" t="t" r="r" b="b"/>
              <a:pathLst>
                <a:path w="1618" h="1346" extrusionOk="0">
                  <a:moveTo>
                    <a:pt x="822" y="1"/>
                  </a:moveTo>
                  <a:cubicBezTo>
                    <a:pt x="734" y="1"/>
                    <a:pt x="644" y="19"/>
                    <a:pt x="557" y="59"/>
                  </a:cubicBezTo>
                  <a:cubicBezTo>
                    <a:pt x="0" y="285"/>
                    <a:pt x="0" y="1050"/>
                    <a:pt x="557" y="1294"/>
                  </a:cubicBezTo>
                  <a:cubicBezTo>
                    <a:pt x="642" y="1329"/>
                    <a:pt x="727" y="1346"/>
                    <a:pt x="809" y="1346"/>
                  </a:cubicBezTo>
                  <a:cubicBezTo>
                    <a:pt x="1252" y="1346"/>
                    <a:pt x="1617" y="879"/>
                    <a:pt x="1427" y="424"/>
                  </a:cubicBezTo>
                  <a:cubicBezTo>
                    <a:pt x="1322" y="164"/>
                    <a:pt x="1082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9903725" y="2826675"/>
              <a:ext cx="40025" cy="85275"/>
            </a:xfrm>
            <a:custGeom>
              <a:avLst/>
              <a:gdLst/>
              <a:ahLst/>
              <a:cxnLst/>
              <a:rect l="l" t="t" r="r" b="b"/>
              <a:pathLst>
                <a:path w="1601" h="3411" extrusionOk="0">
                  <a:moveTo>
                    <a:pt x="152" y="0"/>
                  </a:moveTo>
                  <a:cubicBezTo>
                    <a:pt x="135" y="0"/>
                    <a:pt x="119" y="5"/>
                    <a:pt x="105" y="14"/>
                  </a:cubicBezTo>
                  <a:cubicBezTo>
                    <a:pt x="35" y="31"/>
                    <a:pt x="0" y="101"/>
                    <a:pt x="35" y="171"/>
                  </a:cubicBezTo>
                  <a:lnTo>
                    <a:pt x="1340" y="3337"/>
                  </a:lnTo>
                  <a:cubicBezTo>
                    <a:pt x="1354" y="3380"/>
                    <a:pt x="1415" y="3411"/>
                    <a:pt x="1466" y="3411"/>
                  </a:cubicBezTo>
                  <a:cubicBezTo>
                    <a:pt x="1477" y="3411"/>
                    <a:pt x="1487" y="3409"/>
                    <a:pt x="1496" y="3406"/>
                  </a:cubicBezTo>
                  <a:cubicBezTo>
                    <a:pt x="1566" y="3371"/>
                    <a:pt x="1601" y="3302"/>
                    <a:pt x="1566" y="3232"/>
                  </a:cubicBezTo>
                  <a:lnTo>
                    <a:pt x="261" y="84"/>
                  </a:lnTo>
                  <a:cubicBezTo>
                    <a:pt x="248" y="33"/>
                    <a:pt x="198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9969825" y="2896250"/>
              <a:ext cx="59600" cy="28100"/>
            </a:xfrm>
            <a:custGeom>
              <a:avLst/>
              <a:gdLst/>
              <a:ahLst/>
              <a:cxnLst/>
              <a:rect l="l" t="t" r="r" b="b"/>
              <a:pathLst>
                <a:path w="2384" h="1124" extrusionOk="0">
                  <a:moveTo>
                    <a:pt x="2240" y="1"/>
                  </a:moveTo>
                  <a:cubicBezTo>
                    <a:pt x="2223" y="1"/>
                    <a:pt x="2206" y="5"/>
                    <a:pt x="2192" y="14"/>
                  </a:cubicBezTo>
                  <a:lnTo>
                    <a:pt x="105" y="867"/>
                  </a:lnTo>
                  <a:cubicBezTo>
                    <a:pt x="35" y="902"/>
                    <a:pt x="0" y="971"/>
                    <a:pt x="35" y="1041"/>
                  </a:cubicBezTo>
                  <a:cubicBezTo>
                    <a:pt x="48" y="1092"/>
                    <a:pt x="98" y="1124"/>
                    <a:pt x="144" y="1124"/>
                  </a:cubicBezTo>
                  <a:cubicBezTo>
                    <a:pt x="161" y="1124"/>
                    <a:pt x="178" y="1120"/>
                    <a:pt x="192" y="1110"/>
                  </a:cubicBezTo>
                  <a:lnTo>
                    <a:pt x="2279" y="258"/>
                  </a:lnTo>
                  <a:cubicBezTo>
                    <a:pt x="2349" y="223"/>
                    <a:pt x="2384" y="154"/>
                    <a:pt x="2349" y="84"/>
                  </a:cubicBezTo>
                  <a:cubicBezTo>
                    <a:pt x="2336" y="33"/>
                    <a:pt x="2286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52"/>
          <p:cNvSpPr/>
          <p:nvPr/>
        </p:nvSpPr>
        <p:spPr>
          <a:xfrm>
            <a:off x="7552675" y="3436626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2"/>
          <p:cNvSpPr/>
          <p:nvPr/>
        </p:nvSpPr>
        <p:spPr>
          <a:xfrm>
            <a:off x="4634875" y="3006888"/>
            <a:ext cx="279275" cy="278025"/>
          </a:xfrm>
          <a:custGeom>
            <a:avLst/>
            <a:gdLst/>
            <a:ahLst/>
            <a:cxnLst/>
            <a:rect l="l" t="t" r="r" b="b"/>
            <a:pathLst>
              <a:path w="11171" h="11121" extrusionOk="0">
                <a:moveTo>
                  <a:pt x="5562" y="2605"/>
                </a:moveTo>
                <a:cubicBezTo>
                  <a:pt x="5659" y="2605"/>
                  <a:pt x="5758" y="2610"/>
                  <a:pt x="5858" y="2619"/>
                </a:cubicBezTo>
                <a:cubicBezTo>
                  <a:pt x="8487" y="2851"/>
                  <a:pt x="9509" y="6147"/>
                  <a:pt x="7479" y="7837"/>
                </a:cubicBezTo>
                <a:cubicBezTo>
                  <a:pt x="6922" y="8298"/>
                  <a:pt x="6250" y="8522"/>
                  <a:pt x="5582" y="8522"/>
                </a:cubicBezTo>
                <a:cubicBezTo>
                  <a:pt x="4732" y="8522"/>
                  <a:pt x="3891" y="8158"/>
                  <a:pt x="3311" y="7455"/>
                </a:cubicBezTo>
                <a:cubicBezTo>
                  <a:pt x="1686" y="5503"/>
                  <a:pt x="3111" y="2605"/>
                  <a:pt x="5562" y="2605"/>
                </a:cubicBezTo>
                <a:close/>
                <a:moveTo>
                  <a:pt x="5401" y="0"/>
                </a:moveTo>
                <a:cubicBezTo>
                  <a:pt x="5216" y="0"/>
                  <a:pt x="5053" y="143"/>
                  <a:pt x="5041" y="344"/>
                </a:cubicBezTo>
                <a:lnTo>
                  <a:pt x="4932" y="1420"/>
                </a:lnTo>
                <a:cubicBezTo>
                  <a:pt x="4537" y="1489"/>
                  <a:pt x="4142" y="1611"/>
                  <a:pt x="3774" y="1788"/>
                </a:cubicBezTo>
                <a:lnTo>
                  <a:pt x="3079" y="944"/>
                </a:lnTo>
                <a:cubicBezTo>
                  <a:pt x="3010" y="852"/>
                  <a:pt x="2903" y="808"/>
                  <a:pt x="2796" y="808"/>
                </a:cubicBezTo>
                <a:cubicBezTo>
                  <a:pt x="2712" y="808"/>
                  <a:pt x="2627" y="835"/>
                  <a:pt x="2561" y="889"/>
                </a:cubicBezTo>
                <a:lnTo>
                  <a:pt x="1553" y="1720"/>
                </a:lnTo>
                <a:cubicBezTo>
                  <a:pt x="1390" y="1856"/>
                  <a:pt x="1376" y="2088"/>
                  <a:pt x="1512" y="2251"/>
                </a:cubicBezTo>
                <a:lnTo>
                  <a:pt x="2207" y="3096"/>
                </a:lnTo>
                <a:cubicBezTo>
                  <a:pt x="1962" y="3423"/>
                  <a:pt x="1771" y="3777"/>
                  <a:pt x="1635" y="4159"/>
                </a:cubicBezTo>
                <a:lnTo>
                  <a:pt x="545" y="4063"/>
                </a:lnTo>
                <a:cubicBezTo>
                  <a:pt x="530" y="4061"/>
                  <a:pt x="515" y="4060"/>
                  <a:pt x="501" y="4060"/>
                </a:cubicBezTo>
                <a:cubicBezTo>
                  <a:pt x="316" y="4060"/>
                  <a:pt x="163" y="4214"/>
                  <a:pt x="150" y="4404"/>
                </a:cubicBezTo>
                <a:lnTo>
                  <a:pt x="28" y="5698"/>
                </a:lnTo>
                <a:cubicBezTo>
                  <a:pt x="0" y="5902"/>
                  <a:pt x="150" y="6079"/>
                  <a:pt x="368" y="6107"/>
                </a:cubicBezTo>
                <a:lnTo>
                  <a:pt x="1444" y="6202"/>
                </a:lnTo>
                <a:cubicBezTo>
                  <a:pt x="1512" y="6611"/>
                  <a:pt x="1635" y="6992"/>
                  <a:pt x="1812" y="7360"/>
                </a:cubicBezTo>
                <a:lnTo>
                  <a:pt x="968" y="8055"/>
                </a:lnTo>
                <a:cubicBezTo>
                  <a:pt x="804" y="8191"/>
                  <a:pt x="790" y="8422"/>
                  <a:pt x="913" y="8586"/>
                </a:cubicBezTo>
                <a:lnTo>
                  <a:pt x="1744" y="9580"/>
                </a:lnTo>
                <a:cubicBezTo>
                  <a:pt x="1821" y="9673"/>
                  <a:pt x="1929" y="9722"/>
                  <a:pt x="2038" y="9722"/>
                </a:cubicBezTo>
                <a:cubicBezTo>
                  <a:pt x="2121" y="9722"/>
                  <a:pt x="2205" y="9694"/>
                  <a:pt x="2275" y="9635"/>
                </a:cubicBezTo>
                <a:lnTo>
                  <a:pt x="3120" y="8940"/>
                </a:lnTo>
                <a:cubicBezTo>
                  <a:pt x="3447" y="9185"/>
                  <a:pt x="3801" y="9362"/>
                  <a:pt x="4183" y="9499"/>
                </a:cubicBezTo>
                <a:lnTo>
                  <a:pt x="4087" y="10588"/>
                </a:lnTo>
                <a:cubicBezTo>
                  <a:pt x="4060" y="10793"/>
                  <a:pt x="4223" y="10983"/>
                  <a:pt x="4428" y="10997"/>
                </a:cubicBezTo>
                <a:lnTo>
                  <a:pt x="5722" y="11120"/>
                </a:lnTo>
                <a:cubicBezTo>
                  <a:pt x="5731" y="11120"/>
                  <a:pt x="5739" y="11121"/>
                  <a:pt x="5748" y="11121"/>
                </a:cubicBezTo>
                <a:cubicBezTo>
                  <a:pt x="5941" y="11121"/>
                  <a:pt x="6104" y="10975"/>
                  <a:pt x="6131" y="10779"/>
                </a:cubicBezTo>
                <a:lnTo>
                  <a:pt x="6226" y="9689"/>
                </a:lnTo>
                <a:cubicBezTo>
                  <a:pt x="6635" y="9635"/>
                  <a:pt x="7016" y="9512"/>
                  <a:pt x="7384" y="9335"/>
                </a:cubicBezTo>
                <a:lnTo>
                  <a:pt x="8079" y="10180"/>
                </a:lnTo>
                <a:cubicBezTo>
                  <a:pt x="8155" y="10264"/>
                  <a:pt x="8261" y="10309"/>
                  <a:pt x="8368" y="10309"/>
                </a:cubicBezTo>
                <a:cubicBezTo>
                  <a:pt x="8452" y="10309"/>
                  <a:pt x="8538" y="10281"/>
                  <a:pt x="8610" y="10221"/>
                </a:cubicBezTo>
                <a:lnTo>
                  <a:pt x="9604" y="9390"/>
                </a:lnTo>
                <a:cubicBezTo>
                  <a:pt x="9768" y="9267"/>
                  <a:pt x="9795" y="9022"/>
                  <a:pt x="9659" y="8872"/>
                </a:cubicBezTo>
                <a:lnTo>
                  <a:pt x="8964" y="8027"/>
                </a:lnTo>
                <a:cubicBezTo>
                  <a:pt x="9209" y="7700"/>
                  <a:pt x="9400" y="7333"/>
                  <a:pt x="9536" y="6951"/>
                </a:cubicBezTo>
                <a:lnTo>
                  <a:pt x="10612" y="7060"/>
                </a:lnTo>
                <a:cubicBezTo>
                  <a:pt x="10621" y="7061"/>
                  <a:pt x="10630" y="7061"/>
                  <a:pt x="10638" y="7061"/>
                </a:cubicBezTo>
                <a:cubicBezTo>
                  <a:pt x="10833" y="7061"/>
                  <a:pt x="11008" y="6915"/>
                  <a:pt x="11021" y="6720"/>
                </a:cubicBezTo>
                <a:lnTo>
                  <a:pt x="11144" y="5425"/>
                </a:lnTo>
                <a:cubicBezTo>
                  <a:pt x="11171" y="5221"/>
                  <a:pt x="11008" y="5030"/>
                  <a:pt x="10803" y="5017"/>
                </a:cubicBezTo>
                <a:lnTo>
                  <a:pt x="9713" y="4908"/>
                </a:lnTo>
                <a:cubicBezTo>
                  <a:pt x="9659" y="4513"/>
                  <a:pt x="9536" y="4118"/>
                  <a:pt x="9359" y="3750"/>
                </a:cubicBezTo>
                <a:lnTo>
                  <a:pt x="10204" y="3055"/>
                </a:lnTo>
                <a:cubicBezTo>
                  <a:pt x="10354" y="2933"/>
                  <a:pt x="10381" y="2687"/>
                  <a:pt x="10245" y="2537"/>
                </a:cubicBezTo>
                <a:lnTo>
                  <a:pt x="9414" y="1529"/>
                </a:lnTo>
                <a:cubicBezTo>
                  <a:pt x="9347" y="1440"/>
                  <a:pt x="9243" y="1396"/>
                  <a:pt x="9139" y="1396"/>
                </a:cubicBezTo>
                <a:cubicBezTo>
                  <a:pt x="9052" y="1396"/>
                  <a:pt x="8964" y="1427"/>
                  <a:pt x="8896" y="1489"/>
                </a:cubicBezTo>
                <a:lnTo>
                  <a:pt x="8051" y="2183"/>
                </a:lnTo>
                <a:cubicBezTo>
                  <a:pt x="7724" y="1938"/>
                  <a:pt x="7357" y="1747"/>
                  <a:pt x="6975" y="1611"/>
                </a:cubicBezTo>
                <a:lnTo>
                  <a:pt x="7084" y="521"/>
                </a:lnTo>
                <a:cubicBezTo>
                  <a:pt x="7098" y="317"/>
                  <a:pt x="6948" y="140"/>
                  <a:pt x="6744" y="113"/>
                </a:cubicBezTo>
                <a:lnTo>
                  <a:pt x="5449" y="4"/>
                </a:lnTo>
                <a:cubicBezTo>
                  <a:pt x="5433" y="1"/>
                  <a:pt x="5417" y="0"/>
                  <a:pt x="54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52"/>
          <p:cNvGrpSpPr/>
          <p:nvPr/>
        </p:nvGrpSpPr>
        <p:grpSpPr>
          <a:xfrm>
            <a:off x="7706875" y="1688900"/>
            <a:ext cx="277825" cy="294450"/>
            <a:chOff x="5427425" y="3215750"/>
            <a:chExt cx="277825" cy="294450"/>
          </a:xfrm>
        </p:grpSpPr>
        <p:sp>
          <p:nvSpPr>
            <p:cNvPr id="821" name="Google Shape;821;p52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2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2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52"/>
          <p:cNvGrpSpPr/>
          <p:nvPr/>
        </p:nvGrpSpPr>
        <p:grpSpPr>
          <a:xfrm>
            <a:off x="7181138" y="860338"/>
            <a:ext cx="371525" cy="371525"/>
            <a:chOff x="4956150" y="6582250"/>
            <a:chExt cx="371525" cy="371525"/>
          </a:xfrm>
        </p:grpSpPr>
        <p:sp>
          <p:nvSpPr>
            <p:cNvPr id="825" name="Google Shape;825;p52"/>
            <p:cNvSpPr/>
            <p:nvPr/>
          </p:nvSpPr>
          <p:spPr>
            <a:xfrm>
              <a:off x="4967800" y="6593900"/>
              <a:ext cx="359875" cy="359875"/>
            </a:xfrm>
            <a:custGeom>
              <a:avLst/>
              <a:gdLst/>
              <a:ahLst/>
              <a:cxnLst/>
              <a:rect l="l" t="t" r="r" b="b"/>
              <a:pathLst>
                <a:path w="14395" h="14395" extrusionOk="0">
                  <a:moveTo>
                    <a:pt x="10314" y="1"/>
                  </a:moveTo>
                  <a:lnTo>
                    <a:pt x="0" y="4082"/>
                  </a:lnTo>
                  <a:lnTo>
                    <a:pt x="4081" y="14395"/>
                  </a:lnTo>
                  <a:lnTo>
                    <a:pt x="14395" y="10336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4956150" y="65822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10558" y="1"/>
                  </a:moveTo>
                  <a:lnTo>
                    <a:pt x="1" y="3439"/>
                  </a:lnTo>
                  <a:lnTo>
                    <a:pt x="3461" y="13996"/>
                  </a:lnTo>
                  <a:lnTo>
                    <a:pt x="13996" y="10536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5028225" y="6646575"/>
              <a:ext cx="167500" cy="72675"/>
            </a:xfrm>
            <a:custGeom>
              <a:avLst/>
              <a:gdLst/>
              <a:ahLst/>
              <a:cxnLst/>
              <a:rect l="l" t="t" r="r" b="b"/>
              <a:pathLst>
                <a:path w="6700" h="2907" extrusionOk="0">
                  <a:moveTo>
                    <a:pt x="6433" y="1"/>
                  </a:moveTo>
                  <a:lnTo>
                    <a:pt x="1" y="2108"/>
                  </a:lnTo>
                  <a:lnTo>
                    <a:pt x="267" y="2906"/>
                  </a:lnTo>
                  <a:lnTo>
                    <a:pt x="6699" y="799"/>
                  </a:lnTo>
                  <a:lnTo>
                    <a:pt x="6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5028700" y="6716800"/>
              <a:ext cx="195025" cy="70650"/>
            </a:xfrm>
            <a:custGeom>
              <a:avLst/>
              <a:gdLst/>
              <a:ahLst/>
              <a:cxnLst/>
              <a:rect l="l" t="t" r="r" b="b"/>
              <a:pathLst>
                <a:path w="7801" h="2826" extrusionOk="0">
                  <a:moveTo>
                    <a:pt x="7600" y="1"/>
                  </a:moveTo>
                  <a:cubicBezTo>
                    <a:pt x="7556" y="1"/>
                    <a:pt x="7511" y="22"/>
                    <a:pt x="7479" y="75"/>
                  </a:cubicBezTo>
                  <a:cubicBezTo>
                    <a:pt x="7203" y="516"/>
                    <a:pt x="6714" y="774"/>
                    <a:pt x="6202" y="774"/>
                  </a:cubicBezTo>
                  <a:cubicBezTo>
                    <a:pt x="6095" y="774"/>
                    <a:pt x="5988" y="763"/>
                    <a:pt x="5882" y="740"/>
                  </a:cubicBezTo>
                  <a:cubicBezTo>
                    <a:pt x="5726" y="696"/>
                    <a:pt x="5593" y="652"/>
                    <a:pt x="5460" y="585"/>
                  </a:cubicBezTo>
                  <a:cubicBezTo>
                    <a:pt x="5231" y="470"/>
                    <a:pt x="4977" y="404"/>
                    <a:pt x="4726" y="404"/>
                  </a:cubicBezTo>
                  <a:cubicBezTo>
                    <a:pt x="4638" y="404"/>
                    <a:pt x="4549" y="412"/>
                    <a:pt x="4462" y="430"/>
                  </a:cubicBezTo>
                  <a:cubicBezTo>
                    <a:pt x="4019" y="541"/>
                    <a:pt x="3752" y="940"/>
                    <a:pt x="3553" y="1295"/>
                  </a:cubicBezTo>
                  <a:cubicBezTo>
                    <a:pt x="3331" y="1650"/>
                    <a:pt x="3109" y="1982"/>
                    <a:pt x="2777" y="2049"/>
                  </a:cubicBezTo>
                  <a:cubicBezTo>
                    <a:pt x="2488" y="2049"/>
                    <a:pt x="2200" y="1982"/>
                    <a:pt x="1978" y="1827"/>
                  </a:cubicBezTo>
                  <a:cubicBezTo>
                    <a:pt x="1712" y="1672"/>
                    <a:pt x="1401" y="1583"/>
                    <a:pt x="1091" y="1583"/>
                  </a:cubicBezTo>
                  <a:cubicBezTo>
                    <a:pt x="514" y="1605"/>
                    <a:pt x="115" y="2138"/>
                    <a:pt x="26" y="2648"/>
                  </a:cubicBezTo>
                  <a:cubicBezTo>
                    <a:pt x="1" y="2762"/>
                    <a:pt x="77" y="2825"/>
                    <a:pt x="156" y="2825"/>
                  </a:cubicBezTo>
                  <a:cubicBezTo>
                    <a:pt x="214" y="2825"/>
                    <a:pt x="274" y="2790"/>
                    <a:pt x="293" y="2714"/>
                  </a:cubicBezTo>
                  <a:cubicBezTo>
                    <a:pt x="381" y="2315"/>
                    <a:pt x="692" y="1871"/>
                    <a:pt x="1135" y="1849"/>
                  </a:cubicBezTo>
                  <a:cubicBezTo>
                    <a:pt x="1379" y="1871"/>
                    <a:pt x="1645" y="1938"/>
                    <a:pt x="1867" y="2071"/>
                  </a:cubicBezTo>
                  <a:cubicBezTo>
                    <a:pt x="2126" y="2231"/>
                    <a:pt x="2421" y="2318"/>
                    <a:pt x="2736" y="2318"/>
                  </a:cubicBezTo>
                  <a:cubicBezTo>
                    <a:pt x="2772" y="2318"/>
                    <a:pt x="2807" y="2317"/>
                    <a:pt x="2843" y="2315"/>
                  </a:cubicBezTo>
                  <a:cubicBezTo>
                    <a:pt x="3309" y="2226"/>
                    <a:pt x="3553" y="1827"/>
                    <a:pt x="3797" y="1450"/>
                  </a:cubicBezTo>
                  <a:cubicBezTo>
                    <a:pt x="4019" y="1095"/>
                    <a:pt x="4218" y="785"/>
                    <a:pt x="4551" y="696"/>
                  </a:cubicBezTo>
                  <a:cubicBezTo>
                    <a:pt x="4606" y="687"/>
                    <a:pt x="4663" y="682"/>
                    <a:pt x="4720" y="682"/>
                  </a:cubicBezTo>
                  <a:cubicBezTo>
                    <a:pt x="4936" y="682"/>
                    <a:pt x="5161" y="746"/>
                    <a:pt x="5372" y="851"/>
                  </a:cubicBezTo>
                  <a:cubicBezTo>
                    <a:pt x="5527" y="918"/>
                    <a:pt x="5660" y="962"/>
                    <a:pt x="5815" y="1006"/>
                  </a:cubicBezTo>
                  <a:cubicBezTo>
                    <a:pt x="5945" y="1029"/>
                    <a:pt x="6078" y="1042"/>
                    <a:pt x="6210" y="1042"/>
                  </a:cubicBezTo>
                  <a:cubicBezTo>
                    <a:pt x="6460" y="1042"/>
                    <a:pt x="6706" y="997"/>
                    <a:pt x="6924" y="896"/>
                  </a:cubicBezTo>
                  <a:cubicBezTo>
                    <a:pt x="7257" y="762"/>
                    <a:pt x="7523" y="519"/>
                    <a:pt x="7723" y="230"/>
                  </a:cubicBezTo>
                  <a:cubicBezTo>
                    <a:pt x="7801" y="121"/>
                    <a:pt x="7703" y="1"/>
                    <a:pt x="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5058400" y="6797000"/>
              <a:ext cx="151525" cy="60700"/>
            </a:xfrm>
            <a:custGeom>
              <a:avLst/>
              <a:gdLst/>
              <a:ahLst/>
              <a:cxnLst/>
              <a:rect l="l" t="t" r="r" b="b"/>
              <a:pathLst>
                <a:path w="6061" h="2428" extrusionOk="0">
                  <a:moveTo>
                    <a:pt x="4710" y="0"/>
                  </a:moveTo>
                  <a:cubicBezTo>
                    <a:pt x="4630" y="0"/>
                    <a:pt x="4550" y="6"/>
                    <a:pt x="4472" y="16"/>
                  </a:cubicBezTo>
                  <a:cubicBezTo>
                    <a:pt x="4028" y="127"/>
                    <a:pt x="3762" y="549"/>
                    <a:pt x="3540" y="881"/>
                  </a:cubicBezTo>
                  <a:cubicBezTo>
                    <a:pt x="3341" y="1236"/>
                    <a:pt x="3119" y="1569"/>
                    <a:pt x="2786" y="1635"/>
                  </a:cubicBezTo>
                  <a:cubicBezTo>
                    <a:pt x="2757" y="1638"/>
                    <a:pt x="2727" y="1639"/>
                    <a:pt x="2698" y="1639"/>
                  </a:cubicBezTo>
                  <a:cubicBezTo>
                    <a:pt x="2440" y="1639"/>
                    <a:pt x="2187" y="1553"/>
                    <a:pt x="1988" y="1414"/>
                  </a:cubicBezTo>
                  <a:cubicBezTo>
                    <a:pt x="1699" y="1258"/>
                    <a:pt x="1411" y="1170"/>
                    <a:pt x="1101" y="1170"/>
                  </a:cubicBezTo>
                  <a:cubicBezTo>
                    <a:pt x="524" y="1214"/>
                    <a:pt x="125" y="1746"/>
                    <a:pt x="14" y="2257"/>
                  </a:cubicBezTo>
                  <a:cubicBezTo>
                    <a:pt x="1" y="2361"/>
                    <a:pt x="88" y="2427"/>
                    <a:pt x="171" y="2427"/>
                  </a:cubicBezTo>
                  <a:cubicBezTo>
                    <a:pt x="229" y="2427"/>
                    <a:pt x="284" y="2396"/>
                    <a:pt x="302" y="2323"/>
                  </a:cubicBezTo>
                  <a:cubicBezTo>
                    <a:pt x="391" y="1902"/>
                    <a:pt x="701" y="1480"/>
                    <a:pt x="1123" y="1458"/>
                  </a:cubicBezTo>
                  <a:cubicBezTo>
                    <a:pt x="1389" y="1458"/>
                    <a:pt x="1655" y="1547"/>
                    <a:pt x="1877" y="1680"/>
                  </a:cubicBezTo>
                  <a:cubicBezTo>
                    <a:pt x="2116" y="1827"/>
                    <a:pt x="2385" y="1913"/>
                    <a:pt x="2672" y="1913"/>
                  </a:cubicBezTo>
                  <a:cubicBezTo>
                    <a:pt x="2732" y="1913"/>
                    <a:pt x="2792" y="1909"/>
                    <a:pt x="2853" y="1902"/>
                  </a:cubicBezTo>
                  <a:cubicBezTo>
                    <a:pt x="2919" y="1902"/>
                    <a:pt x="2986" y="1879"/>
                    <a:pt x="3052" y="1857"/>
                  </a:cubicBezTo>
                  <a:cubicBezTo>
                    <a:pt x="3363" y="1658"/>
                    <a:pt x="3629" y="1392"/>
                    <a:pt x="3784" y="1059"/>
                  </a:cubicBezTo>
                  <a:cubicBezTo>
                    <a:pt x="4006" y="704"/>
                    <a:pt x="4206" y="393"/>
                    <a:pt x="4538" y="305"/>
                  </a:cubicBezTo>
                  <a:cubicBezTo>
                    <a:pt x="4599" y="295"/>
                    <a:pt x="4659" y="291"/>
                    <a:pt x="4719" y="291"/>
                  </a:cubicBezTo>
                  <a:cubicBezTo>
                    <a:pt x="4945" y="291"/>
                    <a:pt x="5166" y="355"/>
                    <a:pt x="5359" y="460"/>
                  </a:cubicBezTo>
                  <a:cubicBezTo>
                    <a:pt x="5514" y="504"/>
                    <a:pt x="5647" y="571"/>
                    <a:pt x="5803" y="615"/>
                  </a:cubicBezTo>
                  <a:cubicBezTo>
                    <a:pt x="5811" y="616"/>
                    <a:pt x="5818" y="617"/>
                    <a:pt x="5826" y="617"/>
                  </a:cubicBezTo>
                  <a:cubicBezTo>
                    <a:pt x="6007" y="617"/>
                    <a:pt x="6061" y="369"/>
                    <a:pt x="5869" y="327"/>
                  </a:cubicBezTo>
                  <a:cubicBezTo>
                    <a:pt x="5736" y="283"/>
                    <a:pt x="5603" y="238"/>
                    <a:pt x="5470" y="194"/>
                  </a:cubicBezTo>
                  <a:cubicBezTo>
                    <a:pt x="5233" y="58"/>
                    <a:pt x="4970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52"/>
          <p:cNvGrpSpPr/>
          <p:nvPr/>
        </p:nvGrpSpPr>
        <p:grpSpPr>
          <a:xfrm>
            <a:off x="5429310" y="1325824"/>
            <a:ext cx="2493431" cy="4924012"/>
            <a:chOff x="5429310" y="1325824"/>
            <a:chExt cx="2493431" cy="4924012"/>
          </a:xfrm>
        </p:grpSpPr>
        <p:grpSp>
          <p:nvGrpSpPr>
            <p:cNvPr id="831" name="Google Shape;831;p52"/>
            <p:cNvGrpSpPr/>
            <p:nvPr/>
          </p:nvGrpSpPr>
          <p:grpSpPr>
            <a:xfrm flipH="1">
              <a:off x="5429310" y="1325824"/>
              <a:ext cx="2493431" cy="4924012"/>
              <a:chOff x="4580938" y="2728438"/>
              <a:chExt cx="2000025" cy="3949637"/>
            </a:xfrm>
          </p:grpSpPr>
          <p:sp>
            <p:nvSpPr>
              <p:cNvPr id="832" name="Google Shape;832;p52"/>
              <p:cNvSpPr/>
              <p:nvPr/>
            </p:nvSpPr>
            <p:spPr>
              <a:xfrm>
                <a:off x="5566238" y="3175025"/>
                <a:ext cx="217925" cy="240125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9605" extrusionOk="0">
                    <a:moveTo>
                      <a:pt x="2196" y="1"/>
                    </a:moveTo>
                    <a:lnTo>
                      <a:pt x="0" y="9604"/>
                    </a:lnTo>
                    <a:lnTo>
                      <a:pt x="8717" y="9604"/>
                    </a:lnTo>
                    <a:lnTo>
                      <a:pt x="8717" y="1265"/>
                    </a:lnTo>
                    <a:lnTo>
                      <a:pt x="2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2"/>
              <p:cNvSpPr/>
              <p:nvPr/>
            </p:nvSpPr>
            <p:spPr>
              <a:xfrm>
                <a:off x="5687663" y="3233250"/>
                <a:ext cx="9650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3483" extrusionOk="0">
                    <a:moveTo>
                      <a:pt x="1" y="0"/>
                    </a:moveTo>
                    <a:lnTo>
                      <a:pt x="3860" y="3483"/>
                    </a:lnTo>
                    <a:lnTo>
                      <a:pt x="3860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2"/>
              <p:cNvSpPr/>
              <p:nvPr/>
            </p:nvSpPr>
            <p:spPr>
              <a:xfrm>
                <a:off x="5522588" y="2816600"/>
                <a:ext cx="482275" cy="426775"/>
              </a:xfrm>
              <a:custGeom>
                <a:avLst/>
                <a:gdLst/>
                <a:ahLst/>
                <a:cxnLst/>
                <a:rect l="l" t="t" r="r" b="b"/>
                <a:pathLst>
                  <a:path w="19291" h="17071" extrusionOk="0">
                    <a:moveTo>
                      <a:pt x="9174" y="0"/>
                    </a:moveTo>
                    <a:cubicBezTo>
                      <a:pt x="8798" y="0"/>
                      <a:pt x="8420" y="26"/>
                      <a:pt x="8045" y="76"/>
                    </a:cubicBezTo>
                    <a:cubicBezTo>
                      <a:pt x="7247" y="165"/>
                      <a:pt x="6471" y="387"/>
                      <a:pt x="5739" y="719"/>
                    </a:cubicBezTo>
                    <a:lnTo>
                      <a:pt x="5650" y="742"/>
                    </a:lnTo>
                    <a:cubicBezTo>
                      <a:pt x="2922" y="1961"/>
                      <a:pt x="1037" y="4512"/>
                      <a:pt x="660" y="7462"/>
                    </a:cubicBezTo>
                    <a:cubicBezTo>
                      <a:pt x="1" y="12856"/>
                      <a:pt x="4306" y="17071"/>
                      <a:pt x="9132" y="17071"/>
                    </a:cubicBezTo>
                    <a:cubicBezTo>
                      <a:pt x="10477" y="17071"/>
                      <a:pt x="11862" y="16743"/>
                      <a:pt x="13191" y="16023"/>
                    </a:cubicBezTo>
                    <a:cubicBezTo>
                      <a:pt x="19290" y="12696"/>
                      <a:pt x="19113" y="3891"/>
                      <a:pt x="12858" y="853"/>
                    </a:cubicBezTo>
                    <a:cubicBezTo>
                      <a:pt x="11712" y="288"/>
                      <a:pt x="10446" y="0"/>
                      <a:pt x="9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2"/>
              <p:cNvSpPr/>
              <p:nvPr/>
            </p:nvSpPr>
            <p:spPr>
              <a:xfrm>
                <a:off x="5949938" y="2973200"/>
                <a:ext cx="421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2773" extrusionOk="0">
                    <a:moveTo>
                      <a:pt x="1" y="0"/>
                    </a:moveTo>
                    <a:lnTo>
                      <a:pt x="400" y="2773"/>
                    </a:lnTo>
                    <a:lnTo>
                      <a:pt x="799" y="2418"/>
                    </a:lnTo>
                    <a:cubicBezTo>
                      <a:pt x="1686" y="1619"/>
                      <a:pt x="1198" y="13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2"/>
              <p:cNvSpPr/>
              <p:nvPr/>
            </p:nvSpPr>
            <p:spPr>
              <a:xfrm>
                <a:off x="5839038" y="2986250"/>
                <a:ext cx="30025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481" extrusionOk="0">
                    <a:moveTo>
                      <a:pt x="431" y="1"/>
                    </a:moveTo>
                    <a:cubicBezTo>
                      <a:pt x="368" y="1"/>
                      <a:pt x="304" y="18"/>
                      <a:pt x="245" y="55"/>
                    </a:cubicBezTo>
                    <a:cubicBezTo>
                      <a:pt x="67" y="144"/>
                      <a:pt x="1" y="388"/>
                      <a:pt x="112" y="565"/>
                    </a:cubicBezTo>
                    <a:cubicBezTo>
                      <a:pt x="178" y="698"/>
                      <a:pt x="245" y="831"/>
                      <a:pt x="333" y="964"/>
                    </a:cubicBezTo>
                    <a:cubicBezTo>
                      <a:pt x="378" y="1053"/>
                      <a:pt x="422" y="1142"/>
                      <a:pt x="489" y="1230"/>
                    </a:cubicBezTo>
                    <a:cubicBezTo>
                      <a:pt x="533" y="1297"/>
                      <a:pt x="577" y="1341"/>
                      <a:pt x="644" y="1386"/>
                    </a:cubicBezTo>
                    <a:cubicBezTo>
                      <a:pt x="703" y="1452"/>
                      <a:pt x="779" y="1480"/>
                      <a:pt x="853" y="1480"/>
                    </a:cubicBezTo>
                    <a:cubicBezTo>
                      <a:pt x="1029" y="1480"/>
                      <a:pt x="1201" y="1322"/>
                      <a:pt x="1154" y="1120"/>
                    </a:cubicBezTo>
                    <a:cubicBezTo>
                      <a:pt x="1132" y="942"/>
                      <a:pt x="1065" y="765"/>
                      <a:pt x="977" y="609"/>
                    </a:cubicBezTo>
                    <a:lnTo>
                      <a:pt x="755" y="188"/>
                    </a:lnTo>
                    <a:cubicBezTo>
                      <a:pt x="681" y="70"/>
                      <a:pt x="558" y="1"/>
                      <a:pt x="431" y="1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52"/>
              <p:cNvSpPr/>
              <p:nvPr/>
            </p:nvSpPr>
            <p:spPr>
              <a:xfrm>
                <a:off x="5876988" y="2951600"/>
                <a:ext cx="3360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797" extrusionOk="0">
                    <a:moveTo>
                      <a:pt x="448" y="0"/>
                    </a:moveTo>
                    <a:cubicBezTo>
                      <a:pt x="230" y="0"/>
                      <a:pt x="1" y="244"/>
                      <a:pt x="168" y="487"/>
                    </a:cubicBezTo>
                    <a:lnTo>
                      <a:pt x="190" y="487"/>
                    </a:lnTo>
                    <a:cubicBezTo>
                      <a:pt x="301" y="687"/>
                      <a:pt x="412" y="886"/>
                      <a:pt x="523" y="1086"/>
                    </a:cubicBezTo>
                    <a:cubicBezTo>
                      <a:pt x="568" y="1197"/>
                      <a:pt x="612" y="1308"/>
                      <a:pt x="656" y="1397"/>
                    </a:cubicBezTo>
                    <a:cubicBezTo>
                      <a:pt x="701" y="1463"/>
                      <a:pt x="723" y="1552"/>
                      <a:pt x="789" y="1596"/>
                    </a:cubicBezTo>
                    <a:cubicBezTo>
                      <a:pt x="811" y="1641"/>
                      <a:pt x="856" y="1685"/>
                      <a:pt x="900" y="1729"/>
                    </a:cubicBezTo>
                    <a:cubicBezTo>
                      <a:pt x="943" y="1772"/>
                      <a:pt x="1005" y="1797"/>
                      <a:pt x="1067" y="1797"/>
                    </a:cubicBezTo>
                    <a:cubicBezTo>
                      <a:pt x="1101" y="1797"/>
                      <a:pt x="1135" y="1789"/>
                      <a:pt x="1166" y="1774"/>
                    </a:cubicBezTo>
                    <a:cubicBezTo>
                      <a:pt x="1255" y="1729"/>
                      <a:pt x="1322" y="1641"/>
                      <a:pt x="1344" y="1552"/>
                    </a:cubicBezTo>
                    <a:cubicBezTo>
                      <a:pt x="1344" y="1463"/>
                      <a:pt x="1344" y="1397"/>
                      <a:pt x="1322" y="1330"/>
                    </a:cubicBezTo>
                    <a:cubicBezTo>
                      <a:pt x="1299" y="1241"/>
                      <a:pt x="1277" y="1175"/>
                      <a:pt x="1233" y="1108"/>
                    </a:cubicBezTo>
                    <a:cubicBezTo>
                      <a:pt x="1189" y="997"/>
                      <a:pt x="1122" y="886"/>
                      <a:pt x="1078" y="798"/>
                    </a:cubicBezTo>
                    <a:cubicBezTo>
                      <a:pt x="967" y="576"/>
                      <a:pt x="834" y="376"/>
                      <a:pt x="701" y="177"/>
                    </a:cubicBezTo>
                    <a:cubicBezTo>
                      <a:pt x="645" y="51"/>
                      <a:pt x="548" y="0"/>
                      <a:pt x="448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52"/>
              <p:cNvSpPr/>
              <p:nvPr/>
            </p:nvSpPr>
            <p:spPr>
              <a:xfrm>
                <a:off x="5818738" y="3056675"/>
                <a:ext cx="90050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1834" extrusionOk="0">
                    <a:moveTo>
                      <a:pt x="244" y="0"/>
                    </a:moveTo>
                    <a:cubicBezTo>
                      <a:pt x="122" y="0"/>
                      <a:pt x="1" y="102"/>
                      <a:pt x="59" y="232"/>
                    </a:cubicBezTo>
                    <a:lnTo>
                      <a:pt x="36" y="254"/>
                    </a:lnTo>
                    <a:cubicBezTo>
                      <a:pt x="147" y="565"/>
                      <a:pt x="325" y="831"/>
                      <a:pt x="524" y="1075"/>
                    </a:cubicBezTo>
                    <a:cubicBezTo>
                      <a:pt x="768" y="1341"/>
                      <a:pt x="1034" y="1519"/>
                      <a:pt x="1367" y="1652"/>
                    </a:cubicBezTo>
                    <a:cubicBezTo>
                      <a:pt x="1638" y="1768"/>
                      <a:pt x="1943" y="1833"/>
                      <a:pt x="2252" y="1833"/>
                    </a:cubicBezTo>
                    <a:cubicBezTo>
                      <a:pt x="2297" y="1833"/>
                      <a:pt x="2342" y="1832"/>
                      <a:pt x="2387" y="1829"/>
                    </a:cubicBezTo>
                    <a:cubicBezTo>
                      <a:pt x="2742" y="1807"/>
                      <a:pt x="3097" y="1674"/>
                      <a:pt x="3408" y="1474"/>
                    </a:cubicBezTo>
                    <a:cubicBezTo>
                      <a:pt x="3602" y="1319"/>
                      <a:pt x="3473" y="1011"/>
                      <a:pt x="3259" y="1011"/>
                    </a:cubicBezTo>
                    <a:cubicBezTo>
                      <a:pt x="3229" y="1011"/>
                      <a:pt x="3197" y="1017"/>
                      <a:pt x="3164" y="1031"/>
                    </a:cubicBezTo>
                    <a:cubicBezTo>
                      <a:pt x="2898" y="1141"/>
                      <a:pt x="2631" y="1186"/>
                      <a:pt x="2365" y="1208"/>
                    </a:cubicBezTo>
                    <a:cubicBezTo>
                      <a:pt x="2316" y="1212"/>
                      <a:pt x="2267" y="1214"/>
                      <a:pt x="2219" y="1214"/>
                    </a:cubicBezTo>
                    <a:cubicBezTo>
                      <a:pt x="1986" y="1214"/>
                      <a:pt x="1765" y="1171"/>
                      <a:pt x="1545" y="1097"/>
                    </a:cubicBezTo>
                    <a:cubicBezTo>
                      <a:pt x="1034" y="942"/>
                      <a:pt x="635" y="565"/>
                      <a:pt x="413" y="99"/>
                    </a:cubicBezTo>
                    <a:cubicBezTo>
                      <a:pt x="375" y="29"/>
                      <a:pt x="309" y="0"/>
                      <a:pt x="244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2"/>
              <p:cNvSpPr/>
              <p:nvPr/>
            </p:nvSpPr>
            <p:spPr>
              <a:xfrm>
                <a:off x="5801338" y="2942850"/>
                <a:ext cx="283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936" extrusionOk="0">
                    <a:moveTo>
                      <a:pt x="896" y="0"/>
                    </a:moveTo>
                    <a:cubicBezTo>
                      <a:pt x="854" y="0"/>
                      <a:pt x="812" y="13"/>
                      <a:pt x="777" y="39"/>
                    </a:cubicBezTo>
                    <a:cubicBezTo>
                      <a:pt x="644" y="105"/>
                      <a:pt x="511" y="216"/>
                      <a:pt x="422" y="327"/>
                    </a:cubicBezTo>
                    <a:cubicBezTo>
                      <a:pt x="289" y="460"/>
                      <a:pt x="200" y="615"/>
                      <a:pt x="134" y="793"/>
                    </a:cubicBezTo>
                    <a:cubicBezTo>
                      <a:pt x="23" y="1081"/>
                      <a:pt x="0" y="1414"/>
                      <a:pt x="67" y="1724"/>
                    </a:cubicBezTo>
                    <a:cubicBezTo>
                      <a:pt x="85" y="1853"/>
                      <a:pt x="194" y="1935"/>
                      <a:pt x="319" y="1935"/>
                    </a:cubicBezTo>
                    <a:cubicBezTo>
                      <a:pt x="346" y="1935"/>
                      <a:pt x="373" y="1932"/>
                      <a:pt x="400" y="1924"/>
                    </a:cubicBezTo>
                    <a:cubicBezTo>
                      <a:pt x="533" y="1902"/>
                      <a:pt x="644" y="1747"/>
                      <a:pt x="599" y="1591"/>
                    </a:cubicBezTo>
                    <a:lnTo>
                      <a:pt x="599" y="1591"/>
                    </a:lnTo>
                    <a:lnTo>
                      <a:pt x="622" y="1613"/>
                    </a:lnTo>
                    <a:cubicBezTo>
                      <a:pt x="622" y="1601"/>
                      <a:pt x="622" y="1573"/>
                      <a:pt x="622" y="1569"/>
                    </a:cubicBezTo>
                    <a:lnTo>
                      <a:pt x="622" y="1458"/>
                    </a:lnTo>
                    <a:lnTo>
                      <a:pt x="622" y="1281"/>
                    </a:lnTo>
                    <a:cubicBezTo>
                      <a:pt x="622" y="1281"/>
                      <a:pt x="622" y="1270"/>
                      <a:pt x="622" y="1236"/>
                    </a:cubicBezTo>
                    <a:cubicBezTo>
                      <a:pt x="622" y="1214"/>
                      <a:pt x="622" y="1170"/>
                      <a:pt x="644" y="1148"/>
                    </a:cubicBezTo>
                    <a:cubicBezTo>
                      <a:pt x="644" y="1081"/>
                      <a:pt x="666" y="1015"/>
                      <a:pt x="688" y="970"/>
                    </a:cubicBezTo>
                    <a:lnTo>
                      <a:pt x="710" y="926"/>
                    </a:lnTo>
                    <a:lnTo>
                      <a:pt x="710" y="926"/>
                    </a:lnTo>
                    <a:cubicBezTo>
                      <a:pt x="701" y="945"/>
                      <a:pt x="699" y="952"/>
                      <a:pt x="701" y="952"/>
                    </a:cubicBezTo>
                    <a:cubicBezTo>
                      <a:pt x="703" y="952"/>
                      <a:pt x="710" y="939"/>
                      <a:pt x="710" y="926"/>
                    </a:cubicBezTo>
                    <a:lnTo>
                      <a:pt x="710" y="926"/>
                    </a:lnTo>
                    <a:lnTo>
                      <a:pt x="710" y="926"/>
                    </a:lnTo>
                    <a:lnTo>
                      <a:pt x="755" y="837"/>
                    </a:lnTo>
                    <a:cubicBezTo>
                      <a:pt x="799" y="793"/>
                      <a:pt x="821" y="726"/>
                      <a:pt x="843" y="660"/>
                    </a:cubicBezTo>
                    <a:cubicBezTo>
                      <a:pt x="888" y="615"/>
                      <a:pt x="910" y="571"/>
                      <a:pt x="954" y="505"/>
                    </a:cubicBezTo>
                    <a:cubicBezTo>
                      <a:pt x="954" y="505"/>
                      <a:pt x="954" y="494"/>
                      <a:pt x="962" y="480"/>
                    </a:cubicBezTo>
                    <a:lnTo>
                      <a:pt x="962" y="480"/>
                    </a:lnTo>
                    <a:cubicBezTo>
                      <a:pt x="964" y="480"/>
                      <a:pt x="969" y="475"/>
                      <a:pt x="976" y="460"/>
                    </a:cubicBezTo>
                    <a:lnTo>
                      <a:pt x="976" y="460"/>
                    </a:lnTo>
                    <a:cubicBezTo>
                      <a:pt x="976" y="460"/>
                      <a:pt x="976" y="460"/>
                      <a:pt x="976" y="460"/>
                    </a:cubicBezTo>
                    <a:lnTo>
                      <a:pt x="1043" y="394"/>
                    </a:lnTo>
                    <a:cubicBezTo>
                      <a:pt x="1132" y="305"/>
                      <a:pt x="1132" y="194"/>
                      <a:pt x="1065" y="83"/>
                    </a:cubicBezTo>
                    <a:cubicBezTo>
                      <a:pt x="1025" y="29"/>
                      <a:pt x="960" y="0"/>
                      <a:pt x="896" y="0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2"/>
              <p:cNvSpPr/>
              <p:nvPr/>
            </p:nvSpPr>
            <p:spPr>
              <a:xfrm>
                <a:off x="5855688" y="2912650"/>
                <a:ext cx="590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75" extrusionOk="0">
                    <a:moveTo>
                      <a:pt x="1302" y="1"/>
                    </a:moveTo>
                    <a:cubicBezTo>
                      <a:pt x="1260" y="1"/>
                      <a:pt x="1218" y="2"/>
                      <a:pt x="1176" y="5"/>
                    </a:cubicBezTo>
                    <a:cubicBezTo>
                      <a:pt x="799" y="27"/>
                      <a:pt x="466" y="93"/>
                      <a:pt x="133" y="249"/>
                    </a:cubicBezTo>
                    <a:cubicBezTo>
                      <a:pt x="44" y="293"/>
                      <a:pt x="0" y="426"/>
                      <a:pt x="44" y="515"/>
                    </a:cubicBezTo>
                    <a:cubicBezTo>
                      <a:pt x="64" y="611"/>
                      <a:pt x="167" y="674"/>
                      <a:pt x="267" y="674"/>
                    </a:cubicBezTo>
                    <a:cubicBezTo>
                      <a:pt x="282" y="674"/>
                      <a:pt x="296" y="673"/>
                      <a:pt x="311" y="670"/>
                    </a:cubicBezTo>
                    <a:cubicBezTo>
                      <a:pt x="577" y="581"/>
                      <a:pt x="865" y="515"/>
                      <a:pt x="1176" y="515"/>
                    </a:cubicBezTo>
                    <a:cubicBezTo>
                      <a:pt x="1295" y="506"/>
                      <a:pt x="1418" y="500"/>
                      <a:pt x="1542" y="500"/>
                    </a:cubicBezTo>
                    <a:cubicBezTo>
                      <a:pt x="1717" y="500"/>
                      <a:pt x="1894" y="511"/>
                      <a:pt x="2063" y="537"/>
                    </a:cubicBezTo>
                    <a:cubicBezTo>
                      <a:pt x="2077" y="540"/>
                      <a:pt x="2091" y="541"/>
                      <a:pt x="2105" y="541"/>
                    </a:cubicBezTo>
                    <a:cubicBezTo>
                      <a:pt x="2295" y="541"/>
                      <a:pt x="2360" y="265"/>
                      <a:pt x="2174" y="182"/>
                    </a:cubicBezTo>
                    <a:cubicBezTo>
                      <a:pt x="1883" y="66"/>
                      <a:pt x="1593" y="1"/>
                      <a:pt x="1302" y="1"/>
                    </a:cubicBezTo>
                    <a:close/>
                  </a:path>
                </a:pathLst>
              </a:custGeom>
              <a:solidFill>
                <a:srgbClr val="1D1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1" name="Google Shape;841;p52"/>
              <p:cNvGrpSpPr/>
              <p:nvPr/>
            </p:nvGrpSpPr>
            <p:grpSpPr>
              <a:xfrm flipH="1">
                <a:off x="5466717" y="2728438"/>
                <a:ext cx="450232" cy="452660"/>
                <a:chOff x="11229725" y="1318450"/>
                <a:chExt cx="375475" cy="347425"/>
              </a:xfrm>
            </p:grpSpPr>
            <p:sp>
              <p:nvSpPr>
                <p:cNvPr id="842" name="Google Shape;842;p52"/>
                <p:cNvSpPr/>
                <p:nvPr/>
              </p:nvSpPr>
              <p:spPr>
                <a:xfrm>
                  <a:off x="11229725" y="1332875"/>
                  <a:ext cx="370975" cy="33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39" h="13320" extrusionOk="0">
                      <a:moveTo>
                        <a:pt x="6003" y="1"/>
                      </a:moveTo>
                      <a:cubicBezTo>
                        <a:pt x="5412" y="1"/>
                        <a:pt x="4823" y="51"/>
                        <a:pt x="4245" y="133"/>
                      </a:cubicBezTo>
                      <a:lnTo>
                        <a:pt x="4227" y="133"/>
                      </a:lnTo>
                      <a:cubicBezTo>
                        <a:pt x="4018" y="168"/>
                        <a:pt x="3810" y="220"/>
                        <a:pt x="3601" y="272"/>
                      </a:cubicBezTo>
                      <a:cubicBezTo>
                        <a:pt x="3131" y="359"/>
                        <a:pt x="2679" y="498"/>
                        <a:pt x="2244" y="655"/>
                      </a:cubicBezTo>
                      <a:lnTo>
                        <a:pt x="2209" y="672"/>
                      </a:lnTo>
                      <a:cubicBezTo>
                        <a:pt x="1426" y="951"/>
                        <a:pt x="678" y="1316"/>
                        <a:pt x="0" y="1768"/>
                      </a:cubicBezTo>
                      <a:cubicBezTo>
                        <a:pt x="0" y="1768"/>
                        <a:pt x="70" y="3108"/>
                        <a:pt x="2175" y="4604"/>
                      </a:cubicBezTo>
                      <a:cubicBezTo>
                        <a:pt x="4098" y="5955"/>
                        <a:pt x="6516" y="6013"/>
                        <a:pt x="6918" y="6013"/>
                      </a:cubicBezTo>
                      <a:cubicBezTo>
                        <a:pt x="6956" y="6013"/>
                        <a:pt x="6976" y="6013"/>
                        <a:pt x="6976" y="6013"/>
                      </a:cubicBezTo>
                      <a:lnTo>
                        <a:pt x="10368" y="13319"/>
                      </a:lnTo>
                      <a:cubicBezTo>
                        <a:pt x="13238" y="11493"/>
                        <a:pt x="14839" y="8466"/>
                        <a:pt x="14178" y="5526"/>
                      </a:cubicBezTo>
                      <a:cubicBezTo>
                        <a:pt x="13447" y="2308"/>
                        <a:pt x="10246" y="151"/>
                        <a:pt x="6471" y="11"/>
                      </a:cubicBezTo>
                      <a:cubicBezTo>
                        <a:pt x="6315" y="4"/>
                        <a:pt x="6159" y="1"/>
                        <a:pt x="6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2"/>
                <p:cNvSpPr/>
                <p:nvPr/>
              </p:nvSpPr>
              <p:spPr>
                <a:xfrm>
                  <a:off x="11523950" y="1318450"/>
                  <a:ext cx="23700" cy="8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3360" extrusionOk="0">
                      <a:moveTo>
                        <a:pt x="531" y="0"/>
                      </a:moveTo>
                      <a:cubicBezTo>
                        <a:pt x="422" y="0"/>
                        <a:pt x="304" y="96"/>
                        <a:pt x="339" y="223"/>
                      </a:cubicBezTo>
                      <a:cubicBezTo>
                        <a:pt x="669" y="1197"/>
                        <a:pt x="356" y="2206"/>
                        <a:pt x="43" y="3146"/>
                      </a:cubicBezTo>
                      <a:cubicBezTo>
                        <a:pt x="1" y="3272"/>
                        <a:pt x="111" y="3360"/>
                        <a:pt x="220" y="3360"/>
                      </a:cubicBezTo>
                      <a:cubicBezTo>
                        <a:pt x="292" y="3360"/>
                        <a:pt x="363" y="3322"/>
                        <a:pt x="391" y="3233"/>
                      </a:cubicBezTo>
                      <a:cubicBezTo>
                        <a:pt x="599" y="2711"/>
                        <a:pt x="756" y="2171"/>
                        <a:pt x="860" y="1615"/>
                      </a:cubicBezTo>
                      <a:cubicBezTo>
                        <a:pt x="947" y="1093"/>
                        <a:pt x="878" y="571"/>
                        <a:pt x="669" y="84"/>
                      </a:cubicBezTo>
                      <a:cubicBezTo>
                        <a:pt x="640" y="25"/>
                        <a:pt x="586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2"/>
                <p:cNvSpPr/>
                <p:nvPr/>
              </p:nvSpPr>
              <p:spPr>
                <a:xfrm>
                  <a:off x="11528025" y="1355200"/>
                  <a:ext cx="77175" cy="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7" h="1632" extrusionOk="0">
                      <a:moveTo>
                        <a:pt x="2360" y="0"/>
                      </a:moveTo>
                      <a:cubicBezTo>
                        <a:pt x="1475" y="0"/>
                        <a:pt x="733" y="718"/>
                        <a:pt x="123" y="1328"/>
                      </a:cubicBezTo>
                      <a:cubicBezTo>
                        <a:pt x="1" y="1464"/>
                        <a:pt x="123" y="1632"/>
                        <a:pt x="257" y="1632"/>
                      </a:cubicBezTo>
                      <a:cubicBezTo>
                        <a:pt x="295" y="1632"/>
                        <a:pt x="333" y="1619"/>
                        <a:pt x="367" y="1589"/>
                      </a:cubicBezTo>
                      <a:cubicBezTo>
                        <a:pt x="697" y="1223"/>
                        <a:pt x="1080" y="910"/>
                        <a:pt x="1480" y="667"/>
                      </a:cubicBezTo>
                      <a:cubicBezTo>
                        <a:pt x="1791" y="477"/>
                        <a:pt x="2155" y="383"/>
                        <a:pt x="2514" y="383"/>
                      </a:cubicBezTo>
                      <a:cubicBezTo>
                        <a:pt x="2617" y="383"/>
                        <a:pt x="2719" y="390"/>
                        <a:pt x="2820" y="406"/>
                      </a:cubicBezTo>
                      <a:cubicBezTo>
                        <a:pt x="2832" y="408"/>
                        <a:pt x="2844" y="409"/>
                        <a:pt x="2855" y="409"/>
                      </a:cubicBezTo>
                      <a:cubicBezTo>
                        <a:pt x="3036" y="409"/>
                        <a:pt x="3087" y="158"/>
                        <a:pt x="2907" y="93"/>
                      </a:cubicBezTo>
                      <a:cubicBezTo>
                        <a:pt x="2719" y="29"/>
                        <a:pt x="2537" y="0"/>
                        <a:pt x="2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845;p52"/>
              <p:cNvSpPr/>
              <p:nvPr/>
            </p:nvSpPr>
            <p:spPr>
              <a:xfrm>
                <a:off x="4580938" y="4287325"/>
                <a:ext cx="1483800" cy="2390750"/>
              </a:xfrm>
              <a:custGeom>
                <a:avLst/>
                <a:gdLst/>
                <a:ahLst/>
                <a:cxnLst/>
                <a:rect l="l" t="t" r="r" b="b"/>
                <a:pathLst>
                  <a:path w="59352" h="95630" extrusionOk="0">
                    <a:moveTo>
                      <a:pt x="26216" y="0"/>
                    </a:moveTo>
                    <a:lnTo>
                      <a:pt x="0" y="95016"/>
                    </a:lnTo>
                    <a:lnTo>
                      <a:pt x="23089" y="95016"/>
                    </a:lnTo>
                    <a:lnTo>
                      <a:pt x="37594" y="17056"/>
                    </a:lnTo>
                    <a:lnTo>
                      <a:pt x="38259" y="95482"/>
                    </a:lnTo>
                    <a:cubicBezTo>
                      <a:pt x="38259" y="95482"/>
                      <a:pt x="47732" y="95630"/>
                      <a:pt x="53949" y="95630"/>
                    </a:cubicBezTo>
                    <a:cubicBezTo>
                      <a:pt x="57057" y="95630"/>
                      <a:pt x="59352" y="95593"/>
                      <a:pt x="59241" y="95482"/>
                    </a:cubicBezTo>
                    <a:cubicBezTo>
                      <a:pt x="58908" y="95149"/>
                      <a:pt x="52676" y="0"/>
                      <a:pt x="52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2"/>
              <p:cNvSpPr/>
              <p:nvPr/>
            </p:nvSpPr>
            <p:spPr>
              <a:xfrm>
                <a:off x="5203063" y="4287325"/>
                <a:ext cx="6947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27791" h="4814" extrusionOk="0">
                    <a:moveTo>
                      <a:pt x="1331" y="0"/>
                    </a:moveTo>
                    <a:lnTo>
                      <a:pt x="0" y="4813"/>
                    </a:lnTo>
                    <a:lnTo>
                      <a:pt x="0" y="4813"/>
                    </a:lnTo>
                    <a:lnTo>
                      <a:pt x="277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2"/>
              <p:cNvSpPr/>
              <p:nvPr/>
            </p:nvSpPr>
            <p:spPr>
              <a:xfrm>
                <a:off x="5371313" y="4605225"/>
                <a:ext cx="145350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400" extrusionOk="0">
                    <a:moveTo>
                      <a:pt x="49" y="0"/>
                    </a:moveTo>
                    <a:cubicBezTo>
                      <a:pt x="19" y="0"/>
                      <a:pt x="1" y="48"/>
                      <a:pt x="35" y="82"/>
                    </a:cubicBezTo>
                    <a:lnTo>
                      <a:pt x="57" y="82"/>
                    </a:lnTo>
                    <a:cubicBezTo>
                      <a:pt x="988" y="791"/>
                      <a:pt x="1942" y="1523"/>
                      <a:pt x="2874" y="2255"/>
                    </a:cubicBezTo>
                    <a:cubicBezTo>
                      <a:pt x="3339" y="2610"/>
                      <a:pt x="3805" y="2965"/>
                      <a:pt x="4271" y="3320"/>
                    </a:cubicBezTo>
                    <a:cubicBezTo>
                      <a:pt x="4759" y="3675"/>
                      <a:pt x="5225" y="4074"/>
                      <a:pt x="5713" y="4384"/>
                    </a:cubicBezTo>
                    <a:cubicBezTo>
                      <a:pt x="5728" y="4395"/>
                      <a:pt x="5742" y="4399"/>
                      <a:pt x="5755" y="4399"/>
                    </a:cubicBezTo>
                    <a:cubicBezTo>
                      <a:pt x="5795" y="4399"/>
                      <a:pt x="5813" y="4352"/>
                      <a:pt x="5779" y="4318"/>
                    </a:cubicBezTo>
                    <a:cubicBezTo>
                      <a:pt x="5336" y="3941"/>
                      <a:pt x="4870" y="3586"/>
                      <a:pt x="4404" y="3231"/>
                    </a:cubicBezTo>
                    <a:cubicBezTo>
                      <a:pt x="3916" y="2898"/>
                      <a:pt x="3450" y="2521"/>
                      <a:pt x="2962" y="2167"/>
                    </a:cubicBezTo>
                    <a:cubicBezTo>
                      <a:pt x="2009" y="1435"/>
                      <a:pt x="1055" y="725"/>
                      <a:pt x="79" y="15"/>
                    </a:cubicBezTo>
                    <a:cubicBezTo>
                      <a:pt x="69" y="5"/>
                      <a:pt x="59" y="0"/>
                      <a:pt x="49" y="0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2"/>
              <p:cNvSpPr/>
              <p:nvPr/>
            </p:nvSpPr>
            <p:spPr>
              <a:xfrm>
                <a:off x="5773063" y="4646625"/>
                <a:ext cx="75975" cy="191215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76486" extrusionOk="0">
                    <a:moveTo>
                      <a:pt x="56" y="0"/>
                    </a:moveTo>
                    <a:cubicBezTo>
                      <a:pt x="28" y="0"/>
                      <a:pt x="0" y="23"/>
                      <a:pt x="0" y="67"/>
                    </a:cubicBezTo>
                    <a:cubicBezTo>
                      <a:pt x="865" y="10003"/>
                      <a:pt x="1509" y="19962"/>
                      <a:pt x="1974" y="29920"/>
                    </a:cubicBezTo>
                    <a:cubicBezTo>
                      <a:pt x="2440" y="39834"/>
                      <a:pt x="2706" y="49749"/>
                      <a:pt x="2773" y="59685"/>
                    </a:cubicBezTo>
                    <a:cubicBezTo>
                      <a:pt x="2817" y="65252"/>
                      <a:pt x="2751" y="70819"/>
                      <a:pt x="2706" y="76386"/>
                    </a:cubicBezTo>
                    <a:cubicBezTo>
                      <a:pt x="2706" y="76452"/>
                      <a:pt x="2756" y="76486"/>
                      <a:pt x="2806" y="76486"/>
                    </a:cubicBezTo>
                    <a:cubicBezTo>
                      <a:pt x="2856" y="76486"/>
                      <a:pt x="2906" y="76452"/>
                      <a:pt x="2906" y="76386"/>
                    </a:cubicBezTo>
                    <a:cubicBezTo>
                      <a:pt x="3039" y="71373"/>
                      <a:pt x="3017" y="66361"/>
                      <a:pt x="2995" y="61348"/>
                    </a:cubicBezTo>
                    <a:cubicBezTo>
                      <a:pt x="2972" y="56402"/>
                      <a:pt x="2906" y="51434"/>
                      <a:pt x="2795" y="46466"/>
                    </a:cubicBezTo>
                    <a:cubicBezTo>
                      <a:pt x="2529" y="36552"/>
                      <a:pt x="2085" y="26638"/>
                      <a:pt x="1442" y="16724"/>
                    </a:cubicBezTo>
                    <a:cubicBezTo>
                      <a:pt x="1065" y="11157"/>
                      <a:pt x="599" y="5612"/>
                      <a:pt x="111" y="67"/>
                    </a:cubicBezTo>
                    <a:cubicBezTo>
                      <a:pt x="111" y="23"/>
                      <a:pt x="84" y="0"/>
                      <a:pt x="56" y="0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2"/>
              <p:cNvSpPr/>
              <p:nvPr/>
            </p:nvSpPr>
            <p:spPr>
              <a:xfrm>
                <a:off x="4971513" y="4779250"/>
                <a:ext cx="404575" cy="1809550"/>
              </a:xfrm>
              <a:custGeom>
                <a:avLst/>
                <a:gdLst/>
                <a:ahLst/>
                <a:cxnLst/>
                <a:rect l="l" t="t" r="r" b="b"/>
                <a:pathLst>
                  <a:path w="16183" h="72382" extrusionOk="0">
                    <a:moveTo>
                      <a:pt x="16118" y="0"/>
                    </a:moveTo>
                    <a:cubicBezTo>
                      <a:pt x="16094" y="0"/>
                      <a:pt x="16068" y="13"/>
                      <a:pt x="16049" y="41"/>
                    </a:cubicBezTo>
                    <a:lnTo>
                      <a:pt x="16071" y="41"/>
                    </a:lnTo>
                    <a:cubicBezTo>
                      <a:pt x="14829" y="4698"/>
                      <a:pt x="13587" y="9356"/>
                      <a:pt x="12412" y="14036"/>
                    </a:cubicBezTo>
                    <a:cubicBezTo>
                      <a:pt x="11236" y="18693"/>
                      <a:pt x="10127" y="23351"/>
                      <a:pt x="9062" y="28009"/>
                    </a:cubicBezTo>
                    <a:cubicBezTo>
                      <a:pt x="7976" y="32689"/>
                      <a:pt x="6911" y="37413"/>
                      <a:pt x="5891" y="42137"/>
                    </a:cubicBezTo>
                    <a:cubicBezTo>
                      <a:pt x="4871" y="46839"/>
                      <a:pt x="3917" y="51563"/>
                      <a:pt x="2985" y="56287"/>
                    </a:cubicBezTo>
                    <a:cubicBezTo>
                      <a:pt x="2054" y="61034"/>
                      <a:pt x="1167" y="65758"/>
                      <a:pt x="324" y="70504"/>
                    </a:cubicBezTo>
                    <a:cubicBezTo>
                      <a:pt x="213" y="71081"/>
                      <a:pt x="124" y="71658"/>
                      <a:pt x="13" y="72256"/>
                    </a:cubicBezTo>
                    <a:cubicBezTo>
                      <a:pt x="0" y="72334"/>
                      <a:pt x="62" y="72381"/>
                      <a:pt x="125" y="72381"/>
                    </a:cubicBezTo>
                    <a:cubicBezTo>
                      <a:pt x="171" y="72381"/>
                      <a:pt x="217" y="72356"/>
                      <a:pt x="235" y="72301"/>
                    </a:cubicBezTo>
                    <a:cubicBezTo>
                      <a:pt x="1145" y="67577"/>
                      <a:pt x="1965" y="62830"/>
                      <a:pt x="2874" y="58106"/>
                    </a:cubicBezTo>
                    <a:cubicBezTo>
                      <a:pt x="3806" y="53360"/>
                      <a:pt x="4760" y="48680"/>
                      <a:pt x="5736" y="44000"/>
                    </a:cubicBezTo>
                    <a:cubicBezTo>
                      <a:pt x="6734" y="39298"/>
                      <a:pt x="7776" y="34574"/>
                      <a:pt x="8841" y="29872"/>
                    </a:cubicBezTo>
                    <a:cubicBezTo>
                      <a:pt x="9927" y="25170"/>
                      <a:pt x="11036" y="20490"/>
                      <a:pt x="12168" y="15810"/>
                    </a:cubicBezTo>
                    <a:cubicBezTo>
                      <a:pt x="13321" y="11130"/>
                      <a:pt x="14496" y="6450"/>
                      <a:pt x="15716" y="1793"/>
                    </a:cubicBezTo>
                    <a:cubicBezTo>
                      <a:pt x="15872" y="1216"/>
                      <a:pt x="16027" y="639"/>
                      <a:pt x="16182" y="63"/>
                    </a:cubicBezTo>
                    <a:cubicBezTo>
                      <a:pt x="16182" y="24"/>
                      <a:pt x="16152" y="0"/>
                      <a:pt x="16118" y="0"/>
                    </a:cubicBezTo>
                    <a:close/>
                  </a:path>
                </a:pathLst>
              </a:custGeom>
              <a:solidFill>
                <a:srgbClr val="1818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0" name="Google Shape;850;p52"/>
              <p:cNvGrpSpPr/>
              <p:nvPr/>
            </p:nvGrpSpPr>
            <p:grpSpPr>
              <a:xfrm>
                <a:off x="5595063" y="2973200"/>
                <a:ext cx="97375" cy="88150"/>
                <a:chOff x="-4074425" y="4926725"/>
                <a:chExt cx="97375" cy="88150"/>
              </a:xfrm>
            </p:grpSpPr>
            <p:sp>
              <p:nvSpPr>
                <p:cNvPr id="851" name="Google Shape;851;p52"/>
                <p:cNvSpPr/>
                <p:nvPr/>
              </p:nvSpPr>
              <p:spPr>
                <a:xfrm>
                  <a:off x="-4074425" y="4926725"/>
                  <a:ext cx="97375" cy="8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3526" extrusionOk="0">
                      <a:moveTo>
                        <a:pt x="1766" y="0"/>
                      </a:moveTo>
                      <a:cubicBezTo>
                        <a:pt x="713" y="0"/>
                        <a:pt x="0" y="738"/>
                        <a:pt x="723" y="2155"/>
                      </a:cubicBezTo>
                      <a:cubicBezTo>
                        <a:pt x="1277" y="3243"/>
                        <a:pt x="2033" y="3526"/>
                        <a:pt x="2667" y="3526"/>
                      </a:cubicBezTo>
                      <a:cubicBezTo>
                        <a:pt x="3351" y="3526"/>
                        <a:pt x="3894" y="3197"/>
                        <a:pt x="3894" y="3197"/>
                      </a:cubicBezTo>
                      <a:lnTo>
                        <a:pt x="3783" y="802"/>
                      </a:lnTo>
                      <a:cubicBezTo>
                        <a:pt x="3145" y="263"/>
                        <a:pt x="2395" y="0"/>
                        <a:pt x="17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52"/>
                <p:cNvSpPr/>
                <p:nvPr/>
              </p:nvSpPr>
              <p:spPr>
                <a:xfrm>
                  <a:off x="-4037800" y="4942375"/>
                  <a:ext cx="5012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1130" extrusionOk="0">
                      <a:moveTo>
                        <a:pt x="89" y="0"/>
                      </a:moveTo>
                      <a:cubicBezTo>
                        <a:pt x="23" y="0"/>
                        <a:pt x="1" y="89"/>
                        <a:pt x="67" y="111"/>
                      </a:cubicBezTo>
                      <a:cubicBezTo>
                        <a:pt x="732" y="266"/>
                        <a:pt x="1353" y="621"/>
                        <a:pt x="1841" y="1109"/>
                      </a:cubicBezTo>
                      <a:cubicBezTo>
                        <a:pt x="1856" y="1123"/>
                        <a:pt x="1872" y="1129"/>
                        <a:pt x="1889" y="1129"/>
                      </a:cubicBezTo>
                      <a:cubicBezTo>
                        <a:pt x="1948" y="1129"/>
                        <a:pt x="2004" y="1050"/>
                        <a:pt x="1952" y="998"/>
                      </a:cubicBezTo>
                      <a:cubicBezTo>
                        <a:pt x="1464" y="444"/>
                        <a:pt x="799" y="89"/>
                        <a:pt x="89" y="0"/>
                      </a:cubicBezTo>
                      <a:close/>
                    </a:path>
                  </a:pathLst>
                </a:custGeom>
                <a:solidFill>
                  <a:srgbClr val="1818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52"/>
                <p:cNvSpPr/>
                <p:nvPr/>
              </p:nvSpPr>
              <p:spPr>
                <a:xfrm>
                  <a:off x="-4020325" y="4950563"/>
                  <a:ext cx="15175" cy="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1619" extrusionOk="0">
                      <a:moveTo>
                        <a:pt x="491" y="0"/>
                      </a:moveTo>
                      <a:cubicBezTo>
                        <a:pt x="475" y="0"/>
                        <a:pt x="458" y="6"/>
                        <a:pt x="444" y="21"/>
                      </a:cubicBezTo>
                      <a:cubicBezTo>
                        <a:pt x="45" y="442"/>
                        <a:pt x="0" y="1108"/>
                        <a:pt x="333" y="1596"/>
                      </a:cubicBezTo>
                      <a:cubicBezTo>
                        <a:pt x="349" y="1612"/>
                        <a:pt x="369" y="1619"/>
                        <a:pt x="390" y="1619"/>
                      </a:cubicBezTo>
                      <a:cubicBezTo>
                        <a:pt x="453" y="1619"/>
                        <a:pt x="516" y="1552"/>
                        <a:pt x="466" y="1485"/>
                      </a:cubicBezTo>
                      <a:cubicBezTo>
                        <a:pt x="200" y="1063"/>
                        <a:pt x="244" y="509"/>
                        <a:pt x="555" y="132"/>
                      </a:cubicBezTo>
                      <a:cubicBezTo>
                        <a:pt x="607" y="80"/>
                        <a:pt x="550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1818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4" name="Google Shape;854;p52"/>
              <p:cNvSpPr/>
              <p:nvPr/>
            </p:nvSpPr>
            <p:spPr>
              <a:xfrm>
                <a:off x="5035588" y="3379075"/>
                <a:ext cx="914925" cy="908275"/>
              </a:xfrm>
              <a:custGeom>
                <a:avLst/>
                <a:gdLst/>
                <a:ahLst/>
                <a:cxnLst/>
                <a:rect l="l" t="t" r="r" b="b"/>
                <a:pathLst>
                  <a:path w="36597" h="36331" extrusionOk="0">
                    <a:moveTo>
                      <a:pt x="24821" y="0"/>
                    </a:moveTo>
                    <a:cubicBezTo>
                      <a:pt x="17819" y="0"/>
                      <a:pt x="12881" y="226"/>
                      <a:pt x="8252" y="12088"/>
                    </a:cubicBezTo>
                    <a:cubicBezTo>
                      <a:pt x="3439" y="24420"/>
                      <a:pt x="1" y="36330"/>
                      <a:pt x="1" y="36330"/>
                    </a:cubicBezTo>
                    <a:lnTo>
                      <a:pt x="36597" y="36330"/>
                    </a:lnTo>
                    <a:lnTo>
                      <a:pt x="34689" y="5878"/>
                    </a:lnTo>
                    <a:cubicBezTo>
                      <a:pt x="34467" y="2573"/>
                      <a:pt x="31717" y="1"/>
                      <a:pt x="28413" y="1"/>
                    </a:cubicBezTo>
                    <a:lnTo>
                      <a:pt x="25662" y="1"/>
                    </a:lnTo>
                    <a:cubicBezTo>
                      <a:pt x="25379" y="1"/>
                      <a:pt x="25098" y="0"/>
                      <a:pt x="24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5636663" y="4743100"/>
                <a:ext cx="944300" cy="819000"/>
              </a:xfrm>
              <a:custGeom>
                <a:avLst/>
                <a:gdLst/>
                <a:ahLst/>
                <a:cxnLst/>
                <a:rect l="l" t="t" r="r" b="b"/>
                <a:pathLst>
                  <a:path w="37772" h="32760" extrusionOk="0">
                    <a:moveTo>
                      <a:pt x="30341" y="1"/>
                    </a:moveTo>
                    <a:lnTo>
                      <a:pt x="0" y="9848"/>
                    </a:lnTo>
                    <a:lnTo>
                      <a:pt x="7452" y="32759"/>
                    </a:lnTo>
                    <a:lnTo>
                      <a:pt x="37771" y="22890"/>
                    </a:lnTo>
                    <a:lnTo>
                      <a:pt x="30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2"/>
              <p:cNvSpPr/>
              <p:nvPr/>
            </p:nvSpPr>
            <p:spPr>
              <a:xfrm>
                <a:off x="5595063" y="3433575"/>
                <a:ext cx="522900" cy="1714325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68573" extrusionOk="0">
                    <a:moveTo>
                      <a:pt x="6747" y="0"/>
                    </a:moveTo>
                    <a:cubicBezTo>
                      <a:pt x="6665" y="0"/>
                      <a:pt x="6582" y="5"/>
                      <a:pt x="6499" y="16"/>
                    </a:cubicBezTo>
                    <a:cubicBezTo>
                      <a:pt x="2529" y="504"/>
                      <a:pt x="1" y="2656"/>
                      <a:pt x="600" y="8001"/>
                    </a:cubicBezTo>
                    <a:cubicBezTo>
                      <a:pt x="600" y="8001"/>
                      <a:pt x="6588" y="37832"/>
                      <a:pt x="8850" y="51738"/>
                    </a:cubicBezTo>
                    <a:cubicBezTo>
                      <a:pt x="9360" y="54777"/>
                      <a:pt x="9871" y="57084"/>
                      <a:pt x="10070" y="58104"/>
                    </a:cubicBezTo>
                    <a:cubicBezTo>
                      <a:pt x="11113" y="63760"/>
                      <a:pt x="11379" y="67197"/>
                      <a:pt x="12754" y="67330"/>
                    </a:cubicBezTo>
                    <a:cubicBezTo>
                      <a:pt x="12772" y="67332"/>
                      <a:pt x="12790" y="67333"/>
                      <a:pt x="12807" y="67333"/>
                    </a:cubicBezTo>
                    <a:cubicBezTo>
                      <a:pt x="13921" y="67333"/>
                      <a:pt x="13657" y="63869"/>
                      <a:pt x="13242" y="62340"/>
                    </a:cubicBezTo>
                    <a:lnTo>
                      <a:pt x="13242" y="62340"/>
                    </a:lnTo>
                    <a:cubicBezTo>
                      <a:pt x="13730" y="64070"/>
                      <a:pt x="14129" y="68572"/>
                      <a:pt x="15260" y="68572"/>
                    </a:cubicBezTo>
                    <a:cubicBezTo>
                      <a:pt x="16391" y="68572"/>
                      <a:pt x="16147" y="63094"/>
                      <a:pt x="15748" y="61320"/>
                    </a:cubicBezTo>
                    <a:lnTo>
                      <a:pt x="15748" y="61320"/>
                    </a:lnTo>
                    <a:cubicBezTo>
                      <a:pt x="16153" y="62877"/>
                      <a:pt x="16723" y="68333"/>
                      <a:pt x="17930" y="68333"/>
                    </a:cubicBezTo>
                    <a:cubicBezTo>
                      <a:pt x="17978" y="68333"/>
                      <a:pt x="18027" y="68324"/>
                      <a:pt x="18077" y="68306"/>
                    </a:cubicBezTo>
                    <a:cubicBezTo>
                      <a:pt x="19297" y="67885"/>
                      <a:pt x="18898" y="62983"/>
                      <a:pt x="18188" y="60810"/>
                    </a:cubicBezTo>
                    <a:lnTo>
                      <a:pt x="18188" y="60810"/>
                    </a:lnTo>
                    <a:cubicBezTo>
                      <a:pt x="18792" y="62513"/>
                      <a:pt x="19249" y="65475"/>
                      <a:pt x="20130" y="65475"/>
                    </a:cubicBezTo>
                    <a:cubicBezTo>
                      <a:pt x="20155" y="65475"/>
                      <a:pt x="20180" y="65472"/>
                      <a:pt x="20206" y="65467"/>
                    </a:cubicBezTo>
                    <a:cubicBezTo>
                      <a:pt x="20916" y="65312"/>
                      <a:pt x="20472" y="58703"/>
                      <a:pt x="18898" y="49188"/>
                    </a:cubicBezTo>
                    <a:cubicBezTo>
                      <a:pt x="17811" y="42623"/>
                      <a:pt x="16635" y="35082"/>
                      <a:pt x="16081" y="28273"/>
                    </a:cubicBezTo>
                    <a:cubicBezTo>
                      <a:pt x="15770" y="24458"/>
                      <a:pt x="15304" y="20887"/>
                      <a:pt x="14750" y="17649"/>
                    </a:cubicBezTo>
                    <a:cubicBezTo>
                      <a:pt x="14240" y="14854"/>
                      <a:pt x="13597" y="12104"/>
                      <a:pt x="12798" y="9376"/>
                    </a:cubicBezTo>
                    <a:cubicBezTo>
                      <a:pt x="12798" y="9376"/>
                      <a:pt x="12798" y="9354"/>
                      <a:pt x="12798" y="9354"/>
                    </a:cubicBezTo>
                    <a:cubicBezTo>
                      <a:pt x="11048" y="3527"/>
                      <a:pt x="8866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2"/>
              <p:cNvSpPr/>
              <p:nvPr/>
            </p:nvSpPr>
            <p:spPr>
              <a:xfrm>
                <a:off x="5919988" y="4929925"/>
                <a:ext cx="19450" cy="1385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5543" extrusionOk="0">
                    <a:moveTo>
                      <a:pt x="46" y="0"/>
                    </a:moveTo>
                    <a:cubicBezTo>
                      <a:pt x="26" y="0"/>
                      <a:pt x="1" y="19"/>
                      <a:pt x="1" y="46"/>
                    </a:cubicBezTo>
                    <a:cubicBezTo>
                      <a:pt x="267" y="1865"/>
                      <a:pt x="422" y="3684"/>
                      <a:pt x="666" y="5502"/>
                    </a:cubicBezTo>
                    <a:cubicBezTo>
                      <a:pt x="666" y="5530"/>
                      <a:pt x="686" y="5543"/>
                      <a:pt x="708" y="5543"/>
                    </a:cubicBezTo>
                    <a:cubicBezTo>
                      <a:pt x="740" y="5543"/>
                      <a:pt x="777" y="5519"/>
                      <a:pt x="777" y="5480"/>
                    </a:cubicBezTo>
                    <a:cubicBezTo>
                      <a:pt x="666" y="3639"/>
                      <a:pt x="422" y="1821"/>
                      <a:pt x="67" y="24"/>
                    </a:cubicBezTo>
                    <a:cubicBezTo>
                      <a:pt x="67" y="7"/>
                      <a:pt x="58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2"/>
              <p:cNvSpPr/>
              <p:nvPr/>
            </p:nvSpPr>
            <p:spPr>
              <a:xfrm>
                <a:off x="5979013" y="4898375"/>
                <a:ext cx="20575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412" extrusionOk="0">
                    <a:moveTo>
                      <a:pt x="89" y="1"/>
                    </a:moveTo>
                    <a:cubicBezTo>
                      <a:pt x="47" y="1"/>
                      <a:pt x="0" y="37"/>
                      <a:pt x="13" y="88"/>
                    </a:cubicBezTo>
                    <a:cubicBezTo>
                      <a:pt x="279" y="1841"/>
                      <a:pt x="479" y="3593"/>
                      <a:pt x="678" y="5345"/>
                    </a:cubicBezTo>
                    <a:cubicBezTo>
                      <a:pt x="678" y="5389"/>
                      <a:pt x="717" y="5412"/>
                      <a:pt x="753" y="5412"/>
                    </a:cubicBezTo>
                    <a:cubicBezTo>
                      <a:pt x="789" y="5412"/>
                      <a:pt x="823" y="5389"/>
                      <a:pt x="811" y="5345"/>
                    </a:cubicBezTo>
                    <a:cubicBezTo>
                      <a:pt x="678" y="3571"/>
                      <a:pt x="457" y="1818"/>
                      <a:pt x="146" y="66"/>
                    </a:cubicBezTo>
                    <a:cubicBezTo>
                      <a:pt x="146" y="20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52"/>
              <p:cNvSpPr/>
              <p:nvPr/>
            </p:nvSpPr>
            <p:spPr>
              <a:xfrm>
                <a:off x="6080463" y="4782025"/>
                <a:ext cx="19200" cy="109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4388" extrusionOk="0">
                    <a:moveTo>
                      <a:pt x="76" y="0"/>
                    </a:moveTo>
                    <a:cubicBezTo>
                      <a:pt x="40" y="0"/>
                      <a:pt x="1" y="24"/>
                      <a:pt x="14" y="63"/>
                    </a:cubicBezTo>
                    <a:cubicBezTo>
                      <a:pt x="103" y="772"/>
                      <a:pt x="236" y="1460"/>
                      <a:pt x="347" y="2170"/>
                    </a:cubicBezTo>
                    <a:cubicBezTo>
                      <a:pt x="457" y="2879"/>
                      <a:pt x="524" y="3611"/>
                      <a:pt x="546" y="4321"/>
                    </a:cubicBezTo>
                    <a:cubicBezTo>
                      <a:pt x="546" y="4365"/>
                      <a:pt x="579" y="4388"/>
                      <a:pt x="613" y="4388"/>
                    </a:cubicBezTo>
                    <a:cubicBezTo>
                      <a:pt x="646" y="4388"/>
                      <a:pt x="679" y="4365"/>
                      <a:pt x="679" y="4321"/>
                    </a:cubicBezTo>
                    <a:cubicBezTo>
                      <a:pt x="768" y="2879"/>
                      <a:pt x="347" y="1482"/>
                      <a:pt x="125" y="40"/>
                    </a:cubicBezTo>
                    <a:cubicBezTo>
                      <a:pt x="125" y="13"/>
                      <a:pt x="101" y="0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>
                <a:off x="5566238" y="3412900"/>
                <a:ext cx="574475" cy="1319700"/>
              </a:xfrm>
              <a:custGeom>
                <a:avLst/>
                <a:gdLst/>
                <a:ahLst/>
                <a:cxnLst/>
                <a:rect l="l" t="t" r="r" b="b"/>
                <a:pathLst>
                  <a:path w="22979" h="52788" extrusionOk="0">
                    <a:moveTo>
                      <a:pt x="10669" y="0"/>
                    </a:moveTo>
                    <a:lnTo>
                      <a:pt x="0" y="1309"/>
                    </a:lnTo>
                    <a:cubicBezTo>
                      <a:pt x="0" y="1309"/>
                      <a:pt x="6432" y="38859"/>
                      <a:pt x="8695" y="52787"/>
                    </a:cubicBezTo>
                    <a:cubicBezTo>
                      <a:pt x="8695" y="52787"/>
                      <a:pt x="15859" y="51146"/>
                      <a:pt x="20028" y="50037"/>
                    </a:cubicBezTo>
                    <a:cubicBezTo>
                      <a:pt x="21758" y="49571"/>
                      <a:pt x="22978" y="49216"/>
                      <a:pt x="22978" y="49105"/>
                    </a:cubicBezTo>
                    <a:cubicBezTo>
                      <a:pt x="22978" y="48795"/>
                      <a:pt x="18542" y="29809"/>
                      <a:pt x="15881" y="18498"/>
                    </a:cubicBezTo>
                    <a:cubicBezTo>
                      <a:pt x="14816" y="13885"/>
                      <a:pt x="14018" y="10558"/>
                      <a:pt x="13951" y="10225"/>
                    </a:cubicBezTo>
                    <a:cubicBezTo>
                      <a:pt x="13951" y="10203"/>
                      <a:pt x="13951" y="10203"/>
                      <a:pt x="13951" y="10181"/>
                    </a:cubicBezTo>
                    <a:cubicBezTo>
                      <a:pt x="12110" y="4148"/>
                      <a:pt x="10669" y="0"/>
                      <a:pt x="10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>
                <a:off x="5604713" y="3663425"/>
                <a:ext cx="105725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531" extrusionOk="0">
                    <a:moveTo>
                      <a:pt x="88" y="0"/>
                    </a:moveTo>
                    <a:cubicBezTo>
                      <a:pt x="46" y="0"/>
                      <a:pt x="0" y="38"/>
                      <a:pt x="14" y="93"/>
                    </a:cubicBezTo>
                    <a:cubicBezTo>
                      <a:pt x="524" y="2999"/>
                      <a:pt x="1034" y="5904"/>
                      <a:pt x="1567" y="8832"/>
                    </a:cubicBezTo>
                    <a:cubicBezTo>
                      <a:pt x="2099" y="11760"/>
                      <a:pt x="2609" y="14643"/>
                      <a:pt x="3141" y="17548"/>
                    </a:cubicBezTo>
                    <a:cubicBezTo>
                      <a:pt x="3452" y="19190"/>
                      <a:pt x="3740" y="20831"/>
                      <a:pt x="4051" y="22472"/>
                    </a:cubicBezTo>
                    <a:cubicBezTo>
                      <a:pt x="4059" y="22514"/>
                      <a:pt x="4086" y="22530"/>
                      <a:pt x="4116" y="22530"/>
                    </a:cubicBezTo>
                    <a:cubicBezTo>
                      <a:pt x="4167" y="22530"/>
                      <a:pt x="4228" y="22483"/>
                      <a:pt x="4228" y="22428"/>
                    </a:cubicBezTo>
                    <a:cubicBezTo>
                      <a:pt x="3740" y="19500"/>
                      <a:pt x="3186" y="16595"/>
                      <a:pt x="2653" y="13667"/>
                    </a:cubicBezTo>
                    <a:cubicBezTo>
                      <a:pt x="2121" y="10761"/>
                      <a:pt x="1589" y="7878"/>
                      <a:pt x="1056" y="4973"/>
                    </a:cubicBezTo>
                    <a:cubicBezTo>
                      <a:pt x="746" y="3331"/>
                      <a:pt x="435" y="1690"/>
                      <a:pt x="147" y="49"/>
                    </a:cubicBezTo>
                    <a:cubicBezTo>
                      <a:pt x="139" y="15"/>
                      <a:pt x="114" y="0"/>
                      <a:pt x="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2"/>
              <p:cNvSpPr/>
              <p:nvPr/>
            </p:nvSpPr>
            <p:spPr>
              <a:xfrm>
                <a:off x="5561013" y="3661725"/>
                <a:ext cx="614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526" extrusionOk="0">
                    <a:moveTo>
                      <a:pt x="85" y="1"/>
                    </a:moveTo>
                    <a:cubicBezTo>
                      <a:pt x="47" y="1"/>
                      <a:pt x="1" y="48"/>
                      <a:pt x="32" y="95"/>
                    </a:cubicBezTo>
                    <a:cubicBezTo>
                      <a:pt x="764" y="1226"/>
                      <a:pt x="1518" y="2357"/>
                      <a:pt x="2294" y="3488"/>
                    </a:cubicBezTo>
                    <a:cubicBezTo>
                      <a:pt x="2308" y="3515"/>
                      <a:pt x="2329" y="3525"/>
                      <a:pt x="2351" y="3525"/>
                    </a:cubicBezTo>
                    <a:cubicBezTo>
                      <a:pt x="2403" y="3525"/>
                      <a:pt x="2458" y="3468"/>
                      <a:pt x="2427" y="3422"/>
                    </a:cubicBezTo>
                    <a:cubicBezTo>
                      <a:pt x="1651" y="2290"/>
                      <a:pt x="919" y="1137"/>
                      <a:pt x="121" y="28"/>
                    </a:cubicBezTo>
                    <a:cubicBezTo>
                      <a:pt x="114" y="9"/>
                      <a:pt x="100" y="1"/>
                      <a:pt x="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2"/>
              <p:cNvSpPr/>
              <p:nvPr/>
            </p:nvSpPr>
            <p:spPr>
              <a:xfrm>
                <a:off x="5801332" y="4955298"/>
                <a:ext cx="618741" cy="464492"/>
              </a:xfrm>
              <a:custGeom>
                <a:avLst/>
                <a:gdLst/>
                <a:ahLst/>
                <a:cxnLst/>
                <a:rect l="l" t="t" r="r" b="b"/>
                <a:pathLst>
                  <a:path w="40983" h="40567" extrusionOk="0">
                    <a:moveTo>
                      <a:pt x="13941" y="33586"/>
                    </a:moveTo>
                    <a:cubicBezTo>
                      <a:pt x="14631" y="35352"/>
                      <a:pt x="15199" y="37164"/>
                      <a:pt x="15642" y="39008"/>
                    </a:cubicBezTo>
                    <a:lnTo>
                      <a:pt x="15642" y="39008"/>
                    </a:lnTo>
                    <a:cubicBezTo>
                      <a:pt x="14603" y="37367"/>
                      <a:pt x="14098" y="35504"/>
                      <a:pt x="13941" y="33586"/>
                    </a:cubicBezTo>
                    <a:close/>
                    <a:moveTo>
                      <a:pt x="38948" y="0"/>
                    </a:moveTo>
                    <a:cubicBezTo>
                      <a:pt x="24080" y="0"/>
                      <a:pt x="14653" y="16886"/>
                      <a:pt x="13391" y="30102"/>
                    </a:cubicBezTo>
                    <a:cubicBezTo>
                      <a:pt x="13379" y="30219"/>
                      <a:pt x="13368" y="30336"/>
                      <a:pt x="13358" y="30453"/>
                    </a:cubicBezTo>
                    <a:lnTo>
                      <a:pt x="13358" y="30453"/>
                    </a:lnTo>
                    <a:cubicBezTo>
                      <a:pt x="12609" y="28848"/>
                      <a:pt x="11749" y="27296"/>
                      <a:pt x="10774" y="25821"/>
                    </a:cubicBezTo>
                    <a:cubicBezTo>
                      <a:pt x="8857" y="22899"/>
                      <a:pt x="5893" y="20258"/>
                      <a:pt x="2380" y="20258"/>
                    </a:cubicBezTo>
                    <a:cubicBezTo>
                      <a:pt x="1708" y="20258"/>
                      <a:pt x="1015" y="20355"/>
                      <a:pt x="305" y="20565"/>
                    </a:cubicBezTo>
                    <a:cubicBezTo>
                      <a:pt x="0" y="20646"/>
                      <a:pt x="87" y="21064"/>
                      <a:pt x="360" y="21064"/>
                    </a:cubicBezTo>
                    <a:cubicBezTo>
                      <a:pt x="385" y="21064"/>
                      <a:pt x="411" y="21060"/>
                      <a:pt x="438" y="21053"/>
                    </a:cubicBezTo>
                    <a:lnTo>
                      <a:pt x="438" y="21031"/>
                    </a:lnTo>
                    <a:cubicBezTo>
                      <a:pt x="1018" y="20889"/>
                      <a:pt x="1579" y="20822"/>
                      <a:pt x="2123" y="20822"/>
                    </a:cubicBezTo>
                    <a:cubicBezTo>
                      <a:pt x="6156" y="20822"/>
                      <a:pt x="9194" y="24470"/>
                      <a:pt x="11129" y="27773"/>
                    </a:cubicBezTo>
                    <a:cubicBezTo>
                      <a:pt x="11930" y="29142"/>
                      <a:pt x="12649" y="30554"/>
                      <a:pt x="13284" y="32001"/>
                    </a:cubicBezTo>
                    <a:lnTo>
                      <a:pt x="13284" y="32001"/>
                    </a:lnTo>
                    <a:cubicBezTo>
                      <a:pt x="13259" y="35058"/>
                      <a:pt x="13986" y="38033"/>
                      <a:pt x="16008" y="40460"/>
                    </a:cubicBezTo>
                    <a:cubicBezTo>
                      <a:pt x="16071" y="40535"/>
                      <a:pt x="16143" y="40566"/>
                      <a:pt x="16212" y="40566"/>
                    </a:cubicBezTo>
                    <a:cubicBezTo>
                      <a:pt x="16388" y="40566"/>
                      <a:pt x="16550" y="40368"/>
                      <a:pt x="16518" y="40194"/>
                    </a:cubicBezTo>
                    <a:cubicBezTo>
                      <a:pt x="15932" y="37286"/>
                      <a:pt x="15066" y="34400"/>
                      <a:pt x="13893" y="31650"/>
                    </a:cubicBezTo>
                    <a:lnTo>
                      <a:pt x="13893" y="31650"/>
                    </a:lnTo>
                    <a:cubicBezTo>
                      <a:pt x="13932" y="30241"/>
                      <a:pt x="14121" y="28832"/>
                      <a:pt x="14389" y="27485"/>
                    </a:cubicBezTo>
                    <a:cubicBezTo>
                      <a:pt x="15276" y="23027"/>
                      <a:pt x="16807" y="18746"/>
                      <a:pt x="18936" y="14754"/>
                    </a:cubicBezTo>
                    <a:cubicBezTo>
                      <a:pt x="23119" y="6948"/>
                      <a:pt x="30656" y="610"/>
                      <a:pt x="39836" y="610"/>
                    </a:cubicBezTo>
                    <a:cubicBezTo>
                      <a:pt x="40098" y="610"/>
                      <a:pt x="40362" y="615"/>
                      <a:pt x="40627" y="626"/>
                    </a:cubicBezTo>
                    <a:cubicBezTo>
                      <a:pt x="40982" y="626"/>
                      <a:pt x="40960" y="93"/>
                      <a:pt x="40627" y="71"/>
                    </a:cubicBezTo>
                    <a:cubicBezTo>
                      <a:pt x="40060" y="24"/>
                      <a:pt x="39500" y="0"/>
                      <a:pt x="38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52"/>
            <p:cNvSpPr/>
            <p:nvPr/>
          </p:nvSpPr>
          <p:spPr>
            <a:xfrm flipH="1">
              <a:off x="6077910" y="3989888"/>
              <a:ext cx="25651" cy="168679"/>
            </a:xfrm>
            <a:custGeom>
              <a:avLst/>
              <a:gdLst/>
              <a:ahLst/>
              <a:cxnLst/>
              <a:rect l="l" t="t" r="r" b="b"/>
              <a:pathLst>
                <a:path w="823" h="5412" extrusionOk="0">
                  <a:moveTo>
                    <a:pt x="89" y="1"/>
                  </a:moveTo>
                  <a:cubicBezTo>
                    <a:pt x="47" y="1"/>
                    <a:pt x="0" y="37"/>
                    <a:pt x="13" y="88"/>
                  </a:cubicBezTo>
                  <a:cubicBezTo>
                    <a:pt x="279" y="1841"/>
                    <a:pt x="479" y="3593"/>
                    <a:pt x="678" y="5345"/>
                  </a:cubicBezTo>
                  <a:cubicBezTo>
                    <a:pt x="678" y="5389"/>
                    <a:pt x="717" y="5412"/>
                    <a:pt x="753" y="5412"/>
                  </a:cubicBezTo>
                  <a:cubicBezTo>
                    <a:pt x="789" y="5412"/>
                    <a:pt x="823" y="5389"/>
                    <a:pt x="811" y="5345"/>
                  </a:cubicBezTo>
                  <a:cubicBezTo>
                    <a:pt x="678" y="3571"/>
                    <a:pt x="457" y="1818"/>
                    <a:pt x="146" y="66"/>
                  </a:cubicBezTo>
                  <a:cubicBezTo>
                    <a:pt x="146" y="20"/>
                    <a:pt x="11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5" name="Google Shape;865;p52"/>
          <p:cNvCxnSpPr/>
          <p:nvPr/>
        </p:nvCxnSpPr>
        <p:spPr>
          <a:xfrm rot="5400000">
            <a:off x="1715293" y="2570636"/>
            <a:ext cx="406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52"/>
          <p:cNvCxnSpPr/>
          <p:nvPr/>
        </p:nvCxnSpPr>
        <p:spPr>
          <a:xfrm rot="5400000">
            <a:off x="1807743" y="2571700"/>
            <a:ext cx="4073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3"/>
          <p:cNvSpPr/>
          <p:nvPr/>
        </p:nvSpPr>
        <p:spPr>
          <a:xfrm>
            <a:off x="7785000" y="2897951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53"/>
          <p:cNvGrpSpPr/>
          <p:nvPr/>
        </p:nvGrpSpPr>
        <p:grpSpPr>
          <a:xfrm>
            <a:off x="3320720" y="3179657"/>
            <a:ext cx="2323678" cy="1610271"/>
            <a:chOff x="4705573" y="3413821"/>
            <a:chExt cx="1599998" cy="1108773"/>
          </a:xfrm>
        </p:grpSpPr>
        <p:sp>
          <p:nvSpPr>
            <p:cNvPr id="873" name="Google Shape;873;p53"/>
            <p:cNvSpPr/>
            <p:nvPr/>
          </p:nvSpPr>
          <p:spPr>
            <a:xfrm>
              <a:off x="4788558" y="4179424"/>
              <a:ext cx="166433" cy="343170"/>
            </a:xfrm>
            <a:custGeom>
              <a:avLst/>
              <a:gdLst/>
              <a:ahLst/>
              <a:cxnLst/>
              <a:rect l="l" t="t" r="r" b="b"/>
              <a:pathLst>
                <a:path w="3570" h="7361" extrusionOk="0">
                  <a:moveTo>
                    <a:pt x="0" y="1"/>
                  </a:moveTo>
                  <a:lnTo>
                    <a:pt x="0" y="7360"/>
                  </a:lnTo>
                  <a:lnTo>
                    <a:pt x="3570" y="7360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5058492" y="4066090"/>
              <a:ext cx="166900" cy="456503"/>
            </a:xfrm>
            <a:custGeom>
              <a:avLst/>
              <a:gdLst/>
              <a:ahLst/>
              <a:cxnLst/>
              <a:rect l="l" t="t" r="r" b="b"/>
              <a:pathLst>
                <a:path w="3580" h="9792" extrusionOk="0">
                  <a:moveTo>
                    <a:pt x="0" y="1"/>
                  </a:moveTo>
                  <a:lnTo>
                    <a:pt x="0" y="9791"/>
                  </a:lnTo>
                  <a:lnTo>
                    <a:pt x="3580" y="9791"/>
                  </a:lnTo>
                  <a:lnTo>
                    <a:pt x="35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5328427" y="3973734"/>
              <a:ext cx="166900" cy="548857"/>
            </a:xfrm>
            <a:custGeom>
              <a:avLst/>
              <a:gdLst/>
              <a:ahLst/>
              <a:cxnLst/>
              <a:rect l="l" t="t" r="r" b="b"/>
              <a:pathLst>
                <a:path w="3580" h="11773" extrusionOk="0">
                  <a:moveTo>
                    <a:pt x="0" y="1"/>
                  </a:moveTo>
                  <a:lnTo>
                    <a:pt x="0" y="11772"/>
                  </a:lnTo>
                  <a:lnTo>
                    <a:pt x="3580" y="11772"/>
                  </a:lnTo>
                  <a:lnTo>
                    <a:pt x="3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5598361" y="3833220"/>
              <a:ext cx="166900" cy="689370"/>
            </a:xfrm>
            <a:custGeom>
              <a:avLst/>
              <a:gdLst/>
              <a:ahLst/>
              <a:cxnLst/>
              <a:rect l="l" t="t" r="r" b="b"/>
              <a:pathLst>
                <a:path w="3580" h="14787" extrusionOk="0">
                  <a:moveTo>
                    <a:pt x="0" y="0"/>
                  </a:moveTo>
                  <a:lnTo>
                    <a:pt x="0" y="14786"/>
                  </a:lnTo>
                  <a:lnTo>
                    <a:pt x="3580" y="14786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5868715" y="3846600"/>
              <a:ext cx="166480" cy="675524"/>
            </a:xfrm>
            <a:custGeom>
              <a:avLst/>
              <a:gdLst/>
              <a:ahLst/>
              <a:cxnLst/>
              <a:rect l="l" t="t" r="r" b="b"/>
              <a:pathLst>
                <a:path w="3571" h="14490" extrusionOk="0">
                  <a:moveTo>
                    <a:pt x="1" y="0"/>
                  </a:moveTo>
                  <a:lnTo>
                    <a:pt x="1" y="14490"/>
                  </a:lnTo>
                  <a:lnTo>
                    <a:pt x="3571" y="14490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4705573" y="3413821"/>
              <a:ext cx="1599998" cy="795104"/>
            </a:xfrm>
            <a:custGeom>
              <a:avLst/>
              <a:gdLst/>
              <a:ahLst/>
              <a:cxnLst/>
              <a:rect l="l" t="t" r="r" b="b"/>
              <a:pathLst>
                <a:path w="34320" h="17055" extrusionOk="0">
                  <a:moveTo>
                    <a:pt x="33984" y="0"/>
                  </a:moveTo>
                  <a:lnTo>
                    <a:pt x="26558" y="7905"/>
                  </a:lnTo>
                  <a:lnTo>
                    <a:pt x="16882" y="7905"/>
                  </a:lnTo>
                  <a:lnTo>
                    <a:pt x="12355" y="11791"/>
                  </a:lnTo>
                  <a:lnTo>
                    <a:pt x="6173" y="11791"/>
                  </a:lnTo>
                  <a:lnTo>
                    <a:pt x="0" y="16700"/>
                  </a:lnTo>
                  <a:lnTo>
                    <a:pt x="287" y="17054"/>
                  </a:lnTo>
                  <a:lnTo>
                    <a:pt x="6326" y="12250"/>
                  </a:lnTo>
                  <a:lnTo>
                    <a:pt x="12528" y="12250"/>
                  </a:lnTo>
                  <a:lnTo>
                    <a:pt x="17054" y="8365"/>
                  </a:lnTo>
                  <a:lnTo>
                    <a:pt x="26759" y="8365"/>
                  </a:lnTo>
                  <a:lnTo>
                    <a:pt x="34319" y="306"/>
                  </a:lnTo>
                  <a:lnTo>
                    <a:pt x="33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" name="Google Shape;880;p53"/>
          <p:cNvSpPr txBox="1">
            <a:spLocks noGrp="1"/>
          </p:cNvSpPr>
          <p:nvPr>
            <p:ph type="title"/>
          </p:nvPr>
        </p:nvSpPr>
        <p:spPr>
          <a:xfrm>
            <a:off x="1136850" y="1477589"/>
            <a:ext cx="68703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Information</a:t>
            </a:r>
            <a:endParaRPr dirty="0"/>
          </a:p>
        </p:txBody>
      </p:sp>
      <p:sp>
        <p:nvSpPr>
          <p:cNvPr id="881" name="Google Shape;881;p53"/>
          <p:cNvSpPr txBox="1">
            <a:spLocks noGrp="1"/>
          </p:cNvSpPr>
          <p:nvPr>
            <p:ph type="title" idx="2"/>
          </p:nvPr>
        </p:nvSpPr>
        <p:spPr>
          <a:xfrm>
            <a:off x="3405150" y="590394"/>
            <a:ext cx="23337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882" name="Google Shape;882;p53"/>
          <p:cNvSpPr/>
          <p:nvPr/>
        </p:nvSpPr>
        <p:spPr>
          <a:xfrm>
            <a:off x="4331052" y="3514999"/>
            <a:ext cx="29247" cy="40283"/>
          </a:xfrm>
          <a:custGeom>
            <a:avLst/>
            <a:gdLst/>
            <a:ahLst/>
            <a:cxnLst/>
            <a:rect l="l" t="t" r="r" b="b"/>
            <a:pathLst>
              <a:path w="432" h="595" extrusionOk="0">
                <a:moveTo>
                  <a:pt x="355" y="1"/>
                </a:moveTo>
                <a:cubicBezTo>
                  <a:pt x="240" y="173"/>
                  <a:pt x="115" y="345"/>
                  <a:pt x="1" y="518"/>
                </a:cubicBezTo>
                <a:lnTo>
                  <a:pt x="87" y="594"/>
                </a:lnTo>
                <a:cubicBezTo>
                  <a:pt x="202" y="422"/>
                  <a:pt x="316" y="259"/>
                  <a:pt x="431" y="97"/>
                </a:cubicBezTo>
                <a:lnTo>
                  <a:pt x="355" y="1"/>
                </a:lnTo>
                <a:close/>
              </a:path>
            </a:pathLst>
          </a:custGeom>
          <a:solidFill>
            <a:srgbClr val="F49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53"/>
          <p:cNvSpPr/>
          <p:nvPr/>
        </p:nvSpPr>
        <p:spPr>
          <a:xfrm>
            <a:off x="4294154" y="3574646"/>
            <a:ext cx="27284" cy="41502"/>
          </a:xfrm>
          <a:custGeom>
            <a:avLst/>
            <a:gdLst/>
            <a:ahLst/>
            <a:cxnLst/>
            <a:rect l="l" t="t" r="r" b="b"/>
            <a:pathLst>
              <a:path w="403" h="613" extrusionOk="0">
                <a:moveTo>
                  <a:pt x="316" y="0"/>
                </a:moveTo>
                <a:cubicBezTo>
                  <a:pt x="211" y="182"/>
                  <a:pt x="105" y="364"/>
                  <a:pt x="0" y="546"/>
                </a:cubicBezTo>
                <a:lnTo>
                  <a:pt x="86" y="613"/>
                </a:lnTo>
                <a:cubicBezTo>
                  <a:pt x="192" y="441"/>
                  <a:pt x="297" y="259"/>
                  <a:pt x="402" y="77"/>
                </a:cubicBezTo>
                <a:lnTo>
                  <a:pt x="316" y="0"/>
                </a:lnTo>
                <a:close/>
              </a:path>
            </a:pathLst>
          </a:custGeom>
          <a:solidFill>
            <a:srgbClr val="F49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53"/>
          <p:cNvSpPr/>
          <p:nvPr/>
        </p:nvSpPr>
        <p:spPr>
          <a:xfrm>
            <a:off x="4261724" y="3638152"/>
            <a:ext cx="24711" cy="42788"/>
          </a:xfrm>
          <a:custGeom>
            <a:avLst/>
            <a:gdLst/>
            <a:ahLst/>
            <a:cxnLst/>
            <a:rect l="l" t="t" r="r" b="b"/>
            <a:pathLst>
              <a:path w="365" h="632" extrusionOk="0">
                <a:moveTo>
                  <a:pt x="269" y="0"/>
                </a:moveTo>
                <a:cubicBezTo>
                  <a:pt x="173" y="182"/>
                  <a:pt x="87" y="383"/>
                  <a:pt x="1" y="575"/>
                </a:cubicBezTo>
                <a:lnTo>
                  <a:pt x="96" y="632"/>
                </a:lnTo>
                <a:cubicBezTo>
                  <a:pt x="182" y="441"/>
                  <a:pt x="269" y="249"/>
                  <a:pt x="364" y="67"/>
                </a:cubicBezTo>
                <a:lnTo>
                  <a:pt x="269" y="0"/>
                </a:lnTo>
                <a:close/>
              </a:path>
            </a:pathLst>
          </a:custGeom>
          <a:solidFill>
            <a:srgbClr val="F49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3"/>
          <p:cNvSpPr/>
          <p:nvPr/>
        </p:nvSpPr>
        <p:spPr>
          <a:xfrm>
            <a:off x="5921208" y="3881369"/>
            <a:ext cx="354265" cy="353426"/>
          </a:xfrm>
          <a:custGeom>
            <a:avLst/>
            <a:gdLst/>
            <a:ahLst/>
            <a:cxnLst/>
            <a:rect l="l" t="t" r="r" b="b"/>
            <a:pathLst>
              <a:path w="7599" h="7581" extrusionOk="0">
                <a:moveTo>
                  <a:pt x="3810" y="2379"/>
                </a:moveTo>
                <a:cubicBezTo>
                  <a:pt x="3586" y="2379"/>
                  <a:pt x="3354" y="2434"/>
                  <a:pt x="3130" y="2556"/>
                </a:cubicBezTo>
                <a:cubicBezTo>
                  <a:pt x="2029" y="3159"/>
                  <a:pt x="2211" y="4796"/>
                  <a:pt x="3417" y="5150"/>
                </a:cubicBezTo>
                <a:lnTo>
                  <a:pt x="3407" y="5150"/>
                </a:lnTo>
                <a:cubicBezTo>
                  <a:pt x="3539" y="5189"/>
                  <a:pt x="3673" y="5207"/>
                  <a:pt x="3805" y="5207"/>
                </a:cubicBezTo>
                <a:cubicBezTo>
                  <a:pt x="4417" y="5207"/>
                  <a:pt x="4987" y="4807"/>
                  <a:pt x="5168" y="4193"/>
                </a:cubicBezTo>
                <a:cubicBezTo>
                  <a:pt x="5450" y="3231"/>
                  <a:pt x="4692" y="2379"/>
                  <a:pt x="3810" y="2379"/>
                </a:cubicBezTo>
                <a:close/>
                <a:moveTo>
                  <a:pt x="3814" y="1873"/>
                </a:moveTo>
                <a:cubicBezTo>
                  <a:pt x="5001" y="1873"/>
                  <a:pt x="6027" y="3024"/>
                  <a:pt x="5647" y="4327"/>
                </a:cubicBezTo>
                <a:cubicBezTo>
                  <a:pt x="5411" y="5160"/>
                  <a:pt x="4646" y="5709"/>
                  <a:pt x="3818" y="5709"/>
                </a:cubicBezTo>
                <a:cubicBezTo>
                  <a:pt x="3638" y="5709"/>
                  <a:pt x="3454" y="5683"/>
                  <a:pt x="3273" y="5628"/>
                </a:cubicBezTo>
                <a:cubicBezTo>
                  <a:pt x="1637" y="5150"/>
                  <a:pt x="1397" y="2939"/>
                  <a:pt x="2890" y="2116"/>
                </a:cubicBezTo>
                <a:cubicBezTo>
                  <a:pt x="3195" y="1948"/>
                  <a:pt x="3509" y="1873"/>
                  <a:pt x="3814" y="1873"/>
                </a:cubicBezTo>
                <a:close/>
                <a:moveTo>
                  <a:pt x="3981" y="1"/>
                </a:moveTo>
                <a:lnTo>
                  <a:pt x="3876" y="795"/>
                </a:lnTo>
                <a:cubicBezTo>
                  <a:pt x="3608" y="795"/>
                  <a:pt x="3340" y="824"/>
                  <a:pt x="3082" y="881"/>
                </a:cubicBezTo>
                <a:lnTo>
                  <a:pt x="2795" y="125"/>
                </a:lnTo>
                <a:cubicBezTo>
                  <a:pt x="2220" y="288"/>
                  <a:pt x="1684" y="575"/>
                  <a:pt x="1244" y="977"/>
                </a:cubicBezTo>
                <a:lnTo>
                  <a:pt x="1732" y="1628"/>
                </a:lnTo>
                <a:cubicBezTo>
                  <a:pt x="1541" y="1810"/>
                  <a:pt x="1369" y="2020"/>
                  <a:pt x="1235" y="2250"/>
                </a:cubicBezTo>
                <a:lnTo>
                  <a:pt x="498" y="1915"/>
                </a:lnTo>
                <a:cubicBezTo>
                  <a:pt x="354" y="2173"/>
                  <a:pt x="239" y="2441"/>
                  <a:pt x="153" y="2728"/>
                </a:cubicBezTo>
                <a:cubicBezTo>
                  <a:pt x="67" y="3016"/>
                  <a:pt x="19" y="3312"/>
                  <a:pt x="0" y="3609"/>
                </a:cubicBezTo>
                <a:lnTo>
                  <a:pt x="804" y="3724"/>
                </a:lnTo>
                <a:cubicBezTo>
                  <a:pt x="804" y="3982"/>
                  <a:pt x="833" y="4250"/>
                  <a:pt x="890" y="4509"/>
                </a:cubicBezTo>
                <a:lnTo>
                  <a:pt x="134" y="4796"/>
                </a:lnTo>
                <a:cubicBezTo>
                  <a:pt x="297" y="5370"/>
                  <a:pt x="584" y="5896"/>
                  <a:pt x="986" y="6346"/>
                </a:cubicBezTo>
                <a:lnTo>
                  <a:pt x="1637" y="5858"/>
                </a:lnTo>
                <a:cubicBezTo>
                  <a:pt x="1818" y="6049"/>
                  <a:pt x="2029" y="6212"/>
                  <a:pt x="2259" y="6356"/>
                </a:cubicBezTo>
                <a:lnTo>
                  <a:pt x="1914" y="7093"/>
                </a:lnTo>
                <a:cubicBezTo>
                  <a:pt x="2182" y="7236"/>
                  <a:pt x="2450" y="7351"/>
                  <a:pt x="2737" y="7437"/>
                </a:cubicBezTo>
                <a:cubicBezTo>
                  <a:pt x="3024" y="7523"/>
                  <a:pt x="3321" y="7571"/>
                  <a:pt x="3618" y="7581"/>
                </a:cubicBezTo>
                <a:lnTo>
                  <a:pt x="3723" y="6786"/>
                </a:lnTo>
                <a:cubicBezTo>
                  <a:pt x="3991" y="6786"/>
                  <a:pt x="4259" y="6758"/>
                  <a:pt x="4517" y="6691"/>
                </a:cubicBezTo>
                <a:lnTo>
                  <a:pt x="4804" y="7456"/>
                </a:lnTo>
                <a:cubicBezTo>
                  <a:pt x="5379" y="7294"/>
                  <a:pt x="5905" y="6997"/>
                  <a:pt x="6355" y="6604"/>
                </a:cubicBezTo>
                <a:lnTo>
                  <a:pt x="5857" y="5954"/>
                </a:lnTo>
                <a:cubicBezTo>
                  <a:pt x="6058" y="5772"/>
                  <a:pt x="6221" y="5561"/>
                  <a:pt x="6364" y="5332"/>
                </a:cubicBezTo>
                <a:lnTo>
                  <a:pt x="7101" y="5667"/>
                </a:lnTo>
                <a:cubicBezTo>
                  <a:pt x="7398" y="5150"/>
                  <a:pt x="7570" y="4566"/>
                  <a:pt x="7599" y="3973"/>
                </a:cubicBezTo>
                <a:lnTo>
                  <a:pt x="6795" y="3858"/>
                </a:lnTo>
                <a:cubicBezTo>
                  <a:pt x="6805" y="3590"/>
                  <a:pt x="6776" y="3331"/>
                  <a:pt x="6709" y="3073"/>
                </a:cubicBezTo>
                <a:lnTo>
                  <a:pt x="7465" y="2786"/>
                </a:lnTo>
                <a:cubicBezTo>
                  <a:pt x="7302" y="2212"/>
                  <a:pt x="7015" y="1676"/>
                  <a:pt x="6613" y="1236"/>
                </a:cubicBezTo>
                <a:lnTo>
                  <a:pt x="5972" y="1724"/>
                </a:lnTo>
                <a:cubicBezTo>
                  <a:pt x="5781" y="1532"/>
                  <a:pt x="5580" y="1360"/>
                  <a:pt x="5350" y="1226"/>
                </a:cubicBezTo>
                <a:lnTo>
                  <a:pt x="5685" y="489"/>
                </a:lnTo>
                <a:cubicBezTo>
                  <a:pt x="5168" y="192"/>
                  <a:pt x="4584" y="30"/>
                  <a:pt x="39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53"/>
          <p:cNvGrpSpPr/>
          <p:nvPr/>
        </p:nvGrpSpPr>
        <p:grpSpPr>
          <a:xfrm>
            <a:off x="5435730" y="3021435"/>
            <a:ext cx="387550" cy="332099"/>
            <a:chOff x="6080233" y="3349998"/>
            <a:chExt cx="266853" cy="228671"/>
          </a:xfrm>
        </p:grpSpPr>
        <p:sp>
          <p:nvSpPr>
            <p:cNvPr id="887" name="Google Shape;887;p53"/>
            <p:cNvSpPr/>
            <p:nvPr/>
          </p:nvSpPr>
          <p:spPr>
            <a:xfrm>
              <a:off x="6080233" y="3349998"/>
              <a:ext cx="266853" cy="228671"/>
            </a:xfrm>
            <a:custGeom>
              <a:avLst/>
              <a:gdLst/>
              <a:ahLst/>
              <a:cxnLst/>
              <a:rect l="l" t="t" r="r" b="b"/>
              <a:pathLst>
                <a:path w="5724" h="4905" extrusionOk="0">
                  <a:moveTo>
                    <a:pt x="2450" y="1"/>
                  </a:moveTo>
                  <a:cubicBezTo>
                    <a:pt x="1101" y="1"/>
                    <a:pt x="0" y="1101"/>
                    <a:pt x="10" y="2451"/>
                  </a:cubicBezTo>
                  <a:cubicBezTo>
                    <a:pt x="10" y="3927"/>
                    <a:pt x="1215" y="4904"/>
                    <a:pt x="2472" y="4904"/>
                  </a:cubicBezTo>
                  <a:cubicBezTo>
                    <a:pt x="3072" y="4904"/>
                    <a:pt x="3684" y="4681"/>
                    <a:pt x="4182" y="4183"/>
                  </a:cubicBezTo>
                  <a:cubicBezTo>
                    <a:pt x="5723" y="2642"/>
                    <a:pt x="4632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116364" y="3385709"/>
              <a:ext cx="182983" cy="157063"/>
            </a:xfrm>
            <a:custGeom>
              <a:avLst/>
              <a:gdLst/>
              <a:ahLst/>
              <a:cxnLst/>
              <a:rect l="l" t="t" r="r" b="b"/>
              <a:pathLst>
                <a:path w="3925" h="3369" extrusionOk="0">
                  <a:moveTo>
                    <a:pt x="1675" y="0"/>
                  </a:moveTo>
                  <a:cubicBezTo>
                    <a:pt x="747" y="0"/>
                    <a:pt x="0" y="756"/>
                    <a:pt x="0" y="1685"/>
                  </a:cubicBezTo>
                  <a:cubicBezTo>
                    <a:pt x="0" y="2695"/>
                    <a:pt x="829" y="3368"/>
                    <a:pt x="1694" y="3368"/>
                  </a:cubicBezTo>
                  <a:cubicBezTo>
                    <a:pt x="2107" y="3368"/>
                    <a:pt x="2528" y="3215"/>
                    <a:pt x="2872" y="2871"/>
                  </a:cubicBezTo>
                  <a:cubicBezTo>
                    <a:pt x="3924" y="1809"/>
                    <a:pt x="3178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153381" y="3423192"/>
              <a:ext cx="95991" cy="82191"/>
            </a:xfrm>
            <a:custGeom>
              <a:avLst/>
              <a:gdLst/>
              <a:ahLst/>
              <a:cxnLst/>
              <a:rect l="l" t="t" r="r" b="b"/>
              <a:pathLst>
                <a:path w="2059" h="1763" extrusionOk="0">
                  <a:moveTo>
                    <a:pt x="881" y="0"/>
                  </a:moveTo>
                  <a:cubicBezTo>
                    <a:pt x="393" y="0"/>
                    <a:pt x="1" y="393"/>
                    <a:pt x="1" y="881"/>
                  </a:cubicBezTo>
                  <a:cubicBezTo>
                    <a:pt x="1" y="1411"/>
                    <a:pt x="434" y="1763"/>
                    <a:pt x="887" y="1763"/>
                  </a:cubicBezTo>
                  <a:cubicBezTo>
                    <a:pt x="1103" y="1763"/>
                    <a:pt x="1324" y="1682"/>
                    <a:pt x="1503" y="1503"/>
                  </a:cubicBezTo>
                  <a:cubicBezTo>
                    <a:pt x="2058" y="948"/>
                    <a:pt x="1666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188207" y="3444591"/>
              <a:ext cx="25921" cy="25921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0" y="1"/>
                  </a:moveTo>
                  <a:lnTo>
                    <a:pt x="0" y="556"/>
                  </a:lnTo>
                  <a:lnTo>
                    <a:pt x="555" y="5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53"/>
          <p:cNvGrpSpPr/>
          <p:nvPr/>
        </p:nvGrpSpPr>
        <p:grpSpPr>
          <a:xfrm>
            <a:off x="3488634" y="3591519"/>
            <a:ext cx="412737" cy="368593"/>
            <a:chOff x="4821193" y="3697414"/>
            <a:chExt cx="284196" cy="253799"/>
          </a:xfrm>
        </p:grpSpPr>
        <p:sp>
          <p:nvSpPr>
            <p:cNvPr id="892" name="Google Shape;892;p53"/>
            <p:cNvSpPr/>
            <p:nvPr/>
          </p:nvSpPr>
          <p:spPr>
            <a:xfrm>
              <a:off x="4824689" y="3697414"/>
              <a:ext cx="277575" cy="253799"/>
            </a:xfrm>
            <a:custGeom>
              <a:avLst/>
              <a:gdLst/>
              <a:ahLst/>
              <a:cxnLst/>
              <a:rect l="l" t="t" r="r" b="b"/>
              <a:pathLst>
                <a:path w="5954" h="5444" extrusionOk="0">
                  <a:moveTo>
                    <a:pt x="2970" y="0"/>
                  </a:moveTo>
                  <a:cubicBezTo>
                    <a:pt x="1718" y="0"/>
                    <a:pt x="591" y="876"/>
                    <a:pt x="316" y="2157"/>
                  </a:cubicBezTo>
                  <a:cubicBezTo>
                    <a:pt x="0" y="3621"/>
                    <a:pt x="938" y="5067"/>
                    <a:pt x="2412" y="5382"/>
                  </a:cubicBezTo>
                  <a:cubicBezTo>
                    <a:pt x="2604" y="5424"/>
                    <a:pt x="2795" y="5444"/>
                    <a:pt x="2984" y="5444"/>
                  </a:cubicBezTo>
                  <a:cubicBezTo>
                    <a:pt x="4235" y="5444"/>
                    <a:pt x="5363" y="4567"/>
                    <a:pt x="5637" y="3287"/>
                  </a:cubicBezTo>
                  <a:cubicBezTo>
                    <a:pt x="5953" y="1822"/>
                    <a:pt x="5015" y="377"/>
                    <a:pt x="3541" y="61"/>
                  </a:cubicBezTo>
                  <a:cubicBezTo>
                    <a:pt x="3350" y="20"/>
                    <a:pt x="3159" y="0"/>
                    <a:pt x="2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4821193" y="3717648"/>
              <a:ext cx="284196" cy="213007"/>
            </a:xfrm>
            <a:custGeom>
              <a:avLst/>
              <a:gdLst/>
              <a:ahLst/>
              <a:cxnLst/>
              <a:rect l="l" t="t" r="r" b="b"/>
              <a:pathLst>
                <a:path w="6096" h="4569" extrusionOk="0">
                  <a:moveTo>
                    <a:pt x="3043" y="0"/>
                  </a:moveTo>
                  <a:cubicBezTo>
                    <a:pt x="1035" y="0"/>
                    <a:pt x="0" y="2414"/>
                    <a:pt x="1396" y="3867"/>
                  </a:cubicBezTo>
                  <a:cubicBezTo>
                    <a:pt x="1848" y="4334"/>
                    <a:pt x="2449" y="4568"/>
                    <a:pt x="3050" y="4568"/>
                  </a:cubicBezTo>
                  <a:cubicBezTo>
                    <a:pt x="3619" y="4568"/>
                    <a:pt x="4189" y="4358"/>
                    <a:pt x="4631" y="3934"/>
                  </a:cubicBezTo>
                  <a:cubicBezTo>
                    <a:pt x="6095" y="2518"/>
                    <a:pt x="5129" y="39"/>
                    <a:pt x="3090" y="1"/>
                  </a:cubicBezTo>
                  <a:cubicBezTo>
                    <a:pt x="3074" y="0"/>
                    <a:pt x="3058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4847440" y="3715876"/>
              <a:ext cx="235198" cy="216410"/>
            </a:xfrm>
            <a:custGeom>
              <a:avLst/>
              <a:gdLst/>
              <a:ahLst/>
              <a:cxnLst/>
              <a:rect l="l" t="t" r="r" b="b"/>
              <a:pathLst>
                <a:path w="5045" h="4642" extrusionOk="0">
                  <a:moveTo>
                    <a:pt x="2493" y="1"/>
                  </a:moveTo>
                  <a:cubicBezTo>
                    <a:pt x="2200" y="1"/>
                    <a:pt x="1903" y="56"/>
                    <a:pt x="1618" y="173"/>
                  </a:cubicBezTo>
                  <a:cubicBezTo>
                    <a:pt x="594" y="584"/>
                    <a:pt x="1" y="1666"/>
                    <a:pt x="211" y="2766"/>
                  </a:cubicBezTo>
                  <a:cubicBezTo>
                    <a:pt x="422" y="3857"/>
                    <a:pt x="1369" y="4642"/>
                    <a:pt x="2489" y="4642"/>
                  </a:cubicBezTo>
                  <a:cubicBezTo>
                    <a:pt x="3082" y="4642"/>
                    <a:pt x="3666" y="4412"/>
                    <a:pt x="4097" y="4001"/>
                  </a:cubicBezTo>
                  <a:cubicBezTo>
                    <a:pt x="4901" y="3225"/>
                    <a:pt x="5044" y="2000"/>
                    <a:pt x="4441" y="1063"/>
                  </a:cubicBezTo>
                  <a:cubicBezTo>
                    <a:pt x="4005" y="384"/>
                    <a:pt x="3262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4894294" y="3753825"/>
              <a:ext cx="11189" cy="10396"/>
            </a:xfrm>
            <a:custGeom>
              <a:avLst/>
              <a:gdLst/>
              <a:ahLst/>
              <a:cxnLst/>
              <a:rect l="l" t="t" r="r" b="b"/>
              <a:pathLst>
                <a:path w="240" h="223" extrusionOk="0">
                  <a:moveTo>
                    <a:pt x="129" y="0"/>
                  </a:moveTo>
                  <a:cubicBezTo>
                    <a:pt x="100" y="0"/>
                    <a:pt x="71" y="12"/>
                    <a:pt x="48" y="38"/>
                  </a:cubicBezTo>
                  <a:cubicBezTo>
                    <a:pt x="0" y="76"/>
                    <a:pt x="0" y="143"/>
                    <a:pt x="48" y="191"/>
                  </a:cubicBezTo>
                  <a:cubicBezTo>
                    <a:pt x="70" y="213"/>
                    <a:pt x="97" y="222"/>
                    <a:pt x="125" y="222"/>
                  </a:cubicBezTo>
                  <a:cubicBezTo>
                    <a:pt x="182" y="222"/>
                    <a:pt x="240" y="180"/>
                    <a:pt x="240" y="115"/>
                  </a:cubicBezTo>
                  <a:cubicBezTo>
                    <a:pt x="240" y="45"/>
                    <a:pt x="185" y="0"/>
                    <a:pt x="129" y="0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4867534" y="3817928"/>
              <a:ext cx="12075" cy="10396"/>
            </a:xfrm>
            <a:custGeom>
              <a:avLst/>
              <a:gdLst/>
              <a:ahLst/>
              <a:cxnLst/>
              <a:rect l="l" t="t" r="r" b="b"/>
              <a:pathLst>
                <a:path w="259" h="223" extrusionOk="0">
                  <a:moveTo>
                    <a:pt x="115" y="0"/>
                  </a:moveTo>
                  <a:cubicBezTo>
                    <a:pt x="57" y="0"/>
                    <a:pt x="0" y="43"/>
                    <a:pt x="0" y="108"/>
                  </a:cubicBezTo>
                  <a:cubicBezTo>
                    <a:pt x="0" y="166"/>
                    <a:pt x="48" y="223"/>
                    <a:pt x="115" y="223"/>
                  </a:cubicBezTo>
                  <a:cubicBezTo>
                    <a:pt x="211" y="223"/>
                    <a:pt x="259" y="108"/>
                    <a:pt x="192" y="32"/>
                  </a:cubicBezTo>
                  <a:cubicBezTo>
                    <a:pt x="170" y="10"/>
                    <a:pt x="143" y="0"/>
                    <a:pt x="115" y="0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4890937" y="3882405"/>
              <a:ext cx="13193" cy="10443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63" y="0"/>
                  </a:moveTo>
                  <a:cubicBezTo>
                    <a:pt x="135" y="0"/>
                    <a:pt x="106" y="12"/>
                    <a:pt x="82" y="36"/>
                  </a:cubicBezTo>
                  <a:cubicBezTo>
                    <a:pt x="1" y="110"/>
                    <a:pt x="73" y="224"/>
                    <a:pt x="159" y="224"/>
                  </a:cubicBezTo>
                  <a:cubicBezTo>
                    <a:pt x="184" y="224"/>
                    <a:pt x="211" y="214"/>
                    <a:pt x="235" y="189"/>
                  </a:cubicBezTo>
                  <a:lnTo>
                    <a:pt x="245" y="189"/>
                  </a:lnTo>
                  <a:cubicBezTo>
                    <a:pt x="283" y="151"/>
                    <a:pt x="283" y="75"/>
                    <a:pt x="245" y="36"/>
                  </a:cubicBezTo>
                  <a:cubicBezTo>
                    <a:pt x="221" y="12"/>
                    <a:pt x="192" y="0"/>
                    <a:pt x="163" y="0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4955414" y="3909818"/>
              <a:ext cx="12401" cy="10443"/>
            </a:xfrm>
            <a:custGeom>
              <a:avLst/>
              <a:gdLst/>
              <a:ahLst/>
              <a:cxnLst/>
              <a:rect l="l" t="t" r="r" b="b"/>
              <a:pathLst>
                <a:path w="266" h="224" extrusionOk="0">
                  <a:moveTo>
                    <a:pt x="153" y="1"/>
                  </a:moveTo>
                  <a:cubicBezTo>
                    <a:pt x="126" y="1"/>
                    <a:pt x="99" y="11"/>
                    <a:pt x="77" y="32"/>
                  </a:cubicBezTo>
                  <a:cubicBezTo>
                    <a:pt x="1" y="89"/>
                    <a:pt x="48" y="214"/>
                    <a:pt x="144" y="223"/>
                  </a:cubicBezTo>
                  <a:cubicBezTo>
                    <a:pt x="211" y="223"/>
                    <a:pt x="259" y="176"/>
                    <a:pt x="259" y="109"/>
                  </a:cubicBezTo>
                  <a:cubicBezTo>
                    <a:pt x="265" y="44"/>
                    <a:pt x="210" y="1"/>
                    <a:pt x="153" y="1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5020123" y="3884130"/>
              <a:ext cx="12541" cy="10163"/>
            </a:xfrm>
            <a:custGeom>
              <a:avLst/>
              <a:gdLst/>
              <a:ahLst/>
              <a:cxnLst/>
              <a:rect l="l" t="t" r="r" b="b"/>
              <a:pathLst>
                <a:path w="269" h="218" extrusionOk="0">
                  <a:moveTo>
                    <a:pt x="156" y="0"/>
                  </a:moveTo>
                  <a:cubicBezTo>
                    <a:pt x="72" y="0"/>
                    <a:pt x="0" y="99"/>
                    <a:pt x="67" y="181"/>
                  </a:cubicBezTo>
                  <a:cubicBezTo>
                    <a:pt x="91" y="205"/>
                    <a:pt x="120" y="217"/>
                    <a:pt x="149" y="217"/>
                  </a:cubicBezTo>
                  <a:cubicBezTo>
                    <a:pt x="177" y="217"/>
                    <a:pt x="206" y="205"/>
                    <a:pt x="230" y="181"/>
                  </a:cubicBezTo>
                  <a:cubicBezTo>
                    <a:pt x="268" y="143"/>
                    <a:pt x="268" y="76"/>
                    <a:pt x="230" y="28"/>
                  </a:cubicBezTo>
                  <a:cubicBezTo>
                    <a:pt x="206" y="9"/>
                    <a:pt x="181" y="0"/>
                    <a:pt x="156" y="0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5046604" y="3820213"/>
              <a:ext cx="15338" cy="10396"/>
            </a:xfrm>
            <a:custGeom>
              <a:avLst/>
              <a:gdLst/>
              <a:ahLst/>
              <a:cxnLst/>
              <a:rect l="l" t="t" r="r" b="b"/>
              <a:pathLst>
                <a:path w="329" h="223" extrusionOk="0">
                  <a:moveTo>
                    <a:pt x="151" y="1"/>
                  </a:moveTo>
                  <a:cubicBezTo>
                    <a:pt x="0" y="1"/>
                    <a:pt x="3" y="222"/>
                    <a:pt x="160" y="222"/>
                  </a:cubicBezTo>
                  <a:cubicBezTo>
                    <a:pt x="163" y="222"/>
                    <a:pt x="166" y="222"/>
                    <a:pt x="169" y="222"/>
                  </a:cubicBezTo>
                  <a:cubicBezTo>
                    <a:pt x="172" y="222"/>
                    <a:pt x="175" y="222"/>
                    <a:pt x="178" y="222"/>
                  </a:cubicBezTo>
                  <a:cubicBezTo>
                    <a:pt x="326" y="222"/>
                    <a:pt x="329" y="1"/>
                    <a:pt x="187" y="1"/>
                  </a:cubicBezTo>
                  <a:cubicBezTo>
                    <a:pt x="181" y="1"/>
                    <a:pt x="175" y="1"/>
                    <a:pt x="169" y="2"/>
                  </a:cubicBezTo>
                  <a:cubicBezTo>
                    <a:pt x="163" y="1"/>
                    <a:pt x="157" y="1"/>
                    <a:pt x="151" y="1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5021429" y="3755597"/>
              <a:ext cx="14359" cy="10303"/>
            </a:xfrm>
            <a:custGeom>
              <a:avLst/>
              <a:gdLst/>
              <a:ahLst/>
              <a:cxnLst/>
              <a:rect l="l" t="t" r="r" b="b"/>
              <a:pathLst>
                <a:path w="308" h="221" extrusionOk="0">
                  <a:moveTo>
                    <a:pt x="154" y="0"/>
                  </a:moveTo>
                  <a:cubicBezTo>
                    <a:pt x="125" y="0"/>
                    <a:pt x="97" y="10"/>
                    <a:pt x="78" y="29"/>
                  </a:cubicBezTo>
                  <a:cubicBezTo>
                    <a:pt x="1" y="96"/>
                    <a:pt x="58" y="220"/>
                    <a:pt x="154" y="220"/>
                  </a:cubicBezTo>
                  <a:cubicBezTo>
                    <a:pt x="250" y="220"/>
                    <a:pt x="307" y="96"/>
                    <a:pt x="231" y="29"/>
                  </a:cubicBezTo>
                  <a:cubicBezTo>
                    <a:pt x="211" y="10"/>
                    <a:pt x="183" y="0"/>
                    <a:pt x="154" y="0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4959423" y="3728324"/>
              <a:ext cx="12121" cy="103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08" y="0"/>
                  </a:moveTo>
                  <a:cubicBezTo>
                    <a:pt x="49" y="0"/>
                    <a:pt x="1" y="45"/>
                    <a:pt x="1" y="107"/>
                  </a:cubicBezTo>
                  <a:cubicBezTo>
                    <a:pt x="1" y="173"/>
                    <a:pt x="57" y="222"/>
                    <a:pt x="114" y="222"/>
                  </a:cubicBezTo>
                  <a:cubicBezTo>
                    <a:pt x="138" y="222"/>
                    <a:pt x="162" y="213"/>
                    <a:pt x="183" y="193"/>
                  </a:cubicBezTo>
                  <a:cubicBezTo>
                    <a:pt x="259" y="126"/>
                    <a:pt x="221" y="1"/>
                    <a:pt x="125" y="1"/>
                  </a:cubicBezTo>
                  <a:cubicBezTo>
                    <a:pt x="119" y="0"/>
                    <a:pt x="114" y="0"/>
                    <a:pt x="108" y="0"/>
                  </a:cubicBezTo>
                  <a:close/>
                </a:path>
              </a:pathLst>
            </a:custGeom>
            <a:solidFill>
              <a:srgbClr val="1A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4898816" y="3799793"/>
              <a:ext cx="77156" cy="32587"/>
            </a:xfrm>
            <a:custGeom>
              <a:avLst/>
              <a:gdLst/>
              <a:ahLst/>
              <a:cxnLst/>
              <a:rect l="l" t="t" r="r" b="b"/>
              <a:pathLst>
                <a:path w="1655" h="699" extrusionOk="0">
                  <a:moveTo>
                    <a:pt x="257" y="1"/>
                  </a:moveTo>
                  <a:cubicBezTo>
                    <a:pt x="62" y="1"/>
                    <a:pt x="0" y="302"/>
                    <a:pt x="219" y="363"/>
                  </a:cubicBezTo>
                  <a:lnTo>
                    <a:pt x="1349" y="689"/>
                  </a:lnTo>
                  <a:cubicBezTo>
                    <a:pt x="1358" y="698"/>
                    <a:pt x="1377" y="698"/>
                    <a:pt x="1396" y="698"/>
                  </a:cubicBezTo>
                  <a:cubicBezTo>
                    <a:pt x="1616" y="698"/>
                    <a:pt x="1655" y="392"/>
                    <a:pt x="1444" y="334"/>
                  </a:cubicBezTo>
                  <a:lnTo>
                    <a:pt x="315" y="9"/>
                  </a:lnTo>
                  <a:cubicBezTo>
                    <a:pt x="294" y="3"/>
                    <a:pt x="275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4958071" y="3757508"/>
              <a:ext cx="36737" cy="71282"/>
            </a:xfrm>
            <a:custGeom>
              <a:avLst/>
              <a:gdLst/>
              <a:ahLst/>
              <a:cxnLst/>
              <a:rect l="l" t="t" r="r" b="b"/>
              <a:pathLst>
                <a:path w="788" h="1529" extrusionOk="0">
                  <a:moveTo>
                    <a:pt x="646" y="0"/>
                  </a:moveTo>
                  <a:cubicBezTo>
                    <a:pt x="607" y="0"/>
                    <a:pt x="567" y="22"/>
                    <a:pt x="546" y="74"/>
                  </a:cubicBezTo>
                  <a:lnTo>
                    <a:pt x="20" y="1375"/>
                  </a:lnTo>
                  <a:cubicBezTo>
                    <a:pt x="1" y="1433"/>
                    <a:pt x="30" y="1500"/>
                    <a:pt x="87" y="1519"/>
                  </a:cubicBezTo>
                  <a:cubicBezTo>
                    <a:pt x="97" y="1529"/>
                    <a:pt x="106" y="1529"/>
                    <a:pt x="125" y="1529"/>
                  </a:cubicBezTo>
                  <a:cubicBezTo>
                    <a:pt x="173" y="1529"/>
                    <a:pt x="212" y="1500"/>
                    <a:pt x="231" y="1462"/>
                  </a:cubicBezTo>
                  <a:lnTo>
                    <a:pt x="757" y="160"/>
                  </a:lnTo>
                  <a:cubicBezTo>
                    <a:pt x="788" y="68"/>
                    <a:pt x="717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4959889" y="3820166"/>
              <a:ext cx="7599" cy="6527"/>
            </a:xfrm>
            <a:custGeom>
              <a:avLst/>
              <a:gdLst/>
              <a:ahLst/>
              <a:cxnLst/>
              <a:rect l="l" t="t" r="r" b="b"/>
              <a:pathLst>
                <a:path w="163" h="140" extrusionOk="0">
                  <a:moveTo>
                    <a:pt x="82" y="0"/>
                  </a:moveTo>
                  <a:cubicBezTo>
                    <a:pt x="62" y="0"/>
                    <a:pt x="43" y="8"/>
                    <a:pt x="29" y="22"/>
                  </a:cubicBezTo>
                  <a:cubicBezTo>
                    <a:pt x="0" y="51"/>
                    <a:pt x="0" y="98"/>
                    <a:pt x="29" y="118"/>
                  </a:cubicBezTo>
                  <a:cubicBezTo>
                    <a:pt x="43" y="132"/>
                    <a:pt x="62" y="139"/>
                    <a:pt x="82" y="139"/>
                  </a:cubicBezTo>
                  <a:cubicBezTo>
                    <a:pt x="101" y="139"/>
                    <a:pt x="120" y="132"/>
                    <a:pt x="134" y="118"/>
                  </a:cubicBezTo>
                  <a:cubicBezTo>
                    <a:pt x="163" y="98"/>
                    <a:pt x="163" y="51"/>
                    <a:pt x="134" y="22"/>
                  </a:cubicBezTo>
                  <a:cubicBezTo>
                    <a:pt x="120" y="8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4957185" y="3818488"/>
              <a:ext cx="13427" cy="10303"/>
            </a:xfrm>
            <a:custGeom>
              <a:avLst/>
              <a:gdLst/>
              <a:ahLst/>
              <a:cxnLst/>
              <a:rect l="l" t="t" r="r" b="b"/>
              <a:pathLst>
                <a:path w="288" h="221" extrusionOk="0">
                  <a:moveTo>
                    <a:pt x="144" y="67"/>
                  </a:moveTo>
                  <a:cubicBezTo>
                    <a:pt x="154" y="67"/>
                    <a:pt x="164" y="77"/>
                    <a:pt x="173" y="87"/>
                  </a:cubicBezTo>
                  <a:cubicBezTo>
                    <a:pt x="183" y="96"/>
                    <a:pt x="183" y="115"/>
                    <a:pt x="173" y="134"/>
                  </a:cubicBezTo>
                  <a:cubicBezTo>
                    <a:pt x="164" y="139"/>
                    <a:pt x="154" y="142"/>
                    <a:pt x="144" y="142"/>
                  </a:cubicBezTo>
                  <a:cubicBezTo>
                    <a:pt x="135" y="142"/>
                    <a:pt x="125" y="139"/>
                    <a:pt x="116" y="134"/>
                  </a:cubicBezTo>
                  <a:cubicBezTo>
                    <a:pt x="106" y="115"/>
                    <a:pt x="106" y="96"/>
                    <a:pt x="116" y="77"/>
                  </a:cubicBezTo>
                  <a:cubicBezTo>
                    <a:pt x="125" y="77"/>
                    <a:pt x="135" y="77"/>
                    <a:pt x="144" y="67"/>
                  </a:cubicBezTo>
                  <a:close/>
                  <a:moveTo>
                    <a:pt x="144" y="0"/>
                  </a:moveTo>
                  <a:cubicBezTo>
                    <a:pt x="49" y="0"/>
                    <a:pt x="1" y="115"/>
                    <a:pt x="68" y="182"/>
                  </a:cubicBezTo>
                  <a:cubicBezTo>
                    <a:pt x="87" y="201"/>
                    <a:pt x="116" y="221"/>
                    <a:pt x="144" y="221"/>
                  </a:cubicBezTo>
                  <a:cubicBezTo>
                    <a:pt x="240" y="211"/>
                    <a:pt x="288" y="106"/>
                    <a:pt x="221" y="29"/>
                  </a:cubicBezTo>
                  <a:cubicBezTo>
                    <a:pt x="202" y="10"/>
                    <a:pt x="173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3"/>
          <p:cNvSpPr/>
          <p:nvPr/>
        </p:nvSpPr>
        <p:spPr>
          <a:xfrm>
            <a:off x="4035581" y="3353678"/>
            <a:ext cx="379743" cy="374598"/>
          </a:xfrm>
          <a:custGeom>
            <a:avLst/>
            <a:gdLst/>
            <a:ahLst/>
            <a:cxnLst/>
            <a:rect l="l" t="t" r="r" b="b"/>
            <a:pathLst>
              <a:path w="5609" h="5533" extrusionOk="0">
                <a:moveTo>
                  <a:pt x="2853" y="1848"/>
                </a:moveTo>
                <a:cubicBezTo>
                  <a:pt x="3398" y="1848"/>
                  <a:pt x="3829" y="2288"/>
                  <a:pt x="3829" y="2824"/>
                </a:cubicBezTo>
                <a:cubicBezTo>
                  <a:pt x="3829" y="3413"/>
                  <a:pt x="3348" y="3804"/>
                  <a:pt x="2847" y="3804"/>
                </a:cubicBezTo>
                <a:cubicBezTo>
                  <a:pt x="2607" y="3804"/>
                  <a:pt x="2362" y="3714"/>
                  <a:pt x="2164" y="3513"/>
                </a:cubicBezTo>
                <a:cubicBezTo>
                  <a:pt x="1551" y="2900"/>
                  <a:pt x="1982" y="1848"/>
                  <a:pt x="2853" y="1848"/>
                </a:cubicBezTo>
                <a:close/>
                <a:moveTo>
                  <a:pt x="2346" y="1"/>
                </a:moveTo>
                <a:lnTo>
                  <a:pt x="2135" y="833"/>
                </a:lnTo>
                <a:cubicBezTo>
                  <a:pt x="2039" y="862"/>
                  <a:pt x="1953" y="900"/>
                  <a:pt x="1857" y="939"/>
                </a:cubicBezTo>
                <a:lnTo>
                  <a:pt x="1140" y="450"/>
                </a:lnTo>
                <a:lnTo>
                  <a:pt x="987" y="584"/>
                </a:lnTo>
                <a:lnTo>
                  <a:pt x="604" y="919"/>
                </a:lnTo>
                <a:lnTo>
                  <a:pt x="451" y="1053"/>
                </a:lnTo>
                <a:lnTo>
                  <a:pt x="900" y="1934"/>
                </a:lnTo>
                <a:cubicBezTo>
                  <a:pt x="872" y="1972"/>
                  <a:pt x="862" y="2020"/>
                  <a:pt x="843" y="2058"/>
                </a:cubicBezTo>
                <a:lnTo>
                  <a:pt x="1" y="2278"/>
                </a:lnTo>
                <a:lnTo>
                  <a:pt x="1" y="3197"/>
                </a:lnTo>
                <a:lnTo>
                  <a:pt x="776" y="3398"/>
                </a:lnTo>
                <a:cubicBezTo>
                  <a:pt x="795" y="3465"/>
                  <a:pt x="814" y="3532"/>
                  <a:pt x="843" y="3589"/>
                </a:cubicBezTo>
                <a:lnTo>
                  <a:pt x="393" y="4480"/>
                </a:lnTo>
                <a:lnTo>
                  <a:pt x="546" y="4613"/>
                </a:lnTo>
                <a:lnTo>
                  <a:pt x="929" y="4948"/>
                </a:lnTo>
                <a:lnTo>
                  <a:pt x="1082" y="5082"/>
                </a:lnTo>
                <a:lnTo>
                  <a:pt x="1743" y="4633"/>
                </a:lnTo>
                <a:cubicBezTo>
                  <a:pt x="1857" y="4700"/>
                  <a:pt x="1972" y="4757"/>
                  <a:pt x="2097" y="4805"/>
                </a:cubicBezTo>
                <a:lnTo>
                  <a:pt x="2288" y="5532"/>
                </a:lnTo>
                <a:lnTo>
                  <a:pt x="3207" y="5532"/>
                </a:lnTo>
                <a:lnTo>
                  <a:pt x="3379" y="4843"/>
                </a:lnTo>
                <a:cubicBezTo>
                  <a:pt x="3523" y="4805"/>
                  <a:pt x="3666" y="4747"/>
                  <a:pt x="3800" y="4671"/>
                </a:cubicBezTo>
                <a:lnTo>
                  <a:pt x="4413" y="5082"/>
                </a:lnTo>
                <a:lnTo>
                  <a:pt x="4566" y="4948"/>
                </a:lnTo>
                <a:lnTo>
                  <a:pt x="4949" y="4613"/>
                </a:lnTo>
                <a:lnTo>
                  <a:pt x="5102" y="4480"/>
                </a:lnTo>
                <a:lnTo>
                  <a:pt x="4709" y="3714"/>
                </a:lnTo>
                <a:cubicBezTo>
                  <a:pt x="4757" y="3609"/>
                  <a:pt x="4796" y="3503"/>
                  <a:pt x="4824" y="3398"/>
                </a:cubicBezTo>
                <a:lnTo>
                  <a:pt x="5609" y="3197"/>
                </a:lnTo>
                <a:lnTo>
                  <a:pt x="5609" y="2278"/>
                </a:lnTo>
                <a:lnTo>
                  <a:pt x="4757" y="2068"/>
                </a:lnTo>
                <a:cubicBezTo>
                  <a:pt x="4748" y="2020"/>
                  <a:pt x="4729" y="1982"/>
                  <a:pt x="4700" y="1934"/>
                </a:cubicBezTo>
                <a:lnTo>
                  <a:pt x="5150" y="1063"/>
                </a:lnTo>
                <a:lnTo>
                  <a:pt x="4996" y="929"/>
                </a:lnTo>
                <a:lnTo>
                  <a:pt x="4614" y="584"/>
                </a:lnTo>
                <a:lnTo>
                  <a:pt x="4461" y="450"/>
                </a:lnTo>
                <a:lnTo>
                  <a:pt x="3743" y="948"/>
                </a:lnTo>
                <a:cubicBezTo>
                  <a:pt x="3657" y="900"/>
                  <a:pt x="3561" y="862"/>
                  <a:pt x="3475" y="833"/>
                </a:cubicBezTo>
                <a:lnTo>
                  <a:pt x="32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53"/>
          <p:cNvGrpSpPr/>
          <p:nvPr/>
        </p:nvGrpSpPr>
        <p:grpSpPr>
          <a:xfrm>
            <a:off x="4593956" y="3094753"/>
            <a:ext cx="531434" cy="514573"/>
            <a:chOff x="5582277" y="3355359"/>
            <a:chExt cx="365926" cy="354316"/>
          </a:xfrm>
        </p:grpSpPr>
        <p:sp>
          <p:nvSpPr>
            <p:cNvPr id="909" name="Google Shape;909;p53"/>
            <p:cNvSpPr/>
            <p:nvPr/>
          </p:nvSpPr>
          <p:spPr>
            <a:xfrm>
              <a:off x="5663071" y="3436992"/>
              <a:ext cx="201259" cy="243683"/>
            </a:xfrm>
            <a:custGeom>
              <a:avLst/>
              <a:gdLst/>
              <a:ahLst/>
              <a:cxnLst/>
              <a:rect l="l" t="t" r="r" b="b"/>
              <a:pathLst>
                <a:path w="4317" h="5227" extrusionOk="0">
                  <a:moveTo>
                    <a:pt x="2163" y="1"/>
                  </a:moveTo>
                  <a:cubicBezTo>
                    <a:pt x="967" y="1"/>
                    <a:pt x="0" y="967"/>
                    <a:pt x="0" y="2154"/>
                  </a:cubicBezTo>
                  <a:cubicBezTo>
                    <a:pt x="0" y="3350"/>
                    <a:pt x="2058" y="5226"/>
                    <a:pt x="2058" y="5226"/>
                  </a:cubicBezTo>
                  <a:cubicBezTo>
                    <a:pt x="2058" y="5226"/>
                    <a:pt x="4316" y="3350"/>
                    <a:pt x="4316" y="2154"/>
                  </a:cubicBezTo>
                  <a:cubicBezTo>
                    <a:pt x="4316" y="967"/>
                    <a:pt x="3350" y="1"/>
                    <a:pt x="2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5710344" y="3529347"/>
              <a:ext cx="103123" cy="108951"/>
            </a:xfrm>
            <a:custGeom>
              <a:avLst/>
              <a:gdLst/>
              <a:ahLst/>
              <a:cxnLst/>
              <a:rect l="l" t="t" r="r" b="b"/>
              <a:pathLst>
                <a:path w="2212" h="2337" fill="none" extrusionOk="0">
                  <a:moveTo>
                    <a:pt x="527" y="2269"/>
                  </a:moveTo>
                  <a:cubicBezTo>
                    <a:pt x="527" y="2269"/>
                    <a:pt x="804" y="1"/>
                    <a:pt x="489" y="144"/>
                  </a:cubicBezTo>
                  <a:cubicBezTo>
                    <a:pt x="173" y="278"/>
                    <a:pt x="0" y="633"/>
                    <a:pt x="345" y="700"/>
                  </a:cubicBezTo>
                  <a:cubicBezTo>
                    <a:pt x="699" y="767"/>
                    <a:pt x="2087" y="700"/>
                    <a:pt x="2087" y="700"/>
                  </a:cubicBezTo>
                  <a:cubicBezTo>
                    <a:pt x="2087" y="700"/>
                    <a:pt x="2211" y="307"/>
                    <a:pt x="1982" y="211"/>
                  </a:cubicBezTo>
                  <a:cubicBezTo>
                    <a:pt x="1637" y="68"/>
                    <a:pt x="1637" y="1398"/>
                    <a:pt x="1570" y="2336"/>
                  </a:cubicBezTo>
                </a:path>
              </a:pathLst>
            </a:custGeom>
            <a:solidFill>
              <a:schemeClr val="dk1"/>
            </a:solidFill>
            <a:ln w="3100" cap="flat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5707220" y="3635549"/>
              <a:ext cx="103543" cy="22378"/>
            </a:xfrm>
            <a:custGeom>
              <a:avLst/>
              <a:gdLst/>
              <a:ahLst/>
              <a:cxnLst/>
              <a:rect l="l" t="t" r="r" b="b"/>
              <a:pathLst>
                <a:path w="2221" h="480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cubicBezTo>
                    <a:pt x="1" y="364"/>
                    <a:pt x="106" y="479"/>
                    <a:pt x="240" y="479"/>
                  </a:cubicBezTo>
                  <a:lnTo>
                    <a:pt x="1982" y="479"/>
                  </a:lnTo>
                  <a:cubicBezTo>
                    <a:pt x="2106" y="479"/>
                    <a:pt x="2221" y="364"/>
                    <a:pt x="2221" y="240"/>
                  </a:cubicBezTo>
                  <a:cubicBezTo>
                    <a:pt x="2221" y="106"/>
                    <a:pt x="2106" y="1"/>
                    <a:pt x="1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5713468" y="3654290"/>
              <a:ext cx="94172" cy="55385"/>
            </a:xfrm>
            <a:custGeom>
              <a:avLst/>
              <a:gdLst/>
              <a:ahLst/>
              <a:cxnLst/>
              <a:rect l="l" t="t" r="r" b="b"/>
              <a:pathLst>
                <a:path w="2020" h="1188" extrusionOk="0">
                  <a:moveTo>
                    <a:pt x="0" y="1"/>
                  </a:moveTo>
                  <a:lnTo>
                    <a:pt x="0" y="182"/>
                  </a:lnTo>
                  <a:cubicBezTo>
                    <a:pt x="0" y="738"/>
                    <a:pt x="450" y="1187"/>
                    <a:pt x="1005" y="1187"/>
                  </a:cubicBezTo>
                  <a:cubicBezTo>
                    <a:pt x="1570" y="1187"/>
                    <a:pt x="2020" y="738"/>
                    <a:pt x="2020" y="182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5582277" y="3538298"/>
              <a:ext cx="45548" cy="47"/>
            </a:xfrm>
            <a:custGeom>
              <a:avLst/>
              <a:gdLst/>
              <a:ahLst/>
              <a:cxnLst/>
              <a:rect l="l" t="t" r="r" b="b"/>
              <a:pathLst>
                <a:path w="977" h="1" fill="none" extrusionOk="0">
                  <a:moveTo>
                    <a:pt x="1" y="0"/>
                  </a:moveTo>
                  <a:lnTo>
                    <a:pt x="977" y="0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5902655" y="3538298"/>
              <a:ext cx="45548" cy="47"/>
            </a:xfrm>
            <a:custGeom>
              <a:avLst/>
              <a:gdLst/>
              <a:ahLst/>
              <a:cxnLst/>
              <a:rect l="l" t="t" r="r" b="b"/>
              <a:pathLst>
                <a:path w="977" h="1" fill="none" extrusionOk="0">
                  <a:moveTo>
                    <a:pt x="0" y="0"/>
                  </a:moveTo>
                  <a:lnTo>
                    <a:pt x="976" y="0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5635844" y="3408879"/>
              <a:ext cx="32168" cy="32168"/>
            </a:xfrm>
            <a:custGeom>
              <a:avLst/>
              <a:gdLst/>
              <a:ahLst/>
              <a:cxnLst/>
              <a:rect l="l" t="t" r="r" b="b"/>
              <a:pathLst>
                <a:path w="690" h="690" fill="none" extrusionOk="0">
                  <a:moveTo>
                    <a:pt x="0" y="1"/>
                  </a:moveTo>
                  <a:lnTo>
                    <a:pt x="689" y="690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5862468" y="3635129"/>
              <a:ext cx="32214" cy="32587"/>
            </a:xfrm>
            <a:custGeom>
              <a:avLst/>
              <a:gdLst/>
              <a:ahLst/>
              <a:cxnLst/>
              <a:rect l="l" t="t" r="r" b="b"/>
              <a:pathLst>
                <a:path w="691" h="699" fill="none" extrusionOk="0">
                  <a:moveTo>
                    <a:pt x="1" y="0"/>
                  </a:moveTo>
                  <a:lnTo>
                    <a:pt x="690" y="699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5765217" y="3355359"/>
              <a:ext cx="47" cy="45548"/>
            </a:xfrm>
            <a:custGeom>
              <a:avLst/>
              <a:gdLst/>
              <a:ahLst/>
              <a:cxnLst/>
              <a:rect l="l" t="t" r="r" b="b"/>
              <a:pathLst>
                <a:path w="1" h="977" fill="none" extrusionOk="0">
                  <a:moveTo>
                    <a:pt x="1" y="1"/>
                  </a:moveTo>
                  <a:lnTo>
                    <a:pt x="1" y="977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5862468" y="3408879"/>
              <a:ext cx="32214" cy="32168"/>
            </a:xfrm>
            <a:custGeom>
              <a:avLst/>
              <a:gdLst/>
              <a:ahLst/>
              <a:cxnLst/>
              <a:rect l="l" t="t" r="r" b="b"/>
              <a:pathLst>
                <a:path w="691" h="690" fill="none" extrusionOk="0">
                  <a:moveTo>
                    <a:pt x="690" y="1"/>
                  </a:moveTo>
                  <a:lnTo>
                    <a:pt x="1" y="690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5635844" y="3635129"/>
              <a:ext cx="32168" cy="32587"/>
            </a:xfrm>
            <a:custGeom>
              <a:avLst/>
              <a:gdLst/>
              <a:ahLst/>
              <a:cxnLst/>
              <a:rect l="l" t="t" r="r" b="b"/>
              <a:pathLst>
                <a:path w="690" h="699" fill="none" extrusionOk="0">
                  <a:moveTo>
                    <a:pt x="689" y="0"/>
                  </a:moveTo>
                  <a:lnTo>
                    <a:pt x="0" y="699"/>
                  </a:lnTo>
                </a:path>
              </a:pathLst>
            </a:custGeom>
            <a:noFill/>
            <a:ln w="3100" cap="rnd" cmpd="sng">
              <a:solidFill>
                <a:schemeClr val="dk1"/>
              </a:solidFill>
              <a:prstDash val="solid"/>
              <a:miter lim="95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53"/>
          <p:cNvGrpSpPr/>
          <p:nvPr/>
        </p:nvGrpSpPr>
        <p:grpSpPr>
          <a:xfrm>
            <a:off x="6552275" y="3209800"/>
            <a:ext cx="650535" cy="161120"/>
            <a:chOff x="2916450" y="3169962"/>
            <a:chExt cx="650535" cy="161120"/>
          </a:xfrm>
        </p:grpSpPr>
        <p:sp>
          <p:nvSpPr>
            <p:cNvPr id="921" name="Google Shape;921;p53"/>
            <p:cNvSpPr/>
            <p:nvPr/>
          </p:nvSpPr>
          <p:spPr>
            <a:xfrm>
              <a:off x="2916450" y="3169962"/>
              <a:ext cx="650535" cy="28158"/>
            </a:xfrm>
            <a:custGeom>
              <a:avLst/>
              <a:gdLst/>
              <a:ahLst/>
              <a:cxnLst/>
              <a:rect l="l" t="t" r="r" b="b"/>
              <a:pathLst>
                <a:path w="13954" h="604" extrusionOk="0">
                  <a:moveTo>
                    <a:pt x="0" y="0"/>
                  </a:moveTo>
                  <a:lnTo>
                    <a:pt x="0" y="603"/>
                  </a:lnTo>
                  <a:lnTo>
                    <a:pt x="13954" y="603"/>
                  </a:lnTo>
                  <a:lnTo>
                    <a:pt x="13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2916450" y="3236443"/>
              <a:ext cx="650535" cy="28158"/>
            </a:xfrm>
            <a:custGeom>
              <a:avLst/>
              <a:gdLst/>
              <a:ahLst/>
              <a:cxnLst/>
              <a:rect l="l" t="t" r="r" b="b"/>
              <a:pathLst>
                <a:path w="13954" h="604" extrusionOk="0">
                  <a:moveTo>
                    <a:pt x="0" y="0"/>
                  </a:moveTo>
                  <a:lnTo>
                    <a:pt x="0" y="603"/>
                  </a:lnTo>
                  <a:lnTo>
                    <a:pt x="13954" y="603"/>
                  </a:lnTo>
                  <a:lnTo>
                    <a:pt x="13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2916450" y="3302924"/>
              <a:ext cx="650535" cy="28158"/>
            </a:xfrm>
            <a:custGeom>
              <a:avLst/>
              <a:gdLst/>
              <a:ahLst/>
              <a:cxnLst/>
              <a:rect l="l" t="t" r="r" b="b"/>
              <a:pathLst>
                <a:path w="13954" h="604" extrusionOk="0">
                  <a:moveTo>
                    <a:pt x="0" y="0"/>
                  </a:moveTo>
                  <a:lnTo>
                    <a:pt x="0" y="603"/>
                  </a:lnTo>
                  <a:lnTo>
                    <a:pt x="13954" y="603"/>
                  </a:lnTo>
                  <a:lnTo>
                    <a:pt x="13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53"/>
          <p:cNvGrpSpPr/>
          <p:nvPr/>
        </p:nvGrpSpPr>
        <p:grpSpPr>
          <a:xfrm>
            <a:off x="6552279" y="2895715"/>
            <a:ext cx="1885107" cy="2416603"/>
            <a:chOff x="6552279" y="2895715"/>
            <a:chExt cx="1885107" cy="2416603"/>
          </a:xfrm>
        </p:grpSpPr>
        <p:sp>
          <p:nvSpPr>
            <p:cNvPr id="925" name="Google Shape;925;p53"/>
            <p:cNvSpPr/>
            <p:nvPr/>
          </p:nvSpPr>
          <p:spPr>
            <a:xfrm>
              <a:off x="8349929" y="4017500"/>
              <a:ext cx="25921" cy="15664"/>
            </a:xfrm>
            <a:custGeom>
              <a:avLst/>
              <a:gdLst/>
              <a:ahLst/>
              <a:cxnLst/>
              <a:rect l="l" t="t" r="r" b="b"/>
              <a:pathLst>
                <a:path w="556" h="336" extrusionOk="0">
                  <a:moveTo>
                    <a:pt x="517" y="0"/>
                  </a:moveTo>
                  <a:cubicBezTo>
                    <a:pt x="345" y="77"/>
                    <a:pt x="172" y="144"/>
                    <a:pt x="0" y="220"/>
                  </a:cubicBezTo>
                  <a:lnTo>
                    <a:pt x="38" y="335"/>
                  </a:lnTo>
                  <a:cubicBezTo>
                    <a:pt x="211" y="268"/>
                    <a:pt x="383" y="192"/>
                    <a:pt x="555" y="12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8390956" y="3998292"/>
              <a:ext cx="25501" cy="17016"/>
            </a:xfrm>
            <a:custGeom>
              <a:avLst/>
              <a:gdLst/>
              <a:ahLst/>
              <a:cxnLst/>
              <a:rect l="l" t="t" r="r" b="b"/>
              <a:pathLst>
                <a:path w="547" h="365" extrusionOk="0">
                  <a:moveTo>
                    <a:pt x="508" y="1"/>
                  </a:moveTo>
                  <a:cubicBezTo>
                    <a:pt x="345" y="87"/>
                    <a:pt x="173" y="163"/>
                    <a:pt x="1" y="240"/>
                  </a:cubicBezTo>
                  <a:lnTo>
                    <a:pt x="39" y="364"/>
                  </a:lnTo>
                  <a:cubicBezTo>
                    <a:pt x="211" y="278"/>
                    <a:pt x="383" y="202"/>
                    <a:pt x="546" y="115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8341864" y="4172746"/>
              <a:ext cx="15664" cy="37063"/>
            </a:xfrm>
            <a:custGeom>
              <a:avLst/>
              <a:gdLst/>
              <a:ahLst/>
              <a:cxnLst/>
              <a:rect l="l" t="t" r="r" b="b"/>
              <a:pathLst>
                <a:path w="336" h="795" extrusionOk="0">
                  <a:moveTo>
                    <a:pt x="125" y="1"/>
                  </a:moveTo>
                  <a:lnTo>
                    <a:pt x="1" y="58"/>
                  </a:lnTo>
                  <a:cubicBezTo>
                    <a:pt x="68" y="307"/>
                    <a:pt x="144" y="556"/>
                    <a:pt x="221" y="795"/>
                  </a:cubicBezTo>
                  <a:lnTo>
                    <a:pt x="336" y="747"/>
                  </a:lnTo>
                  <a:cubicBezTo>
                    <a:pt x="259" y="498"/>
                    <a:pt x="192" y="249"/>
                    <a:pt x="12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8358834" y="4231628"/>
              <a:ext cx="16131" cy="37110"/>
            </a:xfrm>
            <a:custGeom>
              <a:avLst/>
              <a:gdLst/>
              <a:ahLst/>
              <a:cxnLst/>
              <a:rect l="l" t="t" r="r" b="b"/>
              <a:pathLst>
                <a:path w="346" h="796" extrusionOk="0">
                  <a:moveTo>
                    <a:pt x="125" y="1"/>
                  </a:moveTo>
                  <a:lnTo>
                    <a:pt x="1" y="49"/>
                  </a:lnTo>
                  <a:lnTo>
                    <a:pt x="68" y="259"/>
                  </a:lnTo>
                  <a:cubicBezTo>
                    <a:pt x="125" y="441"/>
                    <a:pt x="173" y="623"/>
                    <a:pt x="230" y="795"/>
                  </a:cubicBezTo>
                  <a:lnTo>
                    <a:pt x="345" y="738"/>
                  </a:lnTo>
                  <a:cubicBezTo>
                    <a:pt x="297" y="566"/>
                    <a:pt x="240" y="384"/>
                    <a:pt x="192" y="211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8342330" y="3814047"/>
              <a:ext cx="20140" cy="35291"/>
            </a:xfrm>
            <a:custGeom>
              <a:avLst/>
              <a:gdLst/>
              <a:ahLst/>
              <a:cxnLst/>
              <a:rect l="l" t="t" r="r" b="b"/>
              <a:pathLst>
                <a:path w="432" h="757" extrusionOk="0">
                  <a:moveTo>
                    <a:pt x="316" y="0"/>
                  </a:moveTo>
                  <a:cubicBezTo>
                    <a:pt x="201" y="220"/>
                    <a:pt x="96" y="450"/>
                    <a:pt x="0" y="689"/>
                  </a:cubicBezTo>
                  <a:lnTo>
                    <a:pt x="115" y="756"/>
                  </a:lnTo>
                  <a:cubicBezTo>
                    <a:pt x="211" y="526"/>
                    <a:pt x="316" y="297"/>
                    <a:pt x="431" y="86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8376690" y="4290090"/>
              <a:ext cx="15198" cy="37063"/>
            </a:xfrm>
            <a:custGeom>
              <a:avLst/>
              <a:gdLst/>
              <a:ahLst/>
              <a:cxnLst/>
              <a:rect l="l" t="t" r="r" b="b"/>
              <a:pathLst>
                <a:path w="326" h="795" extrusionOk="0">
                  <a:moveTo>
                    <a:pt x="115" y="1"/>
                  </a:moveTo>
                  <a:lnTo>
                    <a:pt x="0" y="58"/>
                  </a:lnTo>
                  <a:cubicBezTo>
                    <a:pt x="67" y="307"/>
                    <a:pt x="134" y="546"/>
                    <a:pt x="201" y="795"/>
                  </a:cubicBezTo>
                  <a:lnTo>
                    <a:pt x="326" y="747"/>
                  </a:lnTo>
                  <a:cubicBezTo>
                    <a:pt x="259" y="498"/>
                    <a:pt x="192" y="249"/>
                    <a:pt x="11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8315989" y="4053164"/>
              <a:ext cx="11655" cy="37529"/>
            </a:xfrm>
            <a:custGeom>
              <a:avLst/>
              <a:gdLst/>
              <a:ahLst/>
              <a:cxnLst/>
              <a:rect l="l" t="t" r="r" b="b"/>
              <a:pathLst>
                <a:path w="250" h="805" extrusionOk="0">
                  <a:moveTo>
                    <a:pt x="125" y="1"/>
                  </a:moveTo>
                  <a:lnTo>
                    <a:pt x="1" y="29"/>
                  </a:lnTo>
                  <a:cubicBezTo>
                    <a:pt x="30" y="278"/>
                    <a:pt x="68" y="537"/>
                    <a:pt x="116" y="805"/>
                  </a:cubicBezTo>
                  <a:lnTo>
                    <a:pt x="250" y="766"/>
                  </a:lnTo>
                  <a:cubicBezTo>
                    <a:pt x="192" y="508"/>
                    <a:pt x="154" y="250"/>
                    <a:pt x="12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8323122" y="3869806"/>
              <a:ext cx="15664" cy="37063"/>
            </a:xfrm>
            <a:custGeom>
              <a:avLst/>
              <a:gdLst/>
              <a:ahLst/>
              <a:cxnLst/>
              <a:rect l="l" t="t" r="r" b="b"/>
              <a:pathLst>
                <a:path w="336" h="795" extrusionOk="0">
                  <a:moveTo>
                    <a:pt x="221" y="0"/>
                  </a:moveTo>
                  <a:cubicBezTo>
                    <a:pt x="135" y="240"/>
                    <a:pt x="68" y="488"/>
                    <a:pt x="1" y="747"/>
                  </a:cubicBezTo>
                  <a:lnTo>
                    <a:pt x="116" y="795"/>
                  </a:lnTo>
                  <a:cubicBezTo>
                    <a:pt x="183" y="536"/>
                    <a:pt x="259" y="287"/>
                    <a:pt x="336" y="58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8311980" y="3991625"/>
              <a:ext cx="7179" cy="37063"/>
            </a:xfrm>
            <a:custGeom>
              <a:avLst/>
              <a:gdLst/>
              <a:ahLst/>
              <a:cxnLst/>
              <a:rect l="l" t="t" r="r" b="b"/>
              <a:pathLst>
                <a:path w="154" h="795" extrusionOk="0">
                  <a:moveTo>
                    <a:pt x="1" y="0"/>
                  </a:moveTo>
                  <a:lnTo>
                    <a:pt x="1" y="67"/>
                  </a:lnTo>
                  <a:cubicBezTo>
                    <a:pt x="1" y="306"/>
                    <a:pt x="10" y="546"/>
                    <a:pt x="29" y="794"/>
                  </a:cubicBezTo>
                  <a:lnTo>
                    <a:pt x="154" y="785"/>
                  </a:lnTo>
                  <a:cubicBezTo>
                    <a:pt x="135" y="546"/>
                    <a:pt x="125" y="306"/>
                    <a:pt x="125" y="67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8312866" y="3929573"/>
              <a:ext cx="10769" cy="37110"/>
            </a:xfrm>
            <a:custGeom>
              <a:avLst/>
              <a:gdLst/>
              <a:ahLst/>
              <a:cxnLst/>
              <a:rect l="l" t="t" r="r" b="b"/>
              <a:pathLst>
                <a:path w="231" h="796" extrusionOk="0">
                  <a:moveTo>
                    <a:pt x="106" y="1"/>
                  </a:moveTo>
                  <a:cubicBezTo>
                    <a:pt x="58" y="259"/>
                    <a:pt x="20" y="518"/>
                    <a:pt x="1" y="786"/>
                  </a:cubicBezTo>
                  <a:lnTo>
                    <a:pt x="135" y="795"/>
                  </a:lnTo>
                  <a:cubicBezTo>
                    <a:pt x="154" y="537"/>
                    <a:pt x="183" y="278"/>
                    <a:pt x="231" y="29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8404336" y="4410558"/>
              <a:ext cx="9883" cy="37063"/>
            </a:xfrm>
            <a:custGeom>
              <a:avLst/>
              <a:gdLst/>
              <a:ahLst/>
              <a:cxnLst/>
              <a:rect l="l" t="t" r="r" b="b"/>
              <a:pathLst>
                <a:path w="212" h="795" extrusionOk="0">
                  <a:moveTo>
                    <a:pt x="125" y="1"/>
                  </a:moveTo>
                  <a:lnTo>
                    <a:pt x="1" y="29"/>
                  </a:lnTo>
                  <a:cubicBezTo>
                    <a:pt x="39" y="278"/>
                    <a:pt x="68" y="536"/>
                    <a:pt x="87" y="795"/>
                  </a:cubicBezTo>
                  <a:lnTo>
                    <a:pt x="211" y="785"/>
                  </a:lnTo>
                  <a:cubicBezTo>
                    <a:pt x="192" y="517"/>
                    <a:pt x="163" y="259"/>
                    <a:pt x="12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8392727" y="4349438"/>
              <a:ext cx="13473" cy="37529"/>
            </a:xfrm>
            <a:custGeom>
              <a:avLst/>
              <a:gdLst/>
              <a:ahLst/>
              <a:cxnLst/>
              <a:rect l="l" t="t" r="r" b="b"/>
              <a:pathLst>
                <a:path w="289" h="805" extrusionOk="0">
                  <a:moveTo>
                    <a:pt x="116" y="0"/>
                  </a:moveTo>
                  <a:lnTo>
                    <a:pt x="1" y="48"/>
                  </a:lnTo>
                  <a:cubicBezTo>
                    <a:pt x="58" y="316"/>
                    <a:pt x="116" y="565"/>
                    <a:pt x="164" y="804"/>
                  </a:cubicBezTo>
                  <a:lnTo>
                    <a:pt x="288" y="766"/>
                  </a:lnTo>
                  <a:cubicBezTo>
                    <a:pt x="240" y="527"/>
                    <a:pt x="183" y="268"/>
                    <a:pt x="116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6997554" y="4489999"/>
              <a:ext cx="30816" cy="12960"/>
            </a:xfrm>
            <a:custGeom>
              <a:avLst/>
              <a:gdLst/>
              <a:ahLst/>
              <a:cxnLst/>
              <a:rect l="l" t="t" r="r" b="b"/>
              <a:pathLst>
                <a:path w="661" h="278" extrusionOk="0">
                  <a:moveTo>
                    <a:pt x="20" y="0"/>
                  </a:moveTo>
                  <a:lnTo>
                    <a:pt x="1" y="153"/>
                  </a:lnTo>
                  <a:cubicBezTo>
                    <a:pt x="221" y="191"/>
                    <a:pt x="431" y="230"/>
                    <a:pt x="642" y="278"/>
                  </a:cubicBezTo>
                  <a:lnTo>
                    <a:pt x="661" y="115"/>
                  </a:lnTo>
                  <a:cubicBezTo>
                    <a:pt x="450" y="77"/>
                    <a:pt x="240" y="38"/>
                    <a:pt x="20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8409277" y="4472563"/>
              <a:ext cx="6247" cy="37110"/>
            </a:xfrm>
            <a:custGeom>
              <a:avLst/>
              <a:gdLst/>
              <a:ahLst/>
              <a:cxnLst/>
              <a:rect l="l" t="t" r="r" b="b"/>
              <a:pathLst>
                <a:path w="134" h="796" extrusionOk="0">
                  <a:moveTo>
                    <a:pt x="134" y="1"/>
                  </a:moveTo>
                  <a:lnTo>
                    <a:pt x="10" y="10"/>
                  </a:lnTo>
                  <a:lnTo>
                    <a:pt x="10" y="336"/>
                  </a:lnTo>
                  <a:cubicBezTo>
                    <a:pt x="10" y="489"/>
                    <a:pt x="10" y="642"/>
                    <a:pt x="0" y="786"/>
                  </a:cubicBezTo>
                  <a:lnTo>
                    <a:pt x="124" y="795"/>
                  </a:lnTo>
                  <a:cubicBezTo>
                    <a:pt x="134" y="642"/>
                    <a:pt x="134" y="489"/>
                    <a:pt x="134" y="336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8389184" y="4594849"/>
              <a:ext cx="14779" cy="37482"/>
            </a:xfrm>
            <a:custGeom>
              <a:avLst/>
              <a:gdLst/>
              <a:ahLst/>
              <a:cxnLst/>
              <a:rect l="l" t="t" r="r" b="b"/>
              <a:pathLst>
                <a:path w="317" h="804" extrusionOk="0">
                  <a:moveTo>
                    <a:pt x="201" y="0"/>
                  </a:moveTo>
                  <a:cubicBezTo>
                    <a:pt x="144" y="249"/>
                    <a:pt x="77" y="507"/>
                    <a:pt x="0" y="747"/>
                  </a:cubicBezTo>
                  <a:lnTo>
                    <a:pt x="125" y="804"/>
                  </a:lnTo>
                  <a:cubicBezTo>
                    <a:pt x="192" y="555"/>
                    <a:pt x="259" y="297"/>
                    <a:pt x="316" y="48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8403030" y="4534615"/>
              <a:ext cx="10723" cy="37063"/>
            </a:xfrm>
            <a:custGeom>
              <a:avLst/>
              <a:gdLst/>
              <a:ahLst/>
              <a:cxnLst/>
              <a:rect l="l" t="t" r="r" b="b"/>
              <a:pathLst>
                <a:path w="230" h="795" extrusionOk="0">
                  <a:moveTo>
                    <a:pt x="105" y="0"/>
                  </a:moveTo>
                  <a:cubicBezTo>
                    <a:pt x="77" y="258"/>
                    <a:pt x="48" y="517"/>
                    <a:pt x="0" y="766"/>
                  </a:cubicBezTo>
                  <a:lnTo>
                    <a:pt x="124" y="794"/>
                  </a:lnTo>
                  <a:cubicBezTo>
                    <a:pt x="172" y="546"/>
                    <a:pt x="201" y="278"/>
                    <a:pt x="230" y="1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8340978" y="4707717"/>
              <a:ext cx="21911" cy="34406"/>
            </a:xfrm>
            <a:custGeom>
              <a:avLst/>
              <a:gdLst/>
              <a:ahLst/>
              <a:cxnLst/>
              <a:rect l="l" t="t" r="r" b="b"/>
              <a:pathLst>
                <a:path w="470" h="738" extrusionOk="0">
                  <a:moveTo>
                    <a:pt x="364" y="0"/>
                  </a:moveTo>
                  <a:cubicBezTo>
                    <a:pt x="250" y="220"/>
                    <a:pt x="125" y="441"/>
                    <a:pt x="1" y="642"/>
                  </a:cubicBezTo>
                  <a:lnTo>
                    <a:pt x="106" y="737"/>
                  </a:lnTo>
                  <a:cubicBezTo>
                    <a:pt x="230" y="527"/>
                    <a:pt x="355" y="307"/>
                    <a:pt x="470" y="86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8368205" y="4653264"/>
              <a:ext cx="18788" cy="36177"/>
            </a:xfrm>
            <a:custGeom>
              <a:avLst/>
              <a:gdLst/>
              <a:ahLst/>
              <a:cxnLst/>
              <a:rect l="l" t="t" r="r" b="b"/>
              <a:pathLst>
                <a:path w="403" h="776" extrusionOk="0">
                  <a:moveTo>
                    <a:pt x="288" y="1"/>
                  </a:moveTo>
                  <a:cubicBezTo>
                    <a:pt x="202" y="230"/>
                    <a:pt x="106" y="470"/>
                    <a:pt x="1" y="699"/>
                  </a:cubicBezTo>
                  <a:lnTo>
                    <a:pt x="115" y="776"/>
                  </a:lnTo>
                  <a:cubicBezTo>
                    <a:pt x="221" y="537"/>
                    <a:pt x="316" y="297"/>
                    <a:pt x="403" y="58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8229461" y="4842451"/>
              <a:ext cx="28578" cy="26807"/>
            </a:xfrm>
            <a:custGeom>
              <a:avLst/>
              <a:gdLst/>
              <a:ahLst/>
              <a:cxnLst/>
              <a:rect l="l" t="t" r="r" b="b"/>
              <a:pathLst>
                <a:path w="613" h="575" extrusionOk="0">
                  <a:moveTo>
                    <a:pt x="536" y="1"/>
                  </a:moveTo>
                  <a:cubicBezTo>
                    <a:pt x="364" y="154"/>
                    <a:pt x="182" y="297"/>
                    <a:pt x="0" y="441"/>
                  </a:cubicBezTo>
                  <a:lnTo>
                    <a:pt x="77" y="575"/>
                  </a:lnTo>
                  <a:cubicBezTo>
                    <a:pt x="259" y="431"/>
                    <a:pt x="431" y="278"/>
                    <a:pt x="613" y="125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8089366" y="4925435"/>
              <a:ext cx="30816" cy="17016"/>
            </a:xfrm>
            <a:custGeom>
              <a:avLst/>
              <a:gdLst/>
              <a:ahLst/>
              <a:cxnLst/>
              <a:rect l="l" t="t" r="r" b="b"/>
              <a:pathLst>
                <a:path w="661" h="365" extrusionOk="0">
                  <a:moveTo>
                    <a:pt x="622" y="1"/>
                  </a:moveTo>
                  <a:cubicBezTo>
                    <a:pt x="421" y="77"/>
                    <a:pt x="211" y="144"/>
                    <a:pt x="0" y="211"/>
                  </a:cubicBezTo>
                  <a:lnTo>
                    <a:pt x="38" y="364"/>
                  </a:lnTo>
                  <a:cubicBezTo>
                    <a:pt x="249" y="297"/>
                    <a:pt x="459" y="230"/>
                    <a:pt x="660" y="154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8185265" y="4875924"/>
              <a:ext cx="29510" cy="23683"/>
            </a:xfrm>
            <a:custGeom>
              <a:avLst/>
              <a:gdLst/>
              <a:ahLst/>
              <a:cxnLst/>
              <a:rect l="l" t="t" r="r" b="b"/>
              <a:pathLst>
                <a:path w="633" h="508" extrusionOk="0">
                  <a:moveTo>
                    <a:pt x="565" y="0"/>
                  </a:moveTo>
                  <a:cubicBezTo>
                    <a:pt x="384" y="134"/>
                    <a:pt x="192" y="259"/>
                    <a:pt x="1" y="374"/>
                  </a:cubicBezTo>
                  <a:lnTo>
                    <a:pt x="58" y="508"/>
                  </a:lnTo>
                  <a:cubicBezTo>
                    <a:pt x="250" y="393"/>
                    <a:pt x="451" y="268"/>
                    <a:pt x="632" y="134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8138411" y="4904037"/>
              <a:ext cx="30396" cy="20093"/>
            </a:xfrm>
            <a:custGeom>
              <a:avLst/>
              <a:gdLst/>
              <a:ahLst/>
              <a:cxnLst/>
              <a:rect l="l" t="t" r="r" b="b"/>
              <a:pathLst>
                <a:path w="652" h="431" extrusionOk="0">
                  <a:moveTo>
                    <a:pt x="594" y="0"/>
                  </a:moveTo>
                  <a:cubicBezTo>
                    <a:pt x="403" y="106"/>
                    <a:pt x="202" y="201"/>
                    <a:pt x="1" y="287"/>
                  </a:cubicBezTo>
                  <a:lnTo>
                    <a:pt x="39" y="431"/>
                  </a:lnTo>
                  <a:cubicBezTo>
                    <a:pt x="250" y="345"/>
                    <a:pt x="451" y="249"/>
                    <a:pt x="652" y="14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8327178" y="4113864"/>
              <a:ext cx="13846" cy="37063"/>
            </a:xfrm>
            <a:custGeom>
              <a:avLst/>
              <a:gdLst/>
              <a:ahLst/>
              <a:cxnLst/>
              <a:rect l="l" t="t" r="r" b="b"/>
              <a:pathLst>
                <a:path w="297" h="795" extrusionOk="0">
                  <a:moveTo>
                    <a:pt x="115" y="0"/>
                  </a:moveTo>
                  <a:lnTo>
                    <a:pt x="0" y="39"/>
                  </a:lnTo>
                  <a:cubicBezTo>
                    <a:pt x="48" y="278"/>
                    <a:pt x="115" y="527"/>
                    <a:pt x="182" y="795"/>
                  </a:cubicBezTo>
                  <a:lnTo>
                    <a:pt x="297" y="747"/>
                  </a:lnTo>
                  <a:cubicBezTo>
                    <a:pt x="230" y="479"/>
                    <a:pt x="172" y="240"/>
                    <a:pt x="115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8039388" y="4940634"/>
              <a:ext cx="30816" cy="12960"/>
            </a:xfrm>
            <a:custGeom>
              <a:avLst/>
              <a:gdLst/>
              <a:ahLst/>
              <a:cxnLst/>
              <a:rect l="l" t="t" r="r" b="b"/>
              <a:pathLst>
                <a:path w="661" h="278" extrusionOk="0">
                  <a:moveTo>
                    <a:pt x="641" y="0"/>
                  </a:moveTo>
                  <a:cubicBezTo>
                    <a:pt x="431" y="48"/>
                    <a:pt x="211" y="96"/>
                    <a:pt x="0" y="124"/>
                  </a:cubicBezTo>
                  <a:lnTo>
                    <a:pt x="19" y="278"/>
                  </a:lnTo>
                  <a:cubicBezTo>
                    <a:pt x="230" y="249"/>
                    <a:pt x="450" y="201"/>
                    <a:pt x="661" y="153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8308437" y="4757695"/>
              <a:ext cx="24569" cy="32587"/>
            </a:xfrm>
            <a:custGeom>
              <a:avLst/>
              <a:gdLst/>
              <a:ahLst/>
              <a:cxnLst/>
              <a:rect l="l" t="t" r="r" b="b"/>
              <a:pathLst>
                <a:path w="527" h="699" extrusionOk="0">
                  <a:moveTo>
                    <a:pt x="421" y="0"/>
                  </a:moveTo>
                  <a:cubicBezTo>
                    <a:pt x="287" y="201"/>
                    <a:pt x="144" y="393"/>
                    <a:pt x="0" y="584"/>
                  </a:cubicBezTo>
                  <a:lnTo>
                    <a:pt x="86" y="699"/>
                  </a:lnTo>
                  <a:cubicBezTo>
                    <a:pt x="239" y="498"/>
                    <a:pt x="383" y="306"/>
                    <a:pt x="527" y="105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8270954" y="4802730"/>
              <a:ext cx="26807" cy="29510"/>
            </a:xfrm>
            <a:custGeom>
              <a:avLst/>
              <a:gdLst/>
              <a:ahLst/>
              <a:cxnLst/>
              <a:rect l="l" t="t" r="r" b="b"/>
              <a:pathLst>
                <a:path w="575" h="633" extrusionOk="0">
                  <a:moveTo>
                    <a:pt x="479" y="1"/>
                  </a:moveTo>
                  <a:cubicBezTo>
                    <a:pt x="326" y="183"/>
                    <a:pt x="163" y="355"/>
                    <a:pt x="0" y="518"/>
                  </a:cubicBezTo>
                  <a:lnTo>
                    <a:pt x="77" y="632"/>
                  </a:lnTo>
                  <a:cubicBezTo>
                    <a:pt x="249" y="470"/>
                    <a:pt x="412" y="297"/>
                    <a:pt x="574" y="116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7988525" y="4949072"/>
              <a:ext cx="30350" cy="8998"/>
            </a:xfrm>
            <a:custGeom>
              <a:avLst/>
              <a:gdLst/>
              <a:ahLst/>
              <a:cxnLst/>
              <a:rect l="l" t="t" r="r" b="b"/>
              <a:pathLst>
                <a:path w="651" h="193" extrusionOk="0">
                  <a:moveTo>
                    <a:pt x="651" y="1"/>
                  </a:moveTo>
                  <a:cubicBezTo>
                    <a:pt x="431" y="20"/>
                    <a:pt x="211" y="30"/>
                    <a:pt x="0" y="39"/>
                  </a:cubicBezTo>
                  <a:lnTo>
                    <a:pt x="0" y="192"/>
                  </a:lnTo>
                  <a:cubicBezTo>
                    <a:pt x="220" y="192"/>
                    <a:pt x="431" y="173"/>
                    <a:pt x="651" y="154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7387956" y="4633218"/>
              <a:ext cx="29510" cy="24569"/>
            </a:xfrm>
            <a:custGeom>
              <a:avLst/>
              <a:gdLst/>
              <a:ahLst/>
              <a:cxnLst/>
              <a:rect l="l" t="t" r="r" b="b"/>
              <a:pathLst>
                <a:path w="633" h="527" extrusionOk="0">
                  <a:moveTo>
                    <a:pt x="68" y="0"/>
                  </a:moveTo>
                  <a:lnTo>
                    <a:pt x="1" y="144"/>
                  </a:lnTo>
                  <a:cubicBezTo>
                    <a:pt x="192" y="268"/>
                    <a:pt x="383" y="402"/>
                    <a:pt x="565" y="526"/>
                  </a:cubicBezTo>
                  <a:lnTo>
                    <a:pt x="632" y="392"/>
                  </a:lnTo>
                  <a:cubicBezTo>
                    <a:pt x="450" y="268"/>
                    <a:pt x="259" y="134"/>
                    <a:pt x="68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6844078" y="4474801"/>
              <a:ext cx="30396" cy="8531"/>
            </a:xfrm>
            <a:custGeom>
              <a:avLst/>
              <a:gdLst/>
              <a:ahLst/>
              <a:cxnLst/>
              <a:rect l="l" t="t" r="r" b="b"/>
              <a:pathLst>
                <a:path w="652" h="183" extrusionOk="0">
                  <a:moveTo>
                    <a:pt x="0" y="1"/>
                  </a:moveTo>
                  <a:lnTo>
                    <a:pt x="10" y="154"/>
                  </a:lnTo>
                  <a:cubicBezTo>
                    <a:pt x="221" y="163"/>
                    <a:pt x="441" y="173"/>
                    <a:pt x="651" y="182"/>
                  </a:cubicBezTo>
                  <a:lnTo>
                    <a:pt x="651" y="29"/>
                  </a:lnTo>
                  <a:cubicBezTo>
                    <a:pt x="441" y="20"/>
                    <a:pt x="221" y="10"/>
                    <a:pt x="0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6895408" y="4477505"/>
              <a:ext cx="30816" cy="10303"/>
            </a:xfrm>
            <a:custGeom>
              <a:avLst/>
              <a:gdLst/>
              <a:ahLst/>
              <a:cxnLst/>
              <a:rect l="l" t="t" r="r" b="b"/>
              <a:pathLst>
                <a:path w="661" h="221" extrusionOk="0">
                  <a:moveTo>
                    <a:pt x="10" y="0"/>
                  </a:moveTo>
                  <a:lnTo>
                    <a:pt x="0" y="153"/>
                  </a:lnTo>
                  <a:cubicBezTo>
                    <a:pt x="220" y="172"/>
                    <a:pt x="431" y="191"/>
                    <a:pt x="651" y="220"/>
                  </a:cubicBezTo>
                  <a:lnTo>
                    <a:pt x="660" y="57"/>
                  </a:lnTo>
                  <a:cubicBezTo>
                    <a:pt x="440" y="38"/>
                    <a:pt x="230" y="19"/>
                    <a:pt x="10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6793215" y="4474474"/>
              <a:ext cx="29930" cy="7506"/>
            </a:xfrm>
            <a:custGeom>
              <a:avLst/>
              <a:gdLst/>
              <a:ahLst/>
              <a:cxnLst/>
              <a:rect l="l" t="t" r="r" b="b"/>
              <a:pathLst>
                <a:path w="642" h="161" extrusionOk="0">
                  <a:moveTo>
                    <a:pt x="235" y="0"/>
                  </a:moveTo>
                  <a:cubicBezTo>
                    <a:pt x="156" y="0"/>
                    <a:pt x="77" y="3"/>
                    <a:pt x="0" y="8"/>
                  </a:cubicBezTo>
                  <a:lnTo>
                    <a:pt x="0" y="161"/>
                  </a:lnTo>
                  <a:lnTo>
                    <a:pt x="642" y="161"/>
                  </a:lnTo>
                  <a:lnTo>
                    <a:pt x="642" y="8"/>
                  </a:lnTo>
                  <a:lnTo>
                    <a:pt x="469" y="8"/>
                  </a:lnTo>
                  <a:cubicBezTo>
                    <a:pt x="393" y="3"/>
                    <a:pt x="314" y="0"/>
                    <a:pt x="235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7148372" y="4525244"/>
              <a:ext cx="30816" cy="16084"/>
            </a:xfrm>
            <a:custGeom>
              <a:avLst/>
              <a:gdLst/>
              <a:ahLst/>
              <a:cxnLst/>
              <a:rect l="l" t="t" r="r" b="b"/>
              <a:pathLst>
                <a:path w="661" h="345" extrusionOk="0">
                  <a:moveTo>
                    <a:pt x="39" y="0"/>
                  </a:moveTo>
                  <a:lnTo>
                    <a:pt x="0" y="153"/>
                  </a:lnTo>
                  <a:cubicBezTo>
                    <a:pt x="211" y="211"/>
                    <a:pt x="421" y="278"/>
                    <a:pt x="632" y="345"/>
                  </a:cubicBezTo>
                  <a:lnTo>
                    <a:pt x="661" y="201"/>
                  </a:lnTo>
                  <a:cubicBezTo>
                    <a:pt x="460" y="125"/>
                    <a:pt x="249" y="58"/>
                    <a:pt x="39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7098861" y="4511398"/>
              <a:ext cx="30816" cy="14779"/>
            </a:xfrm>
            <a:custGeom>
              <a:avLst/>
              <a:gdLst/>
              <a:ahLst/>
              <a:cxnLst/>
              <a:rect l="l" t="t" r="r" b="b"/>
              <a:pathLst>
                <a:path w="661" h="317" extrusionOk="0">
                  <a:moveTo>
                    <a:pt x="19" y="0"/>
                  </a:moveTo>
                  <a:lnTo>
                    <a:pt x="0" y="154"/>
                  </a:lnTo>
                  <a:cubicBezTo>
                    <a:pt x="211" y="201"/>
                    <a:pt x="421" y="259"/>
                    <a:pt x="632" y="316"/>
                  </a:cubicBezTo>
                  <a:lnTo>
                    <a:pt x="660" y="163"/>
                  </a:lnTo>
                  <a:cubicBezTo>
                    <a:pt x="450" y="106"/>
                    <a:pt x="239" y="48"/>
                    <a:pt x="19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6946691" y="4482820"/>
              <a:ext cx="30816" cy="11235"/>
            </a:xfrm>
            <a:custGeom>
              <a:avLst/>
              <a:gdLst/>
              <a:ahLst/>
              <a:cxnLst/>
              <a:rect l="l" t="t" r="r" b="b"/>
              <a:pathLst>
                <a:path w="661" h="241" extrusionOk="0">
                  <a:moveTo>
                    <a:pt x="20" y="1"/>
                  </a:moveTo>
                  <a:lnTo>
                    <a:pt x="1" y="154"/>
                  </a:lnTo>
                  <a:cubicBezTo>
                    <a:pt x="221" y="183"/>
                    <a:pt x="431" y="211"/>
                    <a:pt x="642" y="240"/>
                  </a:cubicBezTo>
                  <a:lnTo>
                    <a:pt x="661" y="87"/>
                  </a:lnTo>
                  <a:cubicBezTo>
                    <a:pt x="450" y="49"/>
                    <a:pt x="230" y="20"/>
                    <a:pt x="20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7048417" y="4499370"/>
              <a:ext cx="30816" cy="13846"/>
            </a:xfrm>
            <a:custGeom>
              <a:avLst/>
              <a:gdLst/>
              <a:ahLst/>
              <a:cxnLst/>
              <a:rect l="l" t="t" r="r" b="b"/>
              <a:pathLst>
                <a:path w="661" h="297" extrusionOk="0">
                  <a:moveTo>
                    <a:pt x="20" y="0"/>
                  </a:moveTo>
                  <a:lnTo>
                    <a:pt x="1" y="163"/>
                  </a:lnTo>
                  <a:cubicBezTo>
                    <a:pt x="211" y="201"/>
                    <a:pt x="422" y="249"/>
                    <a:pt x="632" y="297"/>
                  </a:cubicBezTo>
                  <a:lnTo>
                    <a:pt x="661" y="144"/>
                  </a:lnTo>
                  <a:cubicBezTo>
                    <a:pt x="450" y="96"/>
                    <a:pt x="240" y="48"/>
                    <a:pt x="20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7690898" y="4866973"/>
              <a:ext cx="29977" cy="22844"/>
            </a:xfrm>
            <a:custGeom>
              <a:avLst/>
              <a:gdLst/>
              <a:ahLst/>
              <a:cxnLst/>
              <a:rect l="l" t="t" r="r" b="b"/>
              <a:pathLst>
                <a:path w="643" h="490" extrusionOk="0">
                  <a:moveTo>
                    <a:pt x="68" y="1"/>
                  </a:moveTo>
                  <a:lnTo>
                    <a:pt x="1" y="135"/>
                  </a:lnTo>
                  <a:cubicBezTo>
                    <a:pt x="202" y="259"/>
                    <a:pt x="393" y="374"/>
                    <a:pt x="585" y="489"/>
                  </a:cubicBezTo>
                  <a:lnTo>
                    <a:pt x="642" y="345"/>
                  </a:lnTo>
                  <a:cubicBezTo>
                    <a:pt x="451" y="240"/>
                    <a:pt x="259" y="125"/>
                    <a:pt x="68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7646282" y="4836670"/>
              <a:ext cx="29044" cy="24569"/>
            </a:xfrm>
            <a:custGeom>
              <a:avLst/>
              <a:gdLst/>
              <a:ahLst/>
              <a:cxnLst/>
              <a:rect l="l" t="t" r="r" b="b"/>
              <a:pathLst>
                <a:path w="623" h="527" extrusionOk="0">
                  <a:moveTo>
                    <a:pt x="68" y="0"/>
                  </a:moveTo>
                  <a:lnTo>
                    <a:pt x="1" y="134"/>
                  </a:lnTo>
                  <a:cubicBezTo>
                    <a:pt x="192" y="268"/>
                    <a:pt x="384" y="402"/>
                    <a:pt x="565" y="527"/>
                  </a:cubicBezTo>
                  <a:lnTo>
                    <a:pt x="623" y="393"/>
                  </a:lnTo>
                  <a:cubicBezTo>
                    <a:pt x="441" y="268"/>
                    <a:pt x="259" y="134"/>
                    <a:pt x="68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7602552" y="4804082"/>
              <a:ext cx="28625" cy="25501"/>
            </a:xfrm>
            <a:custGeom>
              <a:avLst/>
              <a:gdLst/>
              <a:ahLst/>
              <a:cxnLst/>
              <a:rect l="l" t="t" r="r" b="b"/>
              <a:pathLst>
                <a:path w="614" h="547" extrusionOk="0">
                  <a:moveTo>
                    <a:pt x="68" y="1"/>
                  </a:moveTo>
                  <a:lnTo>
                    <a:pt x="1" y="125"/>
                  </a:lnTo>
                  <a:cubicBezTo>
                    <a:pt x="183" y="278"/>
                    <a:pt x="365" y="412"/>
                    <a:pt x="546" y="546"/>
                  </a:cubicBezTo>
                  <a:lnTo>
                    <a:pt x="613" y="412"/>
                  </a:lnTo>
                  <a:cubicBezTo>
                    <a:pt x="432" y="278"/>
                    <a:pt x="250" y="144"/>
                    <a:pt x="68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7197883" y="4541282"/>
              <a:ext cx="30816" cy="17902"/>
            </a:xfrm>
            <a:custGeom>
              <a:avLst/>
              <a:gdLst/>
              <a:ahLst/>
              <a:cxnLst/>
              <a:rect l="l" t="t" r="r" b="b"/>
              <a:pathLst>
                <a:path w="661" h="384" extrusionOk="0">
                  <a:moveTo>
                    <a:pt x="39" y="1"/>
                  </a:moveTo>
                  <a:lnTo>
                    <a:pt x="1" y="154"/>
                  </a:lnTo>
                  <a:cubicBezTo>
                    <a:pt x="211" y="230"/>
                    <a:pt x="422" y="307"/>
                    <a:pt x="623" y="383"/>
                  </a:cubicBezTo>
                  <a:lnTo>
                    <a:pt x="661" y="230"/>
                  </a:lnTo>
                  <a:cubicBezTo>
                    <a:pt x="460" y="154"/>
                    <a:pt x="249" y="77"/>
                    <a:pt x="39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7559288" y="4769723"/>
              <a:ext cx="28625" cy="26387"/>
            </a:xfrm>
            <a:custGeom>
              <a:avLst/>
              <a:gdLst/>
              <a:ahLst/>
              <a:cxnLst/>
              <a:rect l="l" t="t" r="r" b="b"/>
              <a:pathLst>
                <a:path w="614" h="566" extrusionOk="0">
                  <a:moveTo>
                    <a:pt x="77" y="1"/>
                  </a:moveTo>
                  <a:lnTo>
                    <a:pt x="1" y="135"/>
                  </a:lnTo>
                  <a:cubicBezTo>
                    <a:pt x="192" y="288"/>
                    <a:pt x="364" y="431"/>
                    <a:pt x="546" y="565"/>
                  </a:cubicBezTo>
                  <a:lnTo>
                    <a:pt x="613" y="441"/>
                  </a:lnTo>
                  <a:cubicBezTo>
                    <a:pt x="441" y="297"/>
                    <a:pt x="259" y="154"/>
                    <a:pt x="77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7885913" y="4943291"/>
              <a:ext cx="30816" cy="11655"/>
            </a:xfrm>
            <a:custGeom>
              <a:avLst/>
              <a:gdLst/>
              <a:ahLst/>
              <a:cxnLst/>
              <a:rect l="l" t="t" r="r" b="b"/>
              <a:pathLst>
                <a:path w="661" h="250" extrusionOk="0">
                  <a:moveTo>
                    <a:pt x="19" y="0"/>
                  </a:moveTo>
                  <a:lnTo>
                    <a:pt x="0" y="163"/>
                  </a:lnTo>
                  <a:cubicBezTo>
                    <a:pt x="211" y="192"/>
                    <a:pt x="431" y="221"/>
                    <a:pt x="651" y="249"/>
                  </a:cubicBezTo>
                  <a:lnTo>
                    <a:pt x="660" y="87"/>
                  </a:lnTo>
                  <a:cubicBezTo>
                    <a:pt x="440" y="67"/>
                    <a:pt x="230" y="39"/>
                    <a:pt x="19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7341988" y="4605525"/>
              <a:ext cx="29977" cy="22378"/>
            </a:xfrm>
            <a:custGeom>
              <a:avLst/>
              <a:gdLst/>
              <a:ahLst/>
              <a:cxnLst/>
              <a:rect l="l" t="t" r="r" b="b"/>
              <a:pathLst>
                <a:path w="643" h="480" extrusionOk="0">
                  <a:moveTo>
                    <a:pt x="58" y="1"/>
                  </a:moveTo>
                  <a:lnTo>
                    <a:pt x="1" y="144"/>
                  </a:lnTo>
                  <a:cubicBezTo>
                    <a:pt x="202" y="259"/>
                    <a:pt x="403" y="374"/>
                    <a:pt x="585" y="479"/>
                  </a:cubicBezTo>
                  <a:lnTo>
                    <a:pt x="642" y="345"/>
                  </a:lnTo>
                  <a:cubicBezTo>
                    <a:pt x="460" y="221"/>
                    <a:pt x="259" y="116"/>
                    <a:pt x="58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7431687" y="4665339"/>
              <a:ext cx="28578" cy="26807"/>
            </a:xfrm>
            <a:custGeom>
              <a:avLst/>
              <a:gdLst/>
              <a:ahLst/>
              <a:cxnLst/>
              <a:rect l="l" t="t" r="r" b="b"/>
              <a:pathLst>
                <a:path w="613" h="575" extrusionOk="0">
                  <a:moveTo>
                    <a:pt x="77" y="0"/>
                  </a:moveTo>
                  <a:lnTo>
                    <a:pt x="1" y="134"/>
                  </a:lnTo>
                  <a:lnTo>
                    <a:pt x="67" y="192"/>
                  </a:lnTo>
                  <a:lnTo>
                    <a:pt x="546" y="574"/>
                  </a:lnTo>
                  <a:lnTo>
                    <a:pt x="613" y="440"/>
                  </a:lnTo>
                  <a:lnTo>
                    <a:pt x="144" y="5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7474531" y="4700118"/>
              <a:ext cx="28158" cy="26807"/>
            </a:xfrm>
            <a:custGeom>
              <a:avLst/>
              <a:gdLst/>
              <a:ahLst/>
              <a:cxnLst/>
              <a:rect l="l" t="t" r="r" b="b"/>
              <a:pathLst>
                <a:path w="604" h="575" extrusionOk="0">
                  <a:moveTo>
                    <a:pt x="67" y="1"/>
                  </a:moveTo>
                  <a:lnTo>
                    <a:pt x="0" y="135"/>
                  </a:lnTo>
                  <a:lnTo>
                    <a:pt x="536" y="575"/>
                  </a:lnTo>
                  <a:lnTo>
                    <a:pt x="603" y="44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7516909" y="4734944"/>
              <a:ext cx="28578" cy="26807"/>
            </a:xfrm>
            <a:custGeom>
              <a:avLst/>
              <a:gdLst/>
              <a:ahLst/>
              <a:cxnLst/>
              <a:rect l="l" t="t" r="r" b="b"/>
              <a:pathLst>
                <a:path w="613" h="575" extrusionOk="0">
                  <a:moveTo>
                    <a:pt x="77" y="0"/>
                  </a:moveTo>
                  <a:lnTo>
                    <a:pt x="0" y="134"/>
                  </a:lnTo>
                  <a:lnTo>
                    <a:pt x="536" y="574"/>
                  </a:lnTo>
                  <a:lnTo>
                    <a:pt x="613" y="44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7937196" y="4949072"/>
              <a:ext cx="30396" cy="8998"/>
            </a:xfrm>
            <a:custGeom>
              <a:avLst/>
              <a:gdLst/>
              <a:ahLst/>
              <a:cxnLst/>
              <a:rect l="l" t="t" r="r" b="b"/>
              <a:pathLst>
                <a:path w="652" h="193" extrusionOk="0">
                  <a:moveTo>
                    <a:pt x="10" y="1"/>
                  </a:moveTo>
                  <a:lnTo>
                    <a:pt x="1" y="164"/>
                  </a:lnTo>
                  <a:cubicBezTo>
                    <a:pt x="211" y="173"/>
                    <a:pt x="431" y="183"/>
                    <a:pt x="651" y="192"/>
                  </a:cubicBezTo>
                  <a:lnTo>
                    <a:pt x="651" y="30"/>
                  </a:lnTo>
                  <a:cubicBezTo>
                    <a:pt x="431" y="30"/>
                    <a:pt x="211" y="20"/>
                    <a:pt x="10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054120" y="3174646"/>
              <a:ext cx="97716" cy="6760"/>
            </a:xfrm>
            <a:custGeom>
              <a:avLst/>
              <a:gdLst/>
              <a:ahLst/>
              <a:cxnLst/>
              <a:rect l="l" t="t" r="r" b="b"/>
              <a:pathLst>
                <a:path w="2096" h="145" extrusionOk="0">
                  <a:moveTo>
                    <a:pt x="0" y="1"/>
                  </a:moveTo>
                  <a:lnTo>
                    <a:pt x="0" y="144"/>
                  </a:lnTo>
                  <a:lnTo>
                    <a:pt x="2096" y="144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7992068" y="3229099"/>
              <a:ext cx="97762" cy="6713"/>
            </a:xfrm>
            <a:custGeom>
              <a:avLst/>
              <a:gdLst/>
              <a:ahLst/>
              <a:cxnLst/>
              <a:rect l="l" t="t" r="r" b="b"/>
              <a:pathLst>
                <a:path w="2097" h="144" extrusionOk="0">
                  <a:moveTo>
                    <a:pt x="1" y="0"/>
                  </a:moveTo>
                  <a:lnTo>
                    <a:pt x="1" y="144"/>
                  </a:lnTo>
                  <a:lnTo>
                    <a:pt x="2097" y="144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7370100" y="4667577"/>
              <a:ext cx="70116" cy="7179"/>
            </a:xfrm>
            <a:custGeom>
              <a:avLst/>
              <a:gdLst/>
              <a:ahLst/>
              <a:cxnLst/>
              <a:rect l="l" t="t" r="r" b="b"/>
              <a:pathLst>
                <a:path w="1504" h="154" extrusionOk="0">
                  <a:moveTo>
                    <a:pt x="1" y="0"/>
                  </a:moveTo>
                  <a:lnTo>
                    <a:pt x="1" y="153"/>
                  </a:lnTo>
                  <a:lnTo>
                    <a:pt x="1503" y="153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7306323" y="4614010"/>
              <a:ext cx="97762" cy="6760"/>
            </a:xfrm>
            <a:custGeom>
              <a:avLst/>
              <a:gdLst/>
              <a:ahLst/>
              <a:cxnLst/>
              <a:rect l="l" t="t" r="r" b="b"/>
              <a:pathLst>
                <a:path w="2097" h="145" extrusionOk="0">
                  <a:moveTo>
                    <a:pt x="0" y="1"/>
                  </a:moveTo>
                  <a:lnTo>
                    <a:pt x="0" y="144"/>
                  </a:lnTo>
                  <a:lnTo>
                    <a:pt x="2096" y="144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7147486" y="4250975"/>
              <a:ext cx="44662" cy="38275"/>
            </a:xfrm>
            <a:custGeom>
              <a:avLst/>
              <a:gdLst/>
              <a:ahLst/>
              <a:cxnLst/>
              <a:rect l="l" t="t" r="r" b="b"/>
              <a:pathLst>
                <a:path w="958" h="821" extrusionOk="0">
                  <a:moveTo>
                    <a:pt x="546" y="151"/>
                  </a:moveTo>
                  <a:cubicBezTo>
                    <a:pt x="689" y="151"/>
                    <a:pt x="814" y="265"/>
                    <a:pt x="814" y="409"/>
                  </a:cubicBezTo>
                  <a:cubicBezTo>
                    <a:pt x="814" y="571"/>
                    <a:pt x="682" y="676"/>
                    <a:pt x="546" y="676"/>
                  </a:cubicBezTo>
                  <a:cubicBezTo>
                    <a:pt x="481" y="676"/>
                    <a:pt x="416" y="653"/>
                    <a:pt x="364" y="600"/>
                  </a:cubicBezTo>
                  <a:cubicBezTo>
                    <a:pt x="192" y="428"/>
                    <a:pt x="316" y="151"/>
                    <a:pt x="546" y="151"/>
                  </a:cubicBezTo>
                  <a:close/>
                  <a:moveTo>
                    <a:pt x="546" y="0"/>
                  </a:moveTo>
                  <a:cubicBezTo>
                    <a:pt x="445" y="0"/>
                    <a:pt x="342" y="38"/>
                    <a:pt x="259" y="122"/>
                  </a:cubicBezTo>
                  <a:cubicBezTo>
                    <a:pt x="0" y="380"/>
                    <a:pt x="182" y="820"/>
                    <a:pt x="546" y="820"/>
                  </a:cubicBezTo>
                  <a:cubicBezTo>
                    <a:pt x="775" y="820"/>
                    <a:pt x="957" y="639"/>
                    <a:pt x="957" y="409"/>
                  </a:cubicBezTo>
                  <a:cubicBezTo>
                    <a:pt x="957" y="163"/>
                    <a:pt x="756" y="0"/>
                    <a:pt x="546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7970203" y="3617262"/>
              <a:ext cx="6760" cy="37063"/>
            </a:xfrm>
            <a:custGeom>
              <a:avLst/>
              <a:gdLst/>
              <a:ahLst/>
              <a:cxnLst/>
              <a:rect l="l" t="t" r="r" b="b"/>
              <a:pathLst>
                <a:path w="145" h="795" extrusionOk="0">
                  <a:moveTo>
                    <a:pt x="1" y="1"/>
                  </a:moveTo>
                  <a:lnTo>
                    <a:pt x="1" y="795"/>
                  </a:lnTo>
                  <a:lnTo>
                    <a:pt x="144" y="795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7955051" y="3632414"/>
              <a:ext cx="37063" cy="6760"/>
            </a:xfrm>
            <a:custGeom>
              <a:avLst/>
              <a:gdLst/>
              <a:ahLst/>
              <a:cxnLst/>
              <a:rect l="l" t="t" r="r" b="b"/>
              <a:pathLst>
                <a:path w="795" h="145" extrusionOk="0">
                  <a:moveTo>
                    <a:pt x="0" y="1"/>
                  </a:moveTo>
                  <a:lnTo>
                    <a:pt x="0" y="145"/>
                  </a:lnTo>
                  <a:lnTo>
                    <a:pt x="795" y="145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7383947" y="4383331"/>
              <a:ext cx="7179" cy="37110"/>
            </a:xfrm>
            <a:custGeom>
              <a:avLst/>
              <a:gdLst/>
              <a:ahLst/>
              <a:cxnLst/>
              <a:rect l="l" t="t" r="r" b="b"/>
              <a:pathLst>
                <a:path w="154" h="796" extrusionOk="0">
                  <a:moveTo>
                    <a:pt x="0" y="1"/>
                  </a:moveTo>
                  <a:lnTo>
                    <a:pt x="0" y="795"/>
                  </a:lnTo>
                  <a:lnTo>
                    <a:pt x="154" y="795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7368795" y="4398063"/>
              <a:ext cx="37063" cy="7179"/>
            </a:xfrm>
            <a:custGeom>
              <a:avLst/>
              <a:gdLst/>
              <a:ahLst/>
              <a:cxnLst/>
              <a:rect l="l" t="t" r="r" b="b"/>
              <a:pathLst>
                <a:path w="795" h="154" extrusionOk="0">
                  <a:moveTo>
                    <a:pt x="0" y="1"/>
                  </a:moveTo>
                  <a:lnTo>
                    <a:pt x="0" y="154"/>
                  </a:lnTo>
                  <a:lnTo>
                    <a:pt x="794" y="154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7609265" y="3122245"/>
              <a:ext cx="640279" cy="890489"/>
            </a:xfrm>
            <a:custGeom>
              <a:avLst/>
              <a:gdLst/>
              <a:ahLst/>
              <a:cxnLst/>
              <a:rect l="l" t="t" r="r" b="b"/>
              <a:pathLst>
                <a:path w="13734" h="19101" extrusionOk="0">
                  <a:moveTo>
                    <a:pt x="6661" y="0"/>
                  </a:moveTo>
                  <a:cubicBezTo>
                    <a:pt x="6268" y="0"/>
                    <a:pt x="5851" y="36"/>
                    <a:pt x="5408" y="110"/>
                  </a:cubicBezTo>
                  <a:cubicBezTo>
                    <a:pt x="1742" y="732"/>
                    <a:pt x="1522" y="4254"/>
                    <a:pt x="1580" y="4934"/>
                  </a:cubicBezTo>
                  <a:cubicBezTo>
                    <a:pt x="1580" y="4934"/>
                    <a:pt x="527" y="4991"/>
                    <a:pt x="527" y="5623"/>
                  </a:cubicBezTo>
                  <a:cubicBezTo>
                    <a:pt x="527" y="6245"/>
                    <a:pt x="1522" y="7346"/>
                    <a:pt x="1522" y="7346"/>
                  </a:cubicBezTo>
                  <a:cubicBezTo>
                    <a:pt x="1522" y="7346"/>
                    <a:pt x="0" y="14265"/>
                    <a:pt x="4872" y="14322"/>
                  </a:cubicBezTo>
                  <a:lnTo>
                    <a:pt x="5398" y="16677"/>
                  </a:lnTo>
                  <a:cubicBezTo>
                    <a:pt x="5398" y="16677"/>
                    <a:pt x="12625" y="19100"/>
                    <a:pt x="13183" y="19100"/>
                  </a:cubicBezTo>
                  <a:cubicBezTo>
                    <a:pt x="13205" y="19100"/>
                    <a:pt x="13217" y="19096"/>
                    <a:pt x="13217" y="19088"/>
                  </a:cubicBezTo>
                  <a:cubicBezTo>
                    <a:pt x="13217" y="18878"/>
                    <a:pt x="11064" y="11279"/>
                    <a:pt x="11064" y="11279"/>
                  </a:cubicBezTo>
                  <a:cubicBezTo>
                    <a:pt x="11064" y="11279"/>
                    <a:pt x="13734" y="7872"/>
                    <a:pt x="12528" y="4943"/>
                  </a:cubicBezTo>
                  <a:cubicBezTo>
                    <a:pt x="11455" y="2328"/>
                    <a:pt x="9850" y="0"/>
                    <a:pt x="6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7836821" y="3690456"/>
              <a:ext cx="218228" cy="177156"/>
            </a:xfrm>
            <a:custGeom>
              <a:avLst/>
              <a:gdLst/>
              <a:ahLst/>
              <a:cxnLst/>
              <a:rect l="l" t="t" r="r" b="b"/>
              <a:pathLst>
                <a:path w="4681" h="3800" extrusionOk="0">
                  <a:moveTo>
                    <a:pt x="4680" y="0"/>
                  </a:moveTo>
                  <a:cubicBezTo>
                    <a:pt x="4680" y="0"/>
                    <a:pt x="2154" y="1857"/>
                    <a:pt x="0" y="2134"/>
                  </a:cubicBezTo>
                  <a:lnTo>
                    <a:pt x="374" y="3800"/>
                  </a:lnTo>
                  <a:cubicBezTo>
                    <a:pt x="3646" y="2986"/>
                    <a:pt x="4680" y="0"/>
                    <a:pt x="4680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7726610" y="3496608"/>
              <a:ext cx="160233" cy="105967"/>
            </a:xfrm>
            <a:custGeom>
              <a:avLst/>
              <a:gdLst/>
              <a:ahLst/>
              <a:cxnLst/>
              <a:rect l="l" t="t" r="r" b="b"/>
              <a:pathLst>
                <a:path w="3437" h="2273" extrusionOk="0">
                  <a:moveTo>
                    <a:pt x="2482" y="0"/>
                  </a:moveTo>
                  <a:cubicBezTo>
                    <a:pt x="2078" y="0"/>
                    <a:pt x="1799" y="605"/>
                    <a:pt x="1426" y="799"/>
                  </a:cubicBezTo>
                  <a:cubicBezTo>
                    <a:pt x="871" y="1105"/>
                    <a:pt x="0" y="770"/>
                    <a:pt x="10" y="1469"/>
                  </a:cubicBezTo>
                  <a:cubicBezTo>
                    <a:pt x="10" y="1912"/>
                    <a:pt x="667" y="2273"/>
                    <a:pt x="1342" y="2273"/>
                  </a:cubicBezTo>
                  <a:cubicBezTo>
                    <a:pt x="1585" y="2273"/>
                    <a:pt x="1831" y="2226"/>
                    <a:pt x="2049" y="2120"/>
                  </a:cubicBezTo>
                  <a:cubicBezTo>
                    <a:pt x="2872" y="1718"/>
                    <a:pt x="3436" y="579"/>
                    <a:pt x="2785" y="110"/>
                  </a:cubicBezTo>
                  <a:cubicBezTo>
                    <a:pt x="2676" y="33"/>
                    <a:pt x="2575" y="0"/>
                    <a:pt x="2482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7597237" y="2895715"/>
              <a:ext cx="806712" cy="737482"/>
            </a:xfrm>
            <a:custGeom>
              <a:avLst/>
              <a:gdLst/>
              <a:ahLst/>
              <a:cxnLst/>
              <a:rect l="l" t="t" r="r" b="b"/>
              <a:pathLst>
                <a:path w="17304" h="15819" extrusionOk="0">
                  <a:moveTo>
                    <a:pt x="3676" y="0"/>
                  </a:moveTo>
                  <a:cubicBezTo>
                    <a:pt x="2319" y="0"/>
                    <a:pt x="1123" y="559"/>
                    <a:pt x="785" y="1830"/>
                  </a:cubicBezTo>
                  <a:cubicBezTo>
                    <a:pt x="0" y="4816"/>
                    <a:pt x="3024" y="6357"/>
                    <a:pt x="3024" y="6357"/>
                  </a:cubicBezTo>
                  <a:cubicBezTo>
                    <a:pt x="3890" y="7757"/>
                    <a:pt x="5054" y="8120"/>
                    <a:pt x="6030" y="8120"/>
                  </a:cubicBezTo>
                  <a:cubicBezTo>
                    <a:pt x="7082" y="8120"/>
                    <a:pt x="7915" y="7697"/>
                    <a:pt x="7915" y="7697"/>
                  </a:cubicBezTo>
                  <a:lnTo>
                    <a:pt x="7915" y="7697"/>
                  </a:lnTo>
                  <a:cubicBezTo>
                    <a:pt x="6907" y="11651"/>
                    <a:pt x="8271" y="11894"/>
                    <a:pt x="8621" y="11894"/>
                  </a:cubicBezTo>
                  <a:cubicBezTo>
                    <a:pt x="8670" y="11894"/>
                    <a:pt x="8699" y="11889"/>
                    <a:pt x="8699" y="11889"/>
                  </a:cubicBezTo>
                  <a:lnTo>
                    <a:pt x="9647" y="13784"/>
                  </a:lnTo>
                  <a:cubicBezTo>
                    <a:pt x="9647" y="13784"/>
                    <a:pt x="9800" y="15085"/>
                    <a:pt x="11638" y="15698"/>
                  </a:cubicBezTo>
                  <a:cubicBezTo>
                    <a:pt x="11894" y="15782"/>
                    <a:pt x="12106" y="15819"/>
                    <a:pt x="12282" y="15819"/>
                  </a:cubicBezTo>
                  <a:cubicBezTo>
                    <a:pt x="13358" y="15819"/>
                    <a:pt x="13054" y="14454"/>
                    <a:pt x="13054" y="14454"/>
                  </a:cubicBezTo>
                  <a:cubicBezTo>
                    <a:pt x="13054" y="14454"/>
                    <a:pt x="16461" y="14090"/>
                    <a:pt x="16882" y="11315"/>
                  </a:cubicBezTo>
                  <a:cubicBezTo>
                    <a:pt x="17303" y="8539"/>
                    <a:pt x="13006" y="8376"/>
                    <a:pt x="13006" y="8376"/>
                  </a:cubicBezTo>
                  <a:cubicBezTo>
                    <a:pt x="13504" y="6912"/>
                    <a:pt x="13312" y="5285"/>
                    <a:pt x="12480" y="3974"/>
                  </a:cubicBezTo>
                  <a:cubicBezTo>
                    <a:pt x="11707" y="2748"/>
                    <a:pt x="10545" y="2469"/>
                    <a:pt x="9648" y="2469"/>
                  </a:cubicBezTo>
                  <a:cubicBezTo>
                    <a:pt x="8900" y="2469"/>
                    <a:pt x="8336" y="2663"/>
                    <a:pt x="8336" y="2663"/>
                  </a:cubicBezTo>
                  <a:cubicBezTo>
                    <a:pt x="7627" y="1015"/>
                    <a:pt x="5505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190626" y="3020985"/>
              <a:ext cx="73240" cy="275291"/>
            </a:xfrm>
            <a:custGeom>
              <a:avLst/>
              <a:gdLst/>
              <a:ahLst/>
              <a:cxnLst/>
              <a:rect l="l" t="t" r="r" b="b"/>
              <a:pathLst>
                <a:path w="1571" h="5905" extrusionOk="0">
                  <a:moveTo>
                    <a:pt x="365" y="0"/>
                  </a:moveTo>
                  <a:cubicBezTo>
                    <a:pt x="309" y="0"/>
                    <a:pt x="254" y="53"/>
                    <a:pt x="288" y="120"/>
                  </a:cubicBezTo>
                  <a:cubicBezTo>
                    <a:pt x="1082" y="1517"/>
                    <a:pt x="1570" y="3249"/>
                    <a:pt x="824" y="4771"/>
                  </a:cubicBezTo>
                  <a:cubicBezTo>
                    <a:pt x="642" y="5154"/>
                    <a:pt x="383" y="5488"/>
                    <a:pt x="68" y="5766"/>
                  </a:cubicBezTo>
                  <a:cubicBezTo>
                    <a:pt x="1" y="5818"/>
                    <a:pt x="61" y="5905"/>
                    <a:pt x="132" y="5905"/>
                  </a:cubicBezTo>
                  <a:cubicBezTo>
                    <a:pt x="152" y="5905"/>
                    <a:pt x="173" y="5898"/>
                    <a:pt x="192" y="5881"/>
                  </a:cubicBezTo>
                  <a:cubicBezTo>
                    <a:pt x="766" y="5364"/>
                    <a:pt x="1159" y="4665"/>
                    <a:pt x="1293" y="3900"/>
                  </a:cubicBezTo>
                  <a:cubicBezTo>
                    <a:pt x="1436" y="3058"/>
                    <a:pt x="1350" y="2206"/>
                    <a:pt x="1063" y="1412"/>
                  </a:cubicBezTo>
                  <a:cubicBezTo>
                    <a:pt x="900" y="933"/>
                    <a:pt x="680" y="474"/>
                    <a:pt x="431" y="33"/>
                  </a:cubicBezTo>
                  <a:cubicBezTo>
                    <a:pt x="414" y="10"/>
                    <a:pt x="389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7592994" y="3014365"/>
              <a:ext cx="153053" cy="180932"/>
            </a:xfrm>
            <a:custGeom>
              <a:avLst/>
              <a:gdLst/>
              <a:ahLst/>
              <a:cxnLst/>
              <a:rect l="l" t="t" r="r" b="b"/>
              <a:pathLst>
                <a:path w="3283" h="3881" extrusionOk="0">
                  <a:moveTo>
                    <a:pt x="84" y="1"/>
                  </a:moveTo>
                  <a:cubicBezTo>
                    <a:pt x="41" y="1"/>
                    <a:pt x="0" y="27"/>
                    <a:pt x="5" y="80"/>
                  </a:cubicBezTo>
                  <a:cubicBezTo>
                    <a:pt x="129" y="1467"/>
                    <a:pt x="905" y="2712"/>
                    <a:pt x="2091" y="3429"/>
                  </a:cubicBezTo>
                  <a:cubicBezTo>
                    <a:pt x="2426" y="3630"/>
                    <a:pt x="2780" y="3783"/>
                    <a:pt x="3154" y="3879"/>
                  </a:cubicBezTo>
                  <a:cubicBezTo>
                    <a:pt x="3160" y="3880"/>
                    <a:pt x="3165" y="3881"/>
                    <a:pt x="3171" y="3881"/>
                  </a:cubicBezTo>
                  <a:cubicBezTo>
                    <a:pt x="3254" y="3881"/>
                    <a:pt x="3282" y="3752"/>
                    <a:pt x="3201" y="3716"/>
                  </a:cubicBezTo>
                  <a:cubicBezTo>
                    <a:pt x="1919" y="3353"/>
                    <a:pt x="885" y="2405"/>
                    <a:pt x="416" y="1161"/>
                  </a:cubicBezTo>
                  <a:cubicBezTo>
                    <a:pt x="282" y="817"/>
                    <a:pt x="206" y="453"/>
                    <a:pt x="177" y="80"/>
                  </a:cubicBezTo>
                  <a:cubicBezTo>
                    <a:pt x="172" y="27"/>
                    <a:pt x="127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198645" y="3282619"/>
              <a:ext cx="238741" cy="83123"/>
            </a:xfrm>
            <a:custGeom>
              <a:avLst/>
              <a:gdLst/>
              <a:ahLst/>
              <a:cxnLst/>
              <a:rect l="l" t="t" r="r" b="b"/>
              <a:pathLst>
                <a:path w="5121" h="1783" extrusionOk="0">
                  <a:moveTo>
                    <a:pt x="1503" y="1"/>
                  </a:moveTo>
                  <a:cubicBezTo>
                    <a:pt x="1034" y="10"/>
                    <a:pt x="565" y="49"/>
                    <a:pt x="106" y="106"/>
                  </a:cubicBezTo>
                  <a:cubicBezTo>
                    <a:pt x="4" y="125"/>
                    <a:pt x="1" y="279"/>
                    <a:pt x="97" y="279"/>
                  </a:cubicBezTo>
                  <a:cubicBezTo>
                    <a:pt x="100" y="279"/>
                    <a:pt x="103" y="279"/>
                    <a:pt x="106" y="278"/>
                  </a:cubicBezTo>
                  <a:cubicBezTo>
                    <a:pt x="555" y="221"/>
                    <a:pt x="1011" y="170"/>
                    <a:pt x="1465" y="170"/>
                  </a:cubicBezTo>
                  <a:cubicBezTo>
                    <a:pt x="1767" y="170"/>
                    <a:pt x="2067" y="192"/>
                    <a:pt x="2365" y="250"/>
                  </a:cubicBezTo>
                  <a:cubicBezTo>
                    <a:pt x="2996" y="374"/>
                    <a:pt x="3599" y="633"/>
                    <a:pt x="4126" y="1006"/>
                  </a:cubicBezTo>
                  <a:cubicBezTo>
                    <a:pt x="4432" y="1226"/>
                    <a:pt x="4709" y="1475"/>
                    <a:pt x="4949" y="1752"/>
                  </a:cubicBezTo>
                  <a:cubicBezTo>
                    <a:pt x="4965" y="1774"/>
                    <a:pt x="4986" y="1783"/>
                    <a:pt x="5006" y="1783"/>
                  </a:cubicBezTo>
                  <a:cubicBezTo>
                    <a:pt x="5065" y="1783"/>
                    <a:pt x="5121" y="1702"/>
                    <a:pt x="5064" y="1637"/>
                  </a:cubicBezTo>
                  <a:cubicBezTo>
                    <a:pt x="4173" y="604"/>
                    <a:pt x="2872" y="10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7971089" y="3424579"/>
              <a:ext cx="174825" cy="145967"/>
            </a:xfrm>
            <a:custGeom>
              <a:avLst/>
              <a:gdLst/>
              <a:ahLst/>
              <a:cxnLst/>
              <a:rect l="l" t="t" r="r" b="b"/>
              <a:pathLst>
                <a:path w="3750" h="3131" extrusionOk="0">
                  <a:moveTo>
                    <a:pt x="1797" y="1"/>
                  </a:moveTo>
                  <a:cubicBezTo>
                    <a:pt x="796" y="1"/>
                    <a:pt x="1" y="1282"/>
                    <a:pt x="1" y="1282"/>
                  </a:cubicBezTo>
                  <a:lnTo>
                    <a:pt x="470" y="3110"/>
                  </a:lnTo>
                  <a:cubicBezTo>
                    <a:pt x="617" y="3124"/>
                    <a:pt x="758" y="3130"/>
                    <a:pt x="893" y="3130"/>
                  </a:cubicBezTo>
                  <a:cubicBezTo>
                    <a:pt x="3259" y="3130"/>
                    <a:pt x="3749" y="1080"/>
                    <a:pt x="2518" y="238"/>
                  </a:cubicBezTo>
                  <a:cubicBezTo>
                    <a:pt x="2271" y="69"/>
                    <a:pt x="2029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003630" y="3450640"/>
              <a:ext cx="73799" cy="75664"/>
            </a:xfrm>
            <a:custGeom>
              <a:avLst/>
              <a:gdLst/>
              <a:ahLst/>
              <a:cxnLst/>
              <a:rect l="l" t="t" r="r" b="b"/>
              <a:pathLst>
                <a:path w="1583" h="1623" extrusionOk="0">
                  <a:moveTo>
                    <a:pt x="1462" y="0"/>
                  </a:moveTo>
                  <a:cubicBezTo>
                    <a:pt x="1444" y="0"/>
                    <a:pt x="1425" y="7"/>
                    <a:pt x="1408" y="24"/>
                  </a:cubicBezTo>
                  <a:cubicBezTo>
                    <a:pt x="940" y="493"/>
                    <a:pt x="490" y="981"/>
                    <a:pt x="59" y="1479"/>
                  </a:cubicBezTo>
                  <a:cubicBezTo>
                    <a:pt x="1" y="1537"/>
                    <a:pt x="59" y="1623"/>
                    <a:pt x="119" y="1623"/>
                  </a:cubicBezTo>
                  <a:cubicBezTo>
                    <a:pt x="138" y="1623"/>
                    <a:pt x="158" y="1614"/>
                    <a:pt x="174" y="1594"/>
                  </a:cubicBezTo>
                  <a:cubicBezTo>
                    <a:pt x="605" y="1096"/>
                    <a:pt x="1054" y="608"/>
                    <a:pt x="1523" y="148"/>
                  </a:cubicBezTo>
                  <a:cubicBezTo>
                    <a:pt x="1583" y="89"/>
                    <a:pt x="1526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6552279" y="3613765"/>
              <a:ext cx="1391187" cy="1698553"/>
            </a:xfrm>
            <a:custGeom>
              <a:avLst/>
              <a:gdLst/>
              <a:ahLst/>
              <a:cxnLst/>
              <a:rect l="l" t="t" r="r" b="b"/>
              <a:pathLst>
                <a:path w="29841" h="36434" extrusionOk="0">
                  <a:moveTo>
                    <a:pt x="5499" y="0"/>
                  </a:moveTo>
                  <a:cubicBezTo>
                    <a:pt x="5387" y="0"/>
                    <a:pt x="5283" y="30"/>
                    <a:pt x="5188" y="95"/>
                  </a:cubicBezTo>
                  <a:cubicBezTo>
                    <a:pt x="4743" y="394"/>
                    <a:pt x="6689" y="3618"/>
                    <a:pt x="7109" y="4303"/>
                  </a:cubicBezTo>
                  <a:lnTo>
                    <a:pt x="7109" y="4303"/>
                  </a:lnTo>
                  <a:cubicBezTo>
                    <a:pt x="6685" y="3622"/>
                    <a:pt x="4648" y="443"/>
                    <a:pt x="3651" y="443"/>
                  </a:cubicBezTo>
                  <a:cubicBezTo>
                    <a:pt x="3627" y="443"/>
                    <a:pt x="3603" y="445"/>
                    <a:pt x="3580" y="449"/>
                  </a:cubicBezTo>
                  <a:cubicBezTo>
                    <a:pt x="0" y="1061"/>
                    <a:pt x="4632" y="9234"/>
                    <a:pt x="4632" y="9234"/>
                  </a:cubicBezTo>
                  <a:cubicBezTo>
                    <a:pt x="4632" y="9234"/>
                    <a:pt x="3905" y="36433"/>
                    <a:pt x="14844" y="36433"/>
                  </a:cubicBezTo>
                  <a:cubicBezTo>
                    <a:pt x="29841" y="36433"/>
                    <a:pt x="26596" y="13407"/>
                    <a:pt x="26596" y="13407"/>
                  </a:cubicBezTo>
                  <a:lnTo>
                    <a:pt x="19390" y="12373"/>
                  </a:lnTo>
                  <a:lnTo>
                    <a:pt x="15619" y="26088"/>
                  </a:lnTo>
                  <a:cubicBezTo>
                    <a:pt x="15619" y="26088"/>
                    <a:pt x="14461" y="14479"/>
                    <a:pt x="12920" y="9072"/>
                  </a:cubicBezTo>
                  <a:cubicBezTo>
                    <a:pt x="11387" y="3681"/>
                    <a:pt x="11067" y="1693"/>
                    <a:pt x="9951" y="1693"/>
                  </a:cubicBezTo>
                  <a:cubicBezTo>
                    <a:pt x="9945" y="1693"/>
                    <a:pt x="9940" y="1693"/>
                    <a:pt x="9934" y="1693"/>
                  </a:cubicBezTo>
                  <a:cubicBezTo>
                    <a:pt x="8757" y="1712"/>
                    <a:pt x="9887" y="5645"/>
                    <a:pt x="9887" y="5645"/>
                  </a:cubicBezTo>
                  <a:cubicBezTo>
                    <a:pt x="9887" y="5645"/>
                    <a:pt x="7027" y="0"/>
                    <a:pt x="5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6654891" y="3758662"/>
              <a:ext cx="179394" cy="185687"/>
            </a:xfrm>
            <a:custGeom>
              <a:avLst/>
              <a:gdLst/>
              <a:ahLst/>
              <a:cxnLst/>
              <a:rect l="l" t="t" r="r" b="b"/>
              <a:pathLst>
                <a:path w="3848" h="3983" extrusionOk="0">
                  <a:moveTo>
                    <a:pt x="342" y="0"/>
                  </a:moveTo>
                  <a:cubicBezTo>
                    <a:pt x="330" y="0"/>
                    <a:pt x="318" y="1"/>
                    <a:pt x="307" y="1"/>
                  </a:cubicBezTo>
                  <a:cubicBezTo>
                    <a:pt x="192" y="1"/>
                    <a:pt x="77" y="68"/>
                    <a:pt x="20" y="164"/>
                  </a:cubicBezTo>
                  <a:cubicBezTo>
                    <a:pt x="1" y="212"/>
                    <a:pt x="20" y="260"/>
                    <a:pt x="58" y="279"/>
                  </a:cubicBezTo>
                  <a:cubicBezTo>
                    <a:pt x="73" y="285"/>
                    <a:pt x="88" y="288"/>
                    <a:pt x="103" y="288"/>
                  </a:cubicBezTo>
                  <a:cubicBezTo>
                    <a:pt x="134" y="288"/>
                    <a:pt x="163" y="273"/>
                    <a:pt x="182" y="241"/>
                  </a:cubicBezTo>
                  <a:cubicBezTo>
                    <a:pt x="211" y="193"/>
                    <a:pt x="269" y="164"/>
                    <a:pt x="336" y="164"/>
                  </a:cubicBezTo>
                  <a:cubicBezTo>
                    <a:pt x="339" y="164"/>
                    <a:pt x="343" y="164"/>
                    <a:pt x="347" y="164"/>
                  </a:cubicBezTo>
                  <a:cubicBezTo>
                    <a:pt x="636" y="164"/>
                    <a:pt x="1512" y="543"/>
                    <a:pt x="3685" y="3944"/>
                  </a:cubicBezTo>
                  <a:cubicBezTo>
                    <a:pt x="3695" y="3963"/>
                    <a:pt x="3723" y="3983"/>
                    <a:pt x="3752" y="3983"/>
                  </a:cubicBezTo>
                  <a:cubicBezTo>
                    <a:pt x="3771" y="3983"/>
                    <a:pt x="3781" y="3973"/>
                    <a:pt x="3790" y="3973"/>
                  </a:cubicBezTo>
                  <a:cubicBezTo>
                    <a:pt x="3829" y="3944"/>
                    <a:pt x="3848" y="3887"/>
                    <a:pt x="3819" y="3849"/>
                  </a:cubicBezTo>
                  <a:cubicBezTo>
                    <a:pt x="2211" y="1328"/>
                    <a:pt x="1019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6952472" y="3905564"/>
              <a:ext cx="67599" cy="163729"/>
            </a:xfrm>
            <a:custGeom>
              <a:avLst/>
              <a:gdLst/>
              <a:ahLst/>
              <a:cxnLst/>
              <a:rect l="l" t="t" r="r" b="b"/>
              <a:pathLst>
                <a:path w="1450" h="3512" extrusionOk="0">
                  <a:moveTo>
                    <a:pt x="1322" y="1"/>
                  </a:moveTo>
                  <a:cubicBezTo>
                    <a:pt x="1297" y="1"/>
                    <a:pt x="1271" y="14"/>
                    <a:pt x="1255" y="47"/>
                  </a:cubicBezTo>
                  <a:cubicBezTo>
                    <a:pt x="1236" y="56"/>
                    <a:pt x="1" y="1712"/>
                    <a:pt x="891" y="3463"/>
                  </a:cubicBezTo>
                  <a:cubicBezTo>
                    <a:pt x="910" y="3492"/>
                    <a:pt x="939" y="3511"/>
                    <a:pt x="968" y="3511"/>
                  </a:cubicBezTo>
                  <a:lnTo>
                    <a:pt x="977" y="3502"/>
                  </a:lnTo>
                  <a:cubicBezTo>
                    <a:pt x="1035" y="3502"/>
                    <a:pt x="1073" y="3444"/>
                    <a:pt x="1054" y="3387"/>
                  </a:cubicBezTo>
                  <a:cubicBezTo>
                    <a:pt x="202" y="1731"/>
                    <a:pt x="1370" y="162"/>
                    <a:pt x="1389" y="143"/>
                  </a:cubicBezTo>
                  <a:cubicBezTo>
                    <a:pt x="1450" y="81"/>
                    <a:pt x="1385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6843472" y="3758009"/>
              <a:ext cx="97902" cy="123869"/>
            </a:xfrm>
            <a:custGeom>
              <a:avLst/>
              <a:gdLst/>
              <a:ahLst/>
              <a:cxnLst/>
              <a:rect l="l" t="t" r="r" b="b"/>
              <a:pathLst>
                <a:path w="2100" h="2657" extrusionOk="0">
                  <a:moveTo>
                    <a:pt x="129" y="0"/>
                  </a:moveTo>
                  <a:cubicBezTo>
                    <a:pt x="63" y="0"/>
                    <a:pt x="1" y="72"/>
                    <a:pt x="61" y="140"/>
                  </a:cubicBezTo>
                  <a:cubicBezTo>
                    <a:pt x="664" y="1049"/>
                    <a:pt x="1927" y="2609"/>
                    <a:pt x="1937" y="2628"/>
                  </a:cubicBezTo>
                  <a:cubicBezTo>
                    <a:pt x="1956" y="2647"/>
                    <a:pt x="1975" y="2657"/>
                    <a:pt x="2004" y="2657"/>
                  </a:cubicBezTo>
                  <a:cubicBezTo>
                    <a:pt x="2023" y="2657"/>
                    <a:pt x="2042" y="2647"/>
                    <a:pt x="2061" y="2638"/>
                  </a:cubicBezTo>
                  <a:cubicBezTo>
                    <a:pt x="2090" y="2609"/>
                    <a:pt x="2100" y="2551"/>
                    <a:pt x="2071" y="2523"/>
                  </a:cubicBezTo>
                  <a:cubicBezTo>
                    <a:pt x="2061" y="2504"/>
                    <a:pt x="798" y="944"/>
                    <a:pt x="205" y="44"/>
                  </a:cubicBezTo>
                  <a:cubicBezTo>
                    <a:pt x="185" y="13"/>
                    <a:pt x="15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7280868" y="3768079"/>
              <a:ext cx="1156502" cy="1354171"/>
            </a:xfrm>
            <a:custGeom>
              <a:avLst/>
              <a:gdLst/>
              <a:ahLst/>
              <a:cxnLst/>
              <a:rect l="l" t="t" r="r" b="b"/>
              <a:pathLst>
                <a:path w="24807" h="29047" extrusionOk="0">
                  <a:moveTo>
                    <a:pt x="24807" y="0"/>
                  </a:moveTo>
                  <a:cubicBezTo>
                    <a:pt x="24807" y="0"/>
                    <a:pt x="13973" y="2556"/>
                    <a:pt x="8002" y="3714"/>
                  </a:cubicBezTo>
                  <a:cubicBezTo>
                    <a:pt x="2030" y="4862"/>
                    <a:pt x="2183" y="9705"/>
                    <a:pt x="1637" y="13494"/>
                  </a:cubicBezTo>
                  <a:cubicBezTo>
                    <a:pt x="1101" y="17284"/>
                    <a:pt x="1" y="17361"/>
                    <a:pt x="250" y="19246"/>
                  </a:cubicBezTo>
                  <a:cubicBezTo>
                    <a:pt x="460" y="20825"/>
                    <a:pt x="1" y="21610"/>
                    <a:pt x="1" y="21610"/>
                  </a:cubicBezTo>
                  <a:lnTo>
                    <a:pt x="11255" y="22376"/>
                  </a:lnTo>
                  <a:lnTo>
                    <a:pt x="11562" y="19246"/>
                  </a:lnTo>
                  <a:lnTo>
                    <a:pt x="13447" y="29046"/>
                  </a:lnTo>
                  <a:lnTo>
                    <a:pt x="24807" y="29046"/>
                  </a:lnTo>
                  <a:lnTo>
                    <a:pt x="24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7797566" y="3788173"/>
              <a:ext cx="557762" cy="212028"/>
            </a:xfrm>
            <a:custGeom>
              <a:avLst/>
              <a:gdLst/>
              <a:ahLst/>
              <a:cxnLst/>
              <a:rect l="l" t="t" r="r" b="b"/>
              <a:pathLst>
                <a:path w="11964" h="4548" extrusionOk="0">
                  <a:moveTo>
                    <a:pt x="11963" y="0"/>
                  </a:moveTo>
                  <a:lnTo>
                    <a:pt x="0" y="2661"/>
                  </a:lnTo>
                  <a:cubicBezTo>
                    <a:pt x="0" y="2661"/>
                    <a:pt x="2119" y="4547"/>
                    <a:pt x="4985" y="4547"/>
                  </a:cubicBezTo>
                  <a:cubicBezTo>
                    <a:pt x="7089" y="4547"/>
                    <a:pt x="9596" y="3530"/>
                    <a:pt x="11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7758265" y="4384217"/>
              <a:ext cx="92867" cy="415897"/>
            </a:xfrm>
            <a:custGeom>
              <a:avLst/>
              <a:gdLst/>
              <a:ahLst/>
              <a:cxnLst/>
              <a:rect l="l" t="t" r="r" b="b"/>
              <a:pathLst>
                <a:path w="1992" h="8921" extrusionOk="0">
                  <a:moveTo>
                    <a:pt x="164" y="1"/>
                  </a:moveTo>
                  <a:lnTo>
                    <a:pt x="1" y="39"/>
                  </a:lnTo>
                  <a:lnTo>
                    <a:pt x="1819" y="8920"/>
                  </a:lnTo>
                  <a:lnTo>
                    <a:pt x="1992" y="889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7673089" y="4398530"/>
              <a:ext cx="118275" cy="125827"/>
            </a:xfrm>
            <a:custGeom>
              <a:avLst/>
              <a:gdLst/>
              <a:ahLst/>
              <a:cxnLst/>
              <a:rect l="l" t="t" r="r" b="b"/>
              <a:pathLst>
                <a:path w="2537" h="2699" extrusionOk="0">
                  <a:moveTo>
                    <a:pt x="153" y="0"/>
                  </a:moveTo>
                  <a:lnTo>
                    <a:pt x="0" y="67"/>
                  </a:lnTo>
                  <a:cubicBezTo>
                    <a:pt x="833" y="2115"/>
                    <a:pt x="2412" y="2680"/>
                    <a:pt x="2479" y="2699"/>
                  </a:cubicBezTo>
                  <a:lnTo>
                    <a:pt x="2536" y="2536"/>
                  </a:lnTo>
                  <a:cubicBezTo>
                    <a:pt x="2517" y="2527"/>
                    <a:pt x="957" y="1972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7814956" y="3391385"/>
              <a:ext cx="28578" cy="55664"/>
            </a:xfrm>
            <a:custGeom>
              <a:avLst/>
              <a:gdLst/>
              <a:ahLst/>
              <a:cxnLst/>
              <a:rect l="l" t="t" r="r" b="b"/>
              <a:pathLst>
                <a:path w="613" h="1194" extrusionOk="0">
                  <a:moveTo>
                    <a:pt x="321" y="1"/>
                  </a:moveTo>
                  <a:cubicBezTo>
                    <a:pt x="181" y="1"/>
                    <a:pt x="56" y="110"/>
                    <a:pt x="39" y="252"/>
                  </a:cubicBezTo>
                  <a:lnTo>
                    <a:pt x="10" y="596"/>
                  </a:lnTo>
                  <a:cubicBezTo>
                    <a:pt x="0" y="683"/>
                    <a:pt x="0" y="759"/>
                    <a:pt x="10" y="836"/>
                  </a:cubicBezTo>
                  <a:cubicBezTo>
                    <a:pt x="20" y="893"/>
                    <a:pt x="29" y="950"/>
                    <a:pt x="48" y="1008"/>
                  </a:cubicBezTo>
                  <a:cubicBezTo>
                    <a:pt x="58" y="1065"/>
                    <a:pt x="87" y="1113"/>
                    <a:pt x="134" y="1151"/>
                  </a:cubicBezTo>
                  <a:cubicBezTo>
                    <a:pt x="173" y="1171"/>
                    <a:pt x="201" y="1190"/>
                    <a:pt x="240" y="1190"/>
                  </a:cubicBezTo>
                  <a:cubicBezTo>
                    <a:pt x="252" y="1192"/>
                    <a:pt x="264" y="1193"/>
                    <a:pt x="276" y="1193"/>
                  </a:cubicBezTo>
                  <a:cubicBezTo>
                    <a:pt x="366" y="1193"/>
                    <a:pt x="445" y="1132"/>
                    <a:pt x="479" y="1056"/>
                  </a:cubicBezTo>
                  <a:cubicBezTo>
                    <a:pt x="508" y="998"/>
                    <a:pt x="527" y="941"/>
                    <a:pt x="546" y="893"/>
                  </a:cubicBezTo>
                  <a:cubicBezTo>
                    <a:pt x="565" y="817"/>
                    <a:pt x="575" y="740"/>
                    <a:pt x="575" y="663"/>
                  </a:cubicBezTo>
                  <a:cubicBezTo>
                    <a:pt x="584" y="549"/>
                    <a:pt x="594" y="434"/>
                    <a:pt x="603" y="309"/>
                  </a:cubicBezTo>
                  <a:lnTo>
                    <a:pt x="594" y="309"/>
                  </a:lnTo>
                  <a:cubicBezTo>
                    <a:pt x="613" y="156"/>
                    <a:pt x="498" y="22"/>
                    <a:pt x="354" y="3"/>
                  </a:cubicBezTo>
                  <a:cubicBezTo>
                    <a:pt x="343" y="2"/>
                    <a:pt x="332" y="1"/>
                    <a:pt x="321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7745771" y="3369101"/>
              <a:ext cx="26900" cy="67459"/>
            </a:xfrm>
            <a:custGeom>
              <a:avLst/>
              <a:gdLst/>
              <a:ahLst/>
              <a:cxnLst/>
              <a:rect l="l" t="t" r="r" b="b"/>
              <a:pathLst>
                <a:path w="577" h="1447" extrusionOk="0">
                  <a:moveTo>
                    <a:pt x="323" y="1"/>
                  </a:moveTo>
                  <a:cubicBezTo>
                    <a:pt x="218" y="1"/>
                    <a:pt x="114" y="65"/>
                    <a:pt x="97" y="203"/>
                  </a:cubicBezTo>
                  <a:cubicBezTo>
                    <a:pt x="68" y="376"/>
                    <a:pt x="39" y="558"/>
                    <a:pt x="30" y="730"/>
                  </a:cubicBezTo>
                  <a:cubicBezTo>
                    <a:pt x="20" y="816"/>
                    <a:pt x="1" y="902"/>
                    <a:pt x="1" y="998"/>
                  </a:cubicBezTo>
                  <a:cubicBezTo>
                    <a:pt x="1" y="1055"/>
                    <a:pt x="1" y="1113"/>
                    <a:pt x="11" y="1170"/>
                  </a:cubicBezTo>
                  <a:cubicBezTo>
                    <a:pt x="20" y="1228"/>
                    <a:pt x="39" y="1285"/>
                    <a:pt x="68" y="1333"/>
                  </a:cubicBezTo>
                  <a:cubicBezTo>
                    <a:pt x="106" y="1408"/>
                    <a:pt x="178" y="1446"/>
                    <a:pt x="250" y="1446"/>
                  </a:cubicBezTo>
                  <a:cubicBezTo>
                    <a:pt x="324" y="1446"/>
                    <a:pt x="398" y="1406"/>
                    <a:pt x="432" y="1323"/>
                  </a:cubicBezTo>
                  <a:cubicBezTo>
                    <a:pt x="451" y="1285"/>
                    <a:pt x="460" y="1247"/>
                    <a:pt x="480" y="1199"/>
                  </a:cubicBezTo>
                  <a:cubicBezTo>
                    <a:pt x="489" y="1141"/>
                    <a:pt x="499" y="1084"/>
                    <a:pt x="499" y="1027"/>
                  </a:cubicBezTo>
                  <a:cubicBezTo>
                    <a:pt x="499" y="940"/>
                    <a:pt x="508" y="854"/>
                    <a:pt x="508" y="768"/>
                  </a:cubicBezTo>
                  <a:cubicBezTo>
                    <a:pt x="518" y="596"/>
                    <a:pt x="537" y="424"/>
                    <a:pt x="556" y="251"/>
                  </a:cubicBezTo>
                  <a:lnTo>
                    <a:pt x="556" y="261"/>
                  </a:lnTo>
                  <a:cubicBezTo>
                    <a:pt x="577" y="94"/>
                    <a:pt x="449" y="1"/>
                    <a:pt x="323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7826844" y="3321408"/>
              <a:ext cx="58928" cy="56037"/>
            </a:xfrm>
            <a:custGeom>
              <a:avLst/>
              <a:gdLst/>
              <a:ahLst/>
              <a:cxnLst/>
              <a:rect l="l" t="t" r="r" b="b"/>
              <a:pathLst>
                <a:path w="1264" h="1202" extrusionOk="0">
                  <a:moveTo>
                    <a:pt x="243" y="1"/>
                  </a:moveTo>
                  <a:cubicBezTo>
                    <a:pt x="57" y="1"/>
                    <a:pt x="0" y="262"/>
                    <a:pt x="176" y="336"/>
                  </a:cubicBezTo>
                  <a:cubicBezTo>
                    <a:pt x="195" y="346"/>
                    <a:pt x="214" y="356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lnTo>
                    <a:pt x="243" y="365"/>
                  </a:lnTo>
                  <a:cubicBezTo>
                    <a:pt x="253" y="372"/>
                    <a:pt x="258" y="374"/>
                    <a:pt x="260" y="374"/>
                  </a:cubicBezTo>
                  <a:cubicBezTo>
                    <a:pt x="261" y="374"/>
                    <a:pt x="261" y="373"/>
                    <a:pt x="261" y="372"/>
                  </a:cubicBezTo>
                  <a:lnTo>
                    <a:pt x="261" y="372"/>
                  </a:lnTo>
                  <a:cubicBezTo>
                    <a:pt x="271" y="377"/>
                    <a:pt x="281" y="384"/>
                    <a:pt x="281" y="384"/>
                  </a:cubicBezTo>
                  <a:cubicBezTo>
                    <a:pt x="320" y="413"/>
                    <a:pt x="358" y="432"/>
                    <a:pt x="396" y="461"/>
                  </a:cubicBezTo>
                  <a:lnTo>
                    <a:pt x="511" y="557"/>
                  </a:lnTo>
                  <a:lnTo>
                    <a:pt x="568" y="595"/>
                  </a:lnTo>
                  <a:cubicBezTo>
                    <a:pt x="568" y="595"/>
                    <a:pt x="568" y="595"/>
                    <a:pt x="568" y="595"/>
                  </a:cubicBezTo>
                  <a:lnTo>
                    <a:pt x="568" y="595"/>
                  </a:lnTo>
                  <a:cubicBezTo>
                    <a:pt x="571" y="600"/>
                    <a:pt x="574" y="605"/>
                    <a:pt x="577" y="608"/>
                  </a:cubicBezTo>
                  <a:lnTo>
                    <a:pt x="577" y="608"/>
                  </a:lnTo>
                  <a:cubicBezTo>
                    <a:pt x="575" y="604"/>
                    <a:pt x="573" y="599"/>
                    <a:pt x="568" y="595"/>
                  </a:cubicBezTo>
                  <a:lnTo>
                    <a:pt x="568" y="595"/>
                  </a:lnTo>
                  <a:cubicBezTo>
                    <a:pt x="581" y="608"/>
                    <a:pt x="585" y="613"/>
                    <a:pt x="583" y="613"/>
                  </a:cubicBezTo>
                  <a:cubicBezTo>
                    <a:pt x="583" y="613"/>
                    <a:pt x="580" y="611"/>
                    <a:pt x="577" y="608"/>
                  </a:cubicBezTo>
                  <a:lnTo>
                    <a:pt x="577" y="608"/>
                  </a:lnTo>
                  <a:cubicBezTo>
                    <a:pt x="580" y="613"/>
                    <a:pt x="582" y="618"/>
                    <a:pt x="588" y="624"/>
                  </a:cubicBezTo>
                  <a:cubicBezTo>
                    <a:pt x="626" y="662"/>
                    <a:pt x="655" y="691"/>
                    <a:pt x="683" y="729"/>
                  </a:cubicBezTo>
                  <a:lnTo>
                    <a:pt x="731" y="786"/>
                  </a:lnTo>
                  <a:cubicBezTo>
                    <a:pt x="731" y="796"/>
                    <a:pt x="741" y="805"/>
                    <a:pt x="741" y="815"/>
                  </a:cubicBezTo>
                  <a:cubicBezTo>
                    <a:pt x="769" y="853"/>
                    <a:pt x="789" y="901"/>
                    <a:pt x="808" y="939"/>
                  </a:cubicBezTo>
                  <a:cubicBezTo>
                    <a:pt x="817" y="968"/>
                    <a:pt x="827" y="987"/>
                    <a:pt x="836" y="1016"/>
                  </a:cubicBezTo>
                  <a:cubicBezTo>
                    <a:pt x="836" y="1017"/>
                    <a:pt x="836" y="1017"/>
                    <a:pt x="836" y="1018"/>
                  </a:cubicBezTo>
                  <a:lnTo>
                    <a:pt x="836" y="1018"/>
                  </a:lnTo>
                  <a:cubicBezTo>
                    <a:pt x="835" y="1016"/>
                    <a:pt x="834" y="1014"/>
                    <a:pt x="833" y="1014"/>
                  </a:cubicBezTo>
                  <a:lnTo>
                    <a:pt x="833" y="1014"/>
                  </a:lnTo>
                  <a:cubicBezTo>
                    <a:pt x="833" y="1014"/>
                    <a:pt x="833" y="1017"/>
                    <a:pt x="837" y="1025"/>
                  </a:cubicBezTo>
                  <a:lnTo>
                    <a:pt x="837" y="1025"/>
                  </a:lnTo>
                  <a:cubicBezTo>
                    <a:pt x="836" y="1023"/>
                    <a:pt x="836" y="1020"/>
                    <a:pt x="836" y="1018"/>
                  </a:cubicBezTo>
                  <a:lnTo>
                    <a:pt x="836" y="1018"/>
                  </a:lnTo>
                  <a:cubicBezTo>
                    <a:pt x="840" y="1024"/>
                    <a:pt x="846" y="1036"/>
                    <a:pt x="846" y="1045"/>
                  </a:cubicBezTo>
                  <a:cubicBezTo>
                    <a:pt x="842" y="1036"/>
                    <a:pt x="839" y="1030"/>
                    <a:pt x="837" y="1025"/>
                  </a:cubicBezTo>
                  <a:lnTo>
                    <a:pt x="837" y="1025"/>
                  </a:lnTo>
                  <a:cubicBezTo>
                    <a:pt x="837" y="1032"/>
                    <a:pt x="839" y="1038"/>
                    <a:pt x="846" y="1045"/>
                  </a:cubicBezTo>
                  <a:lnTo>
                    <a:pt x="836" y="1035"/>
                  </a:lnTo>
                  <a:lnTo>
                    <a:pt x="836" y="1035"/>
                  </a:lnTo>
                  <a:cubicBezTo>
                    <a:pt x="862" y="1149"/>
                    <a:pt x="951" y="1202"/>
                    <a:pt x="1039" y="1202"/>
                  </a:cubicBezTo>
                  <a:cubicBezTo>
                    <a:pt x="1152" y="1202"/>
                    <a:pt x="1264" y="1118"/>
                    <a:pt x="1248" y="968"/>
                  </a:cubicBezTo>
                  <a:cubicBezTo>
                    <a:pt x="1191" y="738"/>
                    <a:pt x="1076" y="518"/>
                    <a:pt x="913" y="336"/>
                  </a:cubicBezTo>
                  <a:cubicBezTo>
                    <a:pt x="827" y="241"/>
                    <a:pt x="712" y="164"/>
                    <a:pt x="597" y="97"/>
                  </a:cubicBezTo>
                  <a:cubicBezTo>
                    <a:pt x="482" y="49"/>
                    <a:pt x="377" y="21"/>
                    <a:pt x="262" y="1"/>
                  </a:cubicBezTo>
                  <a:cubicBezTo>
                    <a:pt x="256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7704651" y="3310312"/>
              <a:ext cx="81352" cy="37529"/>
            </a:xfrm>
            <a:custGeom>
              <a:avLst/>
              <a:gdLst/>
              <a:ahLst/>
              <a:cxnLst/>
              <a:rect l="l" t="t" r="r" b="b"/>
              <a:pathLst>
                <a:path w="1745" h="805" extrusionOk="0">
                  <a:moveTo>
                    <a:pt x="1534" y="0"/>
                  </a:moveTo>
                  <a:cubicBezTo>
                    <a:pt x="1266" y="0"/>
                    <a:pt x="998" y="48"/>
                    <a:pt x="749" y="134"/>
                  </a:cubicBezTo>
                  <a:cubicBezTo>
                    <a:pt x="510" y="230"/>
                    <a:pt x="290" y="373"/>
                    <a:pt x="108" y="565"/>
                  </a:cubicBezTo>
                  <a:cubicBezTo>
                    <a:pt x="0" y="657"/>
                    <a:pt x="84" y="805"/>
                    <a:pt x="196" y="805"/>
                  </a:cubicBezTo>
                  <a:cubicBezTo>
                    <a:pt x="223" y="805"/>
                    <a:pt x="252" y="796"/>
                    <a:pt x="280" y="775"/>
                  </a:cubicBezTo>
                  <a:cubicBezTo>
                    <a:pt x="471" y="661"/>
                    <a:pt x="682" y="565"/>
                    <a:pt x="893" y="488"/>
                  </a:cubicBezTo>
                  <a:cubicBezTo>
                    <a:pt x="1103" y="412"/>
                    <a:pt x="1323" y="364"/>
                    <a:pt x="1543" y="345"/>
                  </a:cubicBezTo>
                  <a:cubicBezTo>
                    <a:pt x="1744" y="316"/>
                    <a:pt x="1735" y="19"/>
                    <a:pt x="1534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53"/>
          <p:cNvSpPr/>
          <p:nvPr/>
        </p:nvSpPr>
        <p:spPr>
          <a:xfrm>
            <a:off x="1033604" y="3066875"/>
            <a:ext cx="802703" cy="802657"/>
          </a:xfrm>
          <a:custGeom>
            <a:avLst/>
            <a:gdLst/>
            <a:ahLst/>
            <a:cxnLst/>
            <a:rect l="l" t="t" r="r" b="b"/>
            <a:pathLst>
              <a:path w="17218" h="17217" extrusionOk="0">
                <a:moveTo>
                  <a:pt x="8605" y="5392"/>
                </a:moveTo>
                <a:cubicBezTo>
                  <a:pt x="8094" y="5392"/>
                  <a:pt x="7566" y="5518"/>
                  <a:pt x="7054" y="5800"/>
                </a:cubicBezTo>
                <a:cubicBezTo>
                  <a:pt x="4556" y="7178"/>
                  <a:pt x="4968" y="10891"/>
                  <a:pt x="7705" y="11695"/>
                </a:cubicBezTo>
                <a:lnTo>
                  <a:pt x="7714" y="11695"/>
                </a:lnTo>
                <a:cubicBezTo>
                  <a:pt x="8009" y="11780"/>
                  <a:pt x="8307" y="11821"/>
                  <a:pt x="8601" y="11821"/>
                </a:cubicBezTo>
                <a:cubicBezTo>
                  <a:pt x="9990" y="11821"/>
                  <a:pt x="11275" y="10910"/>
                  <a:pt x="11686" y="9503"/>
                </a:cubicBezTo>
                <a:cubicBezTo>
                  <a:pt x="12318" y="7317"/>
                  <a:pt x="10598" y="5392"/>
                  <a:pt x="8605" y="5392"/>
                </a:cubicBezTo>
                <a:close/>
                <a:moveTo>
                  <a:pt x="8601" y="4260"/>
                </a:moveTo>
                <a:cubicBezTo>
                  <a:pt x="9571" y="4260"/>
                  <a:pt x="10535" y="4583"/>
                  <a:pt x="11322" y="5216"/>
                </a:cubicBezTo>
                <a:cubicBezTo>
                  <a:pt x="12700" y="6316"/>
                  <a:pt x="13275" y="8135"/>
                  <a:pt x="12777" y="9819"/>
                </a:cubicBezTo>
                <a:cubicBezTo>
                  <a:pt x="12224" y="11721"/>
                  <a:pt x="10487" y="12959"/>
                  <a:pt x="8602" y="12959"/>
                </a:cubicBezTo>
                <a:cubicBezTo>
                  <a:pt x="8201" y="12959"/>
                  <a:pt x="7793" y="12903"/>
                  <a:pt x="7389" y="12786"/>
                </a:cubicBezTo>
                <a:cubicBezTo>
                  <a:pt x="5695" y="12298"/>
                  <a:pt x="4470" y="10834"/>
                  <a:pt x="4278" y="9082"/>
                </a:cubicBezTo>
                <a:cubicBezTo>
                  <a:pt x="4087" y="7340"/>
                  <a:pt x="4968" y="5646"/>
                  <a:pt x="6508" y="4795"/>
                </a:cubicBezTo>
                <a:cubicBezTo>
                  <a:pt x="7163" y="4437"/>
                  <a:pt x="7884" y="4260"/>
                  <a:pt x="8601" y="4260"/>
                </a:cubicBezTo>
                <a:close/>
                <a:moveTo>
                  <a:pt x="9016" y="0"/>
                </a:moveTo>
                <a:lnTo>
                  <a:pt x="8767" y="1818"/>
                </a:lnTo>
                <a:cubicBezTo>
                  <a:pt x="8729" y="1818"/>
                  <a:pt x="8692" y="1817"/>
                  <a:pt x="8654" y="1817"/>
                </a:cubicBezTo>
                <a:cubicBezTo>
                  <a:pt x="8089" y="1817"/>
                  <a:pt x="7524" y="1885"/>
                  <a:pt x="6968" y="2019"/>
                </a:cubicBezTo>
                <a:lnTo>
                  <a:pt x="6327" y="297"/>
                </a:lnTo>
                <a:cubicBezTo>
                  <a:pt x="5025" y="660"/>
                  <a:pt x="3819" y="1321"/>
                  <a:pt x="2814" y="2230"/>
                </a:cubicBezTo>
                <a:lnTo>
                  <a:pt x="3924" y="3694"/>
                </a:lnTo>
                <a:cubicBezTo>
                  <a:pt x="3484" y="4115"/>
                  <a:pt x="3101" y="4584"/>
                  <a:pt x="2795" y="5111"/>
                </a:cubicBezTo>
                <a:lnTo>
                  <a:pt x="1120" y="4345"/>
                </a:lnTo>
                <a:cubicBezTo>
                  <a:pt x="441" y="5522"/>
                  <a:pt x="58" y="6843"/>
                  <a:pt x="1" y="8192"/>
                </a:cubicBezTo>
                <a:lnTo>
                  <a:pt x="1819" y="8451"/>
                </a:lnTo>
                <a:cubicBezTo>
                  <a:pt x="1800" y="9053"/>
                  <a:pt x="1867" y="9656"/>
                  <a:pt x="2020" y="10240"/>
                </a:cubicBezTo>
                <a:lnTo>
                  <a:pt x="288" y="10891"/>
                </a:lnTo>
                <a:cubicBezTo>
                  <a:pt x="651" y="12193"/>
                  <a:pt x="1312" y="13398"/>
                  <a:pt x="2221" y="14403"/>
                </a:cubicBezTo>
                <a:lnTo>
                  <a:pt x="3695" y="13293"/>
                </a:lnTo>
                <a:cubicBezTo>
                  <a:pt x="4106" y="13733"/>
                  <a:pt x="4585" y="14116"/>
                  <a:pt x="5102" y="14422"/>
                </a:cubicBezTo>
                <a:lnTo>
                  <a:pt x="4336" y="16097"/>
                </a:lnTo>
                <a:cubicBezTo>
                  <a:pt x="5513" y="16767"/>
                  <a:pt x="6834" y="17150"/>
                  <a:pt x="8193" y="17217"/>
                </a:cubicBezTo>
                <a:lnTo>
                  <a:pt x="8442" y="15399"/>
                </a:lnTo>
                <a:cubicBezTo>
                  <a:pt x="8509" y="15401"/>
                  <a:pt x="8576" y="15402"/>
                  <a:pt x="8643" y="15402"/>
                </a:cubicBezTo>
                <a:cubicBezTo>
                  <a:pt x="9178" y="15402"/>
                  <a:pt x="9713" y="15334"/>
                  <a:pt x="10241" y="15198"/>
                </a:cubicBezTo>
                <a:lnTo>
                  <a:pt x="10882" y="16920"/>
                </a:lnTo>
                <a:cubicBezTo>
                  <a:pt x="12184" y="16566"/>
                  <a:pt x="13389" y="15896"/>
                  <a:pt x="14394" y="14987"/>
                </a:cubicBezTo>
                <a:lnTo>
                  <a:pt x="13284" y="13523"/>
                </a:lnTo>
                <a:cubicBezTo>
                  <a:pt x="13724" y="13102"/>
                  <a:pt x="14107" y="12633"/>
                  <a:pt x="14423" y="12116"/>
                </a:cubicBezTo>
                <a:lnTo>
                  <a:pt x="16098" y="12872"/>
                </a:lnTo>
                <a:cubicBezTo>
                  <a:pt x="16768" y="11695"/>
                  <a:pt x="17151" y="10374"/>
                  <a:pt x="17218" y="9025"/>
                </a:cubicBezTo>
                <a:lnTo>
                  <a:pt x="15390" y="8776"/>
                </a:lnTo>
                <a:cubicBezTo>
                  <a:pt x="15409" y="8163"/>
                  <a:pt x="15342" y="7561"/>
                  <a:pt x="15189" y="6977"/>
                </a:cubicBezTo>
                <a:lnTo>
                  <a:pt x="16921" y="6336"/>
                </a:lnTo>
                <a:cubicBezTo>
                  <a:pt x="16557" y="5024"/>
                  <a:pt x="15897" y="3819"/>
                  <a:pt x="14988" y="2823"/>
                </a:cubicBezTo>
                <a:lnTo>
                  <a:pt x="13514" y="3924"/>
                </a:lnTo>
                <a:cubicBezTo>
                  <a:pt x="13102" y="3484"/>
                  <a:pt x="12624" y="3110"/>
                  <a:pt x="12107" y="2795"/>
                </a:cubicBezTo>
                <a:lnTo>
                  <a:pt x="12863" y="1120"/>
                </a:lnTo>
                <a:cubicBezTo>
                  <a:pt x="11686" y="450"/>
                  <a:pt x="10375" y="67"/>
                  <a:pt x="90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53"/>
          <p:cNvSpPr/>
          <p:nvPr/>
        </p:nvSpPr>
        <p:spPr>
          <a:xfrm>
            <a:off x="5686425" y="4733276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3"/>
          <p:cNvSpPr/>
          <p:nvPr/>
        </p:nvSpPr>
        <p:spPr>
          <a:xfrm>
            <a:off x="587350" y="4727301"/>
            <a:ext cx="586250" cy="579050"/>
          </a:xfrm>
          <a:custGeom>
            <a:avLst/>
            <a:gdLst/>
            <a:ahLst/>
            <a:cxnLst/>
            <a:rect l="l" t="t" r="r" b="b"/>
            <a:pathLst>
              <a:path w="23450" h="23162" extrusionOk="0">
                <a:moveTo>
                  <a:pt x="11707" y="5561"/>
                </a:moveTo>
                <a:cubicBezTo>
                  <a:pt x="12442" y="5561"/>
                  <a:pt x="13205" y="5701"/>
                  <a:pt x="13969" y="6007"/>
                </a:cubicBezTo>
                <a:cubicBezTo>
                  <a:pt x="17048" y="7242"/>
                  <a:pt x="18544" y="10721"/>
                  <a:pt x="17309" y="13800"/>
                </a:cubicBezTo>
                <a:cubicBezTo>
                  <a:pt x="16404" y="16062"/>
                  <a:pt x="14230" y="17540"/>
                  <a:pt x="11812" y="17575"/>
                </a:cubicBezTo>
                <a:cubicBezTo>
                  <a:pt x="11797" y="17575"/>
                  <a:pt x="11783" y="17575"/>
                  <a:pt x="11768" y="17575"/>
                </a:cubicBezTo>
                <a:cubicBezTo>
                  <a:pt x="9350" y="17575"/>
                  <a:pt x="7179" y="16153"/>
                  <a:pt x="6228" y="13939"/>
                </a:cubicBezTo>
                <a:cubicBezTo>
                  <a:pt x="4448" y="9775"/>
                  <a:pt x="7670" y="5561"/>
                  <a:pt x="11707" y="5561"/>
                </a:cubicBezTo>
                <a:close/>
                <a:moveTo>
                  <a:pt x="11759" y="5086"/>
                </a:moveTo>
                <a:cubicBezTo>
                  <a:pt x="10921" y="5086"/>
                  <a:pt x="10052" y="5255"/>
                  <a:pt x="9185" y="5624"/>
                </a:cubicBezTo>
                <a:cubicBezTo>
                  <a:pt x="6785" y="6650"/>
                  <a:pt x="5236" y="9016"/>
                  <a:pt x="5271" y="11643"/>
                </a:cubicBezTo>
                <a:cubicBezTo>
                  <a:pt x="5289" y="14252"/>
                  <a:pt x="6889" y="16601"/>
                  <a:pt x="9324" y="17575"/>
                </a:cubicBezTo>
                <a:cubicBezTo>
                  <a:pt x="10110" y="17889"/>
                  <a:pt x="10923" y="18039"/>
                  <a:pt x="11723" y="18039"/>
                </a:cubicBezTo>
                <a:cubicBezTo>
                  <a:pt x="14286" y="18039"/>
                  <a:pt x="16719" y="16507"/>
                  <a:pt x="17727" y="13974"/>
                </a:cubicBezTo>
                <a:cubicBezTo>
                  <a:pt x="19531" y="9506"/>
                  <a:pt x="16051" y="5086"/>
                  <a:pt x="11759" y="5086"/>
                </a:cubicBezTo>
                <a:close/>
                <a:moveTo>
                  <a:pt x="14489" y="448"/>
                </a:moveTo>
                <a:cubicBezTo>
                  <a:pt x="14560" y="448"/>
                  <a:pt x="14631" y="462"/>
                  <a:pt x="14700" y="492"/>
                </a:cubicBezTo>
                <a:lnTo>
                  <a:pt x="17257" y="1501"/>
                </a:lnTo>
                <a:cubicBezTo>
                  <a:pt x="17535" y="1606"/>
                  <a:pt x="17674" y="1936"/>
                  <a:pt x="17553" y="2215"/>
                </a:cubicBezTo>
                <a:lnTo>
                  <a:pt x="16631" y="4511"/>
                </a:lnTo>
                <a:lnTo>
                  <a:pt x="16787" y="4633"/>
                </a:lnTo>
                <a:cubicBezTo>
                  <a:pt x="17448" y="5120"/>
                  <a:pt x="18057" y="5711"/>
                  <a:pt x="18562" y="6372"/>
                </a:cubicBezTo>
                <a:lnTo>
                  <a:pt x="18666" y="6511"/>
                </a:lnTo>
                <a:lnTo>
                  <a:pt x="20945" y="5537"/>
                </a:lnTo>
                <a:cubicBezTo>
                  <a:pt x="21014" y="5507"/>
                  <a:pt x="21086" y="5493"/>
                  <a:pt x="21157" y="5493"/>
                </a:cubicBezTo>
                <a:cubicBezTo>
                  <a:pt x="21374" y="5493"/>
                  <a:pt x="21584" y="5623"/>
                  <a:pt x="21675" y="5833"/>
                </a:cubicBezTo>
                <a:lnTo>
                  <a:pt x="22754" y="8355"/>
                </a:lnTo>
                <a:cubicBezTo>
                  <a:pt x="22876" y="8634"/>
                  <a:pt x="22737" y="8982"/>
                  <a:pt x="22458" y="9103"/>
                </a:cubicBezTo>
                <a:lnTo>
                  <a:pt x="20179" y="10060"/>
                </a:lnTo>
                <a:lnTo>
                  <a:pt x="20197" y="10234"/>
                </a:lnTo>
                <a:cubicBezTo>
                  <a:pt x="20336" y="11069"/>
                  <a:pt x="20336" y="11904"/>
                  <a:pt x="20232" y="12722"/>
                </a:cubicBezTo>
                <a:lnTo>
                  <a:pt x="20214" y="12896"/>
                </a:lnTo>
                <a:lnTo>
                  <a:pt x="22510" y="13835"/>
                </a:lnTo>
                <a:cubicBezTo>
                  <a:pt x="22789" y="13939"/>
                  <a:pt x="22928" y="14270"/>
                  <a:pt x="22806" y="14548"/>
                </a:cubicBezTo>
                <a:lnTo>
                  <a:pt x="21797" y="17088"/>
                </a:lnTo>
                <a:cubicBezTo>
                  <a:pt x="21703" y="17304"/>
                  <a:pt x="21494" y="17436"/>
                  <a:pt x="21267" y="17436"/>
                </a:cubicBezTo>
                <a:cubicBezTo>
                  <a:pt x="21201" y="17436"/>
                  <a:pt x="21133" y="17425"/>
                  <a:pt x="21067" y="17401"/>
                </a:cubicBezTo>
                <a:lnTo>
                  <a:pt x="18770" y="16479"/>
                </a:lnTo>
                <a:lnTo>
                  <a:pt x="18666" y="16618"/>
                </a:lnTo>
                <a:cubicBezTo>
                  <a:pt x="18179" y="17297"/>
                  <a:pt x="17587" y="17888"/>
                  <a:pt x="16926" y="18393"/>
                </a:cubicBezTo>
                <a:lnTo>
                  <a:pt x="16787" y="18514"/>
                </a:lnTo>
                <a:lnTo>
                  <a:pt x="17761" y="20793"/>
                </a:lnTo>
                <a:cubicBezTo>
                  <a:pt x="17866" y="21072"/>
                  <a:pt x="17744" y="21402"/>
                  <a:pt x="17466" y="21524"/>
                </a:cubicBezTo>
                <a:lnTo>
                  <a:pt x="14943" y="22585"/>
                </a:lnTo>
                <a:cubicBezTo>
                  <a:pt x="14871" y="22617"/>
                  <a:pt x="14795" y="22632"/>
                  <a:pt x="14720" y="22632"/>
                </a:cubicBezTo>
                <a:cubicBezTo>
                  <a:pt x="14507" y="22632"/>
                  <a:pt x="14303" y="22508"/>
                  <a:pt x="14213" y="22289"/>
                </a:cubicBezTo>
                <a:lnTo>
                  <a:pt x="13238" y="20010"/>
                </a:lnTo>
                <a:lnTo>
                  <a:pt x="13065" y="20045"/>
                </a:lnTo>
                <a:cubicBezTo>
                  <a:pt x="12626" y="20120"/>
                  <a:pt x="12183" y="20154"/>
                  <a:pt x="11738" y="20154"/>
                </a:cubicBezTo>
                <a:cubicBezTo>
                  <a:pt x="11352" y="20154"/>
                  <a:pt x="10964" y="20128"/>
                  <a:pt x="10577" y="20080"/>
                </a:cubicBezTo>
                <a:lnTo>
                  <a:pt x="10403" y="20045"/>
                </a:lnTo>
                <a:lnTo>
                  <a:pt x="9481" y="22342"/>
                </a:lnTo>
                <a:cubicBezTo>
                  <a:pt x="9389" y="22565"/>
                  <a:pt x="9188" y="22699"/>
                  <a:pt x="8968" y="22699"/>
                </a:cubicBezTo>
                <a:cubicBezTo>
                  <a:pt x="8897" y="22699"/>
                  <a:pt x="8823" y="22685"/>
                  <a:pt x="8750" y="22655"/>
                </a:cubicBezTo>
                <a:lnTo>
                  <a:pt x="6211" y="21628"/>
                </a:lnTo>
                <a:cubicBezTo>
                  <a:pt x="5932" y="21524"/>
                  <a:pt x="5793" y="21193"/>
                  <a:pt x="5897" y="20915"/>
                </a:cubicBezTo>
                <a:lnTo>
                  <a:pt x="6819" y="18619"/>
                </a:lnTo>
                <a:lnTo>
                  <a:pt x="6680" y="18514"/>
                </a:lnTo>
                <a:cubicBezTo>
                  <a:pt x="6002" y="18010"/>
                  <a:pt x="5410" y="17436"/>
                  <a:pt x="4906" y="16775"/>
                </a:cubicBezTo>
                <a:lnTo>
                  <a:pt x="4801" y="16618"/>
                </a:lnTo>
                <a:lnTo>
                  <a:pt x="2505" y="17592"/>
                </a:lnTo>
                <a:cubicBezTo>
                  <a:pt x="2436" y="17623"/>
                  <a:pt x="2364" y="17637"/>
                  <a:pt x="2293" y="17637"/>
                </a:cubicBezTo>
                <a:cubicBezTo>
                  <a:pt x="2076" y="17637"/>
                  <a:pt x="1866" y="17506"/>
                  <a:pt x="1775" y="17297"/>
                </a:cubicBezTo>
                <a:lnTo>
                  <a:pt x="713" y="14792"/>
                </a:lnTo>
                <a:cubicBezTo>
                  <a:pt x="592" y="14496"/>
                  <a:pt x="713" y="14165"/>
                  <a:pt x="1009" y="14061"/>
                </a:cubicBezTo>
                <a:lnTo>
                  <a:pt x="3288" y="13087"/>
                </a:lnTo>
                <a:lnTo>
                  <a:pt x="3253" y="12896"/>
                </a:lnTo>
                <a:cubicBezTo>
                  <a:pt x="3131" y="12078"/>
                  <a:pt x="3114" y="11243"/>
                  <a:pt x="3236" y="10425"/>
                </a:cubicBezTo>
                <a:lnTo>
                  <a:pt x="3253" y="10234"/>
                </a:lnTo>
                <a:lnTo>
                  <a:pt x="957" y="9312"/>
                </a:lnTo>
                <a:cubicBezTo>
                  <a:pt x="679" y="9190"/>
                  <a:pt x="540" y="8877"/>
                  <a:pt x="644" y="8599"/>
                </a:cubicBezTo>
                <a:lnTo>
                  <a:pt x="1670" y="6059"/>
                </a:lnTo>
                <a:cubicBezTo>
                  <a:pt x="1762" y="5836"/>
                  <a:pt x="1963" y="5702"/>
                  <a:pt x="2183" y="5702"/>
                </a:cubicBezTo>
                <a:cubicBezTo>
                  <a:pt x="2255" y="5702"/>
                  <a:pt x="2328" y="5716"/>
                  <a:pt x="2401" y="5746"/>
                </a:cubicBezTo>
                <a:lnTo>
                  <a:pt x="4697" y="6668"/>
                </a:lnTo>
                <a:lnTo>
                  <a:pt x="4801" y="6529"/>
                </a:lnTo>
                <a:cubicBezTo>
                  <a:pt x="5289" y="5850"/>
                  <a:pt x="5880" y="5241"/>
                  <a:pt x="6541" y="4754"/>
                </a:cubicBezTo>
                <a:lnTo>
                  <a:pt x="6680" y="4633"/>
                </a:lnTo>
                <a:lnTo>
                  <a:pt x="5706" y="2354"/>
                </a:lnTo>
                <a:cubicBezTo>
                  <a:pt x="5584" y="2075"/>
                  <a:pt x="5723" y="1745"/>
                  <a:pt x="6002" y="1623"/>
                </a:cubicBezTo>
                <a:lnTo>
                  <a:pt x="8507" y="545"/>
                </a:lnTo>
                <a:cubicBezTo>
                  <a:pt x="8573" y="520"/>
                  <a:pt x="8643" y="508"/>
                  <a:pt x="8712" y="508"/>
                </a:cubicBezTo>
                <a:cubicBezTo>
                  <a:pt x="8932" y="508"/>
                  <a:pt x="9145" y="629"/>
                  <a:pt x="9237" y="840"/>
                </a:cubicBezTo>
                <a:lnTo>
                  <a:pt x="10212" y="3119"/>
                </a:lnTo>
                <a:lnTo>
                  <a:pt x="10386" y="3102"/>
                </a:lnTo>
                <a:cubicBezTo>
                  <a:pt x="10833" y="3027"/>
                  <a:pt x="11280" y="2993"/>
                  <a:pt x="11725" y="2993"/>
                </a:cubicBezTo>
                <a:cubicBezTo>
                  <a:pt x="12110" y="2993"/>
                  <a:pt x="12494" y="3019"/>
                  <a:pt x="12873" y="3067"/>
                </a:cubicBezTo>
                <a:lnTo>
                  <a:pt x="13047" y="3084"/>
                </a:lnTo>
                <a:lnTo>
                  <a:pt x="13969" y="805"/>
                </a:lnTo>
                <a:cubicBezTo>
                  <a:pt x="14061" y="582"/>
                  <a:pt x="14272" y="448"/>
                  <a:pt x="14489" y="448"/>
                </a:cubicBezTo>
                <a:close/>
                <a:moveTo>
                  <a:pt x="14489" y="0"/>
                </a:moveTo>
                <a:cubicBezTo>
                  <a:pt x="14088" y="0"/>
                  <a:pt x="13710" y="236"/>
                  <a:pt x="13552" y="632"/>
                </a:cubicBezTo>
                <a:lnTo>
                  <a:pt x="12769" y="2597"/>
                </a:lnTo>
                <a:cubicBezTo>
                  <a:pt x="12403" y="2556"/>
                  <a:pt x="12042" y="2534"/>
                  <a:pt x="11683" y="2534"/>
                </a:cubicBezTo>
                <a:cubicBezTo>
                  <a:pt x="11289" y="2534"/>
                  <a:pt x="10898" y="2560"/>
                  <a:pt x="10507" y="2615"/>
                </a:cubicBezTo>
                <a:lnTo>
                  <a:pt x="9672" y="666"/>
                </a:lnTo>
                <a:cubicBezTo>
                  <a:pt x="9504" y="277"/>
                  <a:pt x="9131" y="43"/>
                  <a:pt x="8737" y="43"/>
                </a:cubicBezTo>
                <a:cubicBezTo>
                  <a:pt x="8602" y="43"/>
                  <a:pt x="8465" y="70"/>
                  <a:pt x="8333" y="127"/>
                </a:cubicBezTo>
                <a:lnTo>
                  <a:pt x="5810" y="1206"/>
                </a:lnTo>
                <a:cubicBezTo>
                  <a:pt x="5289" y="1414"/>
                  <a:pt x="5062" y="2023"/>
                  <a:pt x="5271" y="2545"/>
                </a:cubicBezTo>
                <a:lnTo>
                  <a:pt x="6106" y="4493"/>
                </a:lnTo>
                <a:cubicBezTo>
                  <a:pt x="5515" y="4963"/>
                  <a:pt x="4975" y="5502"/>
                  <a:pt x="4523" y="6094"/>
                </a:cubicBezTo>
                <a:lnTo>
                  <a:pt x="2575" y="5311"/>
                </a:lnTo>
                <a:cubicBezTo>
                  <a:pt x="2448" y="5262"/>
                  <a:pt x="2319" y="5239"/>
                  <a:pt x="2193" y="5239"/>
                </a:cubicBezTo>
                <a:cubicBezTo>
                  <a:pt x="1779" y="5239"/>
                  <a:pt x="1395" y="5486"/>
                  <a:pt x="1235" y="5885"/>
                </a:cubicBezTo>
                <a:lnTo>
                  <a:pt x="209" y="8425"/>
                </a:lnTo>
                <a:cubicBezTo>
                  <a:pt x="0" y="8947"/>
                  <a:pt x="261" y="9538"/>
                  <a:pt x="783" y="9747"/>
                </a:cubicBezTo>
                <a:lnTo>
                  <a:pt x="2749" y="10530"/>
                </a:lnTo>
                <a:cubicBezTo>
                  <a:pt x="2662" y="11295"/>
                  <a:pt x="2662" y="12043"/>
                  <a:pt x="2766" y="12791"/>
                </a:cubicBezTo>
                <a:lnTo>
                  <a:pt x="818" y="13626"/>
                </a:lnTo>
                <a:cubicBezTo>
                  <a:pt x="313" y="13852"/>
                  <a:pt x="70" y="14444"/>
                  <a:pt x="279" y="14966"/>
                </a:cubicBezTo>
                <a:lnTo>
                  <a:pt x="1357" y="17488"/>
                </a:lnTo>
                <a:cubicBezTo>
                  <a:pt x="1526" y="17877"/>
                  <a:pt x="1898" y="18112"/>
                  <a:pt x="2293" y="18112"/>
                </a:cubicBezTo>
                <a:cubicBezTo>
                  <a:pt x="2427" y="18112"/>
                  <a:pt x="2564" y="18085"/>
                  <a:pt x="2697" y="18027"/>
                </a:cubicBezTo>
                <a:lnTo>
                  <a:pt x="4645" y="17192"/>
                </a:lnTo>
                <a:cubicBezTo>
                  <a:pt x="5115" y="17784"/>
                  <a:pt x="5654" y="18323"/>
                  <a:pt x="6263" y="18775"/>
                </a:cubicBezTo>
                <a:lnTo>
                  <a:pt x="5480" y="20741"/>
                </a:lnTo>
                <a:cubicBezTo>
                  <a:pt x="5271" y="21263"/>
                  <a:pt x="5515" y="21854"/>
                  <a:pt x="6037" y="22063"/>
                </a:cubicBezTo>
                <a:lnTo>
                  <a:pt x="8576" y="23090"/>
                </a:lnTo>
                <a:cubicBezTo>
                  <a:pt x="8699" y="23138"/>
                  <a:pt x="8826" y="23162"/>
                  <a:pt x="8951" y="23162"/>
                </a:cubicBezTo>
                <a:cubicBezTo>
                  <a:pt x="9362" y="23162"/>
                  <a:pt x="9756" y="22915"/>
                  <a:pt x="9916" y="22515"/>
                </a:cubicBezTo>
                <a:lnTo>
                  <a:pt x="10699" y="20550"/>
                </a:lnTo>
                <a:cubicBezTo>
                  <a:pt x="11056" y="20591"/>
                  <a:pt x="11417" y="20613"/>
                  <a:pt x="11778" y="20613"/>
                </a:cubicBezTo>
                <a:cubicBezTo>
                  <a:pt x="12173" y="20613"/>
                  <a:pt x="12569" y="20587"/>
                  <a:pt x="12960" y="20532"/>
                </a:cubicBezTo>
                <a:lnTo>
                  <a:pt x="13795" y="22481"/>
                </a:lnTo>
                <a:cubicBezTo>
                  <a:pt x="13966" y="22862"/>
                  <a:pt x="14347" y="23095"/>
                  <a:pt x="14748" y="23095"/>
                </a:cubicBezTo>
                <a:cubicBezTo>
                  <a:pt x="14877" y="23095"/>
                  <a:pt x="15008" y="23071"/>
                  <a:pt x="15135" y="23020"/>
                </a:cubicBezTo>
                <a:lnTo>
                  <a:pt x="17640" y="21959"/>
                </a:lnTo>
                <a:cubicBezTo>
                  <a:pt x="18161" y="21733"/>
                  <a:pt x="18388" y="21124"/>
                  <a:pt x="18179" y="20619"/>
                </a:cubicBezTo>
                <a:lnTo>
                  <a:pt x="17344" y="18654"/>
                </a:lnTo>
                <a:cubicBezTo>
                  <a:pt x="17935" y="18184"/>
                  <a:pt x="18475" y="17645"/>
                  <a:pt x="18927" y="17036"/>
                </a:cubicBezTo>
                <a:lnTo>
                  <a:pt x="20875" y="17836"/>
                </a:lnTo>
                <a:cubicBezTo>
                  <a:pt x="20998" y="17885"/>
                  <a:pt x="21125" y="17908"/>
                  <a:pt x="21250" y="17908"/>
                </a:cubicBezTo>
                <a:cubicBezTo>
                  <a:pt x="21661" y="17908"/>
                  <a:pt x="22055" y="17661"/>
                  <a:pt x="22215" y="17262"/>
                </a:cubicBezTo>
                <a:lnTo>
                  <a:pt x="23241" y="14722"/>
                </a:lnTo>
                <a:cubicBezTo>
                  <a:pt x="23450" y="14200"/>
                  <a:pt x="23189" y="13609"/>
                  <a:pt x="22667" y="13400"/>
                </a:cubicBezTo>
                <a:lnTo>
                  <a:pt x="20701" y="12600"/>
                </a:lnTo>
                <a:cubicBezTo>
                  <a:pt x="20788" y="11852"/>
                  <a:pt x="20788" y="11086"/>
                  <a:pt x="20684" y="10338"/>
                </a:cubicBezTo>
                <a:lnTo>
                  <a:pt x="22650" y="9521"/>
                </a:lnTo>
                <a:cubicBezTo>
                  <a:pt x="23154" y="9295"/>
                  <a:pt x="23398" y="8686"/>
                  <a:pt x="23189" y="8181"/>
                </a:cubicBezTo>
                <a:lnTo>
                  <a:pt x="22110" y="5659"/>
                </a:lnTo>
                <a:cubicBezTo>
                  <a:pt x="21939" y="5277"/>
                  <a:pt x="21559" y="5045"/>
                  <a:pt x="21158" y="5045"/>
                </a:cubicBezTo>
                <a:cubicBezTo>
                  <a:pt x="21029" y="5045"/>
                  <a:pt x="20898" y="5069"/>
                  <a:pt x="20771" y="5120"/>
                </a:cubicBezTo>
                <a:lnTo>
                  <a:pt x="18805" y="5955"/>
                </a:lnTo>
                <a:cubicBezTo>
                  <a:pt x="18335" y="5363"/>
                  <a:pt x="17796" y="4841"/>
                  <a:pt x="17205" y="4372"/>
                </a:cubicBezTo>
                <a:lnTo>
                  <a:pt x="17988" y="2423"/>
                </a:lnTo>
                <a:cubicBezTo>
                  <a:pt x="18196" y="1901"/>
                  <a:pt x="17935" y="1310"/>
                  <a:pt x="17413" y="1084"/>
                </a:cubicBezTo>
                <a:lnTo>
                  <a:pt x="14874" y="75"/>
                </a:lnTo>
                <a:cubicBezTo>
                  <a:pt x="14747" y="24"/>
                  <a:pt x="14617" y="0"/>
                  <a:pt x="1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53"/>
          <p:cNvGrpSpPr/>
          <p:nvPr/>
        </p:nvGrpSpPr>
        <p:grpSpPr>
          <a:xfrm>
            <a:off x="2005038" y="4580050"/>
            <a:ext cx="277825" cy="294450"/>
            <a:chOff x="5427425" y="3215750"/>
            <a:chExt cx="277825" cy="294450"/>
          </a:xfrm>
        </p:grpSpPr>
        <p:sp>
          <p:nvSpPr>
            <p:cNvPr id="1005" name="Google Shape;1005;p53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53"/>
          <p:cNvGrpSpPr/>
          <p:nvPr/>
        </p:nvGrpSpPr>
        <p:grpSpPr>
          <a:xfrm>
            <a:off x="2546688" y="3282425"/>
            <a:ext cx="371525" cy="371525"/>
            <a:chOff x="4956150" y="6582250"/>
            <a:chExt cx="371525" cy="371525"/>
          </a:xfrm>
        </p:grpSpPr>
        <p:sp>
          <p:nvSpPr>
            <p:cNvPr id="1009" name="Google Shape;1009;p53"/>
            <p:cNvSpPr/>
            <p:nvPr/>
          </p:nvSpPr>
          <p:spPr>
            <a:xfrm>
              <a:off x="4967800" y="6593900"/>
              <a:ext cx="359875" cy="359875"/>
            </a:xfrm>
            <a:custGeom>
              <a:avLst/>
              <a:gdLst/>
              <a:ahLst/>
              <a:cxnLst/>
              <a:rect l="l" t="t" r="r" b="b"/>
              <a:pathLst>
                <a:path w="14395" h="14395" extrusionOk="0">
                  <a:moveTo>
                    <a:pt x="10314" y="1"/>
                  </a:moveTo>
                  <a:lnTo>
                    <a:pt x="0" y="4082"/>
                  </a:lnTo>
                  <a:lnTo>
                    <a:pt x="4081" y="14395"/>
                  </a:lnTo>
                  <a:lnTo>
                    <a:pt x="14395" y="10336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4956150" y="65822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10558" y="1"/>
                  </a:moveTo>
                  <a:lnTo>
                    <a:pt x="1" y="3439"/>
                  </a:lnTo>
                  <a:lnTo>
                    <a:pt x="3461" y="13996"/>
                  </a:lnTo>
                  <a:lnTo>
                    <a:pt x="13996" y="10536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5028225" y="6646575"/>
              <a:ext cx="167500" cy="72675"/>
            </a:xfrm>
            <a:custGeom>
              <a:avLst/>
              <a:gdLst/>
              <a:ahLst/>
              <a:cxnLst/>
              <a:rect l="l" t="t" r="r" b="b"/>
              <a:pathLst>
                <a:path w="6700" h="2907" extrusionOk="0">
                  <a:moveTo>
                    <a:pt x="6433" y="1"/>
                  </a:moveTo>
                  <a:lnTo>
                    <a:pt x="1" y="2108"/>
                  </a:lnTo>
                  <a:lnTo>
                    <a:pt x="267" y="2906"/>
                  </a:lnTo>
                  <a:lnTo>
                    <a:pt x="6699" y="799"/>
                  </a:lnTo>
                  <a:lnTo>
                    <a:pt x="6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5028700" y="6716800"/>
              <a:ext cx="195025" cy="70650"/>
            </a:xfrm>
            <a:custGeom>
              <a:avLst/>
              <a:gdLst/>
              <a:ahLst/>
              <a:cxnLst/>
              <a:rect l="l" t="t" r="r" b="b"/>
              <a:pathLst>
                <a:path w="7801" h="2826" extrusionOk="0">
                  <a:moveTo>
                    <a:pt x="7600" y="1"/>
                  </a:moveTo>
                  <a:cubicBezTo>
                    <a:pt x="7556" y="1"/>
                    <a:pt x="7511" y="22"/>
                    <a:pt x="7479" y="75"/>
                  </a:cubicBezTo>
                  <a:cubicBezTo>
                    <a:pt x="7203" y="516"/>
                    <a:pt x="6714" y="774"/>
                    <a:pt x="6202" y="774"/>
                  </a:cubicBezTo>
                  <a:cubicBezTo>
                    <a:pt x="6095" y="774"/>
                    <a:pt x="5988" y="763"/>
                    <a:pt x="5882" y="740"/>
                  </a:cubicBezTo>
                  <a:cubicBezTo>
                    <a:pt x="5726" y="696"/>
                    <a:pt x="5593" y="652"/>
                    <a:pt x="5460" y="585"/>
                  </a:cubicBezTo>
                  <a:cubicBezTo>
                    <a:pt x="5231" y="470"/>
                    <a:pt x="4977" y="404"/>
                    <a:pt x="4726" y="404"/>
                  </a:cubicBezTo>
                  <a:cubicBezTo>
                    <a:pt x="4638" y="404"/>
                    <a:pt x="4549" y="412"/>
                    <a:pt x="4462" y="430"/>
                  </a:cubicBezTo>
                  <a:cubicBezTo>
                    <a:pt x="4019" y="541"/>
                    <a:pt x="3752" y="940"/>
                    <a:pt x="3553" y="1295"/>
                  </a:cubicBezTo>
                  <a:cubicBezTo>
                    <a:pt x="3331" y="1650"/>
                    <a:pt x="3109" y="1982"/>
                    <a:pt x="2777" y="2049"/>
                  </a:cubicBezTo>
                  <a:cubicBezTo>
                    <a:pt x="2488" y="2049"/>
                    <a:pt x="2200" y="1982"/>
                    <a:pt x="1978" y="1827"/>
                  </a:cubicBezTo>
                  <a:cubicBezTo>
                    <a:pt x="1712" y="1672"/>
                    <a:pt x="1401" y="1583"/>
                    <a:pt x="1091" y="1583"/>
                  </a:cubicBezTo>
                  <a:cubicBezTo>
                    <a:pt x="514" y="1605"/>
                    <a:pt x="115" y="2138"/>
                    <a:pt x="26" y="2648"/>
                  </a:cubicBezTo>
                  <a:cubicBezTo>
                    <a:pt x="1" y="2762"/>
                    <a:pt x="77" y="2825"/>
                    <a:pt x="156" y="2825"/>
                  </a:cubicBezTo>
                  <a:cubicBezTo>
                    <a:pt x="214" y="2825"/>
                    <a:pt x="274" y="2790"/>
                    <a:pt x="293" y="2714"/>
                  </a:cubicBezTo>
                  <a:cubicBezTo>
                    <a:pt x="381" y="2315"/>
                    <a:pt x="692" y="1871"/>
                    <a:pt x="1135" y="1849"/>
                  </a:cubicBezTo>
                  <a:cubicBezTo>
                    <a:pt x="1379" y="1871"/>
                    <a:pt x="1645" y="1938"/>
                    <a:pt x="1867" y="2071"/>
                  </a:cubicBezTo>
                  <a:cubicBezTo>
                    <a:pt x="2126" y="2231"/>
                    <a:pt x="2421" y="2318"/>
                    <a:pt x="2736" y="2318"/>
                  </a:cubicBezTo>
                  <a:cubicBezTo>
                    <a:pt x="2772" y="2318"/>
                    <a:pt x="2807" y="2317"/>
                    <a:pt x="2843" y="2315"/>
                  </a:cubicBezTo>
                  <a:cubicBezTo>
                    <a:pt x="3309" y="2226"/>
                    <a:pt x="3553" y="1827"/>
                    <a:pt x="3797" y="1450"/>
                  </a:cubicBezTo>
                  <a:cubicBezTo>
                    <a:pt x="4019" y="1095"/>
                    <a:pt x="4218" y="785"/>
                    <a:pt x="4551" y="696"/>
                  </a:cubicBezTo>
                  <a:cubicBezTo>
                    <a:pt x="4606" y="687"/>
                    <a:pt x="4663" y="682"/>
                    <a:pt x="4720" y="682"/>
                  </a:cubicBezTo>
                  <a:cubicBezTo>
                    <a:pt x="4936" y="682"/>
                    <a:pt x="5161" y="746"/>
                    <a:pt x="5372" y="851"/>
                  </a:cubicBezTo>
                  <a:cubicBezTo>
                    <a:pt x="5527" y="918"/>
                    <a:pt x="5660" y="962"/>
                    <a:pt x="5815" y="1006"/>
                  </a:cubicBezTo>
                  <a:cubicBezTo>
                    <a:pt x="5945" y="1029"/>
                    <a:pt x="6078" y="1042"/>
                    <a:pt x="6210" y="1042"/>
                  </a:cubicBezTo>
                  <a:cubicBezTo>
                    <a:pt x="6460" y="1042"/>
                    <a:pt x="6706" y="997"/>
                    <a:pt x="6924" y="896"/>
                  </a:cubicBezTo>
                  <a:cubicBezTo>
                    <a:pt x="7257" y="762"/>
                    <a:pt x="7523" y="519"/>
                    <a:pt x="7723" y="230"/>
                  </a:cubicBezTo>
                  <a:cubicBezTo>
                    <a:pt x="7801" y="121"/>
                    <a:pt x="7703" y="1"/>
                    <a:pt x="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5058400" y="6797000"/>
              <a:ext cx="151525" cy="60700"/>
            </a:xfrm>
            <a:custGeom>
              <a:avLst/>
              <a:gdLst/>
              <a:ahLst/>
              <a:cxnLst/>
              <a:rect l="l" t="t" r="r" b="b"/>
              <a:pathLst>
                <a:path w="6061" h="2428" extrusionOk="0">
                  <a:moveTo>
                    <a:pt x="4710" y="0"/>
                  </a:moveTo>
                  <a:cubicBezTo>
                    <a:pt x="4630" y="0"/>
                    <a:pt x="4550" y="6"/>
                    <a:pt x="4472" y="16"/>
                  </a:cubicBezTo>
                  <a:cubicBezTo>
                    <a:pt x="4028" y="127"/>
                    <a:pt x="3762" y="549"/>
                    <a:pt x="3540" y="881"/>
                  </a:cubicBezTo>
                  <a:cubicBezTo>
                    <a:pt x="3341" y="1236"/>
                    <a:pt x="3119" y="1569"/>
                    <a:pt x="2786" y="1635"/>
                  </a:cubicBezTo>
                  <a:cubicBezTo>
                    <a:pt x="2757" y="1638"/>
                    <a:pt x="2727" y="1639"/>
                    <a:pt x="2698" y="1639"/>
                  </a:cubicBezTo>
                  <a:cubicBezTo>
                    <a:pt x="2440" y="1639"/>
                    <a:pt x="2187" y="1553"/>
                    <a:pt x="1988" y="1414"/>
                  </a:cubicBezTo>
                  <a:cubicBezTo>
                    <a:pt x="1699" y="1258"/>
                    <a:pt x="1411" y="1170"/>
                    <a:pt x="1101" y="1170"/>
                  </a:cubicBezTo>
                  <a:cubicBezTo>
                    <a:pt x="524" y="1214"/>
                    <a:pt x="125" y="1746"/>
                    <a:pt x="14" y="2257"/>
                  </a:cubicBezTo>
                  <a:cubicBezTo>
                    <a:pt x="1" y="2361"/>
                    <a:pt x="88" y="2427"/>
                    <a:pt x="171" y="2427"/>
                  </a:cubicBezTo>
                  <a:cubicBezTo>
                    <a:pt x="229" y="2427"/>
                    <a:pt x="284" y="2396"/>
                    <a:pt x="302" y="2323"/>
                  </a:cubicBezTo>
                  <a:cubicBezTo>
                    <a:pt x="391" y="1902"/>
                    <a:pt x="701" y="1480"/>
                    <a:pt x="1123" y="1458"/>
                  </a:cubicBezTo>
                  <a:cubicBezTo>
                    <a:pt x="1389" y="1458"/>
                    <a:pt x="1655" y="1547"/>
                    <a:pt x="1877" y="1680"/>
                  </a:cubicBezTo>
                  <a:cubicBezTo>
                    <a:pt x="2116" y="1827"/>
                    <a:pt x="2385" y="1913"/>
                    <a:pt x="2672" y="1913"/>
                  </a:cubicBezTo>
                  <a:cubicBezTo>
                    <a:pt x="2732" y="1913"/>
                    <a:pt x="2792" y="1909"/>
                    <a:pt x="2853" y="1902"/>
                  </a:cubicBezTo>
                  <a:cubicBezTo>
                    <a:pt x="2919" y="1902"/>
                    <a:pt x="2986" y="1879"/>
                    <a:pt x="3052" y="1857"/>
                  </a:cubicBezTo>
                  <a:cubicBezTo>
                    <a:pt x="3363" y="1658"/>
                    <a:pt x="3629" y="1392"/>
                    <a:pt x="3784" y="1059"/>
                  </a:cubicBezTo>
                  <a:cubicBezTo>
                    <a:pt x="4006" y="704"/>
                    <a:pt x="4206" y="393"/>
                    <a:pt x="4538" y="305"/>
                  </a:cubicBezTo>
                  <a:cubicBezTo>
                    <a:pt x="4599" y="295"/>
                    <a:pt x="4659" y="291"/>
                    <a:pt x="4719" y="291"/>
                  </a:cubicBezTo>
                  <a:cubicBezTo>
                    <a:pt x="4945" y="291"/>
                    <a:pt x="5166" y="355"/>
                    <a:pt x="5359" y="460"/>
                  </a:cubicBezTo>
                  <a:cubicBezTo>
                    <a:pt x="5514" y="504"/>
                    <a:pt x="5647" y="571"/>
                    <a:pt x="5803" y="615"/>
                  </a:cubicBezTo>
                  <a:cubicBezTo>
                    <a:pt x="5811" y="616"/>
                    <a:pt x="5818" y="617"/>
                    <a:pt x="5826" y="617"/>
                  </a:cubicBezTo>
                  <a:cubicBezTo>
                    <a:pt x="6007" y="617"/>
                    <a:pt x="6061" y="369"/>
                    <a:pt x="5869" y="327"/>
                  </a:cubicBezTo>
                  <a:cubicBezTo>
                    <a:pt x="5736" y="283"/>
                    <a:pt x="5603" y="238"/>
                    <a:pt x="5470" y="194"/>
                  </a:cubicBezTo>
                  <a:cubicBezTo>
                    <a:pt x="5233" y="58"/>
                    <a:pt x="4970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4" name="Google Shape;1014;p53"/>
          <p:cNvCxnSpPr/>
          <p:nvPr/>
        </p:nvCxnSpPr>
        <p:spPr>
          <a:xfrm>
            <a:off x="718767" y="2217718"/>
            <a:ext cx="770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53"/>
          <p:cNvCxnSpPr/>
          <p:nvPr/>
        </p:nvCxnSpPr>
        <p:spPr>
          <a:xfrm>
            <a:off x="715100" y="2313168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5"/>
          <p:cNvSpPr txBox="1">
            <a:spLocks noGrp="1"/>
          </p:cNvSpPr>
          <p:nvPr>
            <p:ph type="title"/>
          </p:nvPr>
        </p:nvSpPr>
        <p:spPr>
          <a:xfrm>
            <a:off x="723150" y="259676"/>
            <a:ext cx="7704000" cy="572700"/>
          </a:xfrm>
          <a:prstGeom prst="rect">
            <a:avLst/>
          </a:prstGeom>
          <a:effectLst>
            <a:outerShdw dist="38100" dir="68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Telco Customer !!!</a:t>
            </a:r>
            <a:br>
              <a:rPr lang="en" dirty="0" smtClean="0"/>
            </a:br>
            <a:r>
              <a:rPr lang="en" dirty="0" smtClean="0"/>
              <a:t>Churn Target</a:t>
            </a:r>
            <a:endParaRPr dirty="0"/>
          </a:p>
        </p:txBody>
      </p:sp>
      <p:sp>
        <p:nvSpPr>
          <p:cNvPr id="1392" name="Google Shape;1392;p65"/>
          <p:cNvSpPr txBox="1"/>
          <p:nvPr/>
        </p:nvSpPr>
        <p:spPr>
          <a:xfrm>
            <a:off x="-29332" y="2181204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1.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Total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Charges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1404" name="Google Shape;1404;p65"/>
          <p:cNvCxnSpPr/>
          <p:nvPr/>
        </p:nvCxnSpPr>
        <p:spPr>
          <a:xfrm>
            <a:off x="0" y="2938523"/>
            <a:ext cx="9255211" cy="33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65"/>
          <p:cNvCxnSpPr/>
          <p:nvPr/>
        </p:nvCxnSpPr>
        <p:spPr>
          <a:xfrm>
            <a:off x="376993" y="1888725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06" name="Google Shape;1406;p65"/>
          <p:cNvCxnSpPr/>
          <p:nvPr/>
        </p:nvCxnSpPr>
        <p:spPr>
          <a:xfrm>
            <a:off x="1503964" y="2901300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07" name="Google Shape;1407;p65"/>
          <p:cNvCxnSpPr/>
          <p:nvPr/>
        </p:nvCxnSpPr>
        <p:spPr>
          <a:xfrm>
            <a:off x="1766956" y="1888725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08" name="Google Shape;1408;p65"/>
          <p:cNvCxnSpPr/>
          <p:nvPr/>
        </p:nvCxnSpPr>
        <p:spPr>
          <a:xfrm>
            <a:off x="2939123" y="2901300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09" name="Google Shape;1409;p65"/>
          <p:cNvCxnSpPr/>
          <p:nvPr/>
        </p:nvCxnSpPr>
        <p:spPr>
          <a:xfrm>
            <a:off x="3237954" y="1888725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0" name="Google Shape;1410;p65"/>
          <p:cNvCxnSpPr/>
          <p:nvPr/>
        </p:nvCxnSpPr>
        <p:spPr>
          <a:xfrm>
            <a:off x="4504277" y="2901300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11" name="Google Shape;1411;p65"/>
          <p:cNvCxnSpPr/>
          <p:nvPr/>
        </p:nvCxnSpPr>
        <p:spPr>
          <a:xfrm>
            <a:off x="715050" y="1056625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65"/>
          <p:cNvCxnSpPr/>
          <p:nvPr/>
        </p:nvCxnSpPr>
        <p:spPr>
          <a:xfrm>
            <a:off x="726525" y="1151750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3" name="Google Shape;1413;p65"/>
          <p:cNvGrpSpPr/>
          <p:nvPr/>
        </p:nvGrpSpPr>
        <p:grpSpPr>
          <a:xfrm>
            <a:off x="1357864" y="3992991"/>
            <a:ext cx="366364" cy="359075"/>
            <a:chOff x="-60988625" y="3740800"/>
            <a:chExt cx="316650" cy="310350"/>
          </a:xfrm>
        </p:grpSpPr>
        <p:sp>
          <p:nvSpPr>
            <p:cNvPr id="1414" name="Google Shape;1414;p65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65"/>
          <p:cNvGrpSpPr/>
          <p:nvPr/>
        </p:nvGrpSpPr>
        <p:grpSpPr>
          <a:xfrm>
            <a:off x="193089" y="1529112"/>
            <a:ext cx="368186" cy="364224"/>
            <a:chOff x="-64406125" y="3362225"/>
            <a:chExt cx="318225" cy="314800"/>
          </a:xfrm>
        </p:grpSpPr>
        <p:sp>
          <p:nvSpPr>
            <p:cNvPr id="1418" name="Google Shape;1418;p6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65"/>
          <p:cNvGrpSpPr/>
          <p:nvPr/>
        </p:nvGrpSpPr>
        <p:grpSpPr>
          <a:xfrm>
            <a:off x="3051825" y="1527579"/>
            <a:ext cx="366364" cy="367290"/>
            <a:chOff x="-61784125" y="3377700"/>
            <a:chExt cx="316650" cy="317450"/>
          </a:xfrm>
        </p:grpSpPr>
        <p:sp>
          <p:nvSpPr>
            <p:cNvPr id="1421" name="Google Shape;1421;p65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65"/>
          <p:cNvGrpSpPr/>
          <p:nvPr/>
        </p:nvGrpSpPr>
        <p:grpSpPr>
          <a:xfrm>
            <a:off x="1598756" y="1535475"/>
            <a:ext cx="353802" cy="351497"/>
            <a:chOff x="580725" y="3617925"/>
            <a:chExt cx="299325" cy="297375"/>
          </a:xfrm>
        </p:grpSpPr>
        <p:sp>
          <p:nvSpPr>
            <p:cNvPr id="1429" name="Google Shape;1429;p65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65"/>
          <p:cNvGrpSpPr/>
          <p:nvPr/>
        </p:nvGrpSpPr>
        <p:grpSpPr>
          <a:xfrm>
            <a:off x="4341552" y="3997947"/>
            <a:ext cx="351940" cy="349163"/>
            <a:chOff x="3133425" y="3955025"/>
            <a:chExt cx="297750" cy="295400"/>
          </a:xfrm>
        </p:grpSpPr>
        <p:sp>
          <p:nvSpPr>
            <p:cNvPr id="1435" name="Google Shape;1435;p65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65"/>
          <p:cNvGrpSpPr/>
          <p:nvPr/>
        </p:nvGrpSpPr>
        <p:grpSpPr>
          <a:xfrm>
            <a:off x="2792776" y="3997962"/>
            <a:ext cx="307231" cy="349133"/>
            <a:chOff x="5736525" y="3963700"/>
            <a:chExt cx="259925" cy="295375"/>
          </a:xfrm>
        </p:grpSpPr>
        <p:sp>
          <p:nvSpPr>
            <p:cNvPr id="1439" name="Google Shape;1439;p65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1409;p65"/>
          <p:cNvCxnSpPr/>
          <p:nvPr/>
        </p:nvCxnSpPr>
        <p:spPr>
          <a:xfrm>
            <a:off x="4811409" y="1892841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" name="Google Shape;1409;p65"/>
          <p:cNvCxnSpPr/>
          <p:nvPr/>
        </p:nvCxnSpPr>
        <p:spPr>
          <a:xfrm>
            <a:off x="6286008" y="1884600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" name="Google Shape;1409;p65"/>
          <p:cNvCxnSpPr/>
          <p:nvPr/>
        </p:nvCxnSpPr>
        <p:spPr>
          <a:xfrm>
            <a:off x="7760607" y="1888716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" name="Google Shape;1410;p65"/>
          <p:cNvCxnSpPr/>
          <p:nvPr/>
        </p:nvCxnSpPr>
        <p:spPr>
          <a:xfrm>
            <a:off x="5978876" y="2905416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" name="Google Shape;1410;p65"/>
          <p:cNvCxnSpPr/>
          <p:nvPr/>
        </p:nvCxnSpPr>
        <p:spPr>
          <a:xfrm>
            <a:off x="7449301" y="2915050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5" name="Google Shape;1410;p65"/>
          <p:cNvCxnSpPr/>
          <p:nvPr/>
        </p:nvCxnSpPr>
        <p:spPr>
          <a:xfrm>
            <a:off x="8807808" y="2915050"/>
            <a:ext cx="0" cy="109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2" name="Google Shape;1251;p61"/>
          <p:cNvGrpSpPr/>
          <p:nvPr/>
        </p:nvGrpSpPr>
        <p:grpSpPr>
          <a:xfrm>
            <a:off x="4705849" y="1587792"/>
            <a:ext cx="340204" cy="298116"/>
            <a:chOff x="899850" y="871450"/>
            <a:chExt cx="483175" cy="423400"/>
          </a:xfrm>
        </p:grpSpPr>
        <p:sp>
          <p:nvSpPr>
            <p:cNvPr id="73" name="Google Shape;1252;p61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1253;p61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1254;p61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1255;p61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" name="Google Shape;1468;p66"/>
          <p:cNvGrpSpPr/>
          <p:nvPr/>
        </p:nvGrpSpPr>
        <p:grpSpPr>
          <a:xfrm>
            <a:off x="5803836" y="3985861"/>
            <a:ext cx="350079" cy="350079"/>
            <a:chOff x="583100" y="3982600"/>
            <a:chExt cx="296175" cy="296175"/>
          </a:xfrm>
        </p:grpSpPr>
        <p:sp>
          <p:nvSpPr>
            <p:cNvPr id="78" name="Google Shape;1469;p66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70;p66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71;p66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2;p66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73;p66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74;p66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5;p66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831;p72"/>
          <p:cNvGrpSpPr/>
          <p:nvPr/>
        </p:nvGrpSpPr>
        <p:grpSpPr>
          <a:xfrm>
            <a:off x="6116844" y="1563020"/>
            <a:ext cx="339253" cy="318042"/>
            <a:chOff x="5049725" y="2635825"/>
            <a:chExt cx="481825" cy="451700"/>
          </a:xfrm>
        </p:grpSpPr>
        <p:sp>
          <p:nvSpPr>
            <p:cNvPr id="86" name="Google Shape;1832;p72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1833;p72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1834;p72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" name="Google Shape;1244;p61"/>
          <p:cNvGrpSpPr/>
          <p:nvPr/>
        </p:nvGrpSpPr>
        <p:grpSpPr>
          <a:xfrm>
            <a:off x="7578632" y="1587528"/>
            <a:ext cx="339235" cy="298186"/>
            <a:chOff x="898875" y="244725"/>
            <a:chExt cx="481800" cy="423500"/>
          </a:xfrm>
        </p:grpSpPr>
        <p:sp>
          <p:nvSpPr>
            <p:cNvPr id="90" name="Google Shape;1245;p61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1246;p61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1247;p61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1248;p61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1249;p61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1250;p61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7" name="Google Shape;1392;p65"/>
          <p:cNvSpPr txBox="1"/>
          <p:nvPr/>
        </p:nvSpPr>
        <p:spPr>
          <a:xfrm>
            <a:off x="1408196" y="2185320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2.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Tenure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98" name="Google Shape;1392;p65"/>
          <p:cNvSpPr txBox="1"/>
          <p:nvPr/>
        </p:nvSpPr>
        <p:spPr>
          <a:xfrm>
            <a:off x="2965178" y="2180199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3.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Monthly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Charges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99" name="Google Shape;1392;p65"/>
          <p:cNvSpPr txBox="1"/>
          <p:nvPr/>
        </p:nvSpPr>
        <p:spPr>
          <a:xfrm>
            <a:off x="4476848" y="2171958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4.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Contract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0" name="Google Shape;1392;p65"/>
          <p:cNvSpPr txBox="1"/>
          <p:nvPr/>
        </p:nvSpPr>
        <p:spPr>
          <a:xfrm>
            <a:off x="5939090" y="2163717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5. 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Online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Security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1" name="Google Shape;1392;p65"/>
          <p:cNvSpPr txBox="1"/>
          <p:nvPr/>
        </p:nvSpPr>
        <p:spPr>
          <a:xfrm>
            <a:off x="7302476" y="2155476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6.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Tech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Support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2" name="Google Shape;1392;p65"/>
          <p:cNvSpPr txBox="1"/>
          <p:nvPr/>
        </p:nvSpPr>
        <p:spPr>
          <a:xfrm>
            <a:off x="7059452" y="3395292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7.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Online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Backup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3" name="Google Shape;1392;p65"/>
          <p:cNvSpPr txBox="1"/>
          <p:nvPr/>
        </p:nvSpPr>
        <p:spPr>
          <a:xfrm>
            <a:off x="5667227" y="3399408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8.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Device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Protection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4" name="Google Shape;1392;p65"/>
          <p:cNvSpPr txBox="1"/>
          <p:nvPr/>
        </p:nvSpPr>
        <p:spPr>
          <a:xfrm>
            <a:off x="4188503" y="3391167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9.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Senior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Citizen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5" name="Google Shape;1392;p65"/>
          <p:cNvSpPr txBox="1"/>
          <p:nvPr/>
        </p:nvSpPr>
        <p:spPr>
          <a:xfrm>
            <a:off x="2647994" y="3395283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10.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Dependents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6" name="Google Shape;1392;p65"/>
          <p:cNvSpPr txBox="1"/>
          <p:nvPr/>
        </p:nvSpPr>
        <p:spPr>
          <a:xfrm>
            <a:off x="1193984" y="3399399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11.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Paperless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Billing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7" name="Google Shape;1392;p65"/>
          <p:cNvSpPr txBox="1"/>
          <p:nvPr/>
        </p:nvSpPr>
        <p:spPr>
          <a:xfrm>
            <a:off x="-321811" y="3391158"/>
            <a:ext cx="216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12.</a:t>
            </a:r>
          </a:p>
          <a:p>
            <a:pPr lvl="0" algn="ctr"/>
            <a:r>
              <a:rPr lang="en-US" sz="1600" dirty="0" smtClean="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Partner</a:t>
            </a:r>
            <a:endParaRPr sz="1600" dirty="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grpSp>
        <p:nvGrpSpPr>
          <p:cNvPr id="108" name="Google Shape;2195;p81"/>
          <p:cNvGrpSpPr/>
          <p:nvPr/>
        </p:nvGrpSpPr>
        <p:grpSpPr>
          <a:xfrm>
            <a:off x="7294677" y="3997962"/>
            <a:ext cx="433972" cy="390464"/>
            <a:chOff x="2036320" y="3174408"/>
            <a:chExt cx="322488" cy="290157"/>
          </a:xfrm>
        </p:grpSpPr>
        <p:sp>
          <p:nvSpPr>
            <p:cNvPr id="109" name="Google Shape;2196;p81"/>
            <p:cNvSpPr/>
            <p:nvPr/>
          </p:nvSpPr>
          <p:spPr>
            <a:xfrm>
              <a:off x="2036320" y="3174408"/>
              <a:ext cx="322488" cy="290157"/>
            </a:xfrm>
            <a:custGeom>
              <a:avLst/>
              <a:gdLst/>
              <a:ahLst/>
              <a:cxnLst/>
              <a:rect l="l" t="t" r="r" b="b"/>
              <a:pathLst>
                <a:path w="14104" h="12690" extrusionOk="0">
                  <a:moveTo>
                    <a:pt x="3185" y="0"/>
                  </a:moveTo>
                  <a:cubicBezTo>
                    <a:pt x="1430" y="0"/>
                    <a:pt x="0" y="1430"/>
                    <a:pt x="0" y="3185"/>
                  </a:cubicBezTo>
                  <a:lnTo>
                    <a:pt x="0" y="6922"/>
                  </a:lnTo>
                  <a:cubicBezTo>
                    <a:pt x="0" y="8676"/>
                    <a:pt x="1430" y="10106"/>
                    <a:pt x="3185" y="10106"/>
                  </a:cubicBezTo>
                  <a:lnTo>
                    <a:pt x="8774" y="10106"/>
                  </a:lnTo>
                  <a:lnTo>
                    <a:pt x="11227" y="12560"/>
                  </a:lnTo>
                  <a:cubicBezTo>
                    <a:pt x="11317" y="12649"/>
                    <a:pt x="11427" y="12689"/>
                    <a:pt x="11534" y="12689"/>
                  </a:cubicBezTo>
                  <a:cubicBezTo>
                    <a:pt x="11759" y="12689"/>
                    <a:pt x="11975" y="12515"/>
                    <a:pt x="11975" y="12251"/>
                  </a:cubicBezTo>
                  <a:lnTo>
                    <a:pt x="11975" y="9928"/>
                  </a:lnTo>
                  <a:cubicBezTo>
                    <a:pt x="13242" y="9473"/>
                    <a:pt x="14087" y="8270"/>
                    <a:pt x="14103" y="6922"/>
                  </a:cubicBezTo>
                  <a:lnTo>
                    <a:pt x="14103" y="3185"/>
                  </a:lnTo>
                  <a:cubicBezTo>
                    <a:pt x="14087" y="1430"/>
                    <a:pt x="12673" y="0"/>
                    <a:pt x="10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97;p81"/>
            <p:cNvSpPr/>
            <p:nvPr/>
          </p:nvSpPr>
          <p:spPr>
            <a:xfrm>
              <a:off x="2262935" y="3265044"/>
              <a:ext cx="56477" cy="48405"/>
            </a:xfrm>
            <a:custGeom>
              <a:avLst/>
              <a:gdLst/>
              <a:ahLst/>
              <a:cxnLst/>
              <a:rect l="l" t="t" r="r" b="b"/>
              <a:pathLst>
                <a:path w="2470" h="2117" extrusionOk="0">
                  <a:moveTo>
                    <a:pt x="1056" y="1"/>
                  </a:moveTo>
                  <a:cubicBezTo>
                    <a:pt x="472" y="1"/>
                    <a:pt x="0" y="472"/>
                    <a:pt x="0" y="1057"/>
                  </a:cubicBezTo>
                  <a:cubicBezTo>
                    <a:pt x="0" y="1694"/>
                    <a:pt x="521" y="2116"/>
                    <a:pt x="1064" y="2116"/>
                  </a:cubicBezTo>
                  <a:cubicBezTo>
                    <a:pt x="1324" y="2116"/>
                    <a:pt x="1588" y="2020"/>
                    <a:pt x="1804" y="1804"/>
                  </a:cubicBezTo>
                  <a:cubicBezTo>
                    <a:pt x="2470" y="1138"/>
                    <a:pt x="1999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98;p81"/>
            <p:cNvSpPr/>
            <p:nvPr/>
          </p:nvSpPr>
          <p:spPr>
            <a:xfrm>
              <a:off x="2172275" y="3265044"/>
              <a:ext cx="56499" cy="48405"/>
            </a:xfrm>
            <a:custGeom>
              <a:avLst/>
              <a:gdLst/>
              <a:ahLst/>
              <a:cxnLst/>
              <a:rect l="l" t="t" r="r" b="b"/>
              <a:pathLst>
                <a:path w="2471" h="2117" extrusionOk="0">
                  <a:moveTo>
                    <a:pt x="1057" y="1"/>
                  </a:moveTo>
                  <a:cubicBezTo>
                    <a:pt x="472" y="1"/>
                    <a:pt x="1" y="472"/>
                    <a:pt x="1" y="1057"/>
                  </a:cubicBezTo>
                  <a:cubicBezTo>
                    <a:pt x="1" y="1694"/>
                    <a:pt x="521" y="2116"/>
                    <a:pt x="1064" y="2116"/>
                  </a:cubicBezTo>
                  <a:cubicBezTo>
                    <a:pt x="1324" y="2116"/>
                    <a:pt x="1589" y="2020"/>
                    <a:pt x="1804" y="1804"/>
                  </a:cubicBezTo>
                  <a:cubicBezTo>
                    <a:pt x="2471" y="1138"/>
                    <a:pt x="1999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99;p81"/>
            <p:cNvSpPr/>
            <p:nvPr/>
          </p:nvSpPr>
          <p:spPr>
            <a:xfrm>
              <a:off x="2081639" y="3265044"/>
              <a:ext cx="56499" cy="48405"/>
            </a:xfrm>
            <a:custGeom>
              <a:avLst/>
              <a:gdLst/>
              <a:ahLst/>
              <a:cxnLst/>
              <a:rect l="l" t="t" r="r" b="b"/>
              <a:pathLst>
                <a:path w="2471" h="2117" extrusionOk="0">
                  <a:moveTo>
                    <a:pt x="1056" y="1"/>
                  </a:moveTo>
                  <a:cubicBezTo>
                    <a:pt x="472" y="1"/>
                    <a:pt x="0" y="472"/>
                    <a:pt x="0" y="1057"/>
                  </a:cubicBezTo>
                  <a:cubicBezTo>
                    <a:pt x="0" y="1694"/>
                    <a:pt x="521" y="2116"/>
                    <a:pt x="1064" y="2116"/>
                  </a:cubicBezTo>
                  <a:cubicBezTo>
                    <a:pt x="1324" y="2116"/>
                    <a:pt x="1588" y="2020"/>
                    <a:pt x="1804" y="1804"/>
                  </a:cubicBezTo>
                  <a:cubicBezTo>
                    <a:pt x="2470" y="1138"/>
                    <a:pt x="1999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259;p61"/>
          <p:cNvGrpSpPr/>
          <p:nvPr/>
        </p:nvGrpSpPr>
        <p:grpSpPr>
          <a:xfrm>
            <a:off x="8631642" y="3976946"/>
            <a:ext cx="352332" cy="339288"/>
            <a:chOff x="2071000" y="1435025"/>
            <a:chExt cx="500400" cy="481875"/>
          </a:xfrm>
        </p:grpSpPr>
        <p:sp>
          <p:nvSpPr>
            <p:cNvPr id="114" name="Google Shape;1260;p61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1261;p61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262;p61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178650" y="-16711"/>
            <a:ext cx="67866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Exploratory Data Analysis</a:t>
            </a:r>
            <a:endParaRPr dirty="0"/>
          </a:p>
        </p:txBody>
      </p:sp>
      <p:cxnSp>
        <p:nvCxnSpPr>
          <p:cNvPr id="610" name="Google Shape;610;p46"/>
          <p:cNvCxnSpPr/>
          <p:nvPr/>
        </p:nvCxnSpPr>
        <p:spPr>
          <a:xfrm>
            <a:off x="715050" y="606645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46"/>
          <p:cNvCxnSpPr/>
          <p:nvPr/>
        </p:nvCxnSpPr>
        <p:spPr>
          <a:xfrm>
            <a:off x="726525" y="652342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" y="703313"/>
            <a:ext cx="9195084" cy="266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8726" r="9897" b="6799"/>
          <a:stretch/>
        </p:blipFill>
        <p:spPr bwMode="auto">
          <a:xfrm>
            <a:off x="254442" y="998898"/>
            <a:ext cx="3150972" cy="311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" y="4112800"/>
            <a:ext cx="809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Google Shape;537;p46"/>
          <p:cNvSpPr txBox="1">
            <a:spLocks/>
          </p:cNvSpPr>
          <p:nvPr/>
        </p:nvSpPr>
        <p:spPr>
          <a:xfrm>
            <a:off x="5140415" y="1073276"/>
            <a:ext cx="6786600" cy="645600"/>
          </a:xfrm>
          <a:prstGeom prst="rect">
            <a:avLst/>
          </a:prstGeom>
          <a:noFill/>
          <a:ln>
            <a:noFill/>
          </a:ln>
          <a:effectLst>
            <a:outerShdw dist="38100" dir="69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 b="0" i="0" u="none" strike="noStrike" cap="none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>
            <a:pPr algn="l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Data Imbalance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29" y="1581150"/>
            <a:ext cx="38004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71"/>
          <p:cNvSpPr/>
          <p:nvPr/>
        </p:nvSpPr>
        <p:spPr>
          <a:xfrm>
            <a:off x="6308126" y="2545475"/>
            <a:ext cx="4241525" cy="3864618"/>
          </a:xfrm>
          <a:custGeom>
            <a:avLst/>
            <a:gdLst/>
            <a:ahLst/>
            <a:cxnLst/>
            <a:rect l="l" t="t" r="r" b="b"/>
            <a:pathLst>
              <a:path w="31267" h="28487" extrusionOk="0">
                <a:moveTo>
                  <a:pt x="15630" y="0"/>
                </a:moveTo>
                <a:cubicBezTo>
                  <a:pt x="11985" y="0"/>
                  <a:pt x="8341" y="1391"/>
                  <a:pt x="5561" y="4171"/>
                </a:cubicBezTo>
                <a:cubicBezTo>
                  <a:pt x="1" y="9741"/>
                  <a:pt x="1" y="18756"/>
                  <a:pt x="5561" y="24316"/>
                </a:cubicBezTo>
                <a:cubicBezTo>
                  <a:pt x="8341" y="27096"/>
                  <a:pt x="11985" y="28486"/>
                  <a:pt x="15630" y="28486"/>
                </a:cubicBezTo>
                <a:cubicBezTo>
                  <a:pt x="19275" y="28486"/>
                  <a:pt x="22922" y="27096"/>
                  <a:pt x="25707" y="24316"/>
                </a:cubicBezTo>
                <a:cubicBezTo>
                  <a:pt x="31267" y="18756"/>
                  <a:pt x="31267" y="9741"/>
                  <a:pt x="25707" y="4171"/>
                </a:cubicBezTo>
                <a:cubicBezTo>
                  <a:pt x="22922" y="1391"/>
                  <a:pt x="19275" y="0"/>
                  <a:pt x="156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71"/>
          <p:cNvSpPr/>
          <p:nvPr/>
        </p:nvSpPr>
        <p:spPr>
          <a:xfrm>
            <a:off x="6763277" y="2200326"/>
            <a:ext cx="1051574" cy="927994"/>
          </a:xfrm>
          <a:custGeom>
            <a:avLst/>
            <a:gdLst/>
            <a:ahLst/>
            <a:cxnLst/>
            <a:rect l="l" t="t" r="r" b="b"/>
            <a:pathLst>
              <a:path w="7887" h="6960" extrusionOk="0">
                <a:moveTo>
                  <a:pt x="3938" y="1"/>
                </a:moveTo>
                <a:cubicBezTo>
                  <a:pt x="3503" y="1"/>
                  <a:pt x="3060" y="83"/>
                  <a:pt x="2632" y="255"/>
                </a:cubicBezTo>
                <a:cubicBezTo>
                  <a:pt x="852" y="982"/>
                  <a:pt x="0" y="3011"/>
                  <a:pt x="718" y="4791"/>
                </a:cubicBezTo>
                <a:cubicBezTo>
                  <a:pt x="1271" y="6143"/>
                  <a:pt x="2574" y="6960"/>
                  <a:pt x="3949" y="6960"/>
                </a:cubicBezTo>
                <a:cubicBezTo>
                  <a:pt x="4384" y="6960"/>
                  <a:pt x="4826" y="6878"/>
                  <a:pt x="5254" y="6705"/>
                </a:cubicBezTo>
                <a:cubicBezTo>
                  <a:pt x="7035" y="5978"/>
                  <a:pt x="7886" y="3949"/>
                  <a:pt x="7169" y="2169"/>
                </a:cubicBezTo>
                <a:cubicBezTo>
                  <a:pt x="6616" y="817"/>
                  <a:pt x="5313" y="1"/>
                  <a:pt x="3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71"/>
          <p:cNvSpPr txBox="1">
            <a:spLocks noGrp="1"/>
          </p:cNvSpPr>
          <p:nvPr>
            <p:ph type="title"/>
          </p:nvPr>
        </p:nvSpPr>
        <p:spPr>
          <a:xfrm>
            <a:off x="972267" y="1539247"/>
            <a:ext cx="5095580" cy="8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Best Parameter Model</a:t>
            </a:r>
          </a:p>
        </p:txBody>
      </p:sp>
      <p:sp>
        <p:nvSpPr>
          <p:cNvPr id="1681" name="Google Shape;1681;p71"/>
          <p:cNvSpPr txBox="1">
            <a:spLocks noGrp="1"/>
          </p:cNvSpPr>
          <p:nvPr>
            <p:ph type="title" idx="2"/>
          </p:nvPr>
        </p:nvSpPr>
        <p:spPr>
          <a:xfrm>
            <a:off x="972267" y="534994"/>
            <a:ext cx="23337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1683" name="Google Shape;1683;p71"/>
          <p:cNvGrpSpPr/>
          <p:nvPr/>
        </p:nvGrpSpPr>
        <p:grpSpPr>
          <a:xfrm>
            <a:off x="6517284" y="2267326"/>
            <a:ext cx="2626687" cy="3367295"/>
            <a:chOff x="6552279" y="2895715"/>
            <a:chExt cx="1885092" cy="2416603"/>
          </a:xfrm>
        </p:grpSpPr>
        <p:sp>
          <p:nvSpPr>
            <p:cNvPr id="1684" name="Google Shape;1684;p71"/>
            <p:cNvSpPr/>
            <p:nvPr/>
          </p:nvSpPr>
          <p:spPr>
            <a:xfrm>
              <a:off x="8349929" y="4017500"/>
              <a:ext cx="25921" cy="15664"/>
            </a:xfrm>
            <a:custGeom>
              <a:avLst/>
              <a:gdLst/>
              <a:ahLst/>
              <a:cxnLst/>
              <a:rect l="l" t="t" r="r" b="b"/>
              <a:pathLst>
                <a:path w="556" h="336" extrusionOk="0">
                  <a:moveTo>
                    <a:pt x="517" y="0"/>
                  </a:moveTo>
                  <a:cubicBezTo>
                    <a:pt x="345" y="77"/>
                    <a:pt x="172" y="144"/>
                    <a:pt x="0" y="220"/>
                  </a:cubicBezTo>
                  <a:lnTo>
                    <a:pt x="38" y="335"/>
                  </a:lnTo>
                  <a:cubicBezTo>
                    <a:pt x="211" y="268"/>
                    <a:pt x="383" y="192"/>
                    <a:pt x="555" y="12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1"/>
            <p:cNvSpPr/>
            <p:nvPr/>
          </p:nvSpPr>
          <p:spPr>
            <a:xfrm>
              <a:off x="8390956" y="3998292"/>
              <a:ext cx="25501" cy="17016"/>
            </a:xfrm>
            <a:custGeom>
              <a:avLst/>
              <a:gdLst/>
              <a:ahLst/>
              <a:cxnLst/>
              <a:rect l="l" t="t" r="r" b="b"/>
              <a:pathLst>
                <a:path w="547" h="365" extrusionOk="0">
                  <a:moveTo>
                    <a:pt x="508" y="1"/>
                  </a:moveTo>
                  <a:cubicBezTo>
                    <a:pt x="345" y="87"/>
                    <a:pt x="173" y="163"/>
                    <a:pt x="1" y="240"/>
                  </a:cubicBezTo>
                  <a:lnTo>
                    <a:pt x="39" y="364"/>
                  </a:lnTo>
                  <a:cubicBezTo>
                    <a:pt x="211" y="278"/>
                    <a:pt x="383" y="202"/>
                    <a:pt x="546" y="115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1"/>
            <p:cNvSpPr/>
            <p:nvPr/>
          </p:nvSpPr>
          <p:spPr>
            <a:xfrm>
              <a:off x="8341864" y="4172746"/>
              <a:ext cx="15664" cy="37063"/>
            </a:xfrm>
            <a:custGeom>
              <a:avLst/>
              <a:gdLst/>
              <a:ahLst/>
              <a:cxnLst/>
              <a:rect l="l" t="t" r="r" b="b"/>
              <a:pathLst>
                <a:path w="336" h="795" extrusionOk="0">
                  <a:moveTo>
                    <a:pt x="125" y="1"/>
                  </a:moveTo>
                  <a:lnTo>
                    <a:pt x="1" y="58"/>
                  </a:lnTo>
                  <a:cubicBezTo>
                    <a:pt x="68" y="307"/>
                    <a:pt x="144" y="556"/>
                    <a:pt x="221" y="795"/>
                  </a:cubicBezTo>
                  <a:lnTo>
                    <a:pt x="336" y="747"/>
                  </a:lnTo>
                  <a:cubicBezTo>
                    <a:pt x="259" y="498"/>
                    <a:pt x="192" y="249"/>
                    <a:pt x="12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1"/>
            <p:cNvSpPr/>
            <p:nvPr/>
          </p:nvSpPr>
          <p:spPr>
            <a:xfrm>
              <a:off x="8358834" y="4231628"/>
              <a:ext cx="16131" cy="37110"/>
            </a:xfrm>
            <a:custGeom>
              <a:avLst/>
              <a:gdLst/>
              <a:ahLst/>
              <a:cxnLst/>
              <a:rect l="l" t="t" r="r" b="b"/>
              <a:pathLst>
                <a:path w="346" h="796" extrusionOk="0">
                  <a:moveTo>
                    <a:pt x="125" y="1"/>
                  </a:moveTo>
                  <a:lnTo>
                    <a:pt x="1" y="49"/>
                  </a:lnTo>
                  <a:lnTo>
                    <a:pt x="68" y="259"/>
                  </a:lnTo>
                  <a:cubicBezTo>
                    <a:pt x="125" y="441"/>
                    <a:pt x="173" y="623"/>
                    <a:pt x="230" y="795"/>
                  </a:cubicBezTo>
                  <a:lnTo>
                    <a:pt x="345" y="738"/>
                  </a:lnTo>
                  <a:cubicBezTo>
                    <a:pt x="297" y="566"/>
                    <a:pt x="240" y="384"/>
                    <a:pt x="192" y="211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1"/>
            <p:cNvSpPr/>
            <p:nvPr/>
          </p:nvSpPr>
          <p:spPr>
            <a:xfrm>
              <a:off x="8342330" y="3814047"/>
              <a:ext cx="20140" cy="35291"/>
            </a:xfrm>
            <a:custGeom>
              <a:avLst/>
              <a:gdLst/>
              <a:ahLst/>
              <a:cxnLst/>
              <a:rect l="l" t="t" r="r" b="b"/>
              <a:pathLst>
                <a:path w="432" h="757" extrusionOk="0">
                  <a:moveTo>
                    <a:pt x="316" y="0"/>
                  </a:moveTo>
                  <a:cubicBezTo>
                    <a:pt x="201" y="220"/>
                    <a:pt x="96" y="450"/>
                    <a:pt x="0" y="689"/>
                  </a:cubicBezTo>
                  <a:lnTo>
                    <a:pt x="115" y="756"/>
                  </a:lnTo>
                  <a:cubicBezTo>
                    <a:pt x="211" y="526"/>
                    <a:pt x="316" y="297"/>
                    <a:pt x="431" y="86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1"/>
            <p:cNvSpPr/>
            <p:nvPr/>
          </p:nvSpPr>
          <p:spPr>
            <a:xfrm>
              <a:off x="8376690" y="4290090"/>
              <a:ext cx="15198" cy="37063"/>
            </a:xfrm>
            <a:custGeom>
              <a:avLst/>
              <a:gdLst/>
              <a:ahLst/>
              <a:cxnLst/>
              <a:rect l="l" t="t" r="r" b="b"/>
              <a:pathLst>
                <a:path w="326" h="795" extrusionOk="0">
                  <a:moveTo>
                    <a:pt x="115" y="1"/>
                  </a:moveTo>
                  <a:lnTo>
                    <a:pt x="0" y="58"/>
                  </a:lnTo>
                  <a:cubicBezTo>
                    <a:pt x="67" y="307"/>
                    <a:pt x="134" y="546"/>
                    <a:pt x="201" y="795"/>
                  </a:cubicBezTo>
                  <a:lnTo>
                    <a:pt x="326" y="747"/>
                  </a:lnTo>
                  <a:cubicBezTo>
                    <a:pt x="259" y="498"/>
                    <a:pt x="192" y="249"/>
                    <a:pt x="11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1"/>
            <p:cNvSpPr/>
            <p:nvPr/>
          </p:nvSpPr>
          <p:spPr>
            <a:xfrm>
              <a:off x="8315989" y="4053164"/>
              <a:ext cx="11655" cy="37529"/>
            </a:xfrm>
            <a:custGeom>
              <a:avLst/>
              <a:gdLst/>
              <a:ahLst/>
              <a:cxnLst/>
              <a:rect l="l" t="t" r="r" b="b"/>
              <a:pathLst>
                <a:path w="250" h="805" extrusionOk="0">
                  <a:moveTo>
                    <a:pt x="125" y="1"/>
                  </a:moveTo>
                  <a:lnTo>
                    <a:pt x="1" y="29"/>
                  </a:lnTo>
                  <a:cubicBezTo>
                    <a:pt x="30" y="278"/>
                    <a:pt x="68" y="537"/>
                    <a:pt x="116" y="805"/>
                  </a:cubicBezTo>
                  <a:lnTo>
                    <a:pt x="250" y="766"/>
                  </a:lnTo>
                  <a:cubicBezTo>
                    <a:pt x="192" y="508"/>
                    <a:pt x="154" y="250"/>
                    <a:pt x="12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1"/>
            <p:cNvSpPr/>
            <p:nvPr/>
          </p:nvSpPr>
          <p:spPr>
            <a:xfrm>
              <a:off x="8323122" y="3869806"/>
              <a:ext cx="15664" cy="37063"/>
            </a:xfrm>
            <a:custGeom>
              <a:avLst/>
              <a:gdLst/>
              <a:ahLst/>
              <a:cxnLst/>
              <a:rect l="l" t="t" r="r" b="b"/>
              <a:pathLst>
                <a:path w="336" h="795" extrusionOk="0">
                  <a:moveTo>
                    <a:pt x="221" y="0"/>
                  </a:moveTo>
                  <a:cubicBezTo>
                    <a:pt x="135" y="240"/>
                    <a:pt x="68" y="488"/>
                    <a:pt x="1" y="747"/>
                  </a:cubicBezTo>
                  <a:lnTo>
                    <a:pt x="116" y="795"/>
                  </a:lnTo>
                  <a:cubicBezTo>
                    <a:pt x="183" y="536"/>
                    <a:pt x="259" y="287"/>
                    <a:pt x="336" y="58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1"/>
            <p:cNvSpPr/>
            <p:nvPr/>
          </p:nvSpPr>
          <p:spPr>
            <a:xfrm>
              <a:off x="8311980" y="3991625"/>
              <a:ext cx="7179" cy="37063"/>
            </a:xfrm>
            <a:custGeom>
              <a:avLst/>
              <a:gdLst/>
              <a:ahLst/>
              <a:cxnLst/>
              <a:rect l="l" t="t" r="r" b="b"/>
              <a:pathLst>
                <a:path w="154" h="795" extrusionOk="0">
                  <a:moveTo>
                    <a:pt x="1" y="0"/>
                  </a:moveTo>
                  <a:lnTo>
                    <a:pt x="1" y="67"/>
                  </a:lnTo>
                  <a:cubicBezTo>
                    <a:pt x="1" y="306"/>
                    <a:pt x="10" y="546"/>
                    <a:pt x="29" y="794"/>
                  </a:cubicBezTo>
                  <a:lnTo>
                    <a:pt x="154" y="785"/>
                  </a:lnTo>
                  <a:cubicBezTo>
                    <a:pt x="135" y="546"/>
                    <a:pt x="125" y="306"/>
                    <a:pt x="125" y="67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1"/>
            <p:cNvSpPr/>
            <p:nvPr/>
          </p:nvSpPr>
          <p:spPr>
            <a:xfrm>
              <a:off x="8312866" y="3929573"/>
              <a:ext cx="10769" cy="37110"/>
            </a:xfrm>
            <a:custGeom>
              <a:avLst/>
              <a:gdLst/>
              <a:ahLst/>
              <a:cxnLst/>
              <a:rect l="l" t="t" r="r" b="b"/>
              <a:pathLst>
                <a:path w="231" h="796" extrusionOk="0">
                  <a:moveTo>
                    <a:pt x="106" y="1"/>
                  </a:moveTo>
                  <a:cubicBezTo>
                    <a:pt x="58" y="259"/>
                    <a:pt x="20" y="518"/>
                    <a:pt x="1" y="786"/>
                  </a:cubicBezTo>
                  <a:lnTo>
                    <a:pt x="135" y="795"/>
                  </a:lnTo>
                  <a:cubicBezTo>
                    <a:pt x="154" y="537"/>
                    <a:pt x="183" y="278"/>
                    <a:pt x="231" y="29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1"/>
            <p:cNvSpPr/>
            <p:nvPr/>
          </p:nvSpPr>
          <p:spPr>
            <a:xfrm>
              <a:off x="8404336" y="4410558"/>
              <a:ext cx="9883" cy="37063"/>
            </a:xfrm>
            <a:custGeom>
              <a:avLst/>
              <a:gdLst/>
              <a:ahLst/>
              <a:cxnLst/>
              <a:rect l="l" t="t" r="r" b="b"/>
              <a:pathLst>
                <a:path w="212" h="795" extrusionOk="0">
                  <a:moveTo>
                    <a:pt x="125" y="1"/>
                  </a:moveTo>
                  <a:lnTo>
                    <a:pt x="1" y="29"/>
                  </a:lnTo>
                  <a:cubicBezTo>
                    <a:pt x="39" y="278"/>
                    <a:pt x="68" y="536"/>
                    <a:pt x="87" y="795"/>
                  </a:cubicBezTo>
                  <a:lnTo>
                    <a:pt x="211" y="785"/>
                  </a:lnTo>
                  <a:cubicBezTo>
                    <a:pt x="192" y="517"/>
                    <a:pt x="163" y="259"/>
                    <a:pt x="125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1"/>
            <p:cNvSpPr/>
            <p:nvPr/>
          </p:nvSpPr>
          <p:spPr>
            <a:xfrm>
              <a:off x="8392727" y="4349438"/>
              <a:ext cx="13473" cy="37529"/>
            </a:xfrm>
            <a:custGeom>
              <a:avLst/>
              <a:gdLst/>
              <a:ahLst/>
              <a:cxnLst/>
              <a:rect l="l" t="t" r="r" b="b"/>
              <a:pathLst>
                <a:path w="289" h="805" extrusionOk="0">
                  <a:moveTo>
                    <a:pt x="116" y="0"/>
                  </a:moveTo>
                  <a:lnTo>
                    <a:pt x="1" y="48"/>
                  </a:lnTo>
                  <a:cubicBezTo>
                    <a:pt x="58" y="316"/>
                    <a:pt x="116" y="565"/>
                    <a:pt x="164" y="804"/>
                  </a:cubicBezTo>
                  <a:lnTo>
                    <a:pt x="288" y="766"/>
                  </a:lnTo>
                  <a:cubicBezTo>
                    <a:pt x="240" y="527"/>
                    <a:pt x="183" y="268"/>
                    <a:pt x="116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1"/>
            <p:cNvSpPr/>
            <p:nvPr/>
          </p:nvSpPr>
          <p:spPr>
            <a:xfrm>
              <a:off x="6997554" y="4489999"/>
              <a:ext cx="30816" cy="12960"/>
            </a:xfrm>
            <a:custGeom>
              <a:avLst/>
              <a:gdLst/>
              <a:ahLst/>
              <a:cxnLst/>
              <a:rect l="l" t="t" r="r" b="b"/>
              <a:pathLst>
                <a:path w="661" h="278" extrusionOk="0">
                  <a:moveTo>
                    <a:pt x="20" y="0"/>
                  </a:moveTo>
                  <a:lnTo>
                    <a:pt x="1" y="153"/>
                  </a:lnTo>
                  <a:cubicBezTo>
                    <a:pt x="221" y="191"/>
                    <a:pt x="431" y="230"/>
                    <a:pt x="642" y="278"/>
                  </a:cubicBezTo>
                  <a:lnTo>
                    <a:pt x="661" y="115"/>
                  </a:lnTo>
                  <a:cubicBezTo>
                    <a:pt x="450" y="77"/>
                    <a:pt x="240" y="38"/>
                    <a:pt x="20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1"/>
            <p:cNvSpPr/>
            <p:nvPr/>
          </p:nvSpPr>
          <p:spPr>
            <a:xfrm>
              <a:off x="8409277" y="4472563"/>
              <a:ext cx="6247" cy="37110"/>
            </a:xfrm>
            <a:custGeom>
              <a:avLst/>
              <a:gdLst/>
              <a:ahLst/>
              <a:cxnLst/>
              <a:rect l="l" t="t" r="r" b="b"/>
              <a:pathLst>
                <a:path w="134" h="796" extrusionOk="0">
                  <a:moveTo>
                    <a:pt x="134" y="1"/>
                  </a:moveTo>
                  <a:lnTo>
                    <a:pt x="10" y="10"/>
                  </a:lnTo>
                  <a:lnTo>
                    <a:pt x="10" y="336"/>
                  </a:lnTo>
                  <a:cubicBezTo>
                    <a:pt x="10" y="489"/>
                    <a:pt x="10" y="642"/>
                    <a:pt x="0" y="786"/>
                  </a:cubicBezTo>
                  <a:lnTo>
                    <a:pt x="124" y="795"/>
                  </a:lnTo>
                  <a:cubicBezTo>
                    <a:pt x="134" y="642"/>
                    <a:pt x="134" y="489"/>
                    <a:pt x="134" y="336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1"/>
            <p:cNvSpPr/>
            <p:nvPr/>
          </p:nvSpPr>
          <p:spPr>
            <a:xfrm>
              <a:off x="8389184" y="4594849"/>
              <a:ext cx="14779" cy="37482"/>
            </a:xfrm>
            <a:custGeom>
              <a:avLst/>
              <a:gdLst/>
              <a:ahLst/>
              <a:cxnLst/>
              <a:rect l="l" t="t" r="r" b="b"/>
              <a:pathLst>
                <a:path w="317" h="804" extrusionOk="0">
                  <a:moveTo>
                    <a:pt x="201" y="0"/>
                  </a:moveTo>
                  <a:cubicBezTo>
                    <a:pt x="144" y="249"/>
                    <a:pt x="77" y="507"/>
                    <a:pt x="0" y="747"/>
                  </a:cubicBezTo>
                  <a:lnTo>
                    <a:pt x="125" y="804"/>
                  </a:lnTo>
                  <a:cubicBezTo>
                    <a:pt x="192" y="555"/>
                    <a:pt x="259" y="297"/>
                    <a:pt x="316" y="48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1"/>
            <p:cNvSpPr/>
            <p:nvPr/>
          </p:nvSpPr>
          <p:spPr>
            <a:xfrm>
              <a:off x="8403030" y="4534615"/>
              <a:ext cx="10723" cy="37063"/>
            </a:xfrm>
            <a:custGeom>
              <a:avLst/>
              <a:gdLst/>
              <a:ahLst/>
              <a:cxnLst/>
              <a:rect l="l" t="t" r="r" b="b"/>
              <a:pathLst>
                <a:path w="230" h="795" extrusionOk="0">
                  <a:moveTo>
                    <a:pt x="105" y="0"/>
                  </a:moveTo>
                  <a:cubicBezTo>
                    <a:pt x="77" y="258"/>
                    <a:pt x="48" y="517"/>
                    <a:pt x="0" y="766"/>
                  </a:cubicBezTo>
                  <a:lnTo>
                    <a:pt x="124" y="794"/>
                  </a:lnTo>
                  <a:cubicBezTo>
                    <a:pt x="172" y="546"/>
                    <a:pt x="201" y="278"/>
                    <a:pt x="230" y="1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1"/>
            <p:cNvSpPr/>
            <p:nvPr/>
          </p:nvSpPr>
          <p:spPr>
            <a:xfrm>
              <a:off x="8340978" y="4707717"/>
              <a:ext cx="21911" cy="34406"/>
            </a:xfrm>
            <a:custGeom>
              <a:avLst/>
              <a:gdLst/>
              <a:ahLst/>
              <a:cxnLst/>
              <a:rect l="l" t="t" r="r" b="b"/>
              <a:pathLst>
                <a:path w="470" h="738" extrusionOk="0">
                  <a:moveTo>
                    <a:pt x="364" y="0"/>
                  </a:moveTo>
                  <a:cubicBezTo>
                    <a:pt x="250" y="220"/>
                    <a:pt x="125" y="441"/>
                    <a:pt x="1" y="642"/>
                  </a:cubicBezTo>
                  <a:lnTo>
                    <a:pt x="106" y="737"/>
                  </a:lnTo>
                  <a:cubicBezTo>
                    <a:pt x="230" y="527"/>
                    <a:pt x="355" y="307"/>
                    <a:pt x="470" y="86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1"/>
            <p:cNvSpPr/>
            <p:nvPr/>
          </p:nvSpPr>
          <p:spPr>
            <a:xfrm>
              <a:off x="8368205" y="4653264"/>
              <a:ext cx="18788" cy="36177"/>
            </a:xfrm>
            <a:custGeom>
              <a:avLst/>
              <a:gdLst/>
              <a:ahLst/>
              <a:cxnLst/>
              <a:rect l="l" t="t" r="r" b="b"/>
              <a:pathLst>
                <a:path w="403" h="776" extrusionOk="0">
                  <a:moveTo>
                    <a:pt x="288" y="1"/>
                  </a:moveTo>
                  <a:cubicBezTo>
                    <a:pt x="202" y="230"/>
                    <a:pt x="106" y="470"/>
                    <a:pt x="1" y="699"/>
                  </a:cubicBezTo>
                  <a:lnTo>
                    <a:pt x="115" y="776"/>
                  </a:lnTo>
                  <a:cubicBezTo>
                    <a:pt x="221" y="537"/>
                    <a:pt x="316" y="297"/>
                    <a:pt x="403" y="58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1"/>
            <p:cNvSpPr/>
            <p:nvPr/>
          </p:nvSpPr>
          <p:spPr>
            <a:xfrm>
              <a:off x="8229461" y="4842451"/>
              <a:ext cx="28578" cy="26807"/>
            </a:xfrm>
            <a:custGeom>
              <a:avLst/>
              <a:gdLst/>
              <a:ahLst/>
              <a:cxnLst/>
              <a:rect l="l" t="t" r="r" b="b"/>
              <a:pathLst>
                <a:path w="613" h="575" extrusionOk="0">
                  <a:moveTo>
                    <a:pt x="536" y="1"/>
                  </a:moveTo>
                  <a:cubicBezTo>
                    <a:pt x="364" y="154"/>
                    <a:pt x="182" y="297"/>
                    <a:pt x="0" y="441"/>
                  </a:cubicBezTo>
                  <a:lnTo>
                    <a:pt x="77" y="575"/>
                  </a:lnTo>
                  <a:cubicBezTo>
                    <a:pt x="259" y="431"/>
                    <a:pt x="431" y="278"/>
                    <a:pt x="613" y="125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1"/>
            <p:cNvSpPr/>
            <p:nvPr/>
          </p:nvSpPr>
          <p:spPr>
            <a:xfrm>
              <a:off x="8089366" y="4925435"/>
              <a:ext cx="30816" cy="17016"/>
            </a:xfrm>
            <a:custGeom>
              <a:avLst/>
              <a:gdLst/>
              <a:ahLst/>
              <a:cxnLst/>
              <a:rect l="l" t="t" r="r" b="b"/>
              <a:pathLst>
                <a:path w="661" h="365" extrusionOk="0">
                  <a:moveTo>
                    <a:pt x="622" y="1"/>
                  </a:moveTo>
                  <a:cubicBezTo>
                    <a:pt x="421" y="77"/>
                    <a:pt x="211" y="144"/>
                    <a:pt x="0" y="211"/>
                  </a:cubicBezTo>
                  <a:lnTo>
                    <a:pt x="38" y="364"/>
                  </a:lnTo>
                  <a:cubicBezTo>
                    <a:pt x="249" y="297"/>
                    <a:pt x="459" y="230"/>
                    <a:pt x="660" y="154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1"/>
            <p:cNvSpPr/>
            <p:nvPr/>
          </p:nvSpPr>
          <p:spPr>
            <a:xfrm>
              <a:off x="8185265" y="4875924"/>
              <a:ext cx="29510" cy="23683"/>
            </a:xfrm>
            <a:custGeom>
              <a:avLst/>
              <a:gdLst/>
              <a:ahLst/>
              <a:cxnLst/>
              <a:rect l="l" t="t" r="r" b="b"/>
              <a:pathLst>
                <a:path w="633" h="508" extrusionOk="0">
                  <a:moveTo>
                    <a:pt x="565" y="0"/>
                  </a:moveTo>
                  <a:cubicBezTo>
                    <a:pt x="384" y="134"/>
                    <a:pt x="192" y="259"/>
                    <a:pt x="1" y="374"/>
                  </a:cubicBezTo>
                  <a:lnTo>
                    <a:pt x="58" y="508"/>
                  </a:lnTo>
                  <a:cubicBezTo>
                    <a:pt x="250" y="393"/>
                    <a:pt x="451" y="268"/>
                    <a:pt x="632" y="134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1"/>
            <p:cNvSpPr/>
            <p:nvPr/>
          </p:nvSpPr>
          <p:spPr>
            <a:xfrm>
              <a:off x="8138411" y="4904037"/>
              <a:ext cx="30396" cy="20093"/>
            </a:xfrm>
            <a:custGeom>
              <a:avLst/>
              <a:gdLst/>
              <a:ahLst/>
              <a:cxnLst/>
              <a:rect l="l" t="t" r="r" b="b"/>
              <a:pathLst>
                <a:path w="652" h="431" extrusionOk="0">
                  <a:moveTo>
                    <a:pt x="594" y="0"/>
                  </a:moveTo>
                  <a:cubicBezTo>
                    <a:pt x="403" y="106"/>
                    <a:pt x="202" y="201"/>
                    <a:pt x="1" y="287"/>
                  </a:cubicBezTo>
                  <a:lnTo>
                    <a:pt x="39" y="431"/>
                  </a:lnTo>
                  <a:cubicBezTo>
                    <a:pt x="250" y="345"/>
                    <a:pt x="451" y="249"/>
                    <a:pt x="652" y="14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1"/>
            <p:cNvSpPr/>
            <p:nvPr/>
          </p:nvSpPr>
          <p:spPr>
            <a:xfrm>
              <a:off x="8327178" y="4113864"/>
              <a:ext cx="13846" cy="37063"/>
            </a:xfrm>
            <a:custGeom>
              <a:avLst/>
              <a:gdLst/>
              <a:ahLst/>
              <a:cxnLst/>
              <a:rect l="l" t="t" r="r" b="b"/>
              <a:pathLst>
                <a:path w="297" h="795" extrusionOk="0">
                  <a:moveTo>
                    <a:pt x="115" y="0"/>
                  </a:moveTo>
                  <a:lnTo>
                    <a:pt x="0" y="39"/>
                  </a:lnTo>
                  <a:cubicBezTo>
                    <a:pt x="48" y="278"/>
                    <a:pt x="115" y="527"/>
                    <a:pt x="182" y="795"/>
                  </a:cubicBezTo>
                  <a:lnTo>
                    <a:pt x="297" y="747"/>
                  </a:lnTo>
                  <a:cubicBezTo>
                    <a:pt x="230" y="479"/>
                    <a:pt x="172" y="240"/>
                    <a:pt x="115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1"/>
            <p:cNvSpPr/>
            <p:nvPr/>
          </p:nvSpPr>
          <p:spPr>
            <a:xfrm>
              <a:off x="8039388" y="4940634"/>
              <a:ext cx="30816" cy="12960"/>
            </a:xfrm>
            <a:custGeom>
              <a:avLst/>
              <a:gdLst/>
              <a:ahLst/>
              <a:cxnLst/>
              <a:rect l="l" t="t" r="r" b="b"/>
              <a:pathLst>
                <a:path w="661" h="278" extrusionOk="0">
                  <a:moveTo>
                    <a:pt x="641" y="0"/>
                  </a:moveTo>
                  <a:cubicBezTo>
                    <a:pt x="431" y="48"/>
                    <a:pt x="211" y="96"/>
                    <a:pt x="0" y="124"/>
                  </a:cubicBezTo>
                  <a:lnTo>
                    <a:pt x="19" y="278"/>
                  </a:lnTo>
                  <a:cubicBezTo>
                    <a:pt x="230" y="249"/>
                    <a:pt x="450" y="201"/>
                    <a:pt x="661" y="153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1"/>
            <p:cNvSpPr/>
            <p:nvPr/>
          </p:nvSpPr>
          <p:spPr>
            <a:xfrm>
              <a:off x="8308437" y="4757695"/>
              <a:ext cx="24569" cy="32587"/>
            </a:xfrm>
            <a:custGeom>
              <a:avLst/>
              <a:gdLst/>
              <a:ahLst/>
              <a:cxnLst/>
              <a:rect l="l" t="t" r="r" b="b"/>
              <a:pathLst>
                <a:path w="527" h="699" extrusionOk="0">
                  <a:moveTo>
                    <a:pt x="421" y="0"/>
                  </a:moveTo>
                  <a:cubicBezTo>
                    <a:pt x="287" y="201"/>
                    <a:pt x="144" y="393"/>
                    <a:pt x="0" y="584"/>
                  </a:cubicBezTo>
                  <a:lnTo>
                    <a:pt x="86" y="699"/>
                  </a:lnTo>
                  <a:cubicBezTo>
                    <a:pt x="239" y="498"/>
                    <a:pt x="383" y="306"/>
                    <a:pt x="527" y="105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1"/>
            <p:cNvSpPr/>
            <p:nvPr/>
          </p:nvSpPr>
          <p:spPr>
            <a:xfrm>
              <a:off x="8270954" y="4802730"/>
              <a:ext cx="26807" cy="29510"/>
            </a:xfrm>
            <a:custGeom>
              <a:avLst/>
              <a:gdLst/>
              <a:ahLst/>
              <a:cxnLst/>
              <a:rect l="l" t="t" r="r" b="b"/>
              <a:pathLst>
                <a:path w="575" h="633" extrusionOk="0">
                  <a:moveTo>
                    <a:pt x="479" y="1"/>
                  </a:moveTo>
                  <a:cubicBezTo>
                    <a:pt x="326" y="183"/>
                    <a:pt x="163" y="355"/>
                    <a:pt x="0" y="518"/>
                  </a:cubicBezTo>
                  <a:lnTo>
                    <a:pt x="77" y="632"/>
                  </a:lnTo>
                  <a:cubicBezTo>
                    <a:pt x="249" y="470"/>
                    <a:pt x="412" y="297"/>
                    <a:pt x="574" y="116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1"/>
            <p:cNvSpPr/>
            <p:nvPr/>
          </p:nvSpPr>
          <p:spPr>
            <a:xfrm>
              <a:off x="7988525" y="4949072"/>
              <a:ext cx="30350" cy="8998"/>
            </a:xfrm>
            <a:custGeom>
              <a:avLst/>
              <a:gdLst/>
              <a:ahLst/>
              <a:cxnLst/>
              <a:rect l="l" t="t" r="r" b="b"/>
              <a:pathLst>
                <a:path w="651" h="193" extrusionOk="0">
                  <a:moveTo>
                    <a:pt x="651" y="1"/>
                  </a:moveTo>
                  <a:cubicBezTo>
                    <a:pt x="431" y="20"/>
                    <a:pt x="211" y="30"/>
                    <a:pt x="0" y="39"/>
                  </a:cubicBezTo>
                  <a:lnTo>
                    <a:pt x="0" y="192"/>
                  </a:lnTo>
                  <a:cubicBezTo>
                    <a:pt x="220" y="192"/>
                    <a:pt x="431" y="173"/>
                    <a:pt x="651" y="154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1"/>
            <p:cNvSpPr/>
            <p:nvPr/>
          </p:nvSpPr>
          <p:spPr>
            <a:xfrm>
              <a:off x="7387956" y="4633218"/>
              <a:ext cx="29510" cy="24569"/>
            </a:xfrm>
            <a:custGeom>
              <a:avLst/>
              <a:gdLst/>
              <a:ahLst/>
              <a:cxnLst/>
              <a:rect l="l" t="t" r="r" b="b"/>
              <a:pathLst>
                <a:path w="633" h="527" extrusionOk="0">
                  <a:moveTo>
                    <a:pt x="68" y="0"/>
                  </a:moveTo>
                  <a:lnTo>
                    <a:pt x="1" y="144"/>
                  </a:lnTo>
                  <a:cubicBezTo>
                    <a:pt x="192" y="268"/>
                    <a:pt x="383" y="402"/>
                    <a:pt x="565" y="526"/>
                  </a:cubicBezTo>
                  <a:lnTo>
                    <a:pt x="632" y="392"/>
                  </a:lnTo>
                  <a:cubicBezTo>
                    <a:pt x="450" y="268"/>
                    <a:pt x="259" y="134"/>
                    <a:pt x="68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1"/>
            <p:cNvSpPr/>
            <p:nvPr/>
          </p:nvSpPr>
          <p:spPr>
            <a:xfrm>
              <a:off x="6844078" y="4474801"/>
              <a:ext cx="30396" cy="8531"/>
            </a:xfrm>
            <a:custGeom>
              <a:avLst/>
              <a:gdLst/>
              <a:ahLst/>
              <a:cxnLst/>
              <a:rect l="l" t="t" r="r" b="b"/>
              <a:pathLst>
                <a:path w="652" h="183" extrusionOk="0">
                  <a:moveTo>
                    <a:pt x="0" y="1"/>
                  </a:moveTo>
                  <a:lnTo>
                    <a:pt x="10" y="154"/>
                  </a:lnTo>
                  <a:cubicBezTo>
                    <a:pt x="221" y="163"/>
                    <a:pt x="441" y="173"/>
                    <a:pt x="651" y="182"/>
                  </a:cubicBezTo>
                  <a:lnTo>
                    <a:pt x="651" y="29"/>
                  </a:lnTo>
                  <a:cubicBezTo>
                    <a:pt x="441" y="20"/>
                    <a:pt x="221" y="10"/>
                    <a:pt x="0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1"/>
            <p:cNvSpPr/>
            <p:nvPr/>
          </p:nvSpPr>
          <p:spPr>
            <a:xfrm>
              <a:off x="6895408" y="4477505"/>
              <a:ext cx="30816" cy="10303"/>
            </a:xfrm>
            <a:custGeom>
              <a:avLst/>
              <a:gdLst/>
              <a:ahLst/>
              <a:cxnLst/>
              <a:rect l="l" t="t" r="r" b="b"/>
              <a:pathLst>
                <a:path w="661" h="221" extrusionOk="0">
                  <a:moveTo>
                    <a:pt x="10" y="0"/>
                  </a:moveTo>
                  <a:lnTo>
                    <a:pt x="0" y="153"/>
                  </a:lnTo>
                  <a:cubicBezTo>
                    <a:pt x="220" y="172"/>
                    <a:pt x="431" y="191"/>
                    <a:pt x="651" y="220"/>
                  </a:cubicBezTo>
                  <a:lnTo>
                    <a:pt x="660" y="57"/>
                  </a:lnTo>
                  <a:cubicBezTo>
                    <a:pt x="440" y="38"/>
                    <a:pt x="230" y="19"/>
                    <a:pt x="10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1"/>
            <p:cNvSpPr/>
            <p:nvPr/>
          </p:nvSpPr>
          <p:spPr>
            <a:xfrm>
              <a:off x="6793215" y="4474474"/>
              <a:ext cx="29930" cy="7506"/>
            </a:xfrm>
            <a:custGeom>
              <a:avLst/>
              <a:gdLst/>
              <a:ahLst/>
              <a:cxnLst/>
              <a:rect l="l" t="t" r="r" b="b"/>
              <a:pathLst>
                <a:path w="642" h="161" extrusionOk="0">
                  <a:moveTo>
                    <a:pt x="235" y="0"/>
                  </a:moveTo>
                  <a:cubicBezTo>
                    <a:pt x="156" y="0"/>
                    <a:pt x="77" y="3"/>
                    <a:pt x="0" y="8"/>
                  </a:cubicBezTo>
                  <a:lnTo>
                    <a:pt x="0" y="161"/>
                  </a:lnTo>
                  <a:lnTo>
                    <a:pt x="642" y="161"/>
                  </a:lnTo>
                  <a:lnTo>
                    <a:pt x="642" y="8"/>
                  </a:lnTo>
                  <a:lnTo>
                    <a:pt x="469" y="8"/>
                  </a:lnTo>
                  <a:cubicBezTo>
                    <a:pt x="393" y="3"/>
                    <a:pt x="314" y="0"/>
                    <a:pt x="235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1"/>
            <p:cNvSpPr/>
            <p:nvPr/>
          </p:nvSpPr>
          <p:spPr>
            <a:xfrm>
              <a:off x="7148372" y="4525244"/>
              <a:ext cx="30816" cy="16084"/>
            </a:xfrm>
            <a:custGeom>
              <a:avLst/>
              <a:gdLst/>
              <a:ahLst/>
              <a:cxnLst/>
              <a:rect l="l" t="t" r="r" b="b"/>
              <a:pathLst>
                <a:path w="661" h="345" extrusionOk="0">
                  <a:moveTo>
                    <a:pt x="39" y="0"/>
                  </a:moveTo>
                  <a:lnTo>
                    <a:pt x="0" y="153"/>
                  </a:lnTo>
                  <a:cubicBezTo>
                    <a:pt x="211" y="211"/>
                    <a:pt x="421" y="278"/>
                    <a:pt x="632" y="345"/>
                  </a:cubicBezTo>
                  <a:lnTo>
                    <a:pt x="661" y="201"/>
                  </a:lnTo>
                  <a:cubicBezTo>
                    <a:pt x="460" y="125"/>
                    <a:pt x="249" y="58"/>
                    <a:pt x="39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1"/>
            <p:cNvSpPr/>
            <p:nvPr/>
          </p:nvSpPr>
          <p:spPr>
            <a:xfrm>
              <a:off x="7098861" y="4511398"/>
              <a:ext cx="30816" cy="14779"/>
            </a:xfrm>
            <a:custGeom>
              <a:avLst/>
              <a:gdLst/>
              <a:ahLst/>
              <a:cxnLst/>
              <a:rect l="l" t="t" r="r" b="b"/>
              <a:pathLst>
                <a:path w="661" h="317" extrusionOk="0">
                  <a:moveTo>
                    <a:pt x="19" y="0"/>
                  </a:moveTo>
                  <a:lnTo>
                    <a:pt x="0" y="154"/>
                  </a:lnTo>
                  <a:cubicBezTo>
                    <a:pt x="211" y="201"/>
                    <a:pt x="421" y="259"/>
                    <a:pt x="632" y="316"/>
                  </a:cubicBezTo>
                  <a:lnTo>
                    <a:pt x="660" y="163"/>
                  </a:lnTo>
                  <a:cubicBezTo>
                    <a:pt x="450" y="106"/>
                    <a:pt x="239" y="48"/>
                    <a:pt x="19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1"/>
            <p:cNvSpPr/>
            <p:nvPr/>
          </p:nvSpPr>
          <p:spPr>
            <a:xfrm>
              <a:off x="6946691" y="4482820"/>
              <a:ext cx="30816" cy="11235"/>
            </a:xfrm>
            <a:custGeom>
              <a:avLst/>
              <a:gdLst/>
              <a:ahLst/>
              <a:cxnLst/>
              <a:rect l="l" t="t" r="r" b="b"/>
              <a:pathLst>
                <a:path w="661" h="241" extrusionOk="0">
                  <a:moveTo>
                    <a:pt x="20" y="1"/>
                  </a:moveTo>
                  <a:lnTo>
                    <a:pt x="1" y="154"/>
                  </a:lnTo>
                  <a:cubicBezTo>
                    <a:pt x="221" y="183"/>
                    <a:pt x="431" y="211"/>
                    <a:pt x="642" y="240"/>
                  </a:cubicBezTo>
                  <a:lnTo>
                    <a:pt x="661" y="87"/>
                  </a:lnTo>
                  <a:cubicBezTo>
                    <a:pt x="450" y="49"/>
                    <a:pt x="230" y="20"/>
                    <a:pt x="20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1"/>
            <p:cNvSpPr/>
            <p:nvPr/>
          </p:nvSpPr>
          <p:spPr>
            <a:xfrm>
              <a:off x="7048417" y="4499370"/>
              <a:ext cx="30816" cy="13846"/>
            </a:xfrm>
            <a:custGeom>
              <a:avLst/>
              <a:gdLst/>
              <a:ahLst/>
              <a:cxnLst/>
              <a:rect l="l" t="t" r="r" b="b"/>
              <a:pathLst>
                <a:path w="661" h="297" extrusionOk="0">
                  <a:moveTo>
                    <a:pt x="20" y="0"/>
                  </a:moveTo>
                  <a:lnTo>
                    <a:pt x="1" y="163"/>
                  </a:lnTo>
                  <a:cubicBezTo>
                    <a:pt x="211" y="201"/>
                    <a:pt x="422" y="249"/>
                    <a:pt x="632" y="297"/>
                  </a:cubicBezTo>
                  <a:lnTo>
                    <a:pt x="661" y="144"/>
                  </a:lnTo>
                  <a:cubicBezTo>
                    <a:pt x="450" y="96"/>
                    <a:pt x="240" y="48"/>
                    <a:pt x="20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1"/>
            <p:cNvSpPr/>
            <p:nvPr/>
          </p:nvSpPr>
          <p:spPr>
            <a:xfrm>
              <a:off x="7690898" y="4866973"/>
              <a:ext cx="29977" cy="22844"/>
            </a:xfrm>
            <a:custGeom>
              <a:avLst/>
              <a:gdLst/>
              <a:ahLst/>
              <a:cxnLst/>
              <a:rect l="l" t="t" r="r" b="b"/>
              <a:pathLst>
                <a:path w="643" h="490" extrusionOk="0">
                  <a:moveTo>
                    <a:pt x="68" y="1"/>
                  </a:moveTo>
                  <a:lnTo>
                    <a:pt x="1" y="135"/>
                  </a:lnTo>
                  <a:cubicBezTo>
                    <a:pt x="202" y="259"/>
                    <a:pt x="393" y="374"/>
                    <a:pt x="585" y="489"/>
                  </a:cubicBezTo>
                  <a:lnTo>
                    <a:pt x="642" y="345"/>
                  </a:lnTo>
                  <a:cubicBezTo>
                    <a:pt x="451" y="240"/>
                    <a:pt x="259" y="125"/>
                    <a:pt x="68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1"/>
            <p:cNvSpPr/>
            <p:nvPr/>
          </p:nvSpPr>
          <p:spPr>
            <a:xfrm>
              <a:off x="7646282" y="4836670"/>
              <a:ext cx="29044" cy="24569"/>
            </a:xfrm>
            <a:custGeom>
              <a:avLst/>
              <a:gdLst/>
              <a:ahLst/>
              <a:cxnLst/>
              <a:rect l="l" t="t" r="r" b="b"/>
              <a:pathLst>
                <a:path w="623" h="527" extrusionOk="0">
                  <a:moveTo>
                    <a:pt x="68" y="0"/>
                  </a:moveTo>
                  <a:lnTo>
                    <a:pt x="1" y="134"/>
                  </a:lnTo>
                  <a:cubicBezTo>
                    <a:pt x="192" y="268"/>
                    <a:pt x="384" y="402"/>
                    <a:pt x="565" y="527"/>
                  </a:cubicBezTo>
                  <a:lnTo>
                    <a:pt x="623" y="393"/>
                  </a:lnTo>
                  <a:cubicBezTo>
                    <a:pt x="441" y="268"/>
                    <a:pt x="259" y="134"/>
                    <a:pt x="68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1"/>
            <p:cNvSpPr/>
            <p:nvPr/>
          </p:nvSpPr>
          <p:spPr>
            <a:xfrm>
              <a:off x="7602552" y="4804082"/>
              <a:ext cx="28625" cy="25501"/>
            </a:xfrm>
            <a:custGeom>
              <a:avLst/>
              <a:gdLst/>
              <a:ahLst/>
              <a:cxnLst/>
              <a:rect l="l" t="t" r="r" b="b"/>
              <a:pathLst>
                <a:path w="614" h="547" extrusionOk="0">
                  <a:moveTo>
                    <a:pt x="68" y="1"/>
                  </a:moveTo>
                  <a:lnTo>
                    <a:pt x="1" y="125"/>
                  </a:lnTo>
                  <a:cubicBezTo>
                    <a:pt x="183" y="278"/>
                    <a:pt x="365" y="412"/>
                    <a:pt x="546" y="546"/>
                  </a:cubicBezTo>
                  <a:lnTo>
                    <a:pt x="613" y="412"/>
                  </a:lnTo>
                  <a:cubicBezTo>
                    <a:pt x="432" y="278"/>
                    <a:pt x="250" y="144"/>
                    <a:pt x="68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1"/>
            <p:cNvSpPr/>
            <p:nvPr/>
          </p:nvSpPr>
          <p:spPr>
            <a:xfrm>
              <a:off x="7197883" y="4541282"/>
              <a:ext cx="30816" cy="17902"/>
            </a:xfrm>
            <a:custGeom>
              <a:avLst/>
              <a:gdLst/>
              <a:ahLst/>
              <a:cxnLst/>
              <a:rect l="l" t="t" r="r" b="b"/>
              <a:pathLst>
                <a:path w="661" h="384" extrusionOk="0">
                  <a:moveTo>
                    <a:pt x="39" y="1"/>
                  </a:moveTo>
                  <a:lnTo>
                    <a:pt x="1" y="154"/>
                  </a:lnTo>
                  <a:cubicBezTo>
                    <a:pt x="211" y="230"/>
                    <a:pt x="422" y="307"/>
                    <a:pt x="623" y="383"/>
                  </a:cubicBezTo>
                  <a:lnTo>
                    <a:pt x="661" y="230"/>
                  </a:lnTo>
                  <a:cubicBezTo>
                    <a:pt x="460" y="154"/>
                    <a:pt x="249" y="77"/>
                    <a:pt x="39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1"/>
            <p:cNvSpPr/>
            <p:nvPr/>
          </p:nvSpPr>
          <p:spPr>
            <a:xfrm>
              <a:off x="7559288" y="4769723"/>
              <a:ext cx="28625" cy="26387"/>
            </a:xfrm>
            <a:custGeom>
              <a:avLst/>
              <a:gdLst/>
              <a:ahLst/>
              <a:cxnLst/>
              <a:rect l="l" t="t" r="r" b="b"/>
              <a:pathLst>
                <a:path w="614" h="566" extrusionOk="0">
                  <a:moveTo>
                    <a:pt x="77" y="1"/>
                  </a:moveTo>
                  <a:lnTo>
                    <a:pt x="1" y="135"/>
                  </a:lnTo>
                  <a:cubicBezTo>
                    <a:pt x="192" y="288"/>
                    <a:pt x="364" y="431"/>
                    <a:pt x="546" y="565"/>
                  </a:cubicBezTo>
                  <a:lnTo>
                    <a:pt x="613" y="441"/>
                  </a:lnTo>
                  <a:cubicBezTo>
                    <a:pt x="441" y="297"/>
                    <a:pt x="259" y="154"/>
                    <a:pt x="77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1"/>
            <p:cNvSpPr/>
            <p:nvPr/>
          </p:nvSpPr>
          <p:spPr>
            <a:xfrm>
              <a:off x="7885913" y="4943291"/>
              <a:ext cx="30816" cy="11655"/>
            </a:xfrm>
            <a:custGeom>
              <a:avLst/>
              <a:gdLst/>
              <a:ahLst/>
              <a:cxnLst/>
              <a:rect l="l" t="t" r="r" b="b"/>
              <a:pathLst>
                <a:path w="661" h="250" extrusionOk="0">
                  <a:moveTo>
                    <a:pt x="19" y="0"/>
                  </a:moveTo>
                  <a:lnTo>
                    <a:pt x="0" y="163"/>
                  </a:lnTo>
                  <a:cubicBezTo>
                    <a:pt x="211" y="192"/>
                    <a:pt x="431" y="221"/>
                    <a:pt x="651" y="249"/>
                  </a:cubicBezTo>
                  <a:lnTo>
                    <a:pt x="660" y="87"/>
                  </a:lnTo>
                  <a:cubicBezTo>
                    <a:pt x="440" y="67"/>
                    <a:pt x="230" y="39"/>
                    <a:pt x="19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1"/>
            <p:cNvSpPr/>
            <p:nvPr/>
          </p:nvSpPr>
          <p:spPr>
            <a:xfrm>
              <a:off x="7341988" y="4605525"/>
              <a:ext cx="29977" cy="22378"/>
            </a:xfrm>
            <a:custGeom>
              <a:avLst/>
              <a:gdLst/>
              <a:ahLst/>
              <a:cxnLst/>
              <a:rect l="l" t="t" r="r" b="b"/>
              <a:pathLst>
                <a:path w="643" h="480" extrusionOk="0">
                  <a:moveTo>
                    <a:pt x="58" y="1"/>
                  </a:moveTo>
                  <a:lnTo>
                    <a:pt x="1" y="144"/>
                  </a:lnTo>
                  <a:cubicBezTo>
                    <a:pt x="202" y="259"/>
                    <a:pt x="403" y="374"/>
                    <a:pt x="585" y="479"/>
                  </a:cubicBezTo>
                  <a:lnTo>
                    <a:pt x="642" y="345"/>
                  </a:lnTo>
                  <a:cubicBezTo>
                    <a:pt x="460" y="221"/>
                    <a:pt x="259" y="116"/>
                    <a:pt x="58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1"/>
            <p:cNvSpPr/>
            <p:nvPr/>
          </p:nvSpPr>
          <p:spPr>
            <a:xfrm>
              <a:off x="7431687" y="4665339"/>
              <a:ext cx="28578" cy="26807"/>
            </a:xfrm>
            <a:custGeom>
              <a:avLst/>
              <a:gdLst/>
              <a:ahLst/>
              <a:cxnLst/>
              <a:rect l="l" t="t" r="r" b="b"/>
              <a:pathLst>
                <a:path w="613" h="575" extrusionOk="0">
                  <a:moveTo>
                    <a:pt x="77" y="0"/>
                  </a:moveTo>
                  <a:lnTo>
                    <a:pt x="1" y="134"/>
                  </a:lnTo>
                  <a:lnTo>
                    <a:pt x="67" y="192"/>
                  </a:lnTo>
                  <a:lnTo>
                    <a:pt x="546" y="574"/>
                  </a:lnTo>
                  <a:lnTo>
                    <a:pt x="613" y="440"/>
                  </a:lnTo>
                  <a:lnTo>
                    <a:pt x="144" y="5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1"/>
            <p:cNvSpPr/>
            <p:nvPr/>
          </p:nvSpPr>
          <p:spPr>
            <a:xfrm>
              <a:off x="7474531" y="4700118"/>
              <a:ext cx="28158" cy="26807"/>
            </a:xfrm>
            <a:custGeom>
              <a:avLst/>
              <a:gdLst/>
              <a:ahLst/>
              <a:cxnLst/>
              <a:rect l="l" t="t" r="r" b="b"/>
              <a:pathLst>
                <a:path w="604" h="575" extrusionOk="0">
                  <a:moveTo>
                    <a:pt x="67" y="1"/>
                  </a:moveTo>
                  <a:lnTo>
                    <a:pt x="0" y="135"/>
                  </a:lnTo>
                  <a:lnTo>
                    <a:pt x="536" y="575"/>
                  </a:lnTo>
                  <a:lnTo>
                    <a:pt x="603" y="44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1"/>
            <p:cNvSpPr/>
            <p:nvPr/>
          </p:nvSpPr>
          <p:spPr>
            <a:xfrm>
              <a:off x="7516909" y="4734944"/>
              <a:ext cx="28578" cy="26807"/>
            </a:xfrm>
            <a:custGeom>
              <a:avLst/>
              <a:gdLst/>
              <a:ahLst/>
              <a:cxnLst/>
              <a:rect l="l" t="t" r="r" b="b"/>
              <a:pathLst>
                <a:path w="613" h="575" extrusionOk="0">
                  <a:moveTo>
                    <a:pt x="77" y="0"/>
                  </a:moveTo>
                  <a:lnTo>
                    <a:pt x="0" y="134"/>
                  </a:lnTo>
                  <a:lnTo>
                    <a:pt x="536" y="574"/>
                  </a:lnTo>
                  <a:lnTo>
                    <a:pt x="613" y="44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1"/>
            <p:cNvSpPr/>
            <p:nvPr/>
          </p:nvSpPr>
          <p:spPr>
            <a:xfrm>
              <a:off x="7937196" y="4949072"/>
              <a:ext cx="30396" cy="8998"/>
            </a:xfrm>
            <a:custGeom>
              <a:avLst/>
              <a:gdLst/>
              <a:ahLst/>
              <a:cxnLst/>
              <a:rect l="l" t="t" r="r" b="b"/>
              <a:pathLst>
                <a:path w="652" h="193" extrusionOk="0">
                  <a:moveTo>
                    <a:pt x="10" y="1"/>
                  </a:moveTo>
                  <a:lnTo>
                    <a:pt x="1" y="164"/>
                  </a:lnTo>
                  <a:cubicBezTo>
                    <a:pt x="211" y="173"/>
                    <a:pt x="431" y="183"/>
                    <a:pt x="651" y="192"/>
                  </a:cubicBezTo>
                  <a:lnTo>
                    <a:pt x="651" y="30"/>
                  </a:lnTo>
                  <a:cubicBezTo>
                    <a:pt x="431" y="30"/>
                    <a:pt x="211" y="20"/>
                    <a:pt x="10" y="1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1"/>
            <p:cNvSpPr/>
            <p:nvPr/>
          </p:nvSpPr>
          <p:spPr>
            <a:xfrm>
              <a:off x="8054120" y="3174646"/>
              <a:ext cx="97716" cy="6760"/>
            </a:xfrm>
            <a:custGeom>
              <a:avLst/>
              <a:gdLst/>
              <a:ahLst/>
              <a:cxnLst/>
              <a:rect l="l" t="t" r="r" b="b"/>
              <a:pathLst>
                <a:path w="2096" h="145" extrusionOk="0">
                  <a:moveTo>
                    <a:pt x="0" y="1"/>
                  </a:moveTo>
                  <a:lnTo>
                    <a:pt x="0" y="144"/>
                  </a:lnTo>
                  <a:lnTo>
                    <a:pt x="2096" y="144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1"/>
            <p:cNvSpPr/>
            <p:nvPr/>
          </p:nvSpPr>
          <p:spPr>
            <a:xfrm>
              <a:off x="7992068" y="3229099"/>
              <a:ext cx="97762" cy="6713"/>
            </a:xfrm>
            <a:custGeom>
              <a:avLst/>
              <a:gdLst/>
              <a:ahLst/>
              <a:cxnLst/>
              <a:rect l="l" t="t" r="r" b="b"/>
              <a:pathLst>
                <a:path w="2097" h="144" extrusionOk="0">
                  <a:moveTo>
                    <a:pt x="1" y="0"/>
                  </a:moveTo>
                  <a:lnTo>
                    <a:pt x="1" y="144"/>
                  </a:lnTo>
                  <a:lnTo>
                    <a:pt x="2097" y="144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1"/>
            <p:cNvSpPr/>
            <p:nvPr/>
          </p:nvSpPr>
          <p:spPr>
            <a:xfrm>
              <a:off x="7370100" y="4667577"/>
              <a:ext cx="70116" cy="7179"/>
            </a:xfrm>
            <a:custGeom>
              <a:avLst/>
              <a:gdLst/>
              <a:ahLst/>
              <a:cxnLst/>
              <a:rect l="l" t="t" r="r" b="b"/>
              <a:pathLst>
                <a:path w="1504" h="154" extrusionOk="0">
                  <a:moveTo>
                    <a:pt x="1" y="0"/>
                  </a:moveTo>
                  <a:lnTo>
                    <a:pt x="1" y="153"/>
                  </a:lnTo>
                  <a:lnTo>
                    <a:pt x="1503" y="153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1"/>
            <p:cNvSpPr/>
            <p:nvPr/>
          </p:nvSpPr>
          <p:spPr>
            <a:xfrm>
              <a:off x="7306323" y="4614010"/>
              <a:ext cx="97762" cy="6760"/>
            </a:xfrm>
            <a:custGeom>
              <a:avLst/>
              <a:gdLst/>
              <a:ahLst/>
              <a:cxnLst/>
              <a:rect l="l" t="t" r="r" b="b"/>
              <a:pathLst>
                <a:path w="2097" h="145" extrusionOk="0">
                  <a:moveTo>
                    <a:pt x="0" y="1"/>
                  </a:moveTo>
                  <a:lnTo>
                    <a:pt x="0" y="144"/>
                  </a:lnTo>
                  <a:lnTo>
                    <a:pt x="2096" y="144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1"/>
            <p:cNvSpPr/>
            <p:nvPr/>
          </p:nvSpPr>
          <p:spPr>
            <a:xfrm>
              <a:off x="7147486" y="4250975"/>
              <a:ext cx="44662" cy="38275"/>
            </a:xfrm>
            <a:custGeom>
              <a:avLst/>
              <a:gdLst/>
              <a:ahLst/>
              <a:cxnLst/>
              <a:rect l="l" t="t" r="r" b="b"/>
              <a:pathLst>
                <a:path w="958" h="821" extrusionOk="0">
                  <a:moveTo>
                    <a:pt x="546" y="151"/>
                  </a:moveTo>
                  <a:cubicBezTo>
                    <a:pt x="689" y="151"/>
                    <a:pt x="814" y="265"/>
                    <a:pt x="814" y="409"/>
                  </a:cubicBezTo>
                  <a:cubicBezTo>
                    <a:pt x="814" y="571"/>
                    <a:pt x="682" y="676"/>
                    <a:pt x="546" y="676"/>
                  </a:cubicBezTo>
                  <a:cubicBezTo>
                    <a:pt x="481" y="676"/>
                    <a:pt x="416" y="653"/>
                    <a:pt x="364" y="600"/>
                  </a:cubicBezTo>
                  <a:cubicBezTo>
                    <a:pt x="192" y="428"/>
                    <a:pt x="316" y="151"/>
                    <a:pt x="546" y="151"/>
                  </a:cubicBezTo>
                  <a:close/>
                  <a:moveTo>
                    <a:pt x="546" y="0"/>
                  </a:moveTo>
                  <a:cubicBezTo>
                    <a:pt x="445" y="0"/>
                    <a:pt x="342" y="38"/>
                    <a:pt x="259" y="122"/>
                  </a:cubicBezTo>
                  <a:cubicBezTo>
                    <a:pt x="0" y="380"/>
                    <a:pt x="182" y="820"/>
                    <a:pt x="546" y="820"/>
                  </a:cubicBezTo>
                  <a:cubicBezTo>
                    <a:pt x="775" y="820"/>
                    <a:pt x="957" y="639"/>
                    <a:pt x="957" y="409"/>
                  </a:cubicBezTo>
                  <a:cubicBezTo>
                    <a:pt x="957" y="163"/>
                    <a:pt x="756" y="0"/>
                    <a:pt x="546" y="0"/>
                  </a:cubicBez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1"/>
            <p:cNvSpPr/>
            <p:nvPr/>
          </p:nvSpPr>
          <p:spPr>
            <a:xfrm>
              <a:off x="7970203" y="3617262"/>
              <a:ext cx="6760" cy="37063"/>
            </a:xfrm>
            <a:custGeom>
              <a:avLst/>
              <a:gdLst/>
              <a:ahLst/>
              <a:cxnLst/>
              <a:rect l="l" t="t" r="r" b="b"/>
              <a:pathLst>
                <a:path w="145" h="795" extrusionOk="0">
                  <a:moveTo>
                    <a:pt x="1" y="1"/>
                  </a:moveTo>
                  <a:lnTo>
                    <a:pt x="1" y="795"/>
                  </a:lnTo>
                  <a:lnTo>
                    <a:pt x="144" y="795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1"/>
            <p:cNvSpPr/>
            <p:nvPr/>
          </p:nvSpPr>
          <p:spPr>
            <a:xfrm>
              <a:off x="7955051" y="3632414"/>
              <a:ext cx="37063" cy="6760"/>
            </a:xfrm>
            <a:custGeom>
              <a:avLst/>
              <a:gdLst/>
              <a:ahLst/>
              <a:cxnLst/>
              <a:rect l="l" t="t" r="r" b="b"/>
              <a:pathLst>
                <a:path w="795" h="145" extrusionOk="0">
                  <a:moveTo>
                    <a:pt x="0" y="1"/>
                  </a:moveTo>
                  <a:lnTo>
                    <a:pt x="0" y="145"/>
                  </a:lnTo>
                  <a:lnTo>
                    <a:pt x="795" y="145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1"/>
            <p:cNvSpPr/>
            <p:nvPr/>
          </p:nvSpPr>
          <p:spPr>
            <a:xfrm>
              <a:off x="7383947" y="4383331"/>
              <a:ext cx="7179" cy="37110"/>
            </a:xfrm>
            <a:custGeom>
              <a:avLst/>
              <a:gdLst/>
              <a:ahLst/>
              <a:cxnLst/>
              <a:rect l="l" t="t" r="r" b="b"/>
              <a:pathLst>
                <a:path w="154" h="796" extrusionOk="0">
                  <a:moveTo>
                    <a:pt x="0" y="1"/>
                  </a:moveTo>
                  <a:lnTo>
                    <a:pt x="0" y="795"/>
                  </a:lnTo>
                  <a:lnTo>
                    <a:pt x="154" y="795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1"/>
            <p:cNvSpPr/>
            <p:nvPr/>
          </p:nvSpPr>
          <p:spPr>
            <a:xfrm>
              <a:off x="7368795" y="4398063"/>
              <a:ext cx="37063" cy="7179"/>
            </a:xfrm>
            <a:custGeom>
              <a:avLst/>
              <a:gdLst/>
              <a:ahLst/>
              <a:cxnLst/>
              <a:rect l="l" t="t" r="r" b="b"/>
              <a:pathLst>
                <a:path w="795" h="154" extrusionOk="0">
                  <a:moveTo>
                    <a:pt x="0" y="1"/>
                  </a:moveTo>
                  <a:lnTo>
                    <a:pt x="0" y="154"/>
                  </a:lnTo>
                  <a:lnTo>
                    <a:pt x="794" y="154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F49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1"/>
            <p:cNvSpPr/>
            <p:nvPr/>
          </p:nvSpPr>
          <p:spPr>
            <a:xfrm>
              <a:off x="7609265" y="3122245"/>
              <a:ext cx="640279" cy="890489"/>
            </a:xfrm>
            <a:custGeom>
              <a:avLst/>
              <a:gdLst/>
              <a:ahLst/>
              <a:cxnLst/>
              <a:rect l="l" t="t" r="r" b="b"/>
              <a:pathLst>
                <a:path w="13734" h="19101" extrusionOk="0">
                  <a:moveTo>
                    <a:pt x="6661" y="0"/>
                  </a:moveTo>
                  <a:cubicBezTo>
                    <a:pt x="6268" y="0"/>
                    <a:pt x="5851" y="36"/>
                    <a:pt x="5408" y="110"/>
                  </a:cubicBezTo>
                  <a:cubicBezTo>
                    <a:pt x="1742" y="732"/>
                    <a:pt x="1522" y="4254"/>
                    <a:pt x="1580" y="4934"/>
                  </a:cubicBezTo>
                  <a:cubicBezTo>
                    <a:pt x="1580" y="4934"/>
                    <a:pt x="527" y="4991"/>
                    <a:pt x="527" y="5623"/>
                  </a:cubicBezTo>
                  <a:cubicBezTo>
                    <a:pt x="527" y="6245"/>
                    <a:pt x="1522" y="7346"/>
                    <a:pt x="1522" y="7346"/>
                  </a:cubicBezTo>
                  <a:cubicBezTo>
                    <a:pt x="1522" y="7346"/>
                    <a:pt x="0" y="14265"/>
                    <a:pt x="4872" y="14322"/>
                  </a:cubicBezTo>
                  <a:lnTo>
                    <a:pt x="5398" y="16677"/>
                  </a:lnTo>
                  <a:cubicBezTo>
                    <a:pt x="5398" y="16677"/>
                    <a:pt x="12625" y="19100"/>
                    <a:pt x="13183" y="19100"/>
                  </a:cubicBezTo>
                  <a:cubicBezTo>
                    <a:pt x="13205" y="19100"/>
                    <a:pt x="13217" y="19096"/>
                    <a:pt x="13217" y="19088"/>
                  </a:cubicBezTo>
                  <a:cubicBezTo>
                    <a:pt x="13217" y="18878"/>
                    <a:pt x="11064" y="11279"/>
                    <a:pt x="11064" y="11279"/>
                  </a:cubicBezTo>
                  <a:cubicBezTo>
                    <a:pt x="11064" y="11279"/>
                    <a:pt x="13734" y="7872"/>
                    <a:pt x="12528" y="4943"/>
                  </a:cubicBezTo>
                  <a:cubicBezTo>
                    <a:pt x="11455" y="2328"/>
                    <a:pt x="9850" y="0"/>
                    <a:pt x="6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1"/>
            <p:cNvSpPr/>
            <p:nvPr/>
          </p:nvSpPr>
          <p:spPr>
            <a:xfrm>
              <a:off x="7836821" y="3690456"/>
              <a:ext cx="218228" cy="177156"/>
            </a:xfrm>
            <a:custGeom>
              <a:avLst/>
              <a:gdLst/>
              <a:ahLst/>
              <a:cxnLst/>
              <a:rect l="l" t="t" r="r" b="b"/>
              <a:pathLst>
                <a:path w="4681" h="3800" extrusionOk="0">
                  <a:moveTo>
                    <a:pt x="4680" y="0"/>
                  </a:moveTo>
                  <a:cubicBezTo>
                    <a:pt x="4680" y="0"/>
                    <a:pt x="2154" y="1857"/>
                    <a:pt x="0" y="2134"/>
                  </a:cubicBezTo>
                  <a:lnTo>
                    <a:pt x="374" y="3800"/>
                  </a:lnTo>
                  <a:cubicBezTo>
                    <a:pt x="3646" y="2986"/>
                    <a:pt x="4680" y="0"/>
                    <a:pt x="4680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1"/>
            <p:cNvSpPr/>
            <p:nvPr/>
          </p:nvSpPr>
          <p:spPr>
            <a:xfrm>
              <a:off x="7597237" y="2895715"/>
              <a:ext cx="806712" cy="737482"/>
            </a:xfrm>
            <a:custGeom>
              <a:avLst/>
              <a:gdLst/>
              <a:ahLst/>
              <a:cxnLst/>
              <a:rect l="l" t="t" r="r" b="b"/>
              <a:pathLst>
                <a:path w="17304" h="15819" extrusionOk="0">
                  <a:moveTo>
                    <a:pt x="3676" y="0"/>
                  </a:moveTo>
                  <a:cubicBezTo>
                    <a:pt x="2319" y="0"/>
                    <a:pt x="1123" y="559"/>
                    <a:pt x="785" y="1830"/>
                  </a:cubicBezTo>
                  <a:cubicBezTo>
                    <a:pt x="0" y="4816"/>
                    <a:pt x="3024" y="6357"/>
                    <a:pt x="3024" y="6357"/>
                  </a:cubicBezTo>
                  <a:cubicBezTo>
                    <a:pt x="3890" y="7757"/>
                    <a:pt x="5054" y="8120"/>
                    <a:pt x="6030" y="8120"/>
                  </a:cubicBezTo>
                  <a:cubicBezTo>
                    <a:pt x="7082" y="8120"/>
                    <a:pt x="7915" y="7697"/>
                    <a:pt x="7915" y="7697"/>
                  </a:cubicBezTo>
                  <a:lnTo>
                    <a:pt x="7915" y="7697"/>
                  </a:lnTo>
                  <a:cubicBezTo>
                    <a:pt x="6907" y="11651"/>
                    <a:pt x="8271" y="11894"/>
                    <a:pt x="8621" y="11894"/>
                  </a:cubicBezTo>
                  <a:cubicBezTo>
                    <a:pt x="8670" y="11894"/>
                    <a:pt x="8699" y="11889"/>
                    <a:pt x="8699" y="11889"/>
                  </a:cubicBezTo>
                  <a:lnTo>
                    <a:pt x="9647" y="13784"/>
                  </a:lnTo>
                  <a:cubicBezTo>
                    <a:pt x="9647" y="13784"/>
                    <a:pt x="9800" y="15085"/>
                    <a:pt x="11638" y="15698"/>
                  </a:cubicBezTo>
                  <a:cubicBezTo>
                    <a:pt x="11894" y="15782"/>
                    <a:pt x="12106" y="15819"/>
                    <a:pt x="12282" y="15819"/>
                  </a:cubicBezTo>
                  <a:cubicBezTo>
                    <a:pt x="13358" y="15819"/>
                    <a:pt x="13054" y="14454"/>
                    <a:pt x="13054" y="14454"/>
                  </a:cubicBezTo>
                  <a:cubicBezTo>
                    <a:pt x="13054" y="14454"/>
                    <a:pt x="16461" y="14090"/>
                    <a:pt x="16882" y="11315"/>
                  </a:cubicBezTo>
                  <a:cubicBezTo>
                    <a:pt x="17303" y="8539"/>
                    <a:pt x="13006" y="8376"/>
                    <a:pt x="13006" y="8376"/>
                  </a:cubicBezTo>
                  <a:cubicBezTo>
                    <a:pt x="13504" y="6912"/>
                    <a:pt x="13312" y="5285"/>
                    <a:pt x="12480" y="3974"/>
                  </a:cubicBezTo>
                  <a:cubicBezTo>
                    <a:pt x="11707" y="2748"/>
                    <a:pt x="10545" y="2469"/>
                    <a:pt x="9648" y="2469"/>
                  </a:cubicBezTo>
                  <a:cubicBezTo>
                    <a:pt x="8900" y="2469"/>
                    <a:pt x="8336" y="2663"/>
                    <a:pt x="8336" y="2663"/>
                  </a:cubicBezTo>
                  <a:cubicBezTo>
                    <a:pt x="7627" y="1015"/>
                    <a:pt x="5505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1"/>
            <p:cNvSpPr/>
            <p:nvPr/>
          </p:nvSpPr>
          <p:spPr>
            <a:xfrm>
              <a:off x="8190626" y="3020985"/>
              <a:ext cx="73240" cy="275291"/>
            </a:xfrm>
            <a:custGeom>
              <a:avLst/>
              <a:gdLst/>
              <a:ahLst/>
              <a:cxnLst/>
              <a:rect l="l" t="t" r="r" b="b"/>
              <a:pathLst>
                <a:path w="1571" h="5905" extrusionOk="0">
                  <a:moveTo>
                    <a:pt x="365" y="0"/>
                  </a:moveTo>
                  <a:cubicBezTo>
                    <a:pt x="309" y="0"/>
                    <a:pt x="254" y="53"/>
                    <a:pt x="288" y="120"/>
                  </a:cubicBezTo>
                  <a:cubicBezTo>
                    <a:pt x="1082" y="1517"/>
                    <a:pt x="1570" y="3249"/>
                    <a:pt x="824" y="4771"/>
                  </a:cubicBezTo>
                  <a:cubicBezTo>
                    <a:pt x="642" y="5154"/>
                    <a:pt x="383" y="5488"/>
                    <a:pt x="68" y="5766"/>
                  </a:cubicBezTo>
                  <a:cubicBezTo>
                    <a:pt x="1" y="5818"/>
                    <a:pt x="61" y="5905"/>
                    <a:pt x="132" y="5905"/>
                  </a:cubicBezTo>
                  <a:cubicBezTo>
                    <a:pt x="152" y="5905"/>
                    <a:pt x="173" y="5898"/>
                    <a:pt x="192" y="5881"/>
                  </a:cubicBezTo>
                  <a:cubicBezTo>
                    <a:pt x="766" y="5364"/>
                    <a:pt x="1159" y="4665"/>
                    <a:pt x="1293" y="3900"/>
                  </a:cubicBezTo>
                  <a:cubicBezTo>
                    <a:pt x="1436" y="3058"/>
                    <a:pt x="1350" y="2206"/>
                    <a:pt x="1063" y="1412"/>
                  </a:cubicBezTo>
                  <a:cubicBezTo>
                    <a:pt x="900" y="933"/>
                    <a:pt x="680" y="474"/>
                    <a:pt x="431" y="33"/>
                  </a:cubicBezTo>
                  <a:cubicBezTo>
                    <a:pt x="414" y="10"/>
                    <a:pt x="389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1"/>
            <p:cNvSpPr/>
            <p:nvPr/>
          </p:nvSpPr>
          <p:spPr>
            <a:xfrm>
              <a:off x="7592994" y="3014365"/>
              <a:ext cx="153053" cy="180932"/>
            </a:xfrm>
            <a:custGeom>
              <a:avLst/>
              <a:gdLst/>
              <a:ahLst/>
              <a:cxnLst/>
              <a:rect l="l" t="t" r="r" b="b"/>
              <a:pathLst>
                <a:path w="3283" h="3881" extrusionOk="0">
                  <a:moveTo>
                    <a:pt x="84" y="1"/>
                  </a:moveTo>
                  <a:cubicBezTo>
                    <a:pt x="41" y="1"/>
                    <a:pt x="0" y="27"/>
                    <a:pt x="5" y="80"/>
                  </a:cubicBezTo>
                  <a:cubicBezTo>
                    <a:pt x="129" y="1467"/>
                    <a:pt x="905" y="2712"/>
                    <a:pt x="2091" y="3429"/>
                  </a:cubicBezTo>
                  <a:cubicBezTo>
                    <a:pt x="2426" y="3630"/>
                    <a:pt x="2780" y="3783"/>
                    <a:pt x="3154" y="3879"/>
                  </a:cubicBezTo>
                  <a:cubicBezTo>
                    <a:pt x="3160" y="3880"/>
                    <a:pt x="3165" y="3881"/>
                    <a:pt x="3171" y="3881"/>
                  </a:cubicBezTo>
                  <a:cubicBezTo>
                    <a:pt x="3254" y="3881"/>
                    <a:pt x="3282" y="3752"/>
                    <a:pt x="3201" y="3716"/>
                  </a:cubicBezTo>
                  <a:cubicBezTo>
                    <a:pt x="1919" y="3353"/>
                    <a:pt x="885" y="2405"/>
                    <a:pt x="416" y="1161"/>
                  </a:cubicBezTo>
                  <a:cubicBezTo>
                    <a:pt x="282" y="817"/>
                    <a:pt x="206" y="453"/>
                    <a:pt x="177" y="80"/>
                  </a:cubicBezTo>
                  <a:cubicBezTo>
                    <a:pt x="172" y="27"/>
                    <a:pt x="127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1"/>
            <p:cNvSpPr/>
            <p:nvPr/>
          </p:nvSpPr>
          <p:spPr>
            <a:xfrm>
              <a:off x="6552279" y="3613765"/>
              <a:ext cx="1391187" cy="1698553"/>
            </a:xfrm>
            <a:custGeom>
              <a:avLst/>
              <a:gdLst/>
              <a:ahLst/>
              <a:cxnLst/>
              <a:rect l="l" t="t" r="r" b="b"/>
              <a:pathLst>
                <a:path w="29841" h="36434" extrusionOk="0">
                  <a:moveTo>
                    <a:pt x="5499" y="0"/>
                  </a:moveTo>
                  <a:cubicBezTo>
                    <a:pt x="5387" y="0"/>
                    <a:pt x="5283" y="30"/>
                    <a:pt x="5188" y="95"/>
                  </a:cubicBezTo>
                  <a:cubicBezTo>
                    <a:pt x="4743" y="394"/>
                    <a:pt x="6689" y="3618"/>
                    <a:pt x="7109" y="4303"/>
                  </a:cubicBezTo>
                  <a:lnTo>
                    <a:pt x="7109" y="4303"/>
                  </a:lnTo>
                  <a:cubicBezTo>
                    <a:pt x="6685" y="3622"/>
                    <a:pt x="4648" y="443"/>
                    <a:pt x="3651" y="443"/>
                  </a:cubicBezTo>
                  <a:cubicBezTo>
                    <a:pt x="3627" y="443"/>
                    <a:pt x="3603" y="445"/>
                    <a:pt x="3580" y="449"/>
                  </a:cubicBezTo>
                  <a:cubicBezTo>
                    <a:pt x="0" y="1061"/>
                    <a:pt x="4632" y="9234"/>
                    <a:pt x="4632" y="9234"/>
                  </a:cubicBezTo>
                  <a:cubicBezTo>
                    <a:pt x="4632" y="9234"/>
                    <a:pt x="3905" y="36433"/>
                    <a:pt x="14844" y="36433"/>
                  </a:cubicBezTo>
                  <a:cubicBezTo>
                    <a:pt x="29841" y="36433"/>
                    <a:pt x="26596" y="13407"/>
                    <a:pt x="26596" y="13407"/>
                  </a:cubicBezTo>
                  <a:lnTo>
                    <a:pt x="19390" y="12373"/>
                  </a:lnTo>
                  <a:lnTo>
                    <a:pt x="15619" y="26088"/>
                  </a:lnTo>
                  <a:cubicBezTo>
                    <a:pt x="15619" y="26088"/>
                    <a:pt x="14461" y="14479"/>
                    <a:pt x="12920" y="9072"/>
                  </a:cubicBezTo>
                  <a:cubicBezTo>
                    <a:pt x="11387" y="3681"/>
                    <a:pt x="11067" y="1693"/>
                    <a:pt x="9951" y="1693"/>
                  </a:cubicBezTo>
                  <a:cubicBezTo>
                    <a:pt x="9945" y="1693"/>
                    <a:pt x="9940" y="1693"/>
                    <a:pt x="9934" y="1693"/>
                  </a:cubicBezTo>
                  <a:cubicBezTo>
                    <a:pt x="8757" y="1712"/>
                    <a:pt x="9887" y="5645"/>
                    <a:pt x="9887" y="5645"/>
                  </a:cubicBezTo>
                  <a:cubicBezTo>
                    <a:pt x="9887" y="5645"/>
                    <a:pt x="7027" y="0"/>
                    <a:pt x="5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1"/>
            <p:cNvSpPr/>
            <p:nvPr/>
          </p:nvSpPr>
          <p:spPr>
            <a:xfrm>
              <a:off x="6654891" y="3758662"/>
              <a:ext cx="179394" cy="185687"/>
            </a:xfrm>
            <a:custGeom>
              <a:avLst/>
              <a:gdLst/>
              <a:ahLst/>
              <a:cxnLst/>
              <a:rect l="l" t="t" r="r" b="b"/>
              <a:pathLst>
                <a:path w="3848" h="3983" extrusionOk="0">
                  <a:moveTo>
                    <a:pt x="342" y="0"/>
                  </a:moveTo>
                  <a:cubicBezTo>
                    <a:pt x="330" y="0"/>
                    <a:pt x="318" y="1"/>
                    <a:pt x="307" y="1"/>
                  </a:cubicBezTo>
                  <a:cubicBezTo>
                    <a:pt x="192" y="1"/>
                    <a:pt x="77" y="68"/>
                    <a:pt x="20" y="164"/>
                  </a:cubicBezTo>
                  <a:cubicBezTo>
                    <a:pt x="1" y="212"/>
                    <a:pt x="20" y="260"/>
                    <a:pt x="58" y="279"/>
                  </a:cubicBezTo>
                  <a:cubicBezTo>
                    <a:pt x="73" y="285"/>
                    <a:pt x="88" y="288"/>
                    <a:pt x="103" y="288"/>
                  </a:cubicBezTo>
                  <a:cubicBezTo>
                    <a:pt x="134" y="288"/>
                    <a:pt x="163" y="273"/>
                    <a:pt x="182" y="241"/>
                  </a:cubicBezTo>
                  <a:cubicBezTo>
                    <a:pt x="211" y="193"/>
                    <a:pt x="269" y="164"/>
                    <a:pt x="336" y="164"/>
                  </a:cubicBezTo>
                  <a:cubicBezTo>
                    <a:pt x="339" y="164"/>
                    <a:pt x="343" y="164"/>
                    <a:pt x="347" y="164"/>
                  </a:cubicBezTo>
                  <a:cubicBezTo>
                    <a:pt x="636" y="164"/>
                    <a:pt x="1512" y="543"/>
                    <a:pt x="3685" y="3944"/>
                  </a:cubicBezTo>
                  <a:cubicBezTo>
                    <a:pt x="3695" y="3963"/>
                    <a:pt x="3723" y="3983"/>
                    <a:pt x="3752" y="3983"/>
                  </a:cubicBezTo>
                  <a:cubicBezTo>
                    <a:pt x="3771" y="3983"/>
                    <a:pt x="3781" y="3973"/>
                    <a:pt x="3790" y="3973"/>
                  </a:cubicBezTo>
                  <a:cubicBezTo>
                    <a:pt x="3829" y="3944"/>
                    <a:pt x="3848" y="3887"/>
                    <a:pt x="3819" y="3849"/>
                  </a:cubicBezTo>
                  <a:cubicBezTo>
                    <a:pt x="2211" y="1328"/>
                    <a:pt x="1019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1"/>
            <p:cNvSpPr/>
            <p:nvPr/>
          </p:nvSpPr>
          <p:spPr>
            <a:xfrm>
              <a:off x="6952472" y="3905564"/>
              <a:ext cx="67599" cy="163729"/>
            </a:xfrm>
            <a:custGeom>
              <a:avLst/>
              <a:gdLst/>
              <a:ahLst/>
              <a:cxnLst/>
              <a:rect l="l" t="t" r="r" b="b"/>
              <a:pathLst>
                <a:path w="1450" h="3512" extrusionOk="0">
                  <a:moveTo>
                    <a:pt x="1322" y="1"/>
                  </a:moveTo>
                  <a:cubicBezTo>
                    <a:pt x="1297" y="1"/>
                    <a:pt x="1271" y="14"/>
                    <a:pt x="1255" y="47"/>
                  </a:cubicBezTo>
                  <a:cubicBezTo>
                    <a:pt x="1236" y="56"/>
                    <a:pt x="1" y="1712"/>
                    <a:pt x="891" y="3463"/>
                  </a:cubicBezTo>
                  <a:cubicBezTo>
                    <a:pt x="910" y="3492"/>
                    <a:pt x="939" y="3511"/>
                    <a:pt x="968" y="3511"/>
                  </a:cubicBezTo>
                  <a:lnTo>
                    <a:pt x="977" y="3502"/>
                  </a:lnTo>
                  <a:cubicBezTo>
                    <a:pt x="1035" y="3502"/>
                    <a:pt x="1073" y="3444"/>
                    <a:pt x="1054" y="3387"/>
                  </a:cubicBezTo>
                  <a:cubicBezTo>
                    <a:pt x="202" y="1731"/>
                    <a:pt x="1370" y="162"/>
                    <a:pt x="1389" y="143"/>
                  </a:cubicBezTo>
                  <a:cubicBezTo>
                    <a:pt x="1450" y="81"/>
                    <a:pt x="1385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1"/>
            <p:cNvSpPr/>
            <p:nvPr/>
          </p:nvSpPr>
          <p:spPr>
            <a:xfrm>
              <a:off x="6843472" y="3758009"/>
              <a:ext cx="97902" cy="123869"/>
            </a:xfrm>
            <a:custGeom>
              <a:avLst/>
              <a:gdLst/>
              <a:ahLst/>
              <a:cxnLst/>
              <a:rect l="l" t="t" r="r" b="b"/>
              <a:pathLst>
                <a:path w="2100" h="2657" extrusionOk="0">
                  <a:moveTo>
                    <a:pt x="129" y="0"/>
                  </a:moveTo>
                  <a:cubicBezTo>
                    <a:pt x="63" y="0"/>
                    <a:pt x="1" y="72"/>
                    <a:pt x="61" y="140"/>
                  </a:cubicBezTo>
                  <a:cubicBezTo>
                    <a:pt x="664" y="1049"/>
                    <a:pt x="1927" y="2609"/>
                    <a:pt x="1937" y="2628"/>
                  </a:cubicBezTo>
                  <a:cubicBezTo>
                    <a:pt x="1956" y="2647"/>
                    <a:pt x="1975" y="2657"/>
                    <a:pt x="2004" y="2657"/>
                  </a:cubicBezTo>
                  <a:cubicBezTo>
                    <a:pt x="2023" y="2657"/>
                    <a:pt x="2042" y="2647"/>
                    <a:pt x="2061" y="2638"/>
                  </a:cubicBezTo>
                  <a:cubicBezTo>
                    <a:pt x="2090" y="2609"/>
                    <a:pt x="2100" y="2551"/>
                    <a:pt x="2071" y="2523"/>
                  </a:cubicBezTo>
                  <a:cubicBezTo>
                    <a:pt x="2061" y="2504"/>
                    <a:pt x="798" y="944"/>
                    <a:pt x="205" y="44"/>
                  </a:cubicBezTo>
                  <a:cubicBezTo>
                    <a:pt x="185" y="13"/>
                    <a:pt x="15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1"/>
            <p:cNvSpPr/>
            <p:nvPr/>
          </p:nvSpPr>
          <p:spPr>
            <a:xfrm>
              <a:off x="7280868" y="3768079"/>
              <a:ext cx="1156502" cy="1354171"/>
            </a:xfrm>
            <a:custGeom>
              <a:avLst/>
              <a:gdLst/>
              <a:ahLst/>
              <a:cxnLst/>
              <a:rect l="l" t="t" r="r" b="b"/>
              <a:pathLst>
                <a:path w="24807" h="29047" extrusionOk="0">
                  <a:moveTo>
                    <a:pt x="24807" y="0"/>
                  </a:moveTo>
                  <a:cubicBezTo>
                    <a:pt x="24807" y="0"/>
                    <a:pt x="13973" y="2556"/>
                    <a:pt x="8002" y="3714"/>
                  </a:cubicBezTo>
                  <a:cubicBezTo>
                    <a:pt x="2030" y="4862"/>
                    <a:pt x="2183" y="9705"/>
                    <a:pt x="1637" y="13494"/>
                  </a:cubicBezTo>
                  <a:cubicBezTo>
                    <a:pt x="1101" y="17284"/>
                    <a:pt x="1" y="17361"/>
                    <a:pt x="250" y="19246"/>
                  </a:cubicBezTo>
                  <a:cubicBezTo>
                    <a:pt x="460" y="20825"/>
                    <a:pt x="1" y="21610"/>
                    <a:pt x="1" y="21610"/>
                  </a:cubicBezTo>
                  <a:lnTo>
                    <a:pt x="11255" y="22376"/>
                  </a:lnTo>
                  <a:lnTo>
                    <a:pt x="11562" y="19246"/>
                  </a:lnTo>
                  <a:lnTo>
                    <a:pt x="13447" y="29046"/>
                  </a:lnTo>
                  <a:lnTo>
                    <a:pt x="24807" y="29046"/>
                  </a:lnTo>
                  <a:lnTo>
                    <a:pt x="24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1"/>
            <p:cNvSpPr/>
            <p:nvPr/>
          </p:nvSpPr>
          <p:spPr>
            <a:xfrm>
              <a:off x="7797566" y="3788173"/>
              <a:ext cx="557762" cy="212028"/>
            </a:xfrm>
            <a:custGeom>
              <a:avLst/>
              <a:gdLst/>
              <a:ahLst/>
              <a:cxnLst/>
              <a:rect l="l" t="t" r="r" b="b"/>
              <a:pathLst>
                <a:path w="11964" h="4548" extrusionOk="0">
                  <a:moveTo>
                    <a:pt x="11963" y="0"/>
                  </a:moveTo>
                  <a:lnTo>
                    <a:pt x="0" y="2661"/>
                  </a:lnTo>
                  <a:cubicBezTo>
                    <a:pt x="0" y="2661"/>
                    <a:pt x="2119" y="4547"/>
                    <a:pt x="4985" y="4547"/>
                  </a:cubicBezTo>
                  <a:cubicBezTo>
                    <a:pt x="7089" y="4547"/>
                    <a:pt x="9596" y="3530"/>
                    <a:pt x="11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1"/>
            <p:cNvSpPr/>
            <p:nvPr/>
          </p:nvSpPr>
          <p:spPr>
            <a:xfrm>
              <a:off x="7758265" y="4384217"/>
              <a:ext cx="92867" cy="415897"/>
            </a:xfrm>
            <a:custGeom>
              <a:avLst/>
              <a:gdLst/>
              <a:ahLst/>
              <a:cxnLst/>
              <a:rect l="l" t="t" r="r" b="b"/>
              <a:pathLst>
                <a:path w="1992" h="8921" extrusionOk="0">
                  <a:moveTo>
                    <a:pt x="164" y="1"/>
                  </a:moveTo>
                  <a:lnTo>
                    <a:pt x="1" y="39"/>
                  </a:lnTo>
                  <a:lnTo>
                    <a:pt x="1819" y="8920"/>
                  </a:lnTo>
                  <a:lnTo>
                    <a:pt x="1992" y="889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1"/>
            <p:cNvSpPr/>
            <p:nvPr/>
          </p:nvSpPr>
          <p:spPr>
            <a:xfrm>
              <a:off x="7673089" y="4398530"/>
              <a:ext cx="118275" cy="125827"/>
            </a:xfrm>
            <a:custGeom>
              <a:avLst/>
              <a:gdLst/>
              <a:ahLst/>
              <a:cxnLst/>
              <a:rect l="l" t="t" r="r" b="b"/>
              <a:pathLst>
                <a:path w="2537" h="2699" extrusionOk="0">
                  <a:moveTo>
                    <a:pt x="153" y="0"/>
                  </a:moveTo>
                  <a:lnTo>
                    <a:pt x="0" y="67"/>
                  </a:lnTo>
                  <a:cubicBezTo>
                    <a:pt x="833" y="2115"/>
                    <a:pt x="2412" y="2680"/>
                    <a:pt x="2479" y="2699"/>
                  </a:cubicBezTo>
                  <a:lnTo>
                    <a:pt x="2536" y="2536"/>
                  </a:lnTo>
                  <a:cubicBezTo>
                    <a:pt x="2517" y="2527"/>
                    <a:pt x="957" y="1972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1"/>
            <p:cNvSpPr/>
            <p:nvPr/>
          </p:nvSpPr>
          <p:spPr>
            <a:xfrm>
              <a:off x="7826844" y="3321408"/>
              <a:ext cx="58928" cy="56037"/>
            </a:xfrm>
            <a:custGeom>
              <a:avLst/>
              <a:gdLst/>
              <a:ahLst/>
              <a:cxnLst/>
              <a:rect l="l" t="t" r="r" b="b"/>
              <a:pathLst>
                <a:path w="1264" h="1202" extrusionOk="0">
                  <a:moveTo>
                    <a:pt x="243" y="1"/>
                  </a:moveTo>
                  <a:cubicBezTo>
                    <a:pt x="57" y="1"/>
                    <a:pt x="0" y="262"/>
                    <a:pt x="176" y="336"/>
                  </a:cubicBezTo>
                  <a:cubicBezTo>
                    <a:pt x="195" y="346"/>
                    <a:pt x="214" y="356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lnTo>
                    <a:pt x="243" y="365"/>
                  </a:lnTo>
                  <a:cubicBezTo>
                    <a:pt x="253" y="372"/>
                    <a:pt x="258" y="374"/>
                    <a:pt x="260" y="374"/>
                  </a:cubicBezTo>
                  <a:cubicBezTo>
                    <a:pt x="261" y="374"/>
                    <a:pt x="261" y="373"/>
                    <a:pt x="261" y="372"/>
                  </a:cubicBezTo>
                  <a:lnTo>
                    <a:pt x="261" y="372"/>
                  </a:lnTo>
                  <a:cubicBezTo>
                    <a:pt x="271" y="377"/>
                    <a:pt x="281" y="384"/>
                    <a:pt x="281" y="384"/>
                  </a:cubicBezTo>
                  <a:cubicBezTo>
                    <a:pt x="320" y="413"/>
                    <a:pt x="358" y="432"/>
                    <a:pt x="396" y="461"/>
                  </a:cubicBezTo>
                  <a:lnTo>
                    <a:pt x="511" y="557"/>
                  </a:lnTo>
                  <a:lnTo>
                    <a:pt x="568" y="595"/>
                  </a:lnTo>
                  <a:cubicBezTo>
                    <a:pt x="568" y="595"/>
                    <a:pt x="568" y="595"/>
                    <a:pt x="568" y="595"/>
                  </a:cubicBezTo>
                  <a:lnTo>
                    <a:pt x="568" y="595"/>
                  </a:lnTo>
                  <a:cubicBezTo>
                    <a:pt x="571" y="600"/>
                    <a:pt x="574" y="605"/>
                    <a:pt x="577" y="608"/>
                  </a:cubicBezTo>
                  <a:lnTo>
                    <a:pt x="577" y="608"/>
                  </a:lnTo>
                  <a:cubicBezTo>
                    <a:pt x="575" y="604"/>
                    <a:pt x="573" y="599"/>
                    <a:pt x="568" y="595"/>
                  </a:cubicBezTo>
                  <a:lnTo>
                    <a:pt x="568" y="595"/>
                  </a:lnTo>
                  <a:cubicBezTo>
                    <a:pt x="581" y="608"/>
                    <a:pt x="585" y="613"/>
                    <a:pt x="583" y="613"/>
                  </a:cubicBezTo>
                  <a:cubicBezTo>
                    <a:pt x="583" y="613"/>
                    <a:pt x="580" y="611"/>
                    <a:pt x="577" y="608"/>
                  </a:cubicBezTo>
                  <a:lnTo>
                    <a:pt x="577" y="608"/>
                  </a:lnTo>
                  <a:cubicBezTo>
                    <a:pt x="580" y="613"/>
                    <a:pt x="582" y="618"/>
                    <a:pt x="588" y="624"/>
                  </a:cubicBezTo>
                  <a:cubicBezTo>
                    <a:pt x="626" y="662"/>
                    <a:pt x="655" y="691"/>
                    <a:pt x="683" y="729"/>
                  </a:cubicBezTo>
                  <a:lnTo>
                    <a:pt x="731" y="786"/>
                  </a:lnTo>
                  <a:cubicBezTo>
                    <a:pt x="731" y="796"/>
                    <a:pt x="741" y="805"/>
                    <a:pt x="741" y="815"/>
                  </a:cubicBezTo>
                  <a:cubicBezTo>
                    <a:pt x="769" y="853"/>
                    <a:pt x="789" y="901"/>
                    <a:pt x="808" y="939"/>
                  </a:cubicBezTo>
                  <a:cubicBezTo>
                    <a:pt x="817" y="968"/>
                    <a:pt x="827" y="987"/>
                    <a:pt x="836" y="1016"/>
                  </a:cubicBezTo>
                  <a:cubicBezTo>
                    <a:pt x="836" y="1017"/>
                    <a:pt x="836" y="1017"/>
                    <a:pt x="836" y="1018"/>
                  </a:cubicBezTo>
                  <a:lnTo>
                    <a:pt x="836" y="1018"/>
                  </a:lnTo>
                  <a:cubicBezTo>
                    <a:pt x="835" y="1016"/>
                    <a:pt x="834" y="1014"/>
                    <a:pt x="833" y="1014"/>
                  </a:cubicBezTo>
                  <a:lnTo>
                    <a:pt x="833" y="1014"/>
                  </a:lnTo>
                  <a:cubicBezTo>
                    <a:pt x="833" y="1014"/>
                    <a:pt x="833" y="1017"/>
                    <a:pt x="837" y="1025"/>
                  </a:cubicBezTo>
                  <a:lnTo>
                    <a:pt x="837" y="1025"/>
                  </a:lnTo>
                  <a:cubicBezTo>
                    <a:pt x="836" y="1023"/>
                    <a:pt x="836" y="1020"/>
                    <a:pt x="836" y="1018"/>
                  </a:cubicBezTo>
                  <a:lnTo>
                    <a:pt x="836" y="1018"/>
                  </a:lnTo>
                  <a:cubicBezTo>
                    <a:pt x="840" y="1024"/>
                    <a:pt x="846" y="1036"/>
                    <a:pt x="846" y="1045"/>
                  </a:cubicBezTo>
                  <a:cubicBezTo>
                    <a:pt x="842" y="1036"/>
                    <a:pt x="839" y="1030"/>
                    <a:pt x="837" y="1025"/>
                  </a:cubicBezTo>
                  <a:lnTo>
                    <a:pt x="837" y="1025"/>
                  </a:lnTo>
                  <a:cubicBezTo>
                    <a:pt x="837" y="1032"/>
                    <a:pt x="839" y="1038"/>
                    <a:pt x="846" y="1045"/>
                  </a:cubicBezTo>
                  <a:lnTo>
                    <a:pt x="836" y="1035"/>
                  </a:lnTo>
                  <a:lnTo>
                    <a:pt x="836" y="1035"/>
                  </a:lnTo>
                  <a:cubicBezTo>
                    <a:pt x="862" y="1149"/>
                    <a:pt x="951" y="1202"/>
                    <a:pt x="1039" y="1202"/>
                  </a:cubicBezTo>
                  <a:cubicBezTo>
                    <a:pt x="1152" y="1202"/>
                    <a:pt x="1264" y="1118"/>
                    <a:pt x="1248" y="968"/>
                  </a:cubicBezTo>
                  <a:cubicBezTo>
                    <a:pt x="1191" y="738"/>
                    <a:pt x="1076" y="518"/>
                    <a:pt x="913" y="336"/>
                  </a:cubicBezTo>
                  <a:cubicBezTo>
                    <a:pt x="827" y="241"/>
                    <a:pt x="712" y="164"/>
                    <a:pt x="597" y="97"/>
                  </a:cubicBezTo>
                  <a:cubicBezTo>
                    <a:pt x="482" y="49"/>
                    <a:pt x="377" y="21"/>
                    <a:pt x="262" y="1"/>
                  </a:cubicBezTo>
                  <a:cubicBezTo>
                    <a:pt x="256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1"/>
            <p:cNvSpPr/>
            <p:nvPr/>
          </p:nvSpPr>
          <p:spPr>
            <a:xfrm>
              <a:off x="7704651" y="3310312"/>
              <a:ext cx="81352" cy="37529"/>
            </a:xfrm>
            <a:custGeom>
              <a:avLst/>
              <a:gdLst/>
              <a:ahLst/>
              <a:cxnLst/>
              <a:rect l="l" t="t" r="r" b="b"/>
              <a:pathLst>
                <a:path w="1745" h="805" extrusionOk="0">
                  <a:moveTo>
                    <a:pt x="1534" y="0"/>
                  </a:moveTo>
                  <a:cubicBezTo>
                    <a:pt x="1266" y="0"/>
                    <a:pt x="998" y="48"/>
                    <a:pt x="749" y="134"/>
                  </a:cubicBezTo>
                  <a:cubicBezTo>
                    <a:pt x="510" y="230"/>
                    <a:pt x="290" y="373"/>
                    <a:pt x="108" y="565"/>
                  </a:cubicBezTo>
                  <a:cubicBezTo>
                    <a:pt x="0" y="657"/>
                    <a:pt x="84" y="805"/>
                    <a:pt x="196" y="805"/>
                  </a:cubicBezTo>
                  <a:cubicBezTo>
                    <a:pt x="223" y="805"/>
                    <a:pt x="252" y="796"/>
                    <a:pt x="280" y="775"/>
                  </a:cubicBezTo>
                  <a:cubicBezTo>
                    <a:pt x="471" y="661"/>
                    <a:pt x="682" y="565"/>
                    <a:pt x="893" y="488"/>
                  </a:cubicBezTo>
                  <a:cubicBezTo>
                    <a:pt x="1103" y="412"/>
                    <a:pt x="1323" y="364"/>
                    <a:pt x="1543" y="345"/>
                  </a:cubicBezTo>
                  <a:cubicBezTo>
                    <a:pt x="1744" y="316"/>
                    <a:pt x="1735" y="19"/>
                    <a:pt x="1534" y="0"/>
                  </a:cubicBezTo>
                  <a:close/>
                </a:path>
              </a:pathLst>
            </a:custGeom>
            <a:solidFill>
              <a:srgbClr val="1D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71"/>
          <p:cNvGrpSpPr/>
          <p:nvPr/>
        </p:nvGrpSpPr>
        <p:grpSpPr>
          <a:xfrm flipH="1">
            <a:off x="8145652" y="2938194"/>
            <a:ext cx="199871" cy="289786"/>
            <a:chOff x="6031323" y="3710175"/>
            <a:chExt cx="39190" cy="56815"/>
          </a:xfrm>
        </p:grpSpPr>
        <p:sp>
          <p:nvSpPr>
            <p:cNvPr id="1755" name="Google Shape;1755;p71"/>
            <p:cNvSpPr/>
            <p:nvPr/>
          </p:nvSpPr>
          <p:spPr>
            <a:xfrm>
              <a:off x="6034787" y="3710175"/>
              <a:ext cx="8875" cy="20275"/>
            </a:xfrm>
            <a:custGeom>
              <a:avLst/>
              <a:gdLst/>
              <a:ahLst/>
              <a:cxnLst/>
              <a:rect l="l" t="t" r="r" b="b"/>
              <a:pathLst>
                <a:path w="355" h="811" extrusionOk="0">
                  <a:moveTo>
                    <a:pt x="172" y="0"/>
                  </a:moveTo>
                  <a:cubicBezTo>
                    <a:pt x="85" y="0"/>
                    <a:pt x="1" y="65"/>
                    <a:pt x="1" y="169"/>
                  </a:cubicBezTo>
                  <a:lnTo>
                    <a:pt x="20" y="418"/>
                  </a:lnTo>
                  <a:cubicBezTo>
                    <a:pt x="20" y="466"/>
                    <a:pt x="29" y="504"/>
                    <a:pt x="29" y="552"/>
                  </a:cubicBezTo>
                  <a:cubicBezTo>
                    <a:pt x="39" y="600"/>
                    <a:pt x="49" y="647"/>
                    <a:pt x="58" y="705"/>
                  </a:cubicBezTo>
                  <a:cubicBezTo>
                    <a:pt x="77" y="772"/>
                    <a:pt x="144" y="810"/>
                    <a:pt x="221" y="810"/>
                  </a:cubicBezTo>
                  <a:cubicBezTo>
                    <a:pt x="249" y="801"/>
                    <a:pt x="278" y="791"/>
                    <a:pt x="297" y="762"/>
                  </a:cubicBezTo>
                  <a:cubicBezTo>
                    <a:pt x="326" y="734"/>
                    <a:pt x="336" y="705"/>
                    <a:pt x="345" y="667"/>
                  </a:cubicBezTo>
                  <a:cubicBezTo>
                    <a:pt x="345" y="619"/>
                    <a:pt x="355" y="580"/>
                    <a:pt x="355" y="542"/>
                  </a:cubicBezTo>
                  <a:lnTo>
                    <a:pt x="355" y="418"/>
                  </a:lnTo>
                  <a:cubicBezTo>
                    <a:pt x="355" y="332"/>
                    <a:pt x="345" y="255"/>
                    <a:pt x="336" y="169"/>
                  </a:cubicBezTo>
                  <a:cubicBezTo>
                    <a:pt x="336" y="121"/>
                    <a:pt x="316" y="83"/>
                    <a:pt x="288" y="45"/>
                  </a:cubicBezTo>
                  <a:cubicBezTo>
                    <a:pt x="254" y="14"/>
                    <a:pt x="213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1"/>
            <p:cNvSpPr/>
            <p:nvPr/>
          </p:nvSpPr>
          <p:spPr>
            <a:xfrm>
              <a:off x="6058689" y="3711025"/>
              <a:ext cx="9350" cy="21500"/>
            </a:xfrm>
            <a:custGeom>
              <a:avLst/>
              <a:gdLst/>
              <a:ahLst/>
              <a:cxnLst/>
              <a:rect l="l" t="t" r="r" b="b"/>
              <a:pathLst>
                <a:path w="374" h="860" extrusionOk="0">
                  <a:moveTo>
                    <a:pt x="153" y="1"/>
                  </a:moveTo>
                  <a:cubicBezTo>
                    <a:pt x="67" y="1"/>
                    <a:pt x="0" y="68"/>
                    <a:pt x="0" y="154"/>
                  </a:cubicBezTo>
                  <a:lnTo>
                    <a:pt x="0" y="164"/>
                  </a:lnTo>
                  <a:lnTo>
                    <a:pt x="10" y="460"/>
                  </a:lnTo>
                  <a:cubicBezTo>
                    <a:pt x="10" y="594"/>
                    <a:pt x="0" y="767"/>
                    <a:pt x="124" y="843"/>
                  </a:cubicBezTo>
                  <a:cubicBezTo>
                    <a:pt x="146" y="854"/>
                    <a:pt x="170" y="859"/>
                    <a:pt x="195" y="859"/>
                  </a:cubicBezTo>
                  <a:cubicBezTo>
                    <a:pt x="235" y="859"/>
                    <a:pt x="276" y="844"/>
                    <a:pt x="306" y="814"/>
                  </a:cubicBezTo>
                  <a:cubicBezTo>
                    <a:pt x="354" y="757"/>
                    <a:pt x="373" y="680"/>
                    <a:pt x="364" y="604"/>
                  </a:cubicBezTo>
                  <a:lnTo>
                    <a:pt x="354" y="460"/>
                  </a:lnTo>
                  <a:cubicBezTo>
                    <a:pt x="345" y="355"/>
                    <a:pt x="335" y="259"/>
                    <a:pt x="325" y="164"/>
                  </a:cubicBezTo>
                  <a:cubicBezTo>
                    <a:pt x="325" y="116"/>
                    <a:pt x="306" y="78"/>
                    <a:pt x="278" y="39"/>
                  </a:cubicBezTo>
                  <a:cubicBezTo>
                    <a:pt x="239" y="11"/>
                    <a:pt x="201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1"/>
            <p:cNvSpPr/>
            <p:nvPr/>
          </p:nvSpPr>
          <p:spPr>
            <a:xfrm rot="-1082072">
              <a:off x="6033680" y="3741463"/>
              <a:ext cx="34476" cy="20699"/>
            </a:xfrm>
            <a:custGeom>
              <a:avLst/>
              <a:gdLst/>
              <a:ahLst/>
              <a:cxnLst/>
              <a:rect l="l" t="t" r="r" b="b"/>
              <a:pathLst>
                <a:path w="1379" h="1195" extrusionOk="0">
                  <a:moveTo>
                    <a:pt x="146" y="1"/>
                  </a:moveTo>
                  <a:cubicBezTo>
                    <a:pt x="96" y="1"/>
                    <a:pt x="56" y="36"/>
                    <a:pt x="39" y="79"/>
                  </a:cubicBezTo>
                  <a:cubicBezTo>
                    <a:pt x="1" y="232"/>
                    <a:pt x="1" y="395"/>
                    <a:pt x="58" y="548"/>
                  </a:cubicBezTo>
                  <a:cubicBezTo>
                    <a:pt x="116" y="701"/>
                    <a:pt x="211" y="844"/>
                    <a:pt x="336" y="950"/>
                  </a:cubicBezTo>
                  <a:cubicBezTo>
                    <a:pt x="525" y="1111"/>
                    <a:pt x="760" y="1195"/>
                    <a:pt x="1000" y="1195"/>
                  </a:cubicBezTo>
                  <a:cubicBezTo>
                    <a:pt x="1088" y="1195"/>
                    <a:pt x="1177" y="1183"/>
                    <a:pt x="1264" y="1160"/>
                  </a:cubicBezTo>
                  <a:cubicBezTo>
                    <a:pt x="1341" y="1141"/>
                    <a:pt x="1379" y="1074"/>
                    <a:pt x="1360" y="997"/>
                  </a:cubicBezTo>
                  <a:cubicBezTo>
                    <a:pt x="1344" y="941"/>
                    <a:pt x="1286" y="898"/>
                    <a:pt x="1228" y="898"/>
                  </a:cubicBezTo>
                  <a:cubicBezTo>
                    <a:pt x="1218" y="898"/>
                    <a:pt x="1207" y="899"/>
                    <a:pt x="1197" y="902"/>
                  </a:cubicBezTo>
                  <a:cubicBezTo>
                    <a:pt x="1152" y="913"/>
                    <a:pt x="1107" y="918"/>
                    <a:pt x="1061" y="918"/>
                  </a:cubicBezTo>
                  <a:cubicBezTo>
                    <a:pt x="992" y="918"/>
                    <a:pt x="922" y="906"/>
                    <a:pt x="853" y="883"/>
                  </a:cubicBezTo>
                  <a:cubicBezTo>
                    <a:pt x="747" y="854"/>
                    <a:pt x="642" y="796"/>
                    <a:pt x="556" y="720"/>
                  </a:cubicBezTo>
                  <a:cubicBezTo>
                    <a:pt x="470" y="643"/>
                    <a:pt x="403" y="548"/>
                    <a:pt x="355" y="442"/>
                  </a:cubicBezTo>
                  <a:cubicBezTo>
                    <a:pt x="351" y="433"/>
                    <a:pt x="349" y="428"/>
                    <a:pt x="348" y="426"/>
                  </a:cubicBezTo>
                  <a:lnTo>
                    <a:pt x="348" y="426"/>
                  </a:lnTo>
                  <a:cubicBezTo>
                    <a:pt x="347" y="423"/>
                    <a:pt x="346" y="419"/>
                    <a:pt x="345" y="414"/>
                  </a:cubicBezTo>
                  <a:cubicBezTo>
                    <a:pt x="345" y="404"/>
                    <a:pt x="336" y="385"/>
                    <a:pt x="326" y="366"/>
                  </a:cubicBezTo>
                  <a:cubicBezTo>
                    <a:pt x="317" y="337"/>
                    <a:pt x="307" y="308"/>
                    <a:pt x="298" y="289"/>
                  </a:cubicBezTo>
                  <a:cubicBezTo>
                    <a:pt x="278" y="232"/>
                    <a:pt x="259" y="174"/>
                    <a:pt x="250" y="107"/>
                  </a:cubicBezTo>
                  <a:cubicBezTo>
                    <a:pt x="250" y="60"/>
                    <a:pt x="211" y="12"/>
                    <a:pt x="164" y="2"/>
                  </a:cubicBezTo>
                  <a:cubicBezTo>
                    <a:pt x="158" y="1"/>
                    <a:pt x="152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71"/>
          <p:cNvSpPr/>
          <p:nvPr/>
        </p:nvSpPr>
        <p:spPr>
          <a:xfrm rot="-1839654">
            <a:off x="8596754" y="2777999"/>
            <a:ext cx="718430" cy="587258"/>
          </a:xfrm>
          <a:custGeom>
            <a:avLst/>
            <a:gdLst/>
            <a:ahLst/>
            <a:cxnLst/>
            <a:rect l="l" t="t" r="r" b="b"/>
            <a:pathLst>
              <a:path w="8566" h="7002" extrusionOk="0">
                <a:moveTo>
                  <a:pt x="3973" y="1"/>
                </a:moveTo>
                <a:cubicBezTo>
                  <a:pt x="2626" y="1"/>
                  <a:pt x="1446" y="482"/>
                  <a:pt x="1446" y="503"/>
                </a:cubicBezTo>
                <a:lnTo>
                  <a:pt x="1" y="2991"/>
                </a:lnTo>
                <a:cubicBezTo>
                  <a:pt x="436" y="5043"/>
                  <a:pt x="1721" y="7002"/>
                  <a:pt x="3986" y="7002"/>
                </a:cubicBezTo>
                <a:cubicBezTo>
                  <a:pt x="4013" y="7002"/>
                  <a:pt x="4040" y="7001"/>
                  <a:pt x="4068" y="7001"/>
                </a:cubicBezTo>
                <a:cubicBezTo>
                  <a:pt x="6671" y="6953"/>
                  <a:pt x="8566" y="4331"/>
                  <a:pt x="7245" y="1804"/>
                </a:cubicBezTo>
                <a:cubicBezTo>
                  <a:pt x="6498" y="381"/>
                  <a:pt x="5170" y="1"/>
                  <a:pt x="3973" y="1"/>
                </a:cubicBezTo>
                <a:close/>
              </a:path>
            </a:pathLst>
          </a:custGeom>
          <a:solidFill>
            <a:srgbClr val="1D1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71"/>
          <p:cNvSpPr/>
          <p:nvPr/>
        </p:nvSpPr>
        <p:spPr>
          <a:xfrm rot="-3464264">
            <a:off x="8440855" y="2278110"/>
            <a:ext cx="718439" cy="587265"/>
          </a:xfrm>
          <a:custGeom>
            <a:avLst/>
            <a:gdLst/>
            <a:ahLst/>
            <a:cxnLst/>
            <a:rect l="l" t="t" r="r" b="b"/>
            <a:pathLst>
              <a:path w="8566" h="7002" extrusionOk="0">
                <a:moveTo>
                  <a:pt x="3973" y="1"/>
                </a:moveTo>
                <a:cubicBezTo>
                  <a:pt x="2626" y="1"/>
                  <a:pt x="1446" y="482"/>
                  <a:pt x="1446" y="503"/>
                </a:cubicBezTo>
                <a:lnTo>
                  <a:pt x="1" y="2991"/>
                </a:lnTo>
                <a:cubicBezTo>
                  <a:pt x="436" y="5043"/>
                  <a:pt x="1721" y="7002"/>
                  <a:pt x="3986" y="7002"/>
                </a:cubicBezTo>
                <a:cubicBezTo>
                  <a:pt x="4013" y="7002"/>
                  <a:pt x="4040" y="7001"/>
                  <a:pt x="4068" y="7001"/>
                </a:cubicBezTo>
                <a:cubicBezTo>
                  <a:pt x="6671" y="6953"/>
                  <a:pt x="8566" y="4331"/>
                  <a:pt x="7245" y="1804"/>
                </a:cubicBezTo>
                <a:cubicBezTo>
                  <a:pt x="6498" y="381"/>
                  <a:pt x="5170" y="1"/>
                  <a:pt x="3973" y="1"/>
                </a:cubicBezTo>
                <a:close/>
              </a:path>
            </a:pathLst>
          </a:custGeom>
          <a:solidFill>
            <a:srgbClr val="1D1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71"/>
          <p:cNvSpPr/>
          <p:nvPr/>
        </p:nvSpPr>
        <p:spPr>
          <a:xfrm rot="-1860367" flipH="1">
            <a:off x="8449719" y="2277738"/>
            <a:ext cx="332657" cy="115823"/>
          </a:xfrm>
          <a:custGeom>
            <a:avLst/>
            <a:gdLst/>
            <a:ahLst/>
            <a:cxnLst/>
            <a:rect l="l" t="t" r="r" b="b"/>
            <a:pathLst>
              <a:path w="5121" h="1783" extrusionOk="0">
                <a:moveTo>
                  <a:pt x="1503" y="1"/>
                </a:moveTo>
                <a:cubicBezTo>
                  <a:pt x="1034" y="10"/>
                  <a:pt x="565" y="49"/>
                  <a:pt x="106" y="106"/>
                </a:cubicBezTo>
                <a:cubicBezTo>
                  <a:pt x="4" y="125"/>
                  <a:pt x="1" y="279"/>
                  <a:pt x="97" y="279"/>
                </a:cubicBezTo>
                <a:cubicBezTo>
                  <a:pt x="100" y="279"/>
                  <a:pt x="103" y="279"/>
                  <a:pt x="106" y="278"/>
                </a:cubicBezTo>
                <a:cubicBezTo>
                  <a:pt x="555" y="221"/>
                  <a:pt x="1011" y="170"/>
                  <a:pt x="1465" y="170"/>
                </a:cubicBezTo>
                <a:cubicBezTo>
                  <a:pt x="1767" y="170"/>
                  <a:pt x="2067" y="192"/>
                  <a:pt x="2365" y="250"/>
                </a:cubicBezTo>
                <a:cubicBezTo>
                  <a:pt x="2996" y="374"/>
                  <a:pt x="3599" y="633"/>
                  <a:pt x="4126" y="1006"/>
                </a:cubicBezTo>
                <a:cubicBezTo>
                  <a:pt x="4432" y="1226"/>
                  <a:pt x="4709" y="1475"/>
                  <a:pt x="4949" y="1752"/>
                </a:cubicBezTo>
                <a:cubicBezTo>
                  <a:pt x="4965" y="1774"/>
                  <a:pt x="4986" y="1783"/>
                  <a:pt x="5006" y="1783"/>
                </a:cubicBezTo>
                <a:cubicBezTo>
                  <a:pt x="5065" y="1783"/>
                  <a:pt x="5121" y="1702"/>
                  <a:pt x="5064" y="1637"/>
                </a:cubicBezTo>
                <a:cubicBezTo>
                  <a:pt x="4173" y="604"/>
                  <a:pt x="2872" y="10"/>
                  <a:pt x="15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1" name="Google Shape;1761;p71"/>
          <p:cNvGrpSpPr/>
          <p:nvPr/>
        </p:nvGrpSpPr>
        <p:grpSpPr>
          <a:xfrm>
            <a:off x="8494254" y="3004245"/>
            <a:ext cx="243601" cy="203391"/>
            <a:chOff x="7971089" y="3424579"/>
            <a:chExt cx="174825" cy="145967"/>
          </a:xfrm>
        </p:grpSpPr>
        <p:sp>
          <p:nvSpPr>
            <p:cNvPr id="1762" name="Google Shape;1762;p71"/>
            <p:cNvSpPr/>
            <p:nvPr/>
          </p:nvSpPr>
          <p:spPr>
            <a:xfrm>
              <a:off x="7971089" y="3424579"/>
              <a:ext cx="174825" cy="145967"/>
            </a:xfrm>
            <a:custGeom>
              <a:avLst/>
              <a:gdLst/>
              <a:ahLst/>
              <a:cxnLst/>
              <a:rect l="l" t="t" r="r" b="b"/>
              <a:pathLst>
                <a:path w="3750" h="3131" extrusionOk="0">
                  <a:moveTo>
                    <a:pt x="1797" y="1"/>
                  </a:moveTo>
                  <a:cubicBezTo>
                    <a:pt x="796" y="1"/>
                    <a:pt x="1" y="1282"/>
                    <a:pt x="1" y="1282"/>
                  </a:cubicBezTo>
                  <a:lnTo>
                    <a:pt x="470" y="3110"/>
                  </a:lnTo>
                  <a:cubicBezTo>
                    <a:pt x="617" y="3124"/>
                    <a:pt x="758" y="3130"/>
                    <a:pt x="893" y="3130"/>
                  </a:cubicBezTo>
                  <a:cubicBezTo>
                    <a:pt x="3259" y="3130"/>
                    <a:pt x="3749" y="1080"/>
                    <a:pt x="2518" y="238"/>
                  </a:cubicBezTo>
                  <a:cubicBezTo>
                    <a:pt x="2271" y="69"/>
                    <a:pt x="2029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1"/>
            <p:cNvSpPr/>
            <p:nvPr/>
          </p:nvSpPr>
          <p:spPr>
            <a:xfrm>
              <a:off x="8003630" y="3450640"/>
              <a:ext cx="73799" cy="75664"/>
            </a:xfrm>
            <a:custGeom>
              <a:avLst/>
              <a:gdLst/>
              <a:ahLst/>
              <a:cxnLst/>
              <a:rect l="l" t="t" r="r" b="b"/>
              <a:pathLst>
                <a:path w="1583" h="1623" extrusionOk="0">
                  <a:moveTo>
                    <a:pt x="1462" y="0"/>
                  </a:moveTo>
                  <a:cubicBezTo>
                    <a:pt x="1444" y="0"/>
                    <a:pt x="1425" y="7"/>
                    <a:pt x="1408" y="24"/>
                  </a:cubicBezTo>
                  <a:cubicBezTo>
                    <a:pt x="940" y="493"/>
                    <a:pt x="490" y="981"/>
                    <a:pt x="59" y="1479"/>
                  </a:cubicBezTo>
                  <a:cubicBezTo>
                    <a:pt x="1" y="1537"/>
                    <a:pt x="59" y="1623"/>
                    <a:pt x="119" y="1623"/>
                  </a:cubicBezTo>
                  <a:cubicBezTo>
                    <a:pt x="138" y="1623"/>
                    <a:pt x="158" y="1614"/>
                    <a:pt x="174" y="1594"/>
                  </a:cubicBezTo>
                  <a:cubicBezTo>
                    <a:pt x="605" y="1096"/>
                    <a:pt x="1054" y="608"/>
                    <a:pt x="1523" y="148"/>
                  </a:cubicBezTo>
                  <a:cubicBezTo>
                    <a:pt x="1583" y="89"/>
                    <a:pt x="1526" y="0"/>
                    <a:pt x="1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71"/>
          <p:cNvGrpSpPr/>
          <p:nvPr/>
        </p:nvGrpSpPr>
        <p:grpSpPr>
          <a:xfrm>
            <a:off x="5332464" y="202610"/>
            <a:ext cx="735383" cy="664778"/>
            <a:chOff x="-2315650" y="2561100"/>
            <a:chExt cx="659300" cy="596000"/>
          </a:xfrm>
        </p:grpSpPr>
        <p:sp>
          <p:nvSpPr>
            <p:cNvPr id="1765" name="Google Shape;1765;p71"/>
            <p:cNvSpPr/>
            <p:nvPr/>
          </p:nvSpPr>
          <p:spPr>
            <a:xfrm>
              <a:off x="-2315650" y="2561100"/>
              <a:ext cx="659300" cy="596000"/>
            </a:xfrm>
            <a:custGeom>
              <a:avLst/>
              <a:gdLst/>
              <a:ahLst/>
              <a:cxnLst/>
              <a:rect l="l" t="t" r="r" b="b"/>
              <a:pathLst>
                <a:path w="26372" h="23840" extrusionOk="0">
                  <a:moveTo>
                    <a:pt x="12821" y="1820"/>
                  </a:moveTo>
                  <a:cubicBezTo>
                    <a:pt x="16792" y="1820"/>
                    <a:pt x="20562" y="4177"/>
                    <a:pt x="22158" y="8074"/>
                  </a:cubicBezTo>
                  <a:cubicBezTo>
                    <a:pt x="23710" y="11844"/>
                    <a:pt x="22845" y="16191"/>
                    <a:pt x="19940" y="19053"/>
                  </a:cubicBezTo>
                  <a:cubicBezTo>
                    <a:pt x="18015" y="20978"/>
                    <a:pt x="15437" y="22003"/>
                    <a:pt x="12813" y="22003"/>
                  </a:cubicBezTo>
                  <a:cubicBezTo>
                    <a:pt x="11508" y="22003"/>
                    <a:pt x="10192" y="21749"/>
                    <a:pt x="8939" y="21226"/>
                  </a:cubicBezTo>
                  <a:cubicBezTo>
                    <a:pt x="5191" y="19651"/>
                    <a:pt x="2729" y="15970"/>
                    <a:pt x="2751" y="11889"/>
                  </a:cubicBezTo>
                  <a:cubicBezTo>
                    <a:pt x="2751" y="7808"/>
                    <a:pt x="5213" y="4126"/>
                    <a:pt x="9006" y="2573"/>
                  </a:cubicBezTo>
                  <a:cubicBezTo>
                    <a:pt x="10255" y="2062"/>
                    <a:pt x="11548" y="1820"/>
                    <a:pt x="12821" y="1820"/>
                  </a:cubicBezTo>
                  <a:close/>
                  <a:moveTo>
                    <a:pt x="12810" y="0"/>
                  </a:moveTo>
                  <a:cubicBezTo>
                    <a:pt x="8019" y="0"/>
                    <a:pt x="3698" y="2901"/>
                    <a:pt x="1842" y="7320"/>
                  </a:cubicBezTo>
                  <a:cubicBezTo>
                    <a:pt x="1" y="11778"/>
                    <a:pt x="999" y="16901"/>
                    <a:pt x="4392" y="20317"/>
                  </a:cubicBezTo>
                  <a:cubicBezTo>
                    <a:pt x="6676" y="22616"/>
                    <a:pt x="9744" y="23839"/>
                    <a:pt x="12865" y="23839"/>
                  </a:cubicBezTo>
                  <a:cubicBezTo>
                    <a:pt x="14381" y="23839"/>
                    <a:pt x="15910" y="23551"/>
                    <a:pt x="17367" y="22956"/>
                  </a:cubicBezTo>
                  <a:cubicBezTo>
                    <a:pt x="23466" y="20428"/>
                    <a:pt x="26372" y="13463"/>
                    <a:pt x="23866" y="7364"/>
                  </a:cubicBezTo>
                  <a:cubicBezTo>
                    <a:pt x="22025" y="2906"/>
                    <a:pt x="17700" y="1"/>
                    <a:pt x="12865" y="1"/>
                  </a:cubicBezTo>
                  <a:cubicBezTo>
                    <a:pt x="12846" y="0"/>
                    <a:pt x="12828" y="0"/>
                    <a:pt x="12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1"/>
            <p:cNvSpPr/>
            <p:nvPr/>
          </p:nvSpPr>
          <p:spPr>
            <a:xfrm>
              <a:off x="-1829375" y="2758875"/>
              <a:ext cx="58250" cy="39975"/>
            </a:xfrm>
            <a:custGeom>
              <a:avLst/>
              <a:gdLst/>
              <a:ahLst/>
              <a:cxnLst/>
              <a:rect l="l" t="t" r="r" b="b"/>
              <a:pathLst>
                <a:path w="2330" h="1599" extrusionOk="0">
                  <a:moveTo>
                    <a:pt x="1668" y="0"/>
                  </a:moveTo>
                  <a:cubicBezTo>
                    <a:pt x="1586" y="0"/>
                    <a:pt x="1502" y="17"/>
                    <a:pt x="1420" y="52"/>
                  </a:cubicBezTo>
                  <a:lnTo>
                    <a:pt x="467" y="429"/>
                  </a:lnTo>
                  <a:cubicBezTo>
                    <a:pt x="156" y="562"/>
                    <a:pt x="1" y="917"/>
                    <a:pt x="134" y="1227"/>
                  </a:cubicBezTo>
                  <a:cubicBezTo>
                    <a:pt x="219" y="1465"/>
                    <a:pt x="447" y="1599"/>
                    <a:pt x="688" y="1599"/>
                  </a:cubicBezTo>
                  <a:cubicBezTo>
                    <a:pt x="762" y="1599"/>
                    <a:pt x="837" y="1586"/>
                    <a:pt x="910" y="1560"/>
                  </a:cubicBezTo>
                  <a:lnTo>
                    <a:pt x="1864" y="1161"/>
                  </a:lnTo>
                  <a:cubicBezTo>
                    <a:pt x="2174" y="1028"/>
                    <a:pt x="2330" y="673"/>
                    <a:pt x="2197" y="362"/>
                  </a:cubicBezTo>
                  <a:cubicBezTo>
                    <a:pt x="2115" y="133"/>
                    <a:pt x="1900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1"/>
            <p:cNvSpPr/>
            <p:nvPr/>
          </p:nvSpPr>
          <p:spPr>
            <a:xfrm>
              <a:off x="-2218600" y="2918650"/>
              <a:ext cx="58225" cy="40225"/>
            </a:xfrm>
            <a:custGeom>
              <a:avLst/>
              <a:gdLst/>
              <a:ahLst/>
              <a:cxnLst/>
              <a:rect l="l" t="t" r="r" b="b"/>
              <a:pathLst>
                <a:path w="2329" h="1609" extrusionOk="0">
                  <a:moveTo>
                    <a:pt x="1651" y="1"/>
                  </a:moveTo>
                  <a:cubicBezTo>
                    <a:pt x="1574" y="1"/>
                    <a:pt x="1496" y="16"/>
                    <a:pt x="1420" y="49"/>
                  </a:cubicBezTo>
                  <a:lnTo>
                    <a:pt x="466" y="448"/>
                  </a:lnTo>
                  <a:cubicBezTo>
                    <a:pt x="155" y="581"/>
                    <a:pt x="0" y="936"/>
                    <a:pt x="133" y="1246"/>
                  </a:cubicBezTo>
                  <a:cubicBezTo>
                    <a:pt x="231" y="1476"/>
                    <a:pt x="451" y="1608"/>
                    <a:pt x="684" y="1608"/>
                  </a:cubicBezTo>
                  <a:cubicBezTo>
                    <a:pt x="766" y="1608"/>
                    <a:pt x="850" y="1591"/>
                    <a:pt x="932" y="1557"/>
                  </a:cubicBezTo>
                  <a:lnTo>
                    <a:pt x="1885" y="1157"/>
                  </a:lnTo>
                  <a:cubicBezTo>
                    <a:pt x="2196" y="1047"/>
                    <a:pt x="2329" y="692"/>
                    <a:pt x="2196" y="381"/>
                  </a:cubicBezTo>
                  <a:cubicBezTo>
                    <a:pt x="2112" y="147"/>
                    <a:pt x="1889" y="1"/>
                    <a:pt x="1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1"/>
            <p:cNvSpPr/>
            <p:nvPr/>
          </p:nvSpPr>
          <p:spPr>
            <a:xfrm>
              <a:off x="-1936925" y="3026225"/>
              <a:ext cx="44375" cy="54300"/>
            </a:xfrm>
            <a:custGeom>
              <a:avLst/>
              <a:gdLst/>
              <a:ahLst/>
              <a:cxnLst/>
              <a:rect l="l" t="t" r="r" b="b"/>
              <a:pathLst>
                <a:path w="1775" h="2172" extrusionOk="0">
                  <a:moveTo>
                    <a:pt x="694" y="0"/>
                  </a:moveTo>
                  <a:cubicBezTo>
                    <a:pt x="619" y="0"/>
                    <a:pt x="542" y="16"/>
                    <a:pt x="466" y="48"/>
                  </a:cubicBezTo>
                  <a:cubicBezTo>
                    <a:pt x="155" y="181"/>
                    <a:pt x="0" y="536"/>
                    <a:pt x="133" y="847"/>
                  </a:cubicBezTo>
                  <a:lnTo>
                    <a:pt x="532" y="1800"/>
                  </a:lnTo>
                  <a:cubicBezTo>
                    <a:pt x="617" y="2038"/>
                    <a:pt x="845" y="2172"/>
                    <a:pt x="1086" y="2172"/>
                  </a:cubicBezTo>
                  <a:cubicBezTo>
                    <a:pt x="1160" y="2172"/>
                    <a:pt x="1236" y="2159"/>
                    <a:pt x="1309" y="2133"/>
                  </a:cubicBezTo>
                  <a:cubicBezTo>
                    <a:pt x="1619" y="2000"/>
                    <a:pt x="1775" y="1645"/>
                    <a:pt x="1641" y="1335"/>
                  </a:cubicBezTo>
                  <a:lnTo>
                    <a:pt x="1242" y="381"/>
                  </a:lnTo>
                  <a:cubicBezTo>
                    <a:pt x="1142" y="146"/>
                    <a:pt x="927" y="0"/>
                    <a:pt x="6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1"/>
            <p:cNvSpPr/>
            <p:nvPr/>
          </p:nvSpPr>
          <p:spPr>
            <a:xfrm>
              <a:off x="-2097175" y="2637200"/>
              <a:ext cx="44375" cy="54075"/>
            </a:xfrm>
            <a:custGeom>
              <a:avLst/>
              <a:gdLst/>
              <a:ahLst/>
              <a:cxnLst/>
              <a:rect l="l" t="t" r="r" b="b"/>
              <a:pathLst>
                <a:path w="1775" h="2163" extrusionOk="0">
                  <a:moveTo>
                    <a:pt x="689" y="1"/>
                  </a:moveTo>
                  <a:cubicBezTo>
                    <a:pt x="614" y="1"/>
                    <a:pt x="539" y="13"/>
                    <a:pt x="466" y="39"/>
                  </a:cubicBezTo>
                  <a:cubicBezTo>
                    <a:pt x="156" y="173"/>
                    <a:pt x="0" y="527"/>
                    <a:pt x="133" y="838"/>
                  </a:cubicBezTo>
                  <a:lnTo>
                    <a:pt x="533" y="1792"/>
                  </a:lnTo>
                  <a:cubicBezTo>
                    <a:pt x="634" y="2029"/>
                    <a:pt x="866" y="2163"/>
                    <a:pt x="1109" y="2163"/>
                  </a:cubicBezTo>
                  <a:cubicBezTo>
                    <a:pt x="1183" y="2163"/>
                    <a:pt x="1258" y="2150"/>
                    <a:pt x="1331" y="2124"/>
                  </a:cubicBezTo>
                  <a:cubicBezTo>
                    <a:pt x="1619" y="1991"/>
                    <a:pt x="1775" y="1636"/>
                    <a:pt x="1642" y="1326"/>
                  </a:cubicBezTo>
                  <a:lnTo>
                    <a:pt x="1265" y="372"/>
                  </a:lnTo>
                  <a:cubicBezTo>
                    <a:pt x="1163" y="135"/>
                    <a:pt x="931" y="1"/>
                    <a:pt x="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1"/>
            <p:cNvSpPr/>
            <p:nvPr/>
          </p:nvSpPr>
          <p:spPr>
            <a:xfrm>
              <a:off x="-2097725" y="3025900"/>
              <a:ext cx="43825" cy="54300"/>
            </a:xfrm>
            <a:custGeom>
              <a:avLst/>
              <a:gdLst/>
              <a:ahLst/>
              <a:cxnLst/>
              <a:rect l="l" t="t" r="r" b="b"/>
              <a:pathLst>
                <a:path w="1753" h="2172" extrusionOk="0">
                  <a:moveTo>
                    <a:pt x="1086" y="0"/>
                  </a:moveTo>
                  <a:cubicBezTo>
                    <a:pt x="844" y="0"/>
                    <a:pt x="612" y="134"/>
                    <a:pt x="510" y="372"/>
                  </a:cubicBezTo>
                  <a:lnTo>
                    <a:pt x="111" y="1326"/>
                  </a:lnTo>
                  <a:cubicBezTo>
                    <a:pt x="0" y="1636"/>
                    <a:pt x="133" y="1991"/>
                    <a:pt x="444" y="2124"/>
                  </a:cubicBezTo>
                  <a:cubicBezTo>
                    <a:pt x="520" y="2157"/>
                    <a:pt x="598" y="2172"/>
                    <a:pt x="676" y="2172"/>
                  </a:cubicBezTo>
                  <a:cubicBezTo>
                    <a:pt x="915" y="2172"/>
                    <a:pt x="1142" y="2026"/>
                    <a:pt x="1242" y="1791"/>
                  </a:cubicBezTo>
                  <a:lnTo>
                    <a:pt x="1641" y="838"/>
                  </a:lnTo>
                  <a:cubicBezTo>
                    <a:pt x="1752" y="527"/>
                    <a:pt x="1619" y="172"/>
                    <a:pt x="1309" y="39"/>
                  </a:cubicBezTo>
                  <a:cubicBezTo>
                    <a:pt x="1236" y="13"/>
                    <a:pt x="1161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1"/>
            <p:cNvSpPr/>
            <p:nvPr/>
          </p:nvSpPr>
          <p:spPr>
            <a:xfrm>
              <a:off x="-1935825" y="2637525"/>
              <a:ext cx="44375" cy="54075"/>
            </a:xfrm>
            <a:custGeom>
              <a:avLst/>
              <a:gdLst/>
              <a:ahLst/>
              <a:cxnLst/>
              <a:rect l="l" t="t" r="r" b="b"/>
              <a:pathLst>
                <a:path w="1775" h="2163" extrusionOk="0">
                  <a:moveTo>
                    <a:pt x="1078" y="1"/>
                  </a:moveTo>
                  <a:cubicBezTo>
                    <a:pt x="840" y="1"/>
                    <a:pt x="617" y="147"/>
                    <a:pt x="533" y="381"/>
                  </a:cubicBezTo>
                  <a:lnTo>
                    <a:pt x="134" y="1335"/>
                  </a:lnTo>
                  <a:cubicBezTo>
                    <a:pt x="1" y="1646"/>
                    <a:pt x="134" y="2000"/>
                    <a:pt x="444" y="2111"/>
                  </a:cubicBezTo>
                  <a:cubicBezTo>
                    <a:pt x="525" y="2146"/>
                    <a:pt x="609" y="2163"/>
                    <a:pt x="692" y="2163"/>
                  </a:cubicBezTo>
                  <a:cubicBezTo>
                    <a:pt x="925" y="2163"/>
                    <a:pt x="1144" y="2030"/>
                    <a:pt x="1243" y="1801"/>
                  </a:cubicBezTo>
                  <a:lnTo>
                    <a:pt x="1642" y="847"/>
                  </a:lnTo>
                  <a:cubicBezTo>
                    <a:pt x="1775" y="537"/>
                    <a:pt x="1620" y="182"/>
                    <a:pt x="1309" y="49"/>
                  </a:cubicBezTo>
                  <a:cubicBezTo>
                    <a:pt x="1233" y="16"/>
                    <a:pt x="1155" y="1"/>
                    <a:pt x="1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1"/>
            <p:cNvSpPr/>
            <p:nvPr/>
          </p:nvSpPr>
          <p:spPr>
            <a:xfrm>
              <a:off x="-2218050" y="2757850"/>
              <a:ext cx="58250" cy="40125"/>
            </a:xfrm>
            <a:custGeom>
              <a:avLst/>
              <a:gdLst/>
              <a:ahLst/>
              <a:cxnLst/>
              <a:rect l="l" t="t" r="r" b="b"/>
              <a:pathLst>
                <a:path w="2330" h="1605" extrusionOk="0">
                  <a:moveTo>
                    <a:pt x="678" y="1"/>
                  </a:moveTo>
                  <a:cubicBezTo>
                    <a:pt x="440" y="1"/>
                    <a:pt x="217" y="147"/>
                    <a:pt x="133" y="381"/>
                  </a:cubicBezTo>
                  <a:cubicBezTo>
                    <a:pt x="0" y="692"/>
                    <a:pt x="156" y="1024"/>
                    <a:pt x="444" y="1157"/>
                  </a:cubicBezTo>
                  <a:lnTo>
                    <a:pt x="1398" y="1557"/>
                  </a:lnTo>
                  <a:cubicBezTo>
                    <a:pt x="1474" y="1590"/>
                    <a:pt x="1554" y="1605"/>
                    <a:pt x="1632" y="1605"/>
                  </a:cubicBezTo>
                  <a:cubicBezTo>
                    <a:pt x="1870" y="1605"/>
                    <a:pt x="2096" y="1463"/>
                    <a:pt x="2196" y="1246"/>
                  </a:cubicBezTo>
                  <a:cubicBezTo>
                    <a:pt x="2329" y="914"/>
                    <a:pt x="2174" y="559"/>
                    <a:pt x="1863" y="448"/>
                  </a:cubicBezTo>
                  <a:lnTo>
                    <a:pt x="910" y="49"/>
                  </a:lnTo>
                  <a:cubicBezTo>
                    <a:pt x="834" y="16"/>
                    <a:pt x="755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1"/>
            <p:cNvSpPr/>
            <p:nvPr/>
          </p:nvSpPr>
          <p:spPr>
            <a:xfrm>
              <a:off x="-1829925" y="2919775"/>
              <a:ext cx="58250" cy="40125"/>
            </a:xfrm>
            <a:custGeom>
              <a:avLst/>
              <a:gdLst/>
              <a:ahLst/>
              <a:cxnLst/>
              <a:rect l="l" t="t" r="r" b="b"/>
              <a:pathLst>
                <a:path w="2330" h="1605" extrusionOk="0">
                  <a:moveTo>
                    <a:pt x="700" y="0"/>
                  </a:moveTo>
                  <a:cubicBezTo>
                    <a:pt x="461" y="0"/>
                    <a:pt x="234" y="146"/>
                    <a:pt x="134" y="381"/>
                  </a:cubicBezTo>
                  <a:cubicBezTo>
                    <a:pt x="1" y="669"/>
                    <a:pt x="156" y="1024"/>
                    <a:pt x="467" y="1157"/>
                  </a:cubicBezTo>
                  <a:lnTo>
                    <a:pt x="1420" y="1556"/>
                  </a:lnTo>
                  <a:cubicBezTo>
                    <a:pt x="1497" y="1589"/>
                    <a:pt x="1576" y="1604"/>
                    <a:pt x="1655" y="1604"/>
                  </a:cubicBezTo>
                  <a:cubicBezTo>
                    <a:pt x="1893" y="1604"/>
                    <a:pt x="2119" y="1463"/>
                    <a:pt x="2219" y="1246"/>
                  </a:cubicBezTo>
                  <a:cubicBezTo>
                    <a:pt x="2330" y="935"/>
                    <a:pt x="2196" y="580"/>
                    <a:pt x="1886" y="447"/>
                  </a:cubicBezTo>
                  <a:lnTo>
                    <a:pt x="932" y="48"/>
                  </a:lnTo>
                  <a:cubicBezTo>
                    <a:pt x="856" y="15"/>
                    <a:pt x="778" y="0"/>
                    <a:pt x="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1"/>
            <p:cNvSpPr/>
            <p:nvPr/>
          </p:nvSpPr>
          <p:spPr>
            <a:xfrm>
              <a:off x="-2024550" y="2834075"/>
              <a:ext cx="59700" cy="49475"/>
            </a:xfrm>
            <a:custGeom>
              <a:avLst/>
              <a:gdLst/>
              <a:ahLst/>
              <a:cxnLst/>
              <a:rect l="l" t="t" r="r" b="b"/>
              <a:pathLst>
                <a:path w="2388" h="1979" extrusionOk="0">
                  <a:moveTo>
                    <a:pt x="1200" y="0"/>
                  </a:moveTo>
                  <a:cubicBezTo>
                    <a:pt x="1073" y="0"/>
                    <a:pt x="944" y="27"/>
                    <a:pt x="821" y="82"/>
                  </a:cubicBezTo>
                  <a:cubicBezTo>
                    <a:pt x="1" y="415"/>
                    <a:pt x="1" y="1568"/>
                    <a:pt x="799" y="1901"/>
                  </a:cubicBezTo>
                  <a:cubicBezTo>
                    <a:pt x="930" y="1954"/>
                    <a:pt x="1061" y="1979"/>
                    <a:pt x="1187" y="1979"/>
                  </a:cubicBezTo>
                  <a:cubicBezTo>
                    <a:pt x="1852" y="1979"/>
                    <a:pt x="2387" y="1304"/>
                    <a:pt x="2108" y="615"/>
                  </a:cubicBezTo>
                  <a:cubicBezTo>
                    <a:pt x="1942" y="233"/>
                    <a:pt x="1577" y="0"/>
                    <a:pt x="1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1"/>
            <p:cNvSpPr/>
            <p:nvPr/>
          </p:nvSpPr>
          <p:spPr>
            <a:xfrm>
              <a:off x="-2061700" y="2704275"/>
              <a:ext cx="58800" cy="126475"/>
            </a:xfrm>
            <a:custGeom>
              <a:avLst/>
              <a:gdLst/>
              <a:ahLst/>
              <a:cxnLst/>
              <a:rect l="l" t="t" r="r" b="b"/>
              <a:pathLst>
                <a:path w="2352" h="5059" extrusionOk="0">
                  <a:moveTo>
                    <a:pt x="219" y="1"/>
                  </a:moveTo>
                  <a:cubicBezTo>
                    <a:pt x="191" y="1"/>
                    <a:pt x="163" y="6"/>
                    <a:pt x="134" y="18"/>
                  </a:cubicBezTo>
                  <a:cubicBezTo>
                    <a:pt x="45" y="62"/>
                    <a:pt x="1" y="173"/>
                    <a:pt x="45" y="262"/>
                  </a:cubicBezTo>
                  <a:lnTo>
                    <a:pt x="1953" y="4942"/>
                  </a:lnTo>
                  <a:cubicBezTo>
                    <a:pt x="1989" y="5015"/>
                    <a:pt x="2072" y="5058"/>
                    <a:pt x="2149" y="5058"/>
                  </a:cubicBezTo>
                  <a:cubicBezTo>
                    <a:pt x="2165" y="5058"/>
                    <a:pt x="2181" y="5056"/>
                    <a:pt x="2197" y="5053"/>
                  </a:cubicBezTo>
                  <a:cubicBezTo>
                    <a:pt x="2307" y="5008"/>
                    <a:pt x="2352" y="4897"/>
                    <a:pt x="2307" y="4786"/>
                  </a:cubicBezTo>
                  <a:lnTo>
                    <a:pt x="400" y="129"/>
                  </a:lnTo>
                  <a:cubicBezTo>
                    <a:pt x="367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1"/>
            <p:cNvSpPr/>
            <p:nvPr/>
          </p:nvSpPr>
          <p:spPr>
            <a:xfrm>
              <a:off x="-1964650" y="2807500"/>
              <a:ext cx="88725" cy="41275"/>
            </a:xfrm>
            <a:custGeom>
              <a:avLst/>
              <a:gdLst/>
              <a:ahLst/>
              <a:cxnLst/>
              <a:rect l="l" t="t" r="r" b="b"/>
              <a:pathLst>
                <a:path w="3549" h="1651" extrusionOk="0">
                  <a:moveTo>
                    <a:pt x="3321" y="0"/>
                  </a:moveTo>
                  <a:cubicBezTo>
                    <a:pt x="3301" y="0"/>
                    <a:pt x="3280" y="5"/>
                    <a:pt x="3261" y="14"/>
                  </a:cubicBezTo>
                  <a:lnTo>
                    <a:pt x="155" y="1279"/>
                  </a:lnTo>
                  <a:cubicBezTo>
                    <a:pt x="67" y="1323"/>
                    <a:pt x="0" y="1434"/>
                    <a:pt x="45" y="1545"/>
                  </a:cubicBezTo>
                  <a:cubicBezTo>
                    <a:pt x="77" y="1610"/>
                    <a:pt x="157" y="1651"/>
                    <a:pt x="232" y="1651"/>
                  </a:cubicBezTo>
                  <a:cubicBezTo>
                    <a:pt x="260" y="1651"/>
                    <a:pt x="287" y="1645"/>
                    <a:pt x="311" y="1633"/>
                  </a:cubicBezTo>
                  <a:lnTo>
                    <a:pt x="3394" y="369"/>
                  </a:lnTo>
                  <a:cubicBezTo>
                    <a:pt x="3505" y="325"/>
                    <a:pt x="3549" y="214"/>
                    <a:pt x="3505" y="125"/>
                  </a:cubicBezTo>
                  <a:cubicBezTo>
                    <a:pt x="3470" y="56"/>
                    <a:pt x="3395" y="0"/>
                    <a:pt x="3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71"/>
          <p:cNvGrpSpPr/>
          <p:nvPr/>
        </p:nvGrpSpPr>
        <p:grpSpPr>
          <a:xfrm>
            <a:off x="2479813" y="202588"/>
            <a:ext cx="277825" cy="294450"/>
            <a:chOff x="5427425" y="3215750"/>
            <a:chExt cx="277825" cy="294450"/>
          </a:xfrm>
        </p:grpSpPr>
        <p:sp>
          <p:nvSpPr>
            <p:cNvPr id="1778" name="Google Shape;1778;p71"/>
            <p:cNvSpPr/>
            <p:nvPr/>
          </p:nvSpPr>
          <p:spPr>
            <a:xfrm>
              <a:off x="5476225" y="3291725"/>
              <a:ext cx="154725" cy="69875"/>
            </a:xfrm>
            <a:custGeom>
              <a:avLst/>
              <a:gdLst/>
              <a:ahLst/>
              <a:cxnLst/>
              <a:rect l="l" t="t" r="r" b="b"/>
              <a:pathLst>
                <a:path w="6189" h="2795" extrusionOk="0">
                  <a:moveTo>
                    <a:pt x="5922" y="0"/>
                  </a:moveTo>
                  <a:lnTo>
                    <a:pt x="0" y="1996"/>
                  </a:lnTo>
                  <a:lnTo>
                    <a:pt x="267" y="2795"/>
                  </a:lnTo>
                  <a:lnTo>
                    <a:pt x="6188" y="799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1"/>
            <p:cNvSpPr/>
            <p:nvPr/>
          </p:nvSpPr>
          <p:spPr>
            <a:xfrm>
              <a:off x="5477875" y="3352150"/>
              <a:ext cx="196325" cy="83750"/>
            </a:xfrm>
            <a:custGeom>
              <a:avLst/>
              <a:gdLst/>
              <a:ahLst/>
              <a:cxnLst/>
              <a:rect l="l" t="t" r="r" b="b"/>
              <a:pathLst>
                <a:path w="7853" h="3350" extrusionOk="0">
                  <a:moveTo>
                    <a:pt x="7586" y="1"/>
                  </a:moveTo>
                  <a:lnTo>
                    <a:pt x="1" y="2551"/>
                  </a:lnTo>
                  <a:lnTo>
                    <a:pt x="245" y="3350"/>
                  </a:lnTo>
                  <a:lnTo>
                    <a:pt x="7852" y="777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1"/>
            <p:cNvSpPr/>
            <p:nvPr/>
          </p:nvSpPr>
          <p:spPr>
            <a:xfrm>
              <a:off x="5427425" y="3215750"/>
              <a:ext cx="277825" cy="294450"/>
            </a:xfrm>
            <a:custGeom>
              <a:avLst/>
              <a:gdLst/>
              <a:ahLst/>
              <a:cxnLst/>
              <a:rect l="l" t="t" r="r" b="b"/>
              <a:pathLst>
                <a:path w="11113" h="11778" extrusionOk="0">
                  <a:moveTo>
                    <a:pt x="4747" y="1"/>
                  </a:moveTo>
                  <a:lnTo>
                    <a:pt x="4747" y="1"/>
                  </a:lnTo>
                  <a:cubicBezTo>
                    <a:pt x="4015" y="311"/>
                    <a:pt x="3372" y="732"/>
                    <a:pt x="2817" y="1287"/>
                  </a:cubicBezTo>
                  <a:cubicBezTo>
                    <a:pt x="2263" y="1819"/>
                    <a:pt x="1753" y="2440"/>
                    <a:pt x="1331" y="3083"/>
                  </a:cubicBezTo>
                  <a:cubicBezTo>
                    <a:pt x="910" y="3749"/>
                    <a:pt x="577" y="4459"/>
                    <a:pt x="333" y="5213"/>
                  </a:cubicBezTo>
                  <a:cubicBezTo>
                    <a:pt x="289" y="5390"/>
                    <a:pt x="222" y="5568"/>
                    <a:pt x="178" y="5767"/>
                  </a:cubicBezTo>
                  <a:cubicBezTo>
                    <a:pt x="134" y="5967"/>
                    <a:pt x="112" y="6144"/>
                    <a:pt x="67" y="6344"/>
                  </a:cubicBezTo>
                  <a:cubicBezTo>
                    <a:pt x="23" y="6743"/>
                    <a:pt x="1" y="7142"/>
                    <a:pt x="45" y="7564"/>
                  </a:cubicBezTo>
                  <a:cubicBezTo>
                    <a:pt x="89" y="7963"/>
                    <a:pt x="200" y="8362"/>
                    <a:pt x="356" y="8739"/>
                  </a:cubicBezTo>
                  <a:cubicBezTo>
                    <a:pt x="533" y="9094"/>
                    <a:pt x="755" y="9449"/>
                    <a:pt x="1021" y="9759"/>
                  </a:cubicBezTo>
                  <a:cubicBezTo>
                    <a:pt x="1531" y="10380"/>
                    <a:pt x="2196" y="10868"/>
                    <a:pt x="2906" y="11223"/>
                  </a:cubicBezTo>
                  <a:cubicBezTo>
                    <a:pt x="3283" y="11401"/>
                    <a:pt x="3660" y="11534"/>
                    <a:pt x="4059" y="11622"/>
                  </a:cubicBezTo>
                  <a:cubicBezTo>
                    <a:pt x="4436" y="11733"/>
                    <a:pt x="4858" y="11778"/>
                    <a:pt x="5257" y="11778"/>
                  </a:cubicBezTo>
                  <a:cubicBezTo>
                    <a:pt x="6078" y="11778"/>
                    <a:pt x="6876" y="11578"/>
                    <a:pt x="7608" y="11223"/>
                  </a:cubicBezTo>
                  <a:cubicBezTo>
                    <a:pt x="8318" y="10868"/>
                    <a:pt x="8983" y="10358"/>
                    <a:pt x="9516" y="9759"/>
                  </a:cubicBezTo>
                  <a:cubicBezTo>
                    <a:pt x="10048" y="9161"/>
                    <a:pt x="10447" y="8451"/>
                    <a:pt x="10713" y="7697"/>
                  </a:cubicBezTo>
                  <a:cubicBezTo>
                    <a:pt x="10979" y="6920"/>
                    <a:pt x="11112" y="6144"/>
                    <a:pt x="11090" y="5346"/>
                  </a:cubicBezTo>
                  <a:cubicBezTo>
                    <a:pt x="11112" y="4525"/>
                    <a:pt x="10957" y="3727"/>
                    <a:pt x="10624" y="2995"/>
                  </a:cubicBezTo>
                  <a:cubicBezTo>
                    <a:pt x="10314" y="2241"/>
                    <a:pt x="9782" y="1597"/>
                    <a:pt x="9094" y="1176"/>
                  </a:cubicBezTo>
                  <a:cubicBezTo>
                    <a:pt x="9005" y="1109"/>
                    <a:pt x="8917" y="1065"/>
                    <a:pt x="8828" y="1021"/>
                  </a:cubicBezTo>
                  <a:lnTo>
                    <a:pt x="8562" y="888"/>
                  </a:lnTo>
                  <a:cubicBezTo>
                    <a:pt x="8473" y="866"/>
                    <a:pt x="8384" y="799"/>
                    <a:pt x="8273" y="777"/>
                  </a:cubicBezTo>
                  <a:lnTo>
                    <a:pt x="7985" y="710"/>
                  </a:lnTo>
                  <a:cubicBezTo>
                    <a:pt x="7680" y="642"/>
                    <a:pt x="7375" y="614"/>
                    <a:pt x="7080" y="614"/>
                  </a:cubicBezTo>
                  <a:cubicBezTo>
                    <a:pt x="6989" y="614"/>
                    <a:pt x="6899" y="616"/>
                    <a:pt x="6810" y="622"/>
                  </a:cubicBezTo>
                  <a:cubicBezTo>
                    <a:pt x="6011" y="666"/>
                    <a:pt x="5257" y="866"/>
                    <a:pt x="4525" y="1176"/>
                  </a:cubicBezTo>
                  <a:cubicBezTo>
                    <a:pt x="3815" y="1487"/>
                    <a:pt x="3172" y="1952"/>
                    <a:pt x="2684" y="2573"/>
                  </a:cubicBezTo>
                  <a:cubicBezTo>
                    <a:pt x="3217" y="2019"/>
                    <a:pt x="3860" y="1597"/>
                    <a:pt x="4592" y="1331"/>
                  </a:cubicBezTo>
                  <a:cubicBezTo>
                    <a:pt x="5301" y="1065"/>
                    <a:pt x="6033" y="910"/>
                    <a:pt x="6810" y="888"/>
                  </a:cubicBezTo>
                  <a:cubicBezTo>
                    <a:pt x="7165" y="888"/>
                    <a:pt x="7542" y="932"/>
                    <a:pt x="7919" y="1021"/>
                  </a:cubicBezTo>
                  <a:lnTo>
                    <a:pt x="8163" y="1087"/>
                  </a:lnTo>
                  <a:cubicBezTo>
                    <a:pt x="8251" y="1132"/>
                    <a:pt x="8340" y="1154"/>
                    <a:pt x="8429" y="1198"/>
                  </a:cubicBezTo>
                  <a:lnTo>
                    <a:pt x="8673" y="1331"/>
                  </a:lnTo>
                  <a:cubicBezTo>
                    <a:pt x="8739" y="1376"/>
                    <a:pt x="8828" y="1420"/>
                    <a:pt x="8895" y="1487"/>
                  </a:cubicBezTo>
                  <a:cubicBezTo>
                    <a:pt x="9493" y="1886"/>
                    <a:pt x="9959" y="2485"/>
                    <a:pt x="10225" y="3172"/>
                  </a:cubicBezTo>
                  <a:cubicBezTo>
                    <a:pt x="10514" y="3860"/>
                    <a:pt x="10624" y="4592"/>
                    <a:pt x="10624" y="5346"/>
                  </a:cubicBezTo>
                  <a:cubicBezTo>
                    <a:pt x="10602" y="6078"/>
                    <a:pt x="10469" y="6810"/>
                    <a:pt x="10225" y="7497"/>
                  </a:cubicBezTo>
                  <a:cubicBezTo>
                    <a:pt x="9715" y="8894"/>
                    <a:pt x="8695" y="10048"/>
                    <a:pt x="7364" y="10713"/>
                  </a:cubicBezTo>
                  <a:cubicBezTo>
                    <a:pt x="6699" y="11046"/>
                    <a:pt x="5989" y="11201"/>
                    <a:pt x="5257" y="11223"/>
                  </a:cubicBezTo>
                  <a:cubicBezTo>
                    <a:pt x="4525" y="11223"/>
                    <a:pt x="3815" y="11046"/>
                    <a:pt x="3150" y="10735"/>
                  </a:cubicBezTo>
                  <a:cubicBezTo>
                    <a:pt x="2485" y="10425"/>
                    <a:pt x="1886" y="9981"/>
                    <a:pt x="1398" y="9427"/>
                  </a:cubicBezTo>
                  <a:cubicBezTo>
                    <a:pt x="1154" y="9161"/>
                    <a:pt x="954" y="8850"/>
                    <a:pt x="799" y="8517"/>
                  </a:cubicBezTo>
                  <a:cubicBezTo>
                    <a:pt x="644" y="8207"/>
                    <a:pt x="533" y="7852"/>
                    <a:pt x="466" y="7497"/>
                  </a:cubicBezTo>
                  <a:cubicBezTo>
                    <a:pt x="400" y="6743"/>
                    <a:pt x="489" y="6011"/>
                    <a:pt x="710" y="5301"/>
                  </a:cubicBezTo>
                  <a:cubicBezTo>
                    <a:pt x="910" y="4569"/>
                    <a:pt x="1198" y="3860"/>
                    <a:pt x="1575" y="3217"/>
                  </a:cubicBezTo>
                  <a:cubicBezTo>
                    <a:pt x="2307" y="1886"/>
                    <a:pt x="3350" y="688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1" name="Google Shape;1781;p71"/>
          <p:cNvSpPr/>
          <p:nvPr/>
        </p:nvSpPr>
        <p:spPr>
          <a:xfrm>
            <a:off x="7059138" y="2432502"/>
            <a:ext cx="459847" cy="463649"/>
          </a:xfrm>
          <a:custGeom>
            <a:avLst/>
            <a:gdLst/>
            <a:ahLst/>
            <a:cxnLst/>
            <a:rect l="l" t="t" r="r" b="b"/>
            <a:pathLst>
              <a:path w="18165" h="18106" extrusionOk="0">
                <a:moveTo>
                  <a:pt x="9058" y="4218"/>
                </a:moveTo>
                <a:cubicBezTo>
                  <a:pt x="9208" y="4218"/>
                  <a:pt x="9360" y="4225"/>
                  <a:pt x="9515" y="4238"/>
                </a:cubicBezTo>
                <a:cubicBezTo>
                  <a:pt x="13796" y="4637"/>
                  <a:pt x="15459" y="10005"/>
                  <a:pt x="12154" y="12755"/>
                </a:cubicBezTo>
                <a:cubicBezTo>
                  <a:pt x="11255" y="13498"/>
                  <a:pt x="10162" y="13862"/>
                  <a:pt x="9077" y="13862"/>
                </a:cubicBezTo>
                <a:cubicBezTo>
                  <a:pt x="7699" y="13862"/>
                  <a:pt x="6333" y="13275"/>
                  <a:pt x="5390" y="12134"/>
                </a:cubicBezTo>
                <a:cubicBezTo>
                  <a:pt x="2717" y="8949"/>
                  <a:pt x="5052" y="4218"/>
                  <a:pt x="9058" y="4218"/>
                </a:cubicBezTo>
                <a:close/>
                <a:moveTo>
                  <a:pt x="8830" y="1"/>
                </a:moveTo>
                <a:cubicBezTo>
                  <a:pt x="8513" y="1"/>
                  <a:pt x="8228" y="238"/>
                  <a:pt x="8206" y="556"/>
                </a:cubicBezTo>
                <a:lnTo>
                  <a:pt x="8051" y="2331"/>
                </a:lnTo>
                <a:cubicBezTo>
                  <a:pt x="7386" y="2420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6"/>
                </a:cubicBezTo>
                <a:lnTo>
                  <a:pt x="2529" y="2819"/>
                </a:lnTo>
                <a:cubicBezTo>
                  <a:pt x="2285" y="3018"/>
                  <a:pt x="2240" y="3418"/>
                  <a:pt x="2462" y="3662"/>
                </a:cubicBezTo>
                <a:lnTo>
                  <a:pt x="3593" y="5037"/>
                </a:lnTo>
                <a:cubicBezTo>
                  <a:pt x="3194" y="5569"/>
                  <a:pt x="2883" y="6146"/>
                  <a:pt x="2662" y="6789"/>
                </a:cubicBezTo>
                <a:lnTo>
                  <a:pt x="910" y="6611"/>
                </a:lnTo>
                <a:cubicBezTo>
                  <a:pt x="895" y="6610"/>
                  <a:pt x="880" y="6610"/>
                  <a:pt x="865" y="6610"/>
                </a:cubicBezTo>
                <a:cubicBezTo>
                  <a:pt x="531" y="6610"/>
                  <a:pt x="265" y="6847"/>
                  <a:pt x="244" y="7166"/>
                </a:cubicBezTo>
                <a:lnTo>
                  <a:pt x="45" y="9273"/>
                </a:lnTo>
                <a:cubicBezTo>
                  <a:pt x="0" y="9606"/>
                  <a:pt x="266" y="9916"/>
                  <a:pt x="599" y="9938"/>
                </a:cubicBezTo>
                <a:lnTo>
                  <a:pt x="2351" y="10116"/>
                </a:lnTo>
                <a:cubicBezTo>
                  <a:pt x="2462" y="10759"/>
                  <a:pt x="2662" y="11402"/>
                  <a:pt x="2950" y="11979"/>
                </a:cubicBezTo>
                <a:lnTo>
                  <a:pt x="1575" y="13132"/>
                </a:lnTo>
                <a:cubicBezTo>
                  <a:pt x="1309" y="13332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3" y="15753"/>
                  <a:pt x="3136" y="15827"/>
                  <a:pt x="3310" y="15827"/>
                </a:cubicBezTo>
                <a:cubicBezTo>
                  <a:pt x="3448" y="15827"/>
                  <a:pt x="3587" y="15781"/>
                  <a:pt x="3704" y="15683"/>
                </a:cubicBezTo>
                <a:lnTo>
                  <a:pt x="5079" y="14552"/>
                </a:lnTo>
                <a:cubicBezTo>
                  <a:pt x="5612" y="14951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32" y="17590"/>
                  <a:pt x="6876" y="17879"/>
                  <a:pt x="7208" y="17901"/>
                </a:cubicBezTo>
                <a:lnTo>
                  <a:pt x="9315" y="18100"/>
                </a:lnTo>
                <a:cubicBezTo>
                  <a:pt x="9342" y="18104"/>
                  <a:pt x="9368" y="18106"/>
                  <a:pt x="9393" y="18106"/>
                </a:cubicBezTo>
                <a:cubicBezTo>
                  <a:pt x="9692" y="18106"/>
                  <a:pt x="9940" y="17873"/>
                  <a:pt x="9981" y="17546"/>
                </a:cubicBezTo>
                <a:lnTo>
                  <a:pt x="10136" y="15794"/>
                </a:lnTo>
                <a:cubicBezTo>
                  <a:pt x="10801" y="15683"/>
                  <a:pt x="11422" y="15483"/>
                  <a:pt x="12021" y="15195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7"/>
                  <a:pt x="14017" y="16659"/>
                </a:cubicBezTo>
                <a:lnTo>
                  <a:pt x="15659" y="15306"/>
                </a:lnTo>
                <a:cubicBezTo>
                  <a:pt x="15903" y="15084"/>
                  <a:pt x="15947" y="14707"/>
                  <a:pt x="15725" y="14441"/>
                </a:cubicBezTo>
                <a:lnTo>
                  <a:pt x="14594" y="13066"/>
                </a:lnTo>
                <a:cubicBezTo>
                  <a:pt x="14971" y="12533"/>
                  <a:pt x="15282" y="11957"/>
                  <a:pt x="15503" y="11336"/>
                </a:cubicBezTo>
                <a:lnTo>
                  <a:pt x="17278" y="11491"/>
                </a:lnTo>
                <a:cubicBezTo>
                  <a:pt x="17302" y="11494"/>
                  <a:pt x="17327" y="11496"/>
                  <a:pt x="17351" y="11496"/>
                </a:cubicBezTo>
                <a:cubicBezTo>
                  <a:pt x="17655" y="11496"/>
                  <a:pt x="17923" y="11245"/>
                  <a:pt x="17943" y="10936"/>
                </a:cubicBezTo>
                <a:lnTo>
                  <a:pt x="18143" y="8829"/>
                </a:lnTo>
                <a:cubicBezTo>
                  <a:pt x="18165" y="8497"/>
                  <a:pt x="17921" y="8208"/>
                  <a:pt x="17588" y="8164"/>
                </a:cubicBezTo>
                <a:lnTo>
                  <a:pt x="15814" y="8009"/>
                </a:lnTo>
                <a:cubicBezTo>
                  <a:pt x="15703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1"/>
                  <a:pt x="16901" y="4394"/>
                  <a:pt x="16679" y="4127"/>
                </a:cubicBezTo>
                <a:lnTo>
                  <a:pt x="15326" y="2508"/>
                </a:lnTo>
                <a:cubicBezTo>
                  <a:pt x="15213" y="2357"/>
                  <a:pt x="15035" y="2278"/>
                  <a:pt x="14858" y="2278"/>
                </a:cubicBezTo>
                <a:cubicBezTo>
                  <a:pt x="14723" y="2278"/>
                  <a:pt x="14589" y="2324"/>
                  <a:pt x="14483" y="2420"/>
                </a:cubicBezTo>
                <a:lnTo>
                  <a:pt x="13108" y="3551"/>
                </a:lnTo>
                <a:cubicBezTo>
                  <a:pt x="12576" y="3151"/>
                  <a:pt x="11977" y="2841"/>
                  <a:pt x="11356" y="2641"/>
                </a:cubicBezTo>
                <a:lnTo>
                  <a:pt x="11533" y="867"/>
                </a:lnTo>
                <a:cubicBezTo>
                  <a:pt x="11556" y="534"/>
                  <a:pt x="11312" y="224"/>
                  <a:pt x="10979" y="202"/>
                </a:cubicBezTo>
                <a:lnTo>
                  <a:pt x="8872" y="2"/>
                </a:lnTo>
                <a:cubicBezTo>
                  <a:pt x="8858" y="1"/>
                  <a:pt x="8844" y="1"/>
                  <a:pt x="88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71"/>
          <p:cNvSpPr/>
          <p:nvPr/>
        </p:nvSpPr>
        <p:spPr>
          <a:xfrm>
            <a:off x="1069083" y="3236444"/>
            <a:ext cx="354265" cy="353426"/>
          </a:xfrm>
          <a:custGeom>
            <a:avLst/>
            <a:gdLst/>
            <a:ahLst/>
            <a:cxnLst/>
            <a:rect l="l" t="t" r="r" b="b"/>
            <a:pathLst>
              <a:path w="7599" h="7581" extrusionOk="0">
                <a:moveTo>
                  <a:pt x="3810" y="2379"/>
                </a:moveTo>
                <a:cubicBezTo>
                  <a:pt x="3586" y="2379"/>
                  <a:pt x="3354" y="2434"/>
                  <a:pt x="3130" y="2556"/>
                </a:cubicBezTo>
                <a:cubicBezTo>
                  <a:pt x="2029" y="3159"/>
                  <a:pt x="2211" y="4796"/>
                  <a:pt x="3417" y="5150"/>
                </a:cubicBezTo>
                <a:lnTo>
                  <a:pt x="3407" y="5150"/>
                </a:lnTo>
                <a:cubicBezTo>
                  <a:pt x="3539" y="5189"/>
                  <a:pt x="3673" y="5207"/>
                  <a:pt x="3805" y="5207"/>
                </a:cubicBezTo>
                <a:cubicBezTo>
                  <a:pt x="4417" y="5207"/>
                  <a:pt x="4987" y="4807"/>
                  <a:pt x="5168" y="4193"/>
                </a:cubicBezTo>
                <a:cubicBezTo>
                  <a:pt x="5450" y="3231"/>
                  <a:pt x="4692" y="2379"/>
                  <a:pt x="3810" y="2379"/>
                </a:cubicBezTo>
                <a:close/>
                <a:moveTo>
                  <a:pt x="3814" y="1873"/>
                </a:moveTo>
                <a:cubicBezTo>
                  <a:pt x="5001" y="1873"/>
                  <a:pt x="6027" y="3024"/>
                  <a:pt x="5647" y="4327"/>
                </a:cubicBezTo>
                <a:cubicBezTo>
                  <a:pt x="5411" y="5160"/>
                  <a:pt x="4646" y="5709"/>
                  <a:pt x="3818" y="5709"/>
                </a:cubicBezTo>
                <a:cubicBezTo>
                  <a:pt x="3638" y="5709"/>
                  <a:pt x="3454" y="5683"/>
                  <a:pt x="3273" y="5628"/>
                </a:cubicBezTo>
                <a:cubicBezTo>
                  <a:pt x="1637" y="5150"/>
                  <a:pt x="1397" y="2939"/>
                  <a:pt x="2890" y="2116"/>
                </a:cubicBezTo>
                <a:cubicBezTo>
                  <a:pt x="3195" y="1948"/>
                  <a:pt x="3509" y="1873"/>
                  <a:pt x="3814" y="1873"/>
                </a:cubicBezTo>
                <a:close/>
                <a:moveTo>
                  <a:pt x="3981" y="1"/>
                </a:moveTo>
                <a:lnTo>
                  <a:pt x="3876" y="795"/>
                </a:lnTo>
                <a:cubicBezTo>
                  <a:pt x="3608" y="795"/>
                  <a:pt x="3340" y="824"/>
                  <a:pt x="3082" y="881"/>
                </a:cubicBezTo>
                <a:lnTo>
                  <a:pt x="2795" y="125"/>
                </a:lnTo>
                <a:cubicBezTo>
                  <a:pt x="2220" y="288"/>
                  <a:pt x="1684" y="575"/>
                  <a:pt x="1244" y="977"/>
                </a:cubicBezTo>
                <a:lnTo>
                  <a:pt x="1732" y="1628"/>
                </a:lnTo>
                <a:cubicBezTo>
                  <a:pt x="1541" y="1810"/>
                  <a:pt x="1369" y="2020"/>
                  <a:pt x="1235" y="2250"/>
                </a:cubicBezTo>
                <a:lnTo>
                  <a:pt x="498" y="1915"/>
                </a:lnTo>
                <a:cubicBezTo>
                  <a:pt x="354" y="2173"/>
                  <a:pt x="239" y="2441"/>
                  <a:pt x="153" y="2728"/>
                </a:cubicBezTo>
                <a:cubicBezTo>
                  <a:pt x="67" y="3016"/>
                  <a:pt x="19" y="3312"/>
                  <a:pt x="0" y="3609"/>
                </a:cubicBezTo>
                <a:lnTo>
                  <a:pt x="804" y="3724"/>
                </a:lnTo>
                <a:cubicBezTo>
                  <a:pt x="804" y="3982"/>
                  <a:pt x="833" y="4250"/>
                  <a:pt x="890" y="4509"/>
                </a:cubicBezTo>
                <a:lnTo>
                  <a:pt x="134" y="4796"/>
                </a:lnTo>
                <a:cubicBezTo>
                  <a:pt x="297" y="5370"/>
                  <a:pt x="584" y="5896"/>
                  <a:pt x="986" y="6346"/>
                </a:cubicBezTo>
                <a:lnTo>
                  <a:pt x="1637" y="5858"/>
                </a:lnTo>
                <a:cubicBezTo>
                  <a:pt x="1818" y="6049"/>
                  <a:pt x="2029" y="6212"/>
                  <a:pt x="2259" y="6356"/>
                </a:cubicBezTo>
                <a:lnTo>
                  <a:pt x="1914" y="7093"/>
                </a:lnTo>
                <a:cubicBezTo>
                  <a:pt x="2182" y="7236"/>
                  <a:pt x="2450" y="7351"/>
                  <a:pt x="2737" y="7437"/>
                </a:cubicBezTo>
                <a:cubicBezTo>
                  <a:pt x="3024" y="7523"/>
                  <a:pt x="3321" y="7571"/>
                  <a:pt x="3618" y="7581"/>
                </a:cubicBezTo>
                <a:lnTo>
                  <a:pt x="3723" y="6786"/>
                </a:lnTo>
                <a:cubicBezTo>
                  <a:pt x="3991" y="6786"/>
                  <a:pt x="4259" y="6758"/>
                  <a:pt x="4517" y="6691"/>
                </a:cubicBezTo>
                <a:lnTo>
                  <a:pt x="4804" y="7456"/>
                </a:lnTo>
                <a:cubicBezTo>
                  <a:pt x="5379" y="7294"/>
                  <a:pt x="5905" y="6997"/>
                  <a:pt x="6355" y="6604"/>
                </a:cubicBezTo>
                <a:lnTo>
                  <a:pt x="5857" y="5954"/>
                </a:lnTo>
                <a:cubicBezTo>
                  <a:pt x="6058" y="5772"/>
                  <a:pt x="6221" y="5561"/>
                  <a:pt x="6364" y="5332"/>
                </a:cubicBezTo>
                <a:lnTo>
                  <a:pt x="7101" y="5667"/>
                </a:lnTo>
                <a:cubicBezTo>
                  <a:pt x="7398" y="5150"/>
                  <a:pt x="7570" y="4566"/>
                  <a:pt x="7599" y="3973"/>
                </a:cubicBezTo>
                <a:lnTo>
                  <a:pt x="6795" y="3858"/>
                </a:lnTo>
                <a:cubicBezTo>
                  <a:pt x="6805" y="3590"/>
                  <a:pt x="6776" y="3331"/>
                  <a:pt x="6709" y="3073"/>
                </a:cubicBezTo>
                <a:lnTo>
                  <a:pt x="7465" y="2786"/>
                </a:lnTo>
                <a:cubicBezTo>
                  <a:pt x="7302" y="2212"/>
                  <a:pt x="7015" y="1676"/>
                  <a:pt x="6613" y="1236"/>
                </a:cubicBezTo>
                <a:lnTo>
                  <a:pt x="5972" y="1724"/>
                </a:lnTo>
                <a:cubicBezTo>
                  <a:pt x="5781" y="1532"/>
                  <a:pt x="5580" y="1360"/>
                  <a:pt x="5350" y="1226"/>
                </a:cubicBezTo>
                <a:lnTo>
                  <a:pt x="5685" y="489"/>
                </a:lnTo>
                <a:cubicBezTo>
                  <a:pt x="5168" y="192"/>
                  <a:pt x="4584" y="30"/>
                  <a:pt x="39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71"/>
          <p:cNvSpPr/>
          <p:nvPr/>
        </p:nvSpPr>
        <p:spPr>
          <a:xfrm>
            <a:off x="3973263" y="3293858"/>
            <a:ext cx="735395" cy="726880"/>
          </a:xfrm>
          <a:custGeom>
            <a:avLst/>
            <a:gdLst/>
            <a:ahLst/>
            <a:cxnLst/>
            <a:rect l="l" t="t" r="r" b="b"/>
            <a:pathLst>
              <a:path w="19604" h="19377" extrusionOk="0">
                <a:moveTo>
                  <a:pt x="9778" y="4663"/>
                </a:moveTo>
                <a:cubicBezTo>
                  <a:pt x="10395" y="4663"/>
                  <a:pt x="11034" y="4780"/>
                  <a:pt x="11675" y="5037"/>
                </a:cubicBezTo>
                <a:cubicBezTo>
                  <a:pt x="14250" y="6072"/>
                  <a:pt x="15489" y="8987"/>
                  <a:pt x="14468" y="11562"/>
                </a:cubicBezTo>
                <a:cubicBezTo>
                  <a:pt x="13705" y="13442"/>
                  <a:pt x="11893" y="14681"/>
                  <a:pt x="9863" y="14709"/>
                </a:cubicBezTo>
                <a:cubicBezTo>
                  <a:pt x="9841" y="14709"/>
                  <a:pt x="9819" y="14709"/>
                  <a:pt x="9796" y="14709"/>
                </a:cubicBezTo>
                <a:cubicBezTo>
                  <a:pt x="7793" y="14709"/>
                  <a:pt x="5986" y="13503"/>
                  <a:pt x="5191" y="11657"/>
                </a:cubicBezTo>
                <a:cubicBezTo>
                  <a:pt x="3704" y="8189"/>
                  <a:pt x="6398" y="4663"/>
                  <a:pt x="9778" y="4663"/>
                </a:cubicBezTo>
                <a:close/>
                <a:moveTo>
                  <a:pt x="9836" y="4272"/>
                </a:moveTo>
                <a:cubicBezTo>
                  <a:pt x="9135" y="4272"/>
                  <a:pt x="8408" y="4413"/>
                  <a:pt x="7684" y="4723"/>
                </a:cubicBezTo>
                <a:cubicBezTo>
                  <a:pt x="5667" y="5581"/>
                  <a:pt x="4373" y="7557"/>
                  <a:pt x="4401" y="9750"/>
                </a:cubicBezTo>
                <a:cubicBezTo>
                  <a:pt x="4414" y="11930"/>
                  <a:pt x="5763" y="13891"/>
                  <a:pt x="7793" y="14709"/>
                </a:cubicBezTo>
                <a:cubicBezTo>
                  <a:pt x="8451" y="14971"/>
                  <a:pt x="9130" y="15096"/>
                  <a:pt x="9799" y="15096"/>
                </a:cubicBezTo>
                <a:cubicBezTo>
                  <a:pt x="11941" y="15096"/>
                  <a:pt x="13971" y="13819"/>
                  <a:pt x="14822" y="11712"/>
                </a:cubicBezTo>
                <a:cubicBezTo>
                  <a:pt x="16326" y="7963"/>
                  <a:pt x="13418" y="4272"/>
                  <a:pt x="9836" y="4272"/>
                </a:cubicBezTo>
                <a:close/>
                <a:moveTo>
                  <a:pt x="12121" y="398"/>
                </a:moveTo>
                <a:cubicBezTo>
                  <a:pt x="12181" y="398"/>
                  <a:pt x="12242" y="409"/>
                  <a:pt x="12302" y="432"/>
                </a:cubicBezTo>
                <a:lnTo>
                  <a:pt x="14413" y="1277"/>
                </a:lnTo>
                <a:cubicBezTo>
                  <a:pt x="14658" y="1372"/>
                  <a:pt x="14767" y="1645"/>
                  <a:pt x="14672" y="1890"/>
                </a:cubicBezTo>
                <a:lnTo>
                  <a:pt x="13909" y="3811"/>
                </a:lnTo>
                <a:lnTo>
                  <a:pt x="14032" y="3892"/>
                </a:lnTo>
                <a:cubicBezTo>
                  <a:pt x="14590" y="4301"/>
                  <a:pt x="15094" y="4791"/>
                  <a:pt x="15517" y="5350"/>
                </a:cubicBezTo>
                <a:lnTo>
                  <a:pt x="15598" y="5472"/>
                </a:lnTo>
                <a:lnTo>
                  <a:pt x="17506" y="4655"/>
                </a:lnTo>
                <a:cubicBezTo>
                  <a:pt x="17562" y="4632"/>
                  <a:pt x="17622" y="4621"/>
                  <a:pt x="17680" y="4621"/>
                </a:cubicBezTo>
                <a:cubicBezTo>
                  <a:pt x="17861" y="4621"/>
                  <a:pt x="18036" y="4726"/>
                  <a:pt x="18119" y="4900"/>
                </a:cubicBezTo>
                <a:lnTo>
                  <a:pt x="19004" y="7012"/>
                </a:lnTo>
                <a:cubicBezTo>
                  <a:pt x="19113" y="7243"/>
                  <a:pt x="18991" y="7516"/>
                  <a:pt x="18759" y="7611"/>
                </a:cubicBezTo>
                <a:lnTo>
                  <a:pt x="16852" y="8429"/>
                </a:lnTo>
                <a:lnTo>
                  <a:pt x="16879" y="8578"/>
                </a:lnTo>
                <a:cubicBezTo>
                  <a:pt x="16988" y="9260"/>
                  <a:pt x="17002" y="9968"/>
                  <a:pt x="16906" y="10649"/>
                </a:cubicBezTo>
                <a:lnTo>
                  <a:pt x="16879" y="10813"/>
                </a:lnTo>
                <a:lnTo>
                  <a:pt x="18800" y="11575"/>
                </a:lnTo>
                <a:cubicBezTo>
                  <a:pt x="19045" y="11671"/>
                  <a:pt x="19154" y="11943"/>
                  <a:pt x="19059" y="12188"/>
                </a:cubicBezTo>
                <a:lnTo>
                  <a:pt x="18214" y="14300"/>
                </a:lnTo>
                <a:cubicBezTo>
                  <a:pt x="18142" y="14486"/>
                  <a:pt x="17968" y="14593"/>
                  <a:pt x="17782" y="14593"/>
                </a:cubicBezTo>
                <a:cubicBezTo>
                  <a:pt x="17722" y="14593"/>
                  <a:pt x="17661" y="14582"/>
                  <a:pt x="17601" y="14559"/>
                </a:cubicBezTo>
                <a:lnTo>
                  <a:pt x="15680" y="13796"/>
                </a:lnTo>
                <a:lnTo>
                  <a:pt x="15598" y="13919"/>
                </a:lnTo>
                <a:cubicBezTo>
                  <a:pt x="15190" y="14477"/>
                  <a:pt x="14699" y="14981"/>
                  <a:pt x="14141" y="15403"/>
                </a:cubicBezTo>
                <a:lnTo>
                  <a:pt x="14018" y="15485"/>
                </a:lnTo>
                <a:lnTo>
                  <a:pt x="14836" y="17392"/>
                </a:lnTo>
                <a:cubicBezTo>
                  <a:pt x="14931" y="17624"/>
                  <a:pt x="14822" y="17910"/>
                  <a:pt x="14590" y="18005"/>
                </a:cubicBezTo>
                <a:lnTo>
                  <a:pt x="12479" y="18904"/>
                </a:lnTo>
                <a:cubicBezTo>
                  <a:pt x="12422" y="18928"/>
                  <a:pt x="12363" y="18939"/>
                  <a:pt x="12304" y="18939"/>
                </a:cubicBezTo>
                <a:cubicBezTo>
                  <a:pt x="12124" y="18939"/>
                  <a:pt x="11951" y="18834"/>
                  <a:pt x="11879" y="18659"/>
                </a:cubicBezTo>
                <a:lnTo>
                  <a:pt x="11062" y="16752"/>
                </a:lnTo>
                <a:lnTo>
                  <a:pt x="10912" y="16779"/>
                </a:lnTo>
                <a:cubicBezTo>
                  <a:pt x="10540" y="16838"/>
                  <a:pt x="10168" y="16865"/>
                  <a:pt x="9795" y="16865"/>
                </a:cubicBezTo>
                <a:cubicBezTo>
                  <a:pt x="9473" y="16865"/>
                  <a:pt x="9150" y="16844"/>
                  <a:pt x="8828" y="16807"/>
                </a:cubicBezTo>
                <a:lnTo>
                  <a:pt x="8678" y="16779"/>
                </a:lnTo>
                <a:lnTo>
                  <a:pt x="7915" y="18700"/>
                </a:lnTo>
                <a:cubicBezTo>
                  <a:pt x="7843" y="18886"/>
                  <a:pt x="7669" y="18993"/>
                  <a:pt x="7483" y="18993"/>
                </a:cubicBezTo>
                <a:cubicBezTo>
                  <a:pt x="7423" y="18993"/>
                  <a:pt x="7362" y="18982"/>
                  <a:pt x="7302" y="18959"/>
                </a:cubicBezTo>
                <a:lnTo>
                  <a:pt x="5191" y="18114"/>
                </a:lnTo>
                <a:cubicBezTo>
                  <a:pt x="4945" y="18005"/>
                  <a:pt x="4837" y="17746"/>
                  <a:pt x="4932" y="17501"/>
                </a:cubicBezTo>
                <a:lnTo>
                  <a:pt x="5708" y="15580"/>
                </a:lnTo>
                <a:lnTo>
                  <a:pt x="5586" y="15485"/>
                </a:lnTo>
                <a:cubicBezTo>
                  <a:pt x="5014" y="15076"/>
                  <a:pt x="4523" y="14586"/>
                  <a:pt x="4101" y="14041"/>
                </a:cubicBezTo>
                <a:lnTo>
                  <a:pt x="4006" y="13919"/>
                </a:lnTo>
                <a:lnTo>
                  <a:pt x="2098" y="14722"/>
                </a:lnTo>
                <a:cubicBezTo>
                  <a:pt x="2037" y="14751"/>
                  <a:pt x="1974" y="14765"/>
                  <a:pt x="1911" y="14765"/>
                </a:cubicBezTo>
                <a:cubicBezTo>
                  <a:pt x="1735" y="14765"/>
                  <a:pt x="1566" y="14658"/>
                  <a:pt x="1485" y="14477"/>
                </a:cubicBezTo>
                <a:lnTo>
                  <a:pt x="600" y="12379"/>
                </a:lnTo>
                <a:cubicBezTo>
                  <a:pt x="491" y="12148"/>
                  <a:pt x="600" y="11862"/>
                  <a:pt x="845" y="11766"/>
                </a:cubicBezTo>
                <a:lnTo>
                  <a:pt x="2739" y="10962"/>
                </a:lnTo>
                <a:lnTo>
                  <a:pt x="2725" y="10813"/>
                </a:lnTo>
                <a:cubicBezTo>
                  <a:pt x="2616" y="10118"/>
                  <a:pt x="2602" y="9423"/>
                  <a:pt x="2698" y="8728"/>
                </a:cubicBezTo>
                <a:lnTo>
                  <a:pt x="2725" y="8578"/>
                </a:lnTo>
                <a:lnTo>
                  <a:pt x="804" y="7816"/>
                </a:lnTo>
                <a:cubicBezTo>
                  <a:pt x="559" y="7707"/>
                  <a:pt x="436" y="7448"/>
                  <a:pt x="545" y="7203"/>
                </a:cubicBezTo>
                <a:lnTo>
                  <a:pt x="1390" y="5077"/>
                </a:lnTo>
                <a:cubicBezTo>
                  <a:pt x="1463" y="4900"/>
                  <a:pt x="1641" y="4786"/>
                  <a:pt x="1830" y="4786"/>
                </a:cubicBezTo>
                <a:cubicBezTo>
                  <a:pt x="1888" y="4786"/>
                  <a:pt x="1946" y="4796"/>
                  <a:pt x="2003" y="4819"/>
                </a:cubicBezTo>
                <a:lnTo>
                  <a:pt x="3924" y="5595"/>
                </a:lnTo>
                <a:lnTo>
                  <a:pt x="4006" y="5472"/>
                </a:lnTo>
                <a:cubicBezTo>
                  <a:pt x="4414" y="4914"/>
                  <a:pt x="4905" y="4410"/>
                  <a:pt x="5463" y="3988"/>
                </a:cubicBezTo>
                <a:lnTo>
                  <a:pt x="5572" y="3892"/>
                </a:lnTo>
                <a:lnTo>
                  <a:pt x="4768" y="1999"/>
                </a:lnTo>
                <a:cubicBezTo>
                  <a:pt x="4659" y="1754"/>
                  <a:pt x="4782" y="1481"/>
                  <a:pt x="5014" y="1386"/>
                </a:cubicBezTo>
                <a:lnTo>
                  <a:pt x="7111" y="487"/>
                </a:lnTo>
                <a:cubicBezTo>
                  <a:pt x="7176" y="458"/>
                  <a:pt x="7242" y="444"/>
                  <a:pt x="7307" y="444"/>
                </a:cubicBezTo>
                <a:cubicBezTo>
                  <a:pt x="7488" y="444"/>
                  <a:pt x="7654" y="551"/>
                  <a:pt x="7725" y="732"/>
                </a:cubicBezTo>
                <a:lnTo>
                  <a:pt x="8542" y="2639"/>
                </a:lnTo>
                <a:lnTo>
                  <a:pt x="8692" y="2612"/>
                </a:lnTo>
                <a:cubicBezTo>
                  <a:pt x="9066" y="2552"/>
                  <a:pt x="9449" y="2521"/>
                  <a:pt x="9831" y="2521"/>
                </a:cubicBezTo>
                <a:cubicBezTo>
                  <a:pt x="10144" y="2521"/>
                  <a:pt x="10456" y="2542"/>
                  <a:pt x="10762" y="2584"/>
                </a:cubicBezTo>
                <a:lnTo>
                  <a:pt x="10912" y="2612"/>
                </a:lnTo>
                <a:lnTo>
                  <a:pt x="11689" y="691"/>
                </a:lnTo>
                <a:cubicBezTo>
                  <a:pt x="11761" y="505"/>
                  <a:pt x="11934" y="398"/>
                  <a:pt x="12121" y="398"/>
                </a:cubicBezTo>
                <a:close/>
                <a:moveTo>
                  <a:pt x="12114" y="1"/>
                </a:moveTo>
                <a:cubicBezTo>
                  <a:pt x="11777" y="1"/>
                  <a:pt x="11455" y="201"/>
                  <a:pt x="11321" y="541"/>
                </a:cubicBezTo>
                <a:lnTo>
                  <a:pt x="10667" y="2176"/>
                </a:lnTo>
                <a:cubicBezTo>
                  <a:pt x="10380" y="2145"/>
                  <a:pt x="10090" y="2128"/>
                  <a:pt x="9800" y="2128"/>
                </a:cubicBezTo>
                <a:cubicBezTo>
                  <a:pt x="9457" y="2128"/>
                  <a:pt x="9113" y="2151"/>
                  <a:pt x="8773" y="2203"/>
                </a:cubicBezTo>
                <a:lnTo>
                  <a:pt x="8079" y="568"/>
                </a:lnTo>
                <a:cubicBezTo>
                  <a:pt x="7947" y="243"/>
                  <a:pt x="7633" y="47"/>
                  <a:pt x="7302" y="47"/>
                </a:cubicBezTo>
                <a:cubicBezTo>
                  <a:pt x="7188" y="47"/>
                  <a:pt x="7073" y="70"/>
                  <a:pt x="6962" y="119"/>
                </a:cubicBezTo>
                <a:lnTo>
                  <a:pt x="4864" y="1018"/>
                </a:lnTo>
                <a:cubicBezTo>
                  <a:pt x="4428" y="1209"/>
                  <a:pt x="4223" y="1713"/>
                  <a:pt x="4414" y="2135"/>
                </a:cubicBezTo>
                <a:lnTo>
                  <a:pt x="5109" y="3770"/>
                </a:lnTo>
                <a:cubicBezTo>
                  <a:pt x="4605" y="4165"/>
                  <a:pt x="4169" y="4614"/>
                  <a:pt x="3788" y="5118"/>
                </a:cubicBezTo>
                <a:lnTo>
                  <a:pt x="2139" y="4464"/>
                </a:lnTo>
                <a:cubicBezTo>
                  <a:pt x="2031" y="4417"/>
                  <a:pt x="1919" y="4395"/>
                  <a:pt x="1809" y="4395"/>
                </a:cubicBezTo>
                <a:cubicBezTo>
                  <a:pt x="1474" y="4395"/>
                  <a:pt x="1155" y="4600"/>
                  <a:pt x="1022" y="4928"/>
                </a:cubicBezTo>
                <a:lnTo>
                  <a:pt x="178" y="7053"/>
                </a:lnTo>
                <a:cubicBezTo>
                  <a:pt x="0" y="7489"/>
                  <a:pt x="205" y="7993"/>
                  <a:pt x="654" y="8170"/>
                </a:cubicBezTo>
                <a:lnTo>
                  <a:pt x="2289" y="8824"/>
                </a:lnTo>
                <a:cubicBezTo>
                  <a:pt x="2221" y="9450"/>
                  <a:pt x="2221" y="10091"/>
                  <a:pt x="2316" y="10717"/>
                </a:cubicBezTo>
                <a:lnTo>
                  <a:pt x="682" y="11412"/>
                </a:lnTo>
                <a:cubicBezTo>
                  <a:pt x="246" y="11589"/>
                  <a:pt x="41" y="12093"/>
                  <a:pt x="232" y="12529"/>
                </a:cubicBezTo>
                <a:lnTo>
                  <a:pt x="1131" y="14641"/>
                </a:lnTo>
                <a:cubicBezTo>
                  <a:pt x="1275" y="14959"/>
                  <a:pt x="1598" y="15154"/>
                  <a:pt x="1929" y="15154"/>
                </a:cubicBezTo>
                <a:cubicBezTo>
                  <a:pt x="2036" y="15154"/>
                  <a:pt x="2145" y="15133"/>
                  <a:pt x="2248" y="15090"/>
                </a:cubicBezTo>
                <a:lnTo>
                  <a:pt x="3883" y="14395"/>
                </a:lnTo>
                <a:cubicBezTo>
                  <a:pt x="4278" y="14886"/>
                  <a:pt x="4728" y="15335"/>
                  <a:pt x="5232" y="15717"/>
                </a:cubicBezTo>
                <a:lnTo>
                  <a:pt x="4578" y="17351"/>
                </a:lnTo>
                <a:cubicBezTo>
                  <a:pt x="4387" y="17787"/>
                  <a:pt x="4605" y="18291"/>
                  <a:pt x="5041" y="18468"/>
                </a:cubicBezTo>
                <a:lnTo>
                  <a:pt x="7166" y="19313"/>
                </a:lnTo>
                <a:cubicBezTo>
                  <a:pt x="7272" y="19356"/>
                  <a:pt x="7383" y="19377"/>
                  <a:pt x="7491" y="19377"/>
                </a:cubicBezTo>
                <a:cubicBezTo>
                  <a:pt x="7828" y="19377"/>
                  <a:pt x="8149" y="19180"/>
                  <a:pt x="8283" y="18850"/>
                </a:cubicBezTo>
                <a:lnTo>
                  <a:pt x="8937" y="17202"/>
                </a:lnTo>
                <a:cubicBezTo>
                  <a:pt x="9224" y="17239"/>
                  <a:pt x="9515" y="17256"/>
                  <a:pt x="9805" y="17256"/>
                </a:cubicBezTo>
                <a:cubicBezTo>
                  <a:pt x="10148" y="17256"/>
                  <a:pt x="10491" y="17232"/>
                  <a:pt x="10830" y="17188"/>
                </a:cubicBezTo>
                <a:lnTo>
                  <a:pt x="11525" y="18809"/>
                </a:lnTo>
                <a:cubicBezTo>
                  <a:pt x="11657" y="19134"/>
                  <a:pt x="11971" y="19330"/>
                  <a:pt x="12302" y="19330"/>
                </a:cubicBezTo>
                <a:cubicBezTo>
                  <a:pt x="12416" y="19330"/>
                  <a:pt x="12531" y="19307"/>
                  <a:pt x="12642" y="19259"/>
                </a:cubicBezTo>
                <a:lnTo>
                  <a:pt x="14740" y="18360"/>
                </a:lnTo>
                <a:cubicBezTo>
                  <a:pt x="15176" y="18182"/>
                  <a:pt x="15380" y="17678"/>
                  <a:pt x="15203" y="17242"/>
                </a:cubicBezTo>
                <a:lnTo>
                  <a:pt x="14509" y="15621"/>
                </a:lnTo>
                <a:cubicBezTo>
                  <a:pt x="14999" y="15226"/>
                  <a:pt x="15435" y="14763"/>
                  <a:pt x="15830" y="14273"/>
                </a:cubicBezTo>
                <a:lnTo>
                  <a:pt x="17465" y="14927"/>
                </a:lnTo>
                <a:cubicBezTo>
                  <a:pt x="17568" y="14969"/>
                  <a:pt x="17675" y="14988"/>
                  <a:pt x="17781" y="14988"/>
                </a:cubicBezTo>
                <a:cubicBezTo>
                  <a:pt x="18121" y="14988"/>
                  <a:pt x="18447" y="14783"/>
                  <a:pt x="18582" y="14450"/>
                </a:cubicBezTo>
                <a:lnTo>
                  <a:pt x="19426" y="12325"/>
                </a:lnTo>
                <a:cubicBezTo>
                  <a:pt x="19604" y="11889"/>
                  <a:pt x="19399" y="11385"/>
                  <a:pt x="18950" y="11208"/>
                </a:cubicBezTo>
                <a:lnTo>
                  <a:pt x="17315" y="10554"/>
                </a:lnTo>
                <a:cubicBezTo>
                  <a:pt x="17383" y="9927"/>
                  <a:pt x="17383" y="9287"/>
                  <a:pt x="17288" y="8660"/>
                </a:cubicBezTo>
                <a:lnTo>
                  <a:pt x="18922" y="7965"/>
                </a:lnTo>
                <a:cubicBezTo>
                  <a:pt x="19358" y="7788"/>
                  <a:pt x="19563" y="7284"/>
                  <a:pt x="19372" y="6848"/>
                </a:cubicBezTo>
                <a:lnTo>
                  <a:pt x="18473" y="4750"/>
                </a:lnTo>
                <a:cubicBezTo>
                  <a:pt x="18341" y="4426"/>
                  <a:pt x="18027" y="4229"/>
                  <a:pt x="17696" y="4229"/>
                </a:cubicBezTo>
                <a:cubicBezTo>
                  <a:pt x="17582" y="4229"/>
                  <a:pt x="17467" y="4252"/>
                  <a:pt x="17356" y="4301"/>
                </a:cubicBezTo>
                <a:lnTo>
                  <a:pt x="15721" y="4996"/>
                </a:lnTo>
                <a:cubicBezTo>
                  <a:pt x="15326" y="4492"/>
                  <a:pt x="14876" y="4056"/>
                  <a:pt x="14372" y="3674"/>
                </a:cubicBezTo>
                <a:lnTo>
                  <a:pt x="15040" y="2026"/>
                </a:lnTo>
                <a:cubicBezTo>
                  <a:pt x="15217" y="1590"/>
                  <a:pt x="14999" y="1086"/>
                  <a:pt x="14563" y="909"/>
                </a:cubicBezTo>
                <a:lnTo>
                  <a:pt x="12438" y="64"/>
                </a:lnTo>
                <a:cubicBezTo>
                  <a:pt x="12332" y="21"/>
                  <a:pt x="12222" y="1"/>
                  <a:pt x="121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4" name="Google Shape;1784;p71"/>
          <p:cNvCxnSpPr/>
          <p:nvPr/>
        </p:nvCxnSpPr>
        <p:spPr>
          <a:xfrm>
            <a:off x="972267" y="2502988"/>
            <a:ext cx="455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5" name="Google Shape;1785;p71"/>
          <p:cNvCxnSpPr/>
          <p:nvPr/>
        </p:nvCxnSpPr>
        <p:spPr>
          <a:xfrm>
            <a:off x="972267" y="2623152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1"/>
          <p:cNvSpPr/>
          <p:nvPr/>
        </p:nvSpPr>
        <p:spPr>
          <a:xfrm>
            <a:off x="6166022" y="1297459"/>
            <a:ext cx="2966443" cy="26579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3150973" y="1297459"/>
            <a:ext cx="2891481" cy="26579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3306" y="1297459"/>
            <a:ext cx="3053094" cy="26579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126875" y="1383957"/>
            <a:ext cx="2801675" cy="2723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3299254" y="1383957"/>
            <a:ext cx="2607276" cy="2723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6277232" y="1383957"/>
            <a:ext cx="2727547" cy="2723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Definition &amp; Training</a:t>
            </a:r>
            <a:endParaRPr dirty="0"/>
          </a:p>
        </p:txBody>
      </p:sp>
      <p:sp>
        <p:nvSpPr>
          <p:cNvPr id="784" name="Google Shape;784;p51"/>
          <p:cNvSpPr txBox="1">
            <a:spLocks noGrp="1"/>
          </p:cNvSpPr>
          <p:nvPr>
            <p:ph type="subTitle" idx="3"/>
          </p:nvPr>
        </p:nvSpPr>
        <p:spPr>
          <a:xfrm>
            <a:off x="69495" y="1383957"/>
            <a:ext cx="2859055" cy="223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Wingdings"/>
              <a:buChar char="Ø"/>
            </a:pPr>
            <a:r>
              <a:rPr lang="en-US" dirty="0"/>
              <a:t>Model Definition 1</a:t>
            </a:r>
          </a:p>
          <a:p>
            <a:pPr marL="0" lvl="0" indent="0" algn="l"/>
            <a:endParaRPr lang="en-US" sz="800" dirty="0"/>
          </a:p>
          <a:p>
            <a:pPr marL="0" lvl="0" indent="0" algn="l"/>
            <a:r>
              <a:rPr lang="en-US" dirty="0"/>
              <a:t>First layer with 26 neurons, second layer with 13 neurons with </a:t>
            </a:r>
            <a:r>
              <a:rPr lang="en-US" b="1" dirty="0"/>
              <a:t>'</a:t>
            </a:r>
            <a:r>
              <a:rPr lang="en-US" b="1" dirty="0" err="1"/>
              <a:t>relu</a:t>
            </a:r>
            <a:r>
              <a:rPr lang="en-US" b="1" dirty="0"/>
              <a:t>'</a:t>
            </a:r>
            <a:r>
              <a:rPr lang="en-US" dirty="0"/>
              <a:t>. In the last layer 1 neuron with </a:t>
            </a:r>
            <a:r>
              <a:rPr lang="en-US" b="1" dirty="0"/>
              <a:t>'sigmoid'</a:t>
            </a:r>
            <a:r>
              <a:rPr lang="en-US" dirty="0"/>
              <a:t>. Optimizer is </a:t>
            </a:r>
            <a:r>
              <a:rPr lang="en-US" b="1" dirty="0"/>
              <a:t>'</a:t>
            </a:r>
            <a:r>
              <a:rPr lang="en-US" b="1" dirty="0" err="1"/>
              <a:t>adam</a:t>
            </a:r>
            <a:r>
              <a:rPr lang="en-US" dirty="0"/>
              <a:t>' , Loss is </a:t>
            </a:r>
            <a:r>
              <a:rPr lang="en-US" b="1" dirty="0"/>
              <a:t>'</a:t>
            </a:r>
            <a:r>
              <a:rPr lang="en-US" b="1" dirty="0" err="1"/>
              <a:t>binary_crossentropy</a:t>
            </a:r>
            <a:r>
              <a:rPr lang="en-US" b="1" dirty="0"/>
              <a:t>' </a:t>
            </a:r>
            <a:r>
              <a:rPr lang="en-US" dirty="0"/>
              <a:t>while the evaluation matrix uses </a:t>
            </a:r>
            <a:r>
              <a:rPr lang="en-US" b="1" dirty="0"/>
              <a:t>‘accuracy’.</a:t>
            </a:r>
          </a:p>
        </p:txBody>
      </p:sp>
      <p:cxnSp>
        <p:nvCxnSpPr>
          <p:cNvPr id="792" name="Google Shape;792;p51"/>
          <p:cNvCxnSpPr/>
          <p:nvPr/>
        </p:nvCxnSpPr>
        <p:spPr>
          <a:xfrm>
            <a:off x="715050" y="1056625"/>
            <a:ext cx="772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51"/>
          <p:cNvCxnSpPr/>
          <p:nvPr/>
        </p:nvCxnSpPr>
        <p:spPr>
          <a:xfrm>
            <a:off x="726525" y="1151750"/>
            <a:ext cx="770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3556"/>
            <a:ext cx="3056400" cy="96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40" y="3623555"/>
            <a:ext cx="3003301" cy="97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74" y="3635913"/>
            <a:ext cx="3031014" cy="9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Google Shape;784;p51"/>
          <p:cNvSpPr txBox="1">
            <a:spLocks noGrp="1"/>
          </p:cNvSpPr>
          <p:nvPr>
            <p:ph type="subTitle" idx="3"/>
          </p:nvPr>
        </p:nvSpPr>
        <p:spPr>
          <a:xfrm>
            <a:off x="3241386" y="1383957"/>
            <a:ext cx="2859055" cy="223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Wingdings"/>
              <a:buChar char="Ø"/>
            </a:pPr>
            <a:r>
              <a:rPr lang="en-US" dirty="0"/>
              <a:t>Model Definition </a:t>
            </a:r>
            <a:r>
              <a:rPr lang="en-US" dirty="0" smtClean="0"/>
              <a:t>2</a:t>
            </a:r>
            <a:endParaRPr lang="en-US" dirty="0"/>
          </a:p>
          <a:p>
            <a:pPr marL="0" lvl="0" indent="0" algn="l"/>
            <a:endParaRPr lang="en-US" sz="800" dirty="0"/>
          </a:p>
          <a:p>
            <a:pPr marL="0" lvl="0" indent="0" algn="l"/>
            <a:r>
              <a:rPr lang="en-US" dirty="0"/>
              <a:t>First layer with 26 neurons, second layer with 13 neurons with </a:t>
            </a:r>
            <a:r>
              <a:rPr lang="en-US" b="1" dirty="0" smtClean="0"/>
              <a:t>‘</a:t>
            </a:r>
            <a:r>
              <a:rPr lang="en-US" b="1" dirty="0" err="1" smtClean="0"/>
              <a:t>elu</a:t>
            </a:r>
            <a:r>
              <a:rPr lang="en-US" b="1" dirty="0"/>
              <a:t>'</a:t>
            </a:r>
            <a:r>
              <a:rPr lang="en-US" dirty="0"/>
              <a:t>. In the last layer 1 neuron with </a:t>
            </a:r>
            <a:r>
              <a:rPr lang="en-US" b="1" dirty="0"/>
              <a:t>'sigmoid'</a:t>
            </a:r>
            <a:r>
              <a:rPr lang="en-US" dirty="0"/>
              <a:t>. Optimizer is </a:t>
            </a:r>
            <a:r>
              <a:rPr lang="en-US" b="1" dirty="0"/>
              <a:t>'</a:t>
            </a:r>
            <a:r>
              <a:rPr lang="en-US" b="1" dirty="0" err="1"/>
              <a:t>adam</a:t>
            </a:r>
            <a:r>
              <a:rPr lang="en-US" dirty="0"/>
              <a:t>' , Loss is </a:t>
            </a:r>
            <a:r>
              <a:rPr lang="en-US" b="1" dirty="0"/>
              <a:t>'</a:t>
            </a:r>
            <a:r>
              <a:rPr lang="en-US" b="1" dirty="0" err="1"/>
              <a:t>binary_crossentropy</a:t>
            </a:r>
            <a:r>
              <a:rPr lang="en-US" b="1" dirty="0"/>
              <a:t>' </a:t>
            </a:r>
            <a:r>
              <a:rPr lang="en-US" dirty="0"/>
              <a:t>while the evaluation matrix uses </a:t>
            </a:r>
            <a:r>
              <a:rPr lang="en-US" b="1" dirty="0"/>
              <a:t>‘accuracy’.</a:t>
            </a:r>
          </a:p>
        </p:txBody>
      </p:sp>
      <p:sp>
        <p:nvSpPr>
          <p:cNvPr id="31" name="Google Shape;784;p51"/>
          <p:cNvSpPr txBox="1">
            <a:spLocks noGrp="1"/>
          </p:cNvSpPr>
          <p:nvPr>
            <p:ph type="subTitle" idx="3"/>
          </p:nvPr>
        </p:nvSpPr>
        <p:spPr>
          <a:xfrm>
            <a:off x="6273410" y="1385144"/>
            <a:ext cx="2859055" cy="223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Wingdings"/>
              <a:buChar char="Ø"/>
            </a:pPr>
            <a:r>
              <a:rPr lang="en-US" dirty="0"/>
              <a:t>Model Definition 3</a:t>
            </a:r>
          </a:p>
          <a:p>
            <a:pPr marL="0" lvl="0" indent="0" algn="l"/>
            <a:endParaRPr lang="en-US" sz="800" dirty="0"/>
          </a:p>
          <a:p>
            <a:pPr marL="0" lvl="0" indent="0" algn="l"/>
            <a:r>
              <a:rPr lang="en-US" dirty="0"/>
              <a:t>First layer with 26 neurons, second layer with 13 neurons with </a:t>
            </a:r>
            <a:r>
              <a:rPr lang="en-US" b="1" dirty="0" smtClean="0"/>
              <a:t>‘</a:t>
            </a:r>
            <a:r>
              <a:rPr lang="en-US" b="1" dirty="0" err="1" smtClean="0"/>
              <a:t>selu</a:t>
            </a:r>
            <a:r>
              <a:rPr lang="en-US" b="1" dirty="0"/>
              <a:t>'</a:t>
            </a:r>
            <a:r>
              <a:rPr lang="en-US" dirty="0"/>
              <a:t>. In the last layer 1 neuron with </a:t>
            </a:r>
            <a:r>
              <a:rPr lang="en-US" b="1" dirty="0"/>
              <a:t>'sigmoid'</a:t>
            </a:r>
            <a:r>
              <a:rPr lang="en-US" dirty="0"/>
              <a:t>. Optimizer is </a:t>
            </a:r>
            <a:r>
              <a:rPr lang="en-US" b="1" dirty="0"/>
              <a:t>'</a:t>
            </a:r>
            <a:r>
              <a:rPr lang="en-US" b="1" dirty="0" err="1"/>
              <a:t>adam</a:t>
            </a:r>
            <a:r>
              <a:rPr lang="en-US" dirty="0"/>
              <a:t>' , Loss is </a:t>
            </a:r>
            <a:r>
              <a:rPr lang="en-US" b="1" dirty="0"/>
              <a:t>'</a:t>
            </a:r>
            <a:r>
              <a:rPr lang="en-US" b="1" dirty="0" err="1"/>
              <a:t>binary_crossentropy</a:t>
            </a:r>
            <a:r>
              <a:rPr lang="en-US" b="1" dirty="0"/>
              <a:t>' </a:t>
            </a:r>
            <a:r>
              <a:rPr lang="en-US" dirty="0"/>
              <a:t>while the evaluation matrix uses </a:t>
            </a:r>
            <a:r>
              <a:rPr lang="en-US" b="1" dirty="0"/>
              <a:t>‘accuracy’.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Newspaper Business Plan by Slidesgo">
  <a:themeElements>
    <a:clrScheme name="Simple Light">
      <a:dk1>
        <a:srgbClr val="191919"/>
      </a:dk1>
      <a:lt1>
        <a:srgbClr val="F0F0E6"/>
      </a:lt1>
      <a:dk2>
        <a:srgbClr val="EE6F6F"/>
      </a:dk2>
      <a:lt2>
        <a:srgbClr val="E9A2A2"/>
      </a:lt2>
      <a:accent1>
        <a:srgbClr val="EB8787"/>
      </a:accent1>
      <a:accent2>
        <a:srgbClr val="E9A2A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0F0E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441</Words>
  <Application>Microsoft Office PowerPoint</Application>
  <PresentationFormat>On-screen Show (16:9)</PresentationFormat>
  <Paragraphs>85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Colonna MT</vt:lpstr>
      <vt:lpstr>Ultra</vt:lpstr>
      <vt:lpstr>Karla</vt:lpstr>
      <vt:lpstr>Lato Black</vt:lpstr>
      <vt:lpstr>Bebas Neue</vt:lpstr>
      <vt:lpstr>Roboto Condensed Light</vt:lpstr>
      <vt:lpstr>Wingdings</vt:lpstr>
      <vt:lpstr>Online Newspaper Business Plan by Slidesgo</vt:lpstr>
      <vt:lpstr>Customer Churn Prediction </vt:lpstr>
      <vt:lpstr>PowerPoint Presentation</vt:lpstr>
      <vt:lpstr>Customer Churn</vt:lpstr>
      <vt:lpstr>PowerPoint Presentation</vt:lpstr>
      <vt:lpstr>Dataset Information</vt:lpstr>
      <vt:lpstr>Telco Customer !!! Churn Target</vt:lpstr>
      <vt:lpstr>Exploratory Data Analysis</vt:lpstr>
      <vt:lpstr>Best Parameter Model</vt:lpstr>
      <vt:lpstr>Model Definition &amp; Training</vt:lpstr>
      <vt:lpstr>Model Evaluation</vt:lpstr>
      <vt:lpstr>classification report</vt:lpstr>
      <vt:lpstr>Model Inference</vt:lpstr>
      <vt:lpstr>Customer churn Prediction</vt:lpstr>
      <vt:lpstr>Customer Will Churn</vt:lpstr>
      <vt:lpstr>Customer Stay Churn</vt:lpstr>
      <vt:lpstr>Conclusion</vt:lpstr>
      <vt:lpstr>Thanks!!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</dc:title>
  <cp:lastModifiedBy>ismail - [2010]</cp:lastModifiedBy>
  <cp:revision>23</cp:revision>
  <dcterms:modified xsi:type="dcterms:W3CDTF">2022-07-27T23:46:33Z</dcterms:modified>
</cp:coreProperties>
</file>