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視窗程式期末報告：會員系統設計與實作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使用 C# 與 Windows Forms 開發會員管理系統</a:t>
            </a:r>
          </a:p>
          <a:p>
            <a:r>
              <a:t>學生姓名：______  學號：______</a:t>
            </a:r>
          </a:p>
        </p:txBody>
      </p:sp>
      <p:pic>
        <p:nvPicPr>
          <p:cNvPr id="4" name="Picture 3" descr="A_PowerPoint_presentation_slide_serves_as_the_tit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1168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活動圖與部署圖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活動圖：註冊流程步驟</a:t>
            </a:r>
          </a:p>
          <a:p>
            <a:r>
              <a:t>部署圖：WinForms + SQLite 本地部署</a:t>
            </a:r>
          </a:p>
        </p:txBody>
      </p:sp>
      <p:pic>
        <p:nvPicPr>
          <p:cNvPr id="4" name="Picture 3" descr="imag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7772400" cy="5327855"/>
          </a:xfrm>
          <a:prstGeom prst="rect">
            <a:avLst/>
          </a:prstGeom>
        </p:spPr>
      </p:pic>
      <p:pic>
        <p:nvPicPr>
          <p:cNvPr id="5" name="Picture 4" descr="image_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97680"/>
            <a:ext cx="7772400" cy="29965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開發環境與工具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 Studio + .NET Framework 8.0</a:t>
            </a:r>
          </a:p>
          <a:p>
            <a:r>
              <a:t>NuGet：System.Data.SQLite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程式技術亮點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類別與多型、例外處理、介面、委派與事件、多執行緒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測試與驗證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單元測試：Member、PasswordHasher</a:t>
            </a:r>
          </a:p>
          <a:p>
            <a:r>
              <a:t>整合測試：登入、註冊、管理功能</a:t>
            </a:r>
          </a:p>
        </p:txBody>
      </p:sp>
      <p:pic>
        <p:nvPicPr>
          <p:cNvPr id="4" name="Picture 3" descr="image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7772400" cy="402281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結論與未來工作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成果：完整會員系統、應用 OOP</a:t>
            </a:r>
          </a:p>
          <a:p>
            <a:r>
              <a:t>未來：加鹽密碼、WPF、非同步、日誌、角色權限</a:t>
            </a:r>
          </a:p>
        </p:txBody>
      </p:sp>
      <p:pic>
        <p:nvPicPr>
          <p:cNvPr id="4" name="Picture 3" descr="image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7772400" cy="501166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謝謝聆聽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Q&amp;A 歡迎發問</a:t>
            </a:r>
          </a:p>
          <a:p>
            <a:r>
              <a:t>學生姓名：______  學號：______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緒論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研究背景與動機：現代應用對會員管理系統需求提升。</a:t>
            </a:r>
          </a:p>
          <a:p>
            <a:r>
              <a:t>使用 C# 及 Windows Forms 有助於快速開發與學習。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研究目的與挑戰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目標：註冊、登入、個資管理、權限控制。</a:t>
            </a:r>
          </a:p>
          <a:p>
            <a:r>
              <a:t>挑戰：安全性、介面流暢性、系統擴展性。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系統架構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採用三層架構：呈現層、業務邏輯層、資料存取層。</a:t>
            </a:r>
          </a:p>
          <a:p>
            <a:r>
              <a:t>提升模組化、可維護性與可擴展性。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主要功能模組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登入模組</a:t>
            </a:r>
          </a:p>
          <a:p>
            <a:r>
              <a:t>2. 註冊模組</a:t>
            </a:r>
          </a:p>
          <a:p>
            <a:r>
              <a:t>3. 儀表板</a:t>
            </a:r>
          </a:p>
          <a:p>
            <a:r>
              <a:t>4. 個人資料更新</a:t>
            </a:r>
          </a:p>
          <a:p>
            <a:r>
              <a:t>5. 管理員面板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資料庫設計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使用 SQLite</a:t>
            </a:r>
          </a:p>
          <a:p>
            <a:r>
              <a:t>資料表：Members</a:t>
            </a:r>
          </a:p>
          <a:p>
            <a:r>
              <a:t>欄位：Id, Username, PasswordHash, Email, Role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類別設計（UML）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類別：Member, AdminMember</a:t>
            </a:r>
          </a:p>
          <a:p>
            <a:r>
              <a:t>介面：IMemberRepository</a:t>
            </a:r>
          </a:p>
          <a:p>
            <a:r>
              <a:t>工具類別：PasswordHasher</a:t>
            </a:r>
          </a:p>
        </p:txBody>
      </p:sp>
      <p:pic>
        <p:nvPicPr>
          <p:cNvPr id="4" name="Picture 3" descr="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7772400" cy="87597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登入循序圖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LoginForm -&gt; SQLiteRepo -&gt; PasswordHasher</a:t>
            </a:r>
          </a:p>
          <a:p>
            <a:r>
              <a:t>成功登入後顯示 DashboardForm</a:t>
            </a:r>
          </a:p>
        </p:txBody>
      </p:sp>
      <p:pic>
        <p:nvPicPr>
          <p:cNvPr id="4" name="Picture 3" descr="im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7772400" cy="46075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用例圖與狀態圖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用例：註冊、登入、更新資料、管理會員</a:t>
            </a:r>
          </a:p>
          <a:p>
            <a:r>
              <a:t>狀態：未登入 -&gt; 註冊中 -&gt; 已登入 -&gt; 管理中</a:t>
            </a:r>
          </a:p>
        </p:txBody>
      </p:sp>
      <p:pic>
        <p:nvPicPr>
          <p:cNvPr id="4" name="Picture 3" descr="imag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7772400" cy="7978140"/>
          </a:xfrm>
          <a:prstGeom prst="rect">
            <a:avLst/>
          </a:prstGeom>
        </p:spPr>
      </p:pic>
      <p:pic>
        <p:nvPicPr>
          <p:cNvPr id="5" name="Picture 4" descr="image_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97680"/>
            <a:ext cx="7772400" cy="66834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