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530" autoAdjust="0"/>
  </p:normalViewPr>
  <p:slideViewPr>
    <p:cSldViewPr>
      <p:cViewPr>
        <p:scale>
          <a:sx n="100" d="100"/>
          <a:sy n="100" d="100"/>
        </p:scale>
        <p:origin x="-294" y="-1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16/06/2015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16/06/2015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16/06/2015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16/06/2015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16/06/2015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16/06/2015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16/06/2015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16/06/2015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16/06/2015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16/06/2015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16/06/2015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16/06/2015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rganigramme : Alternative 4"/>
          <p:cNvSpPr/>
          <p:nvPr/>
        </p:nvSpPr>
        <p:spPr>
          <a:xfrm>
            <a:off x="201787" y="1741693"/>
            <a:ext cx="1167769" cy="1238764"/>
          </a:xfrm>
          <a:prstGeom prst="flowChartAlternate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 smtClean="0"/>
              <a:t>Choix du modèle d’article</a:t>
            </a:r>
            <a:endParaRPr lang="fr-FR" sz="1600" b="1" dirty="0"/>
          </a:p>
        </p:txBody>
      </p:sp>
      <p:sp>
        <p:nvSpPr>
          <p:cNvPr id="10" name="Organigramme : Alternative 9"/>
          <p:cNvSpPr/>
          <p:nvPr/>
        </p:nvSpPr>
        <p:spPr>
          <a:xfrm>
            <a:off x="9576" y="3487137"/>
            <a:ext cx="9134424" cy="108012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Rédaction d’un article</a:t>
            </a:r>
            <a:endParaRPr lang="fr-FR" sz="1600" dirty="0"/>
          </a:p>
        </p:txBody>
      </p:sp>
      <p:sp>
        <p:nvSpPr>
          <p:cNvPr id="13" name="Organigramme : Alternative 12"/>
          <p:cNvSpPr/>
          <p:nvPr/>
        </p:nvSpPr>
        <p:spPr>
          <a:xfrm>
            <a:off x="1619672" y="1760548"/>
            <a:ext cx="1114334" cy="1232882"/>
          </a:xfrm>
          <a:prstGeom prst="flowChartAlternate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 smtClean="0"/>
              <a:t>Choix  du titre de l’article</a:t>
            </a:r>
            <a:endParaRPr lang="fr-FR" sz="1600" b="1" dirty="0"/>
          </a:p>
        </p:txBody>
      </p:sp>
      <p:sp>
        <p:nvSpPr>
          <p:cNvPr id="14" name="Organigramme : Alternative 13"/>
          <p:cNvSpPr/>
          <p:nvPr/>
        </p:nvSpPr>
        <p:spPr>
          <a:xfrm>
            <a:off x="2987824" y="1762855"/>
            <a:ext cx="1271060" cy="1238764"/>
          </a:xfrm>
          <a:prstGeom prst="flowChartAlternate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 smtClean="0"/>
              <a:t>Rédaction de l’article</a:t>
            </a:r>
          </a:p>
        </p:txBody>
      </p:sp>
      <p:sp>
        <p:nvSpPr>
          <p:cNvPr id="21" name="Organigramme : Alternative 20"/>
          <p:cNvSpPr/>
          <p:nvPr/>
        </p:nvSpPr>
        <p:spPr>
          <a:xfrm>
            <a:off x="4478653" y="1768737"/>
            <a:ext cx="1374644" cy="1232882"/>
          </a:xfrm>
          <a:prstGeom prst="flowChartAlternate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 smtClean="0"/>
              <a:t>Choix des catégories de l’article</a:t>
            </a:r>
            <a:endParaRPr lang="fr-FR" sz="1600" b="1" dirty="0"/>
          </a:p>
        </p:txBody>
      </p:sp>
      <p:sp>
        <p:nvSpPr>
          <p:cNvPr id="37" name="Organigramme : Alternative 36"/>
          <p:cNvSpPr/>
          <p:nvPr/>
        </p:nvSpPr>
        <p:spPr>
          <a:xfrm>
            <a:off x="6049307" y="1768737"/>
            <a:ext cx="1518252" cy="1232882"/>
          </a:xfrm>
          <a:prstGeom prst="flowChartAlternate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 smtClean="0"/>
              <a:t>Envoi des notifications</a:t>
            </a:r>
            <a:endParaRPr lang="fr-FR" sz="1600" b="1" dirty="0"/>
          </a:p>
        </p:txBody>
      </p:sp>
      <p:cxnSp>
        <p:nvCxnSpPr>
          <p:cNvPr id="38" name="Connecteur droit avec flèche 37"/>
          <p:cNvCxnSpPr>
            <a:stCxn id="37" idx="3"/>
            <a:endCxn id="40" idx="1"/>
          </p:cNvCxnSpPr>
          <p:nvPr/>
        </p:nvCxnSpPr>
        <p:spPr>
          <a:xfrm flipV="1">
            <a:off x="7567559" y="2376989"/>
            <a:ext cx="218141" cy="818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9" name="Connecteur droit avec flèche 38"/>
          <p:cNvCxnSpPr>
            <a:endCxn id="5" idx="1"/>
          </p:cNvCxnSpPr>
          <p:nvPr/>
        </p:nvCxnSpPr>
        <p:spPr>
          <a:xfrm>
            <a:off x="9575" y="2336508"/>
            <a:ext cx="192212" cy="2456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0" name="Organigramme : Alternative 39"/>
          <p:cNvSpPr/>
          <p:nvPr/>
        </p:nvSpPr>
        <p:spPr>
          <a:xfrm>
            <a:off x="7785700" y="1760548"/>
            <a:ext cx="1358300" cy="1232882"/>
          </a:xfrm>
          <a:prstGeom prst="flowChartAlternate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 smtClean="0"/>
              <a:t>Publication de l’article</a:t>
            </a:r>
            <a:endParaRPr lang="fr-FR" sz="1600" b="1" dirty="0"/>
          </a:p>
        </p:txBody>
      </p:sp>
      <p:cxnSp>
        <p:nvCxnSpPr>
          <p:cNvPr id="42" name="Connecteur droit avec flèche 41"/>
          <p:cNvCxnSpPr>
            <a:stCxn id="21" idx="3"/>
            <a:endCxn id="37" idx="1"/>
          </p:cNvCxnSpPr>
          <p:nvPr/>
        </p:nvCxnSpPr>
        <p:spPr>
          <a:xfrm>
            <a:off x="5853297" y="2385178"/>
            <a:ext cx="19601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3" name="Connecteur droit avec flèche 42"/>
          <p:cNvCxnSpPr>
            <a:stCxn id="14" idx="3"/>
            <a:endCxn id="21" idx="1"/>
          </p:cNvCxnSpPr>
          <p:nvPr/>
        </p:nvCxnSpPr>
        <p:spPr>
          <a:xfrm>
            <a:off x="4258884" y="2382237"/>
            <a:ext cx="219769" cy="294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6" name="Connecteur droit avec flèche 45"/>
          <p:cNvCxnSpPr>
            <a:stCxn id="13" idx="3"/>
            <a:endCxn id="14" idx="1"/>
          </p:cNvCxnSpPr>
          <p:nvPr/>
        </p:nvCxnSpPr>
        <p:spPr>
          <a:xfrm>
            <a:off x="2734006" y="2376989"/>
            <a:ext cx="253818" cy="52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7" name="Connecteur droit avec flèche 46"/>
          <p:cNvCxnSpPr>
            <a:stCxn id="5" idx="3"/>
            <a:endCxn id="13" idx="1"/>
          </p:cNvCxnSpPr>
          <p:nvPr/>
        </p:nvCxnSpPr>
        <p:spPr>
          <a:xfrm>
            <a:off x="1369556" y="2361075"/>
            <a:ext cx="250116" cy="1591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64100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rganigramme : Alternative 3"/>
          <p:cNvSpPr/>
          <p:nvPr/>
        </p:nvSpPr>
        <p:spPr>
          <a:xfrm>
            <a:off x="1045890" y="3620966"/>
            <a:ext cx="7062944" cy="108012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&lt;html&gt;&lt;b&gt;&lt;i&gt;Article de système (DT-Wiki) en forme Html&lt;/i&gt;&lt;/b&gt;&lt;/html&gt;</a:t>
            </a:r>
            <a:endParaRPr lang="fr-FR" dirty="0"/>
          </a:p>
        </p:txBody>
      </p:sp>
      <p:cxnSp>
        <p:nvCxnSpPr>
          <p:cNvPr id="9" name="Connecteur droit avec flèche 8"/>
          <p:cNvCxnSpPr/>
          <p:nvPr/>
        </p:nvCxnSpPr>
        <p:spPr>
          <a:xfrm flipH="1" flipV="1">
            <a:off x="4932040" y="3039300"/>
            <a:ext cx="2282" cy="55200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" name="Organigramme : Alternative 18"/>
          <p:cNvSpPr/>
          <p:nvPr/>
        </p:nvSpPr>
        <p:spPr>
          <a:xfrm>
            <a:off x="1043608" y="476672"/>
            <a:ext cx="7062944" cy="1080120"/>
          </a:xfrm>
          <a:prstGeom prst="flowChartAlternate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‘’’’’Article de système (DT-Wiki) en forme de Media wiki’’’’’</a:t>
            </a:r>
            <a:endParaRPr lang="fr-FR" dirty="0"/>
          </a:p>
        </p:txBody>
      </p:sp>
      <p:cxnSp>
        <p:nvCxnSpPr>
          <p:cNvPr id="23" name="Connecteur droit avec flèche 22"/>
          <p:cNvCxnSpPr/>
          <p:nvPr/>
        </p:nvCxnSpPr>
        <p:spPr>
          <a:xfrm>
            <a:off x="4427984" y="3091386"/>
            <a:ext cx="0" cy="55200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7" name="Organigramme : Alternative 26"/>
          <p:cNvSpPr/>
          <p:nvPr/>
        </p:nvSpPr>
        <p:spPr>
          <a:xfrm>
            <a:off x="3275856" y="2011266"/>
            <a:ext cx="2880320" cy="1080120"/>
          </a:xfrm>
          <a:prstGeom prst="flowChartAlternate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Parsoid</a:t>
            </a:r>
            <a:r>
              <a:rPr lang="fr-FR" dirty="0" smtClean="0"/>
              <a:t> (Analyser)</a:t>
            </a:r>
            <a:endParaRPr lang="fr-FR" dirty="0"/>
          </a:p>
        </p:txBody>
      </p:sp>
      <p:cxnSp>
        <p:nvCxnSpPr>
          <p:cNvPr id="30" name="Connecteur droit avec flèche 29"/>
          <p:cNvCxnSpPr/>
          <p:nvPr/>
        </p:nvCxnSpPr>
        <p:spPr>
          <a:xfrm flipV="1">
            <a:off x="4932040" y="1557958"/>
            <a:ext cx="0" cy="4320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3" name="Connecteur droit avec flèche 32"/>
          <p:cNvCxnSpPr/>
          <p:nvPr/>
        </p:nvCxnSpPr>
        <p:spPr>
          <a:xfrm>
            <a:off x="4427984" y="1556792"/>
            <a:ext cx="0" cy="4320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1904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rganigramme : Alternative 3"/>
          <p:cNvSpPr/>
          <p:nvPr/>
        </p:nvSpPr>
        <p:spPr>
          <a:xfrm>
            <a:off x="745716" y="1828012"/>
            <a:ext cx="1449739" cy="1238764"/>
          </a:xfrm>
          <a:prstGeom prst="flowChartAlternate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 smtClean="0"/>
              <a:t>Notification d’un article à valider</a:t>
            </a:r>
            <a:endParaRPr lang="fr-FR" sz="1600" b="1" dirty="0"/>
          </a:p>
        </p:txBody>
      </p:sp>
      <p:sp>
        <p:nvSpPr>
          <p:cNvPr id="5" name="Organigramme : Alternative 4"/>
          <p:cNvSpPr/>
          <p:nvPr/>
        </p:nvSpPr>
        <p:spPr>
          <a:xfrm>
            <a:off x="683569" y="3487137"/>
            <a:ext cx="8104754" cy="108012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Validation d’un article</a:t>
            </a:r>
            <a:endParaRPr lang="fr-FR" sz="1600" dirty="0"/>
          </a:p>
        </p:txBody>
      </p:sp>
      <p:sp>
        <p:nvSpPr>
          <p:cNvPr id="6" name="Organigramme : Alternative 5"/>
          <p:cNvSpPr/>
          <p:nvPr/>
        </p:nvSpPr>
        <p:spPr>
          <a:xfrm>
            <a:off x="2493486" y="1830953"/>
            <a:ext cx="1646466" cy="1232882"/>
          </a:xfrm>
          <a:prstGeom prst="flowChartAlternate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 smtClean="0"/>
              <a:t>Vérifier l’article</a:t>
            </a:r>
          </a:p>
          <a:p>
            <a:pPr algn="ctr"/>
            <a:r>
              <a:rPr lang="fr-FR" sz="1200" b="1" dirty="0" smtClean="0"/>
              <a:t>(contenu/catégories)</a:t>
            </a:r>
            <a:endParaRPr lang="fr-FR" sz="1200" b="1" dirty="0"/>
          </a:p>
        </p:txBody>
      </p:sp>
      <p:sp>
        <p:nvSpPr>
          <p:cNvPr id="7" name="Organigramme : Alternative 6"/>
          <p:cNvSpPr/>
          <p:nvPr/>
        </p:nvSpPr>
        <p:spPr>
          <a:xfrm>
            <a:off x="4381124" y="1834893"/>
            <a:ext cx="1189817" cy="1238764"/>
          </a:xfrm>
          <a:prstGeom prst="flowChartAlternate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 smtClean="0"/>
              <a:t>Validation de l’article</a:t>
            </a:r>
            <a:endParaRPr lang="fr-FR" sz="1600" b="1" dirty="0"/>
          </a:p>
        </p:txBody>
      </p:sp>
      <p:cxnSp>
        <p:nvCxnSpPr>
          <p:cNvPr id="9" name="Connecteur droit avec flèche 8"/>
          <p:cNvCxnSpPr>
            <a:stCxn id="4" idx="3"/>
            <a:endCxn id="6" idx="1"/>
          </p:cNvCxnSpPr>
          <p:nvPr/>
        </p:nvCxnSpPr>
        <p:spPr>
          <a:xfrm>
            <a:off x="2195455" y="2447394"/>
            <a:ext cx="298031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Connecteur droit avec flèche 9"/>
          <p:cNvCxnSpPr>
            <a:stCxn id="6" idx="3"/>
            <a:endCxn id="7" idx="1"/>
          </p:cNvCxnSpPr>
          <p:nvPr/>
        </p:nvCxnSpPr>
        <p:spPr>
          <a:xfrm>
            <a:off x="4139952" y="2447394"/>
            <a:ext cx="241172" cy="688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Connecteur droit avec flèche 10"/>
          <p:cNvCxnSpPr>
            <a:endCxn id="13" idx="1"/>
          </p:cNvCxnSpPr>
          <p:nvPr/>
        </p:nvCxnSpPr>
        <p:spPr>
          <a:xfrm flipV="1">
            <a:off x="5570941" y="2433028"/>
            <a:ext cx="297203" cy="294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Organigramme : Alternative 12"/>
          <p:cNvSpPr/>
          <p:nvPr/>
        </p:nvSpPr>
        <p:spPr>
          <a:xfrm>
            <a:off x="5868144" y="1816587"/>
            <a:ext cx="1440159" cy="1232882"/>
          </a:xfrm>
          <a:prstGeom prst="flowChartAlternate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 smtClean="0"/>
              <a:t>Envoi de la notification de la validation</a:t>
            </a:r>
            <a:endParaRPr lang="fr-FR" sz="1600" b="1" dirty="0"/>
          </a:p>
        </p:txBody>
      </p:sp>
      <p:cxnSp>
        <p:nvCxnSpPr>
          <p:cNvPr id="14" name="Connecteur droit avec flèche 13"/>
          <p:cNvCxnSpPr>
            <a:endCxn id="4" idx="1"/>
          </p:cNvCxnSpPr>
          <p:nvPr/>
        </p:nvCxnSpPr>
        <p:spPr>
          <a:xfrm>
            <a:off x="591840" y="2447394"/>
            <a:ext cx="15387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>
            <a:stCxn id="13" idx="3"/>
            <a:endCxn id="17" idx="1"/>
          </p:cNvCxnSpPr>
          <p:nvPr/>
        </p:nvCxnSpPr>
        <p:spPr>
          <a:xfrm>
            <a:off x="7308303" y="2433028"/>
            <a:ext cx="25391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Organigramme : Alternative 16"/>
          <p:cNvSpPr/>
          <p:nvPr/>
        </p:nvSpPr>
        <p:spPr>
          <a:xfrm>
            <a:off x="7562213" y="1816587"/>
            <a:ext cx="1226110" cy="1232882"/>
          </a:xfrm>
          <a:prstGeom prst="flowChartAlternate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 smtClean="0"/>
              <a:t>Article validé</a:t>
            </a:r>
            <a:endParaRPr lang="fr-FR" sz="1600" b="1" dirty="0"/>
          </a:p>
        </p:txBody>
      </p:sp>
    </p:spTree>
    <p:extLst>
      <p:ext uri="{BB962C8B-B14F-4D97-AF65-F5344CB8AC3E}">
        <p14:creationId xmlns:p14="http://schemas.microsoft.com/office/powerpoint/2010/main" val="2377734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rganigramme : Alternative 3"/>
          <p:cNvSpPr/>
          <p:nvPr/>
        </p:nvSpPr>
        <p:spPr>
          <a:xfrm>
            <a:off x="971600" y="1799247"/>
            <a:ext cx="1223855" cy="1238764"/>
          </a:xfrm>
          <a:prstGeom prst="flowChartAlternate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 smtClean="0"/>
              <a:t>Choix de l’article à modifier</a:t>
            </a:r>
            <a:endParaRPr lang="fr-FR" sz="1600" b="1" dirty="0"/>
          </a:p>
        </p:txBody>
      </p:sp>
      <p:sp>
        <p:nvSpPr>
          <p:cNvPr id="5" name="Organigramme : Alternative 4"/>
          <p:cNvSpPr/>
          <p:nvPr/>
        </p:nvSpPr>
        <p:spPr>
          <a:xfrm>
            <a:off x="666694" y="3494752"/>
            <a:ext cx="7649722" cy="108012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Modification d’un article</a:t>
            </a:r>
            <a:endParaRPr lang="fr-FR" sz="1600" dirty="0"/>
          </a:p>
        </p:txBody>
      </p:sp>
      <p:sp>
        <p:nvSpPr>
          <p:cNvPr id="6" name="Organigramme : Alternative 5"/>
          <p:cNvSpPr/>
          <p:nvPr/>
        </p:nvSpPr>
        <p:spPr>
          <a:xfrm>
            <a:off x="2571403" y="1831696"/>
            <a:ext cx="1712565" cy="1232882"/>
          </a:xfrm>
          <a:prstGeom prst="flowChartAlternate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 smtClean="0"/>
              <a:t>Modification de l’article</a:t>
            </a:r>
          </a:p>
          <a:p>
            <a:pPr algn="ctr"/>
            <a:r>
              <a:rPr lang="fr-FR" sz="1600" b="1" dirty="0" smtClean="0"/>
              <a:t>(contenu / catégories)</a:t>
            </a:r>
            <a:endParaRPr lang="fr-FR" sz="1600" b="1" dirty="0"/>
          </a:p>
        </p:txBody>
      </p:sp>
      <p:cxnSp>
        <p:nvCxnSpPr>
          <p:cNvPr id="8" name="Connecteur droit avec flèche 7"/>
          <p:cNvCxnSpPr/>
          <p:nvPr/>
        </p:nvCxnSpPr>
        <p:spPr>
          <a:xfrm>
            <a:off x="2195455" y="2421570"/>
            <a:ext cx="379760" cy="588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Connecteur droit avec flèche 9"/>
          <p:cNvCxnSpPr>
            <a:stCxn id="6" idx="3"/>
            <a:endCxn id="11" idx="1"/>
          </p:cNvCxnSpPr>
          <p:nvPr/>
        </p:nvCxnSpPr>
        <p:spPr>
          <a:xfrm>
            <a:off x="4283968" y="2448137"/>
            <a:ext cx="556962" cy="230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Organigramme : Alternative 10"/>
          <p:cNvSpPr/>
          <p:nvPr/>
        </p:nvSpPr>
        <p:spPr>
          <a:xfrm>
            <a:off x="4840930" y="1834003"/>
            <a:ext cx="1612587" cy="1232882"/>
          </a:xfrm>
          <a:prstGeom prst="flowChartAlternate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 smtClean="0"/>
              <a:t>Notification des modifications</a:t>
            </a:r>
            <a:endParaRPr lang="fr-FR" sz="1600" b="1" dirty="0"/>
          </a:p>
        </p:txBody>
      </p:sp>
      <p:cxnSp>
        <p:nvCxnSpPr>
          <p:cNvPr id="13" name="Connecteur droit avec flèche 12"/>
          <p:cNvCxnSpPr/>
          <p:nvPr/>
        </p:nvCxnSpPr>
        <p:spPr>
          <a:xfrm>
            <a:off x="565415" y="2402947"/>
            <a:ext cx="379760" cy="588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Organigramme : Alternative 13"/>
          <p:cNvSpPr/>
          <p:nvPr/>
        </p:nvSpPr>
        <p:spPr>
          <a:xfrm>
            <a:off x="7020272" y="1835791"/>
            <a:ext cx="1154102" cy="1232882"/>
          </a:xfrm>
          <a:prstGeom prst="flowChartAlternate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 smtClean="0"/>
              <a:t>Article modifié</a:t>
            </a:r>
            <a:endParaRPr lang="fr-FR" sz="1600" b="1" dirty="0"/>
          </a:p>
        </p:txBody>
      </p:sp>
      <p:cxnSp>
        <p:nvCxnSpPr>
          <p:cNvPr id="15" name="Connecteur droit avec flèche 14"/>
          <p:cNvCxnSpPr>
            <a:stCxn id="11" idx="3"/>
            <a:endCxn id="14" idx="1"/>
          </p:cNvCxnSpPr>
          <p:nvPr/>
        </p:nvCxnSpPr>
        <p:spPr>
          <a:xfrm>
            <a:off x="6453517" y="2450444"/>
            <a:ext cx="566755" cy="17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889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rganigramme : Alternative 4"/>
          <p:cNvSpPr/>
          <p:nvPr/>
        </p:nvSpPr>
        <p:spPr>
          <a:xfrm>
            <a:off x="1587366" y="4567257"/>
            <a:ext cx="5655789" cy="108012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Création d’un utilisateur</a:t>
            </a:r>
            <a:endParaRPr lang="fr-FR" dirty="0"/>
          </a:p>
        </p:txBody>
      </p:sp>
      <p:sp>
        <p:nvSpPr>
          <p:cNvPr id="34" name="Organigramme : Alternative 33"/>
          <p:cNvSpPr/>
          <p:nvPr/>
        </p:nvSpPr>
        <p:spPr>
          <a:xfrm>
            <a:off x="1587367" y="2852936"/>
            <a:ext cx="2330119" cy="1238764"/>
          </a:xfrm>
          <a:prstGeom prst="flowChartAlternate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Saisir les données </a:t>
            </a:r>
            <a:r>
              <a:rPr lang="fr-FR" b="1" dirty="0" smtClean="0"/>
              <a:t>de </a:t>
            </a:r>
            <a:r>
              <a:rPr lang="fr-FR" b="1" dirty="0"/>
              <a:t>l’utilisateur</a:t>
            </a:r>
          </a:p>
        </p:txBody>
      </p:sp>
      <p:sp>
        <p:nvSpPr>
          <p:cNvPr id="35" name="Organigramme : Alternative 34"/>
          <p:cNvSpPr/>
          <p:nvPr/>
        </p:nvSpPr>
        <p:spPr>
          <a:xfrm>
            <a:off x="4913037" y="2852936"/>
            <a:ext cx="2330119" cy="1238764"/>
          </a:xfrm>
          <a:prstGeom prst="flowChartAlternate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Choisir le groupe de l’utilisateur</a:t>
            </a:r>
            <a:endParaRPr lang="fr-FR" b="1" dirty="0"/>
          </a:p>
        </p:txBody>
      </p:sp>
      <p:cxnSp>
        <p:nvCxnSpPr>
          <p:cNvPr id="36" name="Connecteur droit avec flèche 35"/>
          <p:cNvCxnSpPr/>
          <p:nvPr/>
        </p:nvCxnSpPr>
        <p:spPr>
          <a:xfrm>
            <a:off x="1207607" y="3466425"/>
            <a:ext cx="379760" cy="588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avec flèche 36"/>
          <p:cNvCxnSpPr>
            <a:endCxn id="35" idx="1"/>
          </p:cNvCxnSpPr>
          <p:nvPr/>
        </p:nvCxnSpPr>
        <p:spPr>
          <a:xfrm>
            <a:off x="3917486" y="3472318"/>
            <a:ext cx="995551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9" name="Organigramme : Alternative 38"/>
          <p:cNvSpPr/>
          <p:nvPr/>
        </p:nvSpPr>
        <p:spPr>
          <a:xfrm>
            <a:off x="3131840" y="1182124"/>
            <a:ext cx="2330119" cy="1238764"/>
          </a:xfrm>
          <a:prstGeom prst="flowChartAlternate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r-FR" b="1" dirty="0" smtClean="0"/>
              <a:t>L’utilisateur est créé</a:t>
            </a:r>
            <a:endParaRPr lang="fr-FR" b="1" dirty="0"/>
          </a:p>
        </p:txBody>
      </p:sp>
      <p:cxnSp>
        <p:nvCxnSpPr>
          <p:cNvPr id="40" name="Connecteur droit avec flèche 39"/>
          <p:cNvCxnSpPr>
            <a:stCxn id="34" idx="0"/>
            <a:endCxn id="39" idx="2"/>
          </p:cNvCxnSpPr>
          <p:nvPr/>
        </p:nvCxnSpPr>
        <p:spPr>
          <a:xfrm flipV="1">
            <a:off x="2752427" y="2420888"/>
            <a:ext cx="1544473" cy="4320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3" name="Connecteur droit avec flèche 42"/>
          <p:cNvCxnSpPr>
            <a:stCxn id="35" idx="0"/>
            <a:endCxn id="39" idx="2"/>
          </p:cNvCxnSpPr>
          <p:nvPr/>
        </p:nvCxnSpPr>
        <p:spPr>
          <a:xfrm flipH="1" flipV="1">
            <a:off x="4296900" y="2420888"/>
            <a:ext cx="1781197" cy="4320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72357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rganigramme : Alternative 3"/>
          <p:cNvSpPr/>
          <p:nvPr/>
        </p:nvSpPr>
        <p:spPr>
          <a:xfrm>
            <a:off x="1587366" y="4567257"/>
            <a:ext cx="5655789" cy="108012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Création d’une catégorie </a:t>
            </a:r>
            <a:endParaRPr lang="fr-FR" dirty="0"/>
          </a:p>
        </p:txBody>
      </p:sp>
      <p:sp>
        <p:nvSpPr>
          <p:cNvPr id="5" name="Organigramme : Alternative 4"/>
          <p:cNvSpPr/>
          <p:nvPr/>
        </p:nvSpPr>
        <p:spPr>
          <a:xfrm>
            <a:off x="1587367" y="2852936"/>
            <a:ext cx="2330119" cy="1238764"/>
          </a:xfrm>
          <a:prstGeom prst="flowChartAlternate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Saisir le nom de la catégorie</a:t>
            </a:r>
            <a:endParaRPr lang="fr-FR" b="1" dirty="0"/>
          </a:p>
        </p:txBody>
      </p:sp>
      <p:cxnSp>
        <p:nvCxnSpPr>
          <p:cNvPr id="7" name="Connecteur droit avec flèche 6"/>
          <p:cNvCxnSpPr/>
          <p:nvPr/>
        </p:nvCxnSpPr>
        <p:spPr>
          <a:xfrm>
            <a:off x="1207607" y="3466425"/>
            <a:ext cx="379760" cy="588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avec flèche 7"/>
          <p:cNvCxnSpPr/>
          <p:nvPr/>
        </p:nvCxnSpPr>
        <p:spPr>
          <a:xfrm>
            <a:off x="3917486" y="3472318"/>
            <a:ext cx="995551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Organigramme : Alternative 8"/>
          <p:cNvSpPr/>
          <p:nvPr/>
        </p:nvSpPr>
        <p:spPr>
          <a:xfrm>
            <a:off x="4913037" y="2824524"/>
            <a:ext cx="2330119" cy="1238764"/>
          </a:xfrm>
          <a:prstGeom prst="flowChartAlternate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r-FR" b="1" dirty="0" smtClean="0"/>
              <a:t>La catégorie est créée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32772454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rganigramme : Alternative 3"/>
          <p:cNvSpPr/>
          <p:nvPr/>
        </p:nvSpPr>
        <p:spPr>
          <a:xfrm>
            <a:off x="1397488" y="4567257"/>
            <a:ext cx="6126840" cy="108012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Création d’une </a:t>
            </a:r>
            <a:r>
              <a:rPr lang="fr-FR" dirty="0" smtClean="0"/>
              <a:t>sous-catégorie </a:t>
            </a:r>
            <a:endParaRPr lang="fr-FR" dirty="0"/>
          </a:p>
        </p:txBody>
      </p:sp>
      <p:sp>
        <p:nvSpPr>
          <p:cNvPr id="5" name="Organigramme : Alternative 4"/>
          <p:cNvSpPr/>
          <p:nvPr/>
        </p:nvSpPr>
        <p:spPr>
          <a:xfrm>
            <a:off x="1397488" y="2852936"/>
            <a:ext cx="1760497" cy="1238764"/>
          </a:xfrm>
          <a:prstGeom prst="flowChartAlternate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Saisir le nom de la catégorie</a:t>
            </a:r>
            <a:endParaRPr lang="fr-FR" b="1" dirty="0"/>
          </a:p>
        </p:txBody>
      </p:sp>
      <p:cxnSp>
        <p:nvCxnSpPr>
          <p:cNvPr id="6" name="Connecteur droit avec flèche 5"/>
          <p:cNvCxnSpPr/>
          <p:nvPr/>
        </p:nvCxnSpPr>
        <p:spPr>
          <a:xfrm>
            <a:off x="990819" y="3466425"/>
            <a:ext cx="379760" cy="588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/>
          <p:cNvCxnSpPr>
            <a:stCxn id="5" idx="3"/>
            <a:endCxn id="9" idx="1"/>
          </p:cNvCxnSpPr>
          <p:nvPr/>
        </p:nvCxnSpPr>
        <p:spPr>
          <a:xfrm>
            <a:off x="3157985" y="3472318"/>
            <a:ext cx="422674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Organigramme : Alternative 7"/>
          <p:cNvSpPr/>
          <p:nvPr/>
        </p:nvSpPr>
        <p:spPr>
          <a:xfrm>
            <a:off x="5789855" y="2852936"/>
            <a:ext cx="1734473" cy="1238764"/>
          </a:xfrm>
          <a:prstGeom prst="flowChartAlternate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r-FR" b="1" dirty="0" smtClean="0"/>
              <a:t>La catégorie est créée </a:t>
            </a:r>
            <a:endParaRPr lang="fr-FR" b="1" dirty="0"/>
          </a:p>
        </p:txBody>
      </p:sp>
      <p:sp>
        <p:nvSpPr>
          <p:cNvPr id="9" name="Organigramme : Alternative 8"/>
          <p:cNvSpPr/>
          <p:nvPr/>
        </p:nvSpPr>
        <p:spPr>
          <a:xfrm>
            <a:off x="3580659" y="2852936"/>
            <a:ext cx="1760497" cy="1238764"/>
          </a:xfrm>
          <a:prstGeom prst="flowChartAlternate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Choisir une catégorie mère</a:t>
            </a:r>
            <a:endParaRPr lang="fr-FR" b="1" dirty="0"/>
          </a:p>
        </p:txBody>
      </p:sp>
      <p:cxnSp>
        <p:nvCxnSpPr>
          <p:cNvPr id="17" name="Connecteur droit avec flèche 16"/>
          <p:cNvCxnSpPr>
            <a:stCxn id="9" idx="3"/>
          </p:cNvCxnSpPr>
          <p:nvPr/>
        </p:nvCxnSpPr>
        <p:spPr>
          <a:xfrm>
            <a:off x="5341156" y="3472318"/>
            <a:ext cx="448699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89550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rganigramme : Alternative 3"/>
          <p:cNvSpPr/>
          <p:nvPr/>
        </p:nvSpPr>
        <p:spPr>
          <a:xfrm>
            <a:off x="1397488" y="4567257"/>
            <a:ext cx="6126840" cy="108012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Demande de création d’une catégorie</a:t>
            </a:r>
            <a:endParaRPr lang="fr-FR" dirty="0"/>
          </a:p>
        </p:txBody>
      </p:sp>
      <p:sp>
        <p:nvSpPr>
          <p:cNvPr id="5" name="Organigramme : Alternative 4"/>
          <p:cNvSpPr/>
          <p:nvPr/>
        </p:nvSpPr>
        <p:spPr>
          <a:xfrm>
            <a:off x="1397488" y="2852936"/>
            <a:ext cx="1760497" cy="1238764"/>
          </a:xfrm>
          <a:prstGeom prst="flowChartAlternate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Saisir la demande</a:t>
            </a:r>
            <a:endParaRPr lang="fr-FR" b="1" dirty="0"/>
          </a:p>
        </p:txBody>
      </p:sp>
      <p:cxnSp>
        <p:nvCxnSpPr>
          <p:cNvPr id="6" name="Connecteur droit avec flèche 5"/>
          <p:cNvCxnSpPr/>
          <p:nvPr/>
        </p:nvCxnSpPr>
        <p:spPr>
          <a:xfrm>
            <a:off x="990819" y="3466425"/>
            <a:ext cx="379760" cy="588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/>
          <p:cNvCxnSpPr>
            <a:stCxn id="5" idx="3"/>
            <a:endCxn id="9" idx="1"/>
          </p:cNvCxnSpPr>
          <p:nvPr/>
        </p:nvCxnSpPr>
        <p:spPr>
          <a:xfrm>
            <a:off x="3157985" y="3472318"/>
            <a:ext cx="422674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Organigramme : Alternative 7"/>
          <p:cNvSpPr/>
          <p:nvPr/>
        </p:nvSpPr>
        <p:spPr>
          <a:xfrm>
            <a:off x="5789855" y="2852936"/>
            <a:ext cx="1734473" cy="1238764"/>
          </a:xfrm>
          <a:prstGeom prst="flowChartAlternate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r-FR" b="1" dirty="0" smtClean="0"/>
              <a:t>La demande est envoyée</a:t>
            </a:r>
            <a:endParaRPr lang="fr-FR" b="1" dirty="0"/>
          </a:p>
        </p:txBody>
      </p:sp>
      <p:sp>
        <p:nvSpPr>
          <p:cNvPr id="9" name="Organigramme : Alternative 8"/>
          <p:cNvSpPr/>
          <p:nvPr/>
        </p:nvSpPr>
        <p:spPr>
          <a:xfrm>
            <a:off x="3580659" y="2852936"/>
            <a:ext cx="1760497" cy="1238764"/>
          </a:xfrm>
          <a:prstGeom prst="flowChartAlternate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Valider la demande</a:t>
            </a:r>
            <a:endParaRPr lang="fr-FR" b="1" dirty="0"/>
          </a:p>
        </p:txBody>
      </p:sp>
      <p:cxnSp>
        <p:nvCxnSpPr>
          <p:cNvPr id="10" name="Connecteur droit avec flèche 9"/>
          <p:cNvCxnSpPr>
            <a:stCxn id="9" idx="3"/>
          </p:cNvCxnSpPr>
          <p:nvPr/>
        </p:nvCxnSpPr>
        <p:spPr>
          <a:xfrm>
            <a:off x="5341156" y="3472318"/>
            <a:ext cx="448699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38893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rganigramme : Alternative 3"/>
          <p:cNvSpPr/>
          <p:nvPr/>
        </p:nvSpPr>
        <p:spPr>
          <a:xfrm>
            <a:off x="1397488" y="4567257"/>
            <a:ext cx="6270856" cy="108012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Afficher le dernier article</a:t>
            </a:r>
            <a:endParaRPr lang="fr-FR" dirty="0"/>
          </a:p>
        </p:txBody>
      </p:sp>
      <p:sp>
        <p:nvSpPr>
          <p:cNvPr id="5" name="Organigramme : Alternative 4"/>
          <p:cNvSpPr/>
          <p:nvPr/>
        </p:nvSpPr>
        <p:spPr>
          <a:xfrm>
            <a:off x="2808920" y="764704"/>
            <a:ext cx="1760497" cy="1238764"/>
          </a:xfrm>
          <a:prstGeom prst="flowChartAlternate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Système</a:t>
            </a:r>
            <a:endParaRPr lang="fr-FR" b="1" dirty="0"/>
          </a:p>
        </p:txBody>
      </p:sp>
      <p:cxnSp>
        <p:nvCxnSpPr>
          <p:cNvPr id="6" name="Connecteur droit avec flèche 5"/>
          <p:cNvCxnSpPr>
            <a:endCxn id="5" idx="0"/>
          </p:cNvCxnSpPr>
          <p:nvPr/>
        </p:nvCxnSpPr>
        <p:spPr>
          <a:xfrm>
            <a:off x="3689169" y="476672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Organigramme : Alternative 7"/>
          <p:cNvSpPr/>
          <p:nvPr/>
        </p:nvSpPr>
        <p:spPr>
          <a:xfrm>
            <a:off x="2913543" y="2936567"/>
            <a:ext cx="1551252" cy="1238764"/>
          </a:xfrm>
          <a:prstGeom prst="flowChartAlternate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r-FR" b="1" dirty="0" smtClean="0"/>
              <a:t>Les derniers articles  selon les catégories</a:t>
            </a:r>
            <a:endParaRPr lang="fr-FR" b="1" dirty="0"/>
          </a:p>
        </p:txBody>
      </p:sp>
      <p:sp>
        <p:nvSpPr>
          <p:cNvPr id="9" name="Organigramme : Alternative 8"/>
          <p:cNvSpPr/>
          <p:nvPr/>
        </p:nvSpPr>
        <p:spPr>
          <a:xfrm>
            <a:off x="1397488" y="2924944"/>
            <a:ext cx="1224136" cy="1238764"/>
          </a:xfrm>
          <a:prstGeom prst="flowChartAlternate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Base de données</a:t>
            </a:r>
            <a:endParaRPr lang="fr-FR" b="1" dirty="0"/>
          </a:p>
        </p:txBody>
      </p:sp>
      <p:cxnSp>
        <p:nvCxnSpPr>
          <p:cNvPr id="10" name="Connecteur droit avec flèche 9"/>
          <p:cNvCxnSpPr>
            <a:stCxn id="5" idx="2"/>
            <a:endCxn id="9" idx="0"/>
          </p:cNvCxnSpPr>
          <p:nvPr/>
        </p:nvCxnSpPr>
        <p:spPr>
          <a:xfrm flipH="1">
            <a:off x="2009556" y="2003468"/>
            <a:ext cx="1679613" cy="92147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Connecteur droit avec flèche 17"/>
          <p:cNvCxnSpPr>
            <a:stCxn id="9" idx="3"/>
            <a:endCxn id="8" idx="1"/>
          </p:cNvCxnSpPr>
          <p:nvPr/>
        </p:nvCxnSpPr>
        <p:spPr>
          <a:xfrm>
            <a:off x="2621624" y="3544326"/>
            <a:ext cx="291919" cy="1162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6" name="Organigramme : Alternative 25"/>
          <p:cNvSpPr/>
          <p:nvPr/>
        </p:nvSpPr>
        <p:spPr>
          <a:xfrm>
            <a:off x="4788024" y="2936567"/>
            <a:ext cx="2016224" cy="1238764"/>
          </a:xfrm>
          <a:prstGeom prst="flowChartAlternate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r-FR" b="1" dirty="0" smtClean="0"/>
              <a:t>Filtrer les résultats et choisir l’article le plus récent</a:t>
            </a:r>
            <a:endParaRPr lang="fr-FR" b="1" dirty="0"/>
          </a:p>
        </p:txBody>
      </p:sp>
      <p:cxnSp>
        <p:nvCxnSpPr>
          <p:cNvPr id="28" name="Connecteur droit avec flèche 27"/>
          <p:cNvCxnSpPr>
            <a:stCxn id="8" idx="3"/>
            <a:endCxn id="26" idx="1"/>
          </p:cNvCxnSpPr>
          <p:nvPr/>
        </p:nvCxnSpPr>
        <p:spPr>
          <a:xfrm>
            <a:off x="4464795" y="3555949"/>
            <a:ext cx="323229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8" name="Connecteur droit avec flèche 47"/>
          <p:cNvCxnSpPr>
            <a:stCxn id="5" idx="3"/>
            <a:endCxn id="50" idx="1"/>
          </p:cNvCxnSpPr>
          <p:nvPr/>
        </p:nvCxnSpPr>
        <p:spPr>
          <a:xfrm flipV="1">
            <a:off x="4569417" y="1355674"/>
            <a:ext cx="1568353" cy="2841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0" name="Organigramme : Alternative 49"/>
          <p:cNvSpPr/>
          <p:nvPr/>
        </p:nvSpPr>
        <p:spPr>
          <a:xfrm>
            <a:off x="6137770" y="736292"/>
            <a:ext cx="1332955" cy="1238764"/>
          </a:xfrm>
          <a:prstGeom prst="flowChartAlternate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L’article est affiché</a:t>
            </a:r>
            <a:endParaRPr lang="fr-FR" b="1" dirty="0"/>
          </a:p>
        </p:txBody>
      </p:sp>
      <p:cxnSp>
        <p:nvCxnSpPr>
          <p:cNvPr id="60" name="Connecteur droit avec flèche 59"/>
          <p:cNvCxnSpPr>
            <a:stCxn id="26" idx="0"/>
          </p:cNvCxnSpPr>
          <p:nvPr/>
        </p:nvCxnSpPr>
        <p:spPr>
          <a:xfrm flipH="1" flipV="1">
            <a:off x="4464795" y="1975056"/>
            <a:ext cx="1331341" cy="96151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63449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rganigramme : Alternative 3"/>
          <p:cNvSpPr/>
          <p:nvPr/>
        </p:nvSpPr>
        <p:spPr>
          <a:xfrm>
            <a:off x="1037945" y="4567736"/>
            <a:ext cx="7062944" cy="108012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Chercher un article</a:t>
            </a:r>
            <a:endParaRPr lang="fr-FR" dirty="0"/>
          </a:p>
        </p:txBody>
      </p:sp>
      <p:sp>
        <p:nvSpPr>
          <p:cNvPr id="5" name="Organigramme : Alternative 4"/>
          <p:cNvSpPr/>
          <p:nvPr/>
        </p:nvSpPr>
        <p:spPr>
          <a:xfrm>
            <a:off x="2808920" y="764704"/>
            <a:ext cx="1760497" cy="1238764"/>
          </a:xfrm>
          <a:prstGeom prst="flowChartAlternate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Système</a:t>
            </a:r>
            <a:endParaRPr lang="fr-FR" b="1" dirty="0"/>
          </a:p>
        </p:txBody>
      </p:sp>
      <p:cxnSp>
        <p:nvCxnSpPr>
          <p:cNvPr id="6" name="Connecteur droit avec flèche 5"/>
          <p:cNvCxnSpPr>
            <a:endCxn id="5" idx="0"/>
          </p:cNvCxnSpPr>
          <p:nvPr/>
        </p:nvCxnSpPr>
        <p:spPr>
          <a:xfrm>
            <a:off x="3689169" y="476672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Organigramme : Alternative 6"/>
          <p:cNvSpPr/>
          <p:nvPr/>
        </p:nvSpPr>
        <p:spPr>
          <a:xfrm>
            <a:off x="2913542" y="2936567"/>
            <a:ext cx="1946489" cy="1238764"/>
          </a:xfrm>
          <a:prstGeom prst="flowChartAlternate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r-FR" b="1" dirty="0" smtClean="0"/>
              <a:t>Les correspondances du mot</a:t>
            </a:r>
            <a:endParaRPr lang="fr-FR" b="1" dirty="0"/>
          </a:p>
        </p:txBody>
      </p:sp>
      <p:sp>
        <p:nvSpPr>
          <p:cNvPr id="8" name="Organigramme : Alternative 7"/>
          <p:cNvSpPr/>
          <p:nvPr/>
        </p:nvSpPr>
        <p:spPr>
          <a:xfrm>
            <a:off x="1397488" y="2924944"/>
            <a:ext cx="1224136" cy="1238764"/>
          </a:xfrm>
          <a:prstGeom prst="flowChartAlternate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Base de données</a:t>
            </a:r>
            <a:endParaRPr lang="fr-FR" b="1" dirty="0"/>
          </a:p>
        </p:txBody>
      </p:sp>
      <p:cxnSp>
        <p:nvCxnSpPr>
          <p:cNvPr id="9" name="Connecteur droit avec flèche 8"/>
          <p:cNvCxnSpPr>
            <a:stCxn id="5" idx="2"/>
            <a:endCxn id="8" idx="0"/>
          </p:cNvCxnSpPr>
          <p:nvPr/>
        </p:nvCxnSpPr>
        <p:spPr>
          <a:xfrm flipH="1">
            <a:off x="2009556" y="2003468"/>
            <a:ext cx="1679613" cy="92147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Connecteur droit avec flèche 9"/>
          <p:cNvCxnSpPr>
            <a:stCxn id="8" idx="3"/>
            <a:endCxn id="7" idx="1"/>
          </p:cNvCxnSpPr>
          <p:nvPr/>
        </p:nvCxnSpPr>
        <p:spPr>
          <a:xfrm>
            <a:off x="2621624" y="3544326"/>
            <a:ext cx="291918" cy="1162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Organigramme : Alternative 10"/>
          <p:cNvSpPr/>
          <p:nvPr/>
        </p:nvSpPr>
        <p:spPr>
          <a:xfrm>
            <a:off x="5129658" y="2936567"/>
            <a:ext cx="2016224" cy="1238764"/>
          </a:xfrm>
          <a:prstGeom prst="flowChartAlternate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r-FR" b="1" dirty="0" smtClean="0"/>
              <a:t>Filtrer les résultats</a:t>
            </a:r>
            <a:endParaRPr lang="fr-FR" b="1" dirty="0"/>
          </a:p>
        </p:txBody>
      </p:sp>
      <p:cxnSp>
        <p:nvCxnSpPr>
          <p:cNvPr id="12" name="Connecteur droit avec flèche 11"/>
          <p:cNvCxnSpPr>
            <a:stCxn id="7" idx="3"/>
            <a:endCxn id="11" idx="1"/>
          </p:cNvCxnSpPr>
          <p:nvPr/>
        </p:nvCxnSpPr>
        <p:spPr>
          <a:xfrm>
            <a:off x="4860031" y="3555949"/>
            <a:ext cx="269627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Connecteur droit avec flèche 12"/>
          <p:cNvCxnSpPr>
            <a:stCxn id="5" idx="3"/>
            <a:endCxn id="14" idx="1"/>
          </p:cNvCxnSpPr>
          <p:nvPr/>
        </p:nvCxnSpPr>
        <p:spPr>
          <a:xfrm>
            <a:off x="4569417" y="1384086"/>
            <a:ext cx="866679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Organigramme : Alternative 13"/>
          <p:cNvSpPr/>
          <p:nvPr/>
        </p:nvSpPr>
        <p:spPr>
          <a:xfrm>
            <a:off x="5436096" y="613796"/>
            <a:ext cx="1962622" cy="1540580"/>
          </a:xfrm>
          <a:prstGeom prst="flowChartAlternate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Afficher les résultats selon les correspondances</a:t>
            </a:r>
            <a:endParaRPr lang="fr-FR" b="1" dirty="0"/>
          </a:p>
        </p:txBody>
      </p:sp>
      <p:cxnSp>
        <p:nvCxnSpPr>
          <p:cNvPr id="23" name="Connecteur droit avec flèche 22"/>
          <p:cNvCxnSpPr>
            <a:stCxn id="11" idx="0"/>
          </p:cNvCxnSpPr>
          <p:nvPr/>
        </p:nvCxnSpPr>
        <p:spPr>
          <a:xfrm flipH="1" flipV="1">
            <a:off x="4569417" y="1844824"/>
            <a:ext cx="1568353" cy="109174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959083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</TotalTime>
  <Words>217</Words>
  <Application>Microsoft Office PowerPoint</Application>
  <PresentationFormat>Affichage à l'écran (4:3)</PresentationFormat>
  <Paragraphs>50</Paragraphs>
  <Slides>10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1" baseType="lpstr"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BOUALLEGUE Hilmi</dc:creator>
  <cp:lastModifiedBy>BOUALLEGUE Hilmi</cp:lastModifiedBy>
  <cp:revision>108</cp:revision>
  <dcterms:created xsi:type="dcterms:W3CDTF">2015-06-11T09:41:57Z</dcterms:created>
  <dcterms:modified xsi:type="dcterms:W3CDTF">2015-06-16T09:32:55Z</dcterms:modified>
</cp:coreProperties>
</file>