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317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5039-B4E7-4EBF-BF77-C410BE214CB8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F74-32E8-43D8-944D-6477142D6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30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5039-B4E7-4EBF-BF77-C410BE214CB8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F74-32E8-43D8-944D-6477142D6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5039-B4E7-4EBF-BF77-C410BE214CB8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F74-32E8-43D8-944D-6477142D6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25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5039-B4E7-4EBF-BF77-C410BE214CB8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F74-32E8-43D8-944D-6477142D6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99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5039-B4E7-4EBF-BF77-C410BE214CB8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F74-32E8-43D8-944D-6477142D6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72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5039-B4E7-4EBF-BF77-C410BE214CB8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F74-32E8-43D8-944D-6477142D6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5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5039-B4E7-4EBF-BF77-C410BE214CB8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F74-32E8-43D8-944D-6477142D6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41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5039-B4E7-4EBF-BF77-C410BE214CB8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F74-32E8-43D8-944D-6477142D6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76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5039-B4E7-4EBF-BF77-C410BE214CB8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F74-32E8-43D8-944D-6477142D6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18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5039-B4E7-4EBF-BF77-C410BE214CB8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F74-32E8-43D8-944D-6477142D6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98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5039-B4E7-4EBF-BF77-C410BE214CB8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7F74-32E8-43D8-944D-6477142D6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78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D5039-B4E7-4EBF-BF77-C410BE214CB8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37F74-32E8-43D8-944D-6477142D6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8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6192687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Accueil général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2708920"/>
            <a:ext cx="7632848" cy="1752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Portails</a:t>
            </a:r>
          </a:p>
          <a:p>
            <a:r>
              <a:rPr lang="fr-FR" sz="2600" dirty="0" smtClean="0">
                <a:solidFill>
                  <a:srgbClr val="0070C0"/>
                </a:solidFill>
              </a:rPr>
              <a:t>Entomologie - Lutte - R&amp;D - Environnement - Littoral - Gestion des risques - Bonnes Pratiques</a:t>
            </a:r>
            <a:endParaRPr lang="fr-FR" sz="2600" dirty="0">
              <a:solidFill>
                <a:srgbClr val="0070C0"/>
              </a:solidFill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55576" y="836712"/>
            <a:ext cx="7632848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 smtClean="0">
                <a:solidFill>
                  <a:schemeClr val="tx1"/>
                </a:solidFill>
              </a:rPr>
              <a:t>Présentation wiki</a:t>
            </a:r>
          </a:p>
          <a:p>
            <a:r>
              <a:rPr lang="fr-FR" i="1" dirty="0" smtClean="0">
                <a:solidFill>
                  <a:schemeClr val="tx1"/>
                </a:solidFill>
              </a:rPr>
              <a:t>quoi, pourquoi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55576" y="4581128"/>
            <a:ext cx="3744416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u="sng" dirty="0" smtClean="0">
                <a:solidFill>
                  <a:schemeClr val="tx1"/>
                </a:solidFill>
              </a:rPr>
              <a:t>Article du mois</a:t>
            </a:r>
          </a:p>
          <a:p>
            <a:pPr algn="l"/>
            <a:r>
              <a:rPr lang="fr-FR" sz="2600" dirty="0" smtClean="0">
                <a:solidFill>
                  <a:schemeClr val="tx1"/>
                </a:solidFill>
              </a:rPr>
              <a:t>(choix éditorial)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644008" y="4581128"/>
            <a:ext cx="3744416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dirty="0" smtClean="0">
                <a:solidFill>
                  <a:schemeClr val="tx1"/>
                </a:solidFill>
              </a:rPr>
              <a:t>Recherche</a:t>
            </a:r>
          </a:p>
          <a:p>
            <a:pPr algn="l"/>
            <a:r>
              <a:rPr lang="fr-FR" sz="2600" dirty="0" smtClean="0">
                <a:solidFill>
                  <a:schemeClr val="tx1"/>
                </a:solidFill>
              </a:rPr>
              <a:t>Fils d’actus RSS</a:t>
            </a:r>
          </a:p>
          <a:p>
            <a:pPr algn="l"/>
            <a:r>
              <a:rPr lang="fr-FR" sz="2600" dirty="0" smtClean="0">
                <a:solidFill>
                  <a:schemeClr val="tx1"/>
                </a:solidFill>
              </a:rPr>
              <a:t>Liens vers l’extérieur</a:t>
            </a:r>
            <a:endParaRPr lang="fr-FR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8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6192687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Portail n°1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44008" y="4581128"/>
            <a:ext cx="3744416" cy="175260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Portails</a:t>
            </a:r>
          </a:p>
          <a:p>
            <a:r>
              <a:rPr lang="fr-FR" sz="2600" dirty="0" smtClean="0">
                <a:solidFill>
                  <a:srgbClr val="0070C0"/>
                </a:solidFill>
              </a:rPr>
              <a:t>Entomologie - Lutte - R&amp;D - Environnement - Littoral - Gestion des risques - Bonnes Pratiques</a:t>
            </a:r>
            <a:endParaRPr lang="fr-FR" sz="2600" dirty="0">
              <a:solidFill>
                <a:srgbClr val="0070C0"/>
              </a:solidFill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55576" y="836712"/>
            <a:ext cx="7632848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 smtClean="0">
                <a:solidFill>
                  <a:srgbClr val="0070C0"/>
                </a:solidFill>
              </a:rPr>
              <a:t>Entomologie</a:t>
            </a:r>
          </a:p>
          <a:p>
            <a:pPr algn="l"/>
            <a:r>
              <a:rPr lang="fr-FR" sz="2400" dirty="0" smtClean="0">
                <a:solidFill>
                  <a:srgbClr val="0070C0"/>
                </a:solidFill>
              </a:rPr>
              <a:t>Présentation, définition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55576" y="2708920"/>
            <a:ext cx="3744416" cy="36248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smtClean="0">
                <a:solidFill>
                  <a:schemeClr val="accent4"/>
                </a:solidFill>
              </a:rPr>
              <a:t>Catégories</a:t>
            </a:r>
          </a:p>
          <a:p>
            <a:pPr algn="l"/>
            <a:endParaRPr lang="fr-FR" sz="2400" dirty="0" smtClean="0">
              <a:solidFill>
                <a:schemeClr val="accent4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accent4"/>
                </a:solidFill>
              </a:rPr>
              <a:t>Notions de base sur le moustique (GBP)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chemeClr val="accent4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accent4"/>
                </a:solidFill>
              </a:rPr>
              <a:t>La surveillance entomologique (GBP)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644008" y="2708920"/>
            <a:ext cx="3744416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u="sng" dirty="0" smtClean="0">
                <a:solidFill>
                  <a:schemeClr val="tx1"/>
                </a:solidFill>
              </a:rPr>
              <a:t>Dernier article ajouté</a:t>
            </a:r>
          </a:p>
          <a:p>
            <a:pPr algn="l"/>
            <a:r>
              <a:rPr lang="fr-FR" sz="2600" dirty="0" smtClean="0">
                <a:solidFill>
                  <a:schemeClr val="tx1"/>
                </a:solidFill>
              </a:rPr>
              <a:t>(choix automatique)</a:t>
            </a:r>
            <a:endParaRPr lang="fr-FR" sz="26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10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6192687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Catégorie n°1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4581128"/>
            <a:ext cx="7632848" cy="1752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fr-FR" sz="2600" i="1" dirty="0" smtClean="0">
                <a:solidFill>
                  <a:srgbClr val="0070C0"/>
                </a:solidFill>
              </a:rPr>
              <a:t>Portails ou apparait la catégorie (?)</a:t>
            </a:r>
          </a:p>
          <a:p>
            <a:r>
              <a:rPr lang="fr-FR" sz="2600" dirty="0" smtClean="0">
                <a:solidFill>
                  <a:srgbClr val="0070C0"/>
                </a:solidFill>
              </a:rPr>
              <a:t>Entomologie - Lutte - R&amp;D - Environnement - Littoral - Gestion des risques - Bonnes Pratiques</a:t>
            </a:r>
            <a:endParaRPr lang="fr-FR" sz="2600" dirty="0">
              <a:solidFill>
                <a:srgbClr val="0070C0"/>
              </a:solidFill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55576" y="836712"/>
            <a:ext cx="7632848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 smtClean="0">
                <a:solidFill>
                  <a:schemeClr val="accent4"/>
                </a:solidFill>
              </a:rPr>
              <a:t>Notions de base sur le moustique (GBP)</a:t>
            </a:r>
          </a:p>
          <a:p>
            <a:pPr algn="l"/>
            <a:r>
              <a:rPr lang="fr-FR" sz="2400" dirty="0" smtClean="0">
                <a:solidFill>
                  <a:schemeClr val="accent4"/>
                </a:solidFill>
              </a:rPr>
              <a:t>Définition</a:t>
            </a:r>
          </a:p>
          <a:p>
            <a:pPr algn="r"/>
            <a:r>
              <a:rPr lang="fr-FR" sz="2400" dirty="0" smtClean="0">
                <a:solidFill>
                  <a:schemeClr val="accent4"/>
                </a:solidFill>
              </a:rPr>
              <a:t>Lien vers article du nom de la catégorie</a:t>
            </a:r>
            <a:endParaRPr lang="fr-FR" sz="2400" dirty="0">
              <a:solidFill>
                <a:schemeClr val="accent4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55576" y="2708920"/>
            <a:ext cx="3744416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dirty="0" smtClean="0">
                <a:solidFill>
                  <a:schemeClr val="accent3">
                    <a:lumMod val="75000"/>
                  </a:schemeClr>
                </a:solidFill>
              </a:rPr>
              <a:t>Thèmes (Sous-catégories)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entomologie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entomologie médicale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lutte intégrée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règlementation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644008" y="2708920"/>
            <a:ext cx="3744416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u="sng" dirty="0" smtClean="0">
                <a:solidFill>
                  <a:schemeClr val="tx1"/>
                </a:solidFill>
              </a:rPr>
              <a:t>Dernier article ajouté</a:t>
            </a:r>
          </a:p>
          <a:p>
            <a:pPr algn="l"/>
            <a:r>
              <a:rPr lang="fr-FR" sz="2600" dirty="0" smtClean="0">
                <a:solidFill>
                  <a:schemeClr val="tx1"/>
                </a:solidFill>
              </a:rPr>
              <a:t>(choix automatique)</a:t>
            </a:r>
            <a:endParaRPr lang="fr-FR" sz="26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6192687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Catégorie n°2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4581128"/>
            <a:ext cx="7632848" cy="1752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fr-FR" sz="2600" i="1" dirty="0" smtClean="0">
                <a:solidFill>
                  <a:srgbClr val="0070C0"/>
                </a:solidFill>
              </a:rPr>
              <a:t>Portails ou apparait la catégorie (?)</a:t>
            </a:r>
          </a:p>
          <a:p>
            <a:r>
              <a:rPr lang="fr-FR" sz="2600" dirty="0" smtClean="0">
                <a:solidFill>
                  <a:srgbClr val="0070C0"/>
                </a:solidFill>
              </a:rPr>
              <a:t>Entomologie - Lutte - R&amp;D - Environnement - Littoral - Gestion des risques - Bonnes Pratiques</a:t>
            </a:r>
            <a:endParaRPr lang="fr-FR" sz="2600" dirty="0">
              <a:solidFill>
                <a:srgbClr val="0070C0"/>
              </a:solidFill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55576" y="836712"/>
            <a:ext cx="7632848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 smtClean="0">
                <a:solidFill>
                  <a:schemeClr val="accent4"/>
                </a:solidFill>
              </a:rPr>
              <a:t>La surveillance entomologique (GBP)</a:t>
            </a:r>
          </a:p>
          <a:p>
            <a:pPr algn="l"/>
            <a:r>
              <a:rPr lang="fr-FR" sz="2400" dirty="0" smtClean="0">
                <a:solidFill>
                  <a:schemeClr val="accent4"/>
                </a:solidFill>
              </a:rPr>
              <a:t>Définition</a:t>
            </a:r>
          </a:p>
          <a:p>
            <a:pPr algn="r"/>
            <a:r>
              <a:rPr lang="fr-FR" sz="2400" dirty="0" smtClean="0">
                <a:solidFill>
                  <a:schemeClr val="accent4"/>
                </a:solidFill>
              </a:rPr>
              <a:t>Lien vers article du nom de la catégorie</a:t>
            </a:r>
            <a:endParaRPr lang="fr-FR" sz="2400" dirty="0">
              <a:solidFill>
                <a:schemeClr val="accent4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55576" y="2708920"/>
            <a:ext cx="3744416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dirty="0" smtClean="0">
                <a:solidFill>
                  <a:schemeClr val="accent3">
                    <a:lumMod val="75000"/>
                  </a:schemeClr>
                </a:solidFill>
              </a:rPr>
              <a:t>Thèmes (Sous-catégories)</a:t>
            </a:r>
            <a:endParaRPr lang="fr-FR" sz="26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err="1" smtClean="0">
                <a:solidFill>
                  <a:schemeClr val="accent3">
                    <a:lumMod val="75000"/>
                  </a:schemeClr>
                </a:solidFill>
              </a:rPr>
              <a:t>benchmarking</a:t>
            </a:r>
            <a:endParaRPr lang="fr-FR" sz="13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échantillonnage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formation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technique de piégeage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traçabilité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644008" y="2708920"/>
            <a:ext cx="3744416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u="sng" dirty="0" smtClean="0">
                <a:solidFill>
                  <a:schemeClr val="tx1"/>
                </a:solidFill>
              </a:rPr>
              <a:t>Dernier article ajouté</a:t>
            </a:r>
          </a:p>
          <a:p>
            <a:pPr algn="l"/>
            <a:r>
              <a:rPr lang="fr-FR" sz="2600" dirty="0" smtClean="0">
                <a:solidFill>
                  <a:schemeClr val="tx1"/>
                </a:solidFill>
              </a:rPr>
              <a:t>(choix automatique)</a:t>
            </a:r>
            <a:endParaRPr lang="fr-FR" sz="26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43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6192687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Portail n°2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44008" y="4581128"/>
            <a:ext cx="3744416" cy="1752600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Portails</a:t>
            </a:r>
          </a:p>
          <a:p>
            <a:r>
              <a:rPr lang="fr-FR" sz="2600" dirty="0" smtClean="0">
                <a:solidFill>
                  <a:srgbClr val="0070C0"/>
                </a:solidFill>
              </a:rPr>
              <a:t>Entomologie - Lutte - R&amp;D - Environnement - Littoral - Gestion des risques - Bonnes Pratiques</a:t>
            </a:r>
            <a:endParaRPr lang="fr-FR" sz="2600" dirty="0">
              <a:solidFill>
                <a:srgbClr val="0070C0"/>
              </a:solidFill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55576" y="836712"/>
            <a:ext cx="7632848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 smtClean="0">
                <a:solidFill>
                  <a:srgbClr val="0070C0"/>
                </a:solidFill>
              </a:rPr>
              <a:t>Lutte</a:t>
            </a:r>
          </a:p>
          <a:p>
            <a:pPr algn="l"/>
            <a:r>
              <a:rPr lang="fr-FR" sz="2400" dirty="0" smtClean="0">
                <a:solidFill>
                  <a:srgbClr val="0070C0"/>
                </a:solidFill>
              </a:rPr>
              <a:t>Présentation, définition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55576" y="2708920"/>
            <a:ext cx="3744416" cy="36248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smtClean="0">
                <a:solidFill>
                  <a:schemeClr val="accent4"/>
                </a:solidFill>
              </a:rPr>
              <a:t>Catégories</a:t>
            </a:r>
          </a:p>
          <a:p>
            <a:pPr algn="l"/>
            <a:endParaRPr lang="fr-FR" sz="2400" dirty="0" smtClean="0">
              <a:solidFill>
                <a:schemeClr val="accent4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accent4"/>
                </a:solidFill>
              </a:rPr>
              <a:t>Les méthodes de lutte (GBP)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accent4"/>
                </a:solidFill>
              </a:rPr>
              <a:t>La participation communautaire </a:t>
            </a:r>
            <a:r>
              <a:rPr lang="fr-FR" sz="2400" dirty="0" smtClean="0">
                <a:solidFill>
                  <a:schemeClr val="accent4"/>
                </a:solidFill>
              </a:rPr>
              <a:t>(GBP)</a:t>
            </a:r>
            <a:endParaRPr lang="fr-FR" sz="2400" dirty="0" smtClean="0">
              <a:solidFill>
                <a:schemeClr val="accent4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accent4"/>
                </a:solidFill>
              </a:rPr>
              <a:t>La lutte biocide (GBP)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644008" y="2708920"/>
            <a:ext cx="3744416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u="sng" dirty="0" smtClean="0">
                <a:solidFill>
                  <a:schemeClr val="tx1"/>
                </a:solidFill>
              </a:rPr>
              <a:t>Dernier article ajouté</a:t>
            </a:r>
          </a:p>
          <a:p>
            <a:pPr algn="l"/>
            <a:r>
              <a:rPr lang="fr-FR" sz="2600" dirty="0" smtClean="0">
                <a:solidFill>
                  <a:schemeClr val="tx1"/>
                </a:solidFill>
              </a:rPr>
              <a:t>(choix automatique)</a:t>
            </a:r>
            <a:endParaRPr lang="fr-FR" sz="26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73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6192687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Catégorie n°3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4581128"/>
            <a:ext cx="7632848" cy="1752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fr-FR" sz="2600" i="1" dirty="0" smtClean="0">
                <a:solidFill>
                  <a:srgbClr val="0070C0"/>
                </a:solidFill>
              </a:rPr>
              <a:t>Portails ou apparait la catégorie (?)</a:t>
            </a:r>
          </a:p>
          <a:p>
            <a:r>
              <a:rPr lang="fr-FR" sz="2600" dirty="0" smtClean="0">
                <a:solidFill>
                  <a:srgbClr val="0070C0"/>
                </a:solidFill>
              </a:rPr>
              <a:t>Entomologie - Lutte - R&amp;D - Environnement - Littoral - Gestion des risques - Bonnes Pratiques</a:t>
            </a:r>
            <a:endParaRPr lang="fr-FR" sz="2600" dirty="0">
              <a:solidFill>
                <a:srgbClr val="0070C0"/>
              </a:solidFill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55576" y="836712"/>
            <a:ext cx="7632848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 smtClean="0">
                <a:solidFill>
                  <a:schemeClr val="accent4"/>
                </a:solidFill>
              </a:rPr>
              <a:t>Les méthodes de lutte (GBP)</a:t>
            </a:r>
          </a:p>
          <a:p>
            <a:pPr algn="l"/>
            <a:r>
              <a:rPr lang="fr-FR" sz="2400" dirty="0" smtClean="0">
                <a:solidFill>
                  <a:schemeClr val="accent4"/>
                </a:solidFill>
              </a:rPr>
              <a:t>Définition</a:t>
            </a:r>
          </a:p>
          <a:p>
            <a:pPr algn="r"/>
            <a:r>
              <a:rPr lang="fr-FR" sz="2400" dirty="0" smtClean="0">
                <a:solidFill>
                  <a:schemeClr val="accent4"/>
                </a:solidFill>
              </a:rPr>
              <a:t>Lien vers article du nom de la catégorie</a:t>
            </a:r>
            <a:endParaRPr lang="fr-FR" sz="2400" dirty="0">
              <a:solidFill>
                <a:schemeClr val="accent4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55576" y="2708920"/>
            <a:ext cx="3744416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dirty="0" smtClean="0">
                <a:solidFill>
                  <a:schemeClr val="accent3">
                    <a:lumMod val="75000"/>
                  </a:schemeClr>
                </a:solidFill>
              </a:rPr>
              <a:t>Thèmes (Sous-catégories)</a:t>
            </a:r>
            <a:endParaRPr lang="fr-FR" sz="26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biocide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biologique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génétique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lutte intégrée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Physique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répulsif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644008" y="2708920"/>
            <a:ext cx="3744416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u="sng" dirty="0" smtClean="0">
                <a:solidFill>
                  <a:schemeClr val="tx1"/>
                </a:solidFill>
              </a:rPr>
              <a:t>Dernier article ajouté</a:t>
            </a:r>
          </a:p>
          <a:p>
            <a:pPr algn="l"/>
            <a:r>
              <a:rPr lang="fr-FR" sz="2600" dirty="0" smtClean="0">
                <a:solidFill>
                  <a:schemeClr val="tx1"/>
                </a:solidFill>
              </a:rPr>
              <a:t>(choix automatique)</a:t>
            </a:r>
            <a:endParaRPr lang="fr-FR" sz="26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0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6192687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Catégorie n°4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4581128"/>
            <a:ext cx="7632848" cy="1752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fr-FR" sz="2600" i="1" dirty="0" smtClean="0">
                <a:solidFill>
                  <a:srgbClr val="0070C0"/>
                </a:solidFill>
              </a:rPr>
              <a:t>Portails ou apparait la catégorie (?)</a:t>
            </a:r>
          </a:p>
          <a:p>
            <a:r>
              <a:rPr lang="fr-FR" sz="2600" dirty="0" smtClean="0">
                <a:solidFill>
                  <a:srgbClr val="0070C0"/>
                </a:solidFill>
              </a:rPr>
              <a:t>Entomologie - Lutte - R&amp;D - Environnement - Littoral - Gestion des risques - Bonnes Pratiques</a:t>
            </a:r>
            <a:endParaRPr lang="fr-FR" sz="2600" dirty="0">
              <a:solidFill>
                <a:srgbClr val="0070C0"/>
              </a:solidFill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55576" y="836712"/>
            <a:ext cx="7632848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 smtClean="0">
                <a:solidFill>
                  <a:schemeClr val="accent4"/>
                </a:solidFill>
              </a:rPr>
              <a:t>La participation communautaire (GBP)</a:t>
            </a:r>
          </a:p>
          <a:p>
            <a:pPr algn="l"/>
            <a:r>
              <a:rPr lang="fr-FR" sz="2400" dirty="0" smtClean="0">
                <a:solidFill>
                  <a:schemeClr val="accent4"/>
                </a:solidFill>
              </a:rPr>
              <a:t>Définition</a:t>
            </a:r>
          </a:p>
          <a:p>
            <a:pPr algn="r"/>
            <a:r>
              <a:rPr lang="fr-FR" sz="2400" dirty="0" smtClean="0">
                <a:solidFill>
                  <a:schemeClr val="accent4"/>
                </a:solidFill>
              </a:rPr>
              <a:t>Lien vers article du nom de la catégorie</a:t>
            </a:r>
            <a:endParaRPr lang="fr-FR" sz="2400" dirty="0">
              <a:solidFill>
                <a:schemeClr val="accent4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55576" y="2708920"/>
            <a:ext cx="3744416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dirty="0" smtClean="0">
                <a:solidFill>
                  <a:schemeClr val="accent3">
                    <a:lumMod val="75000"/>
                  </a:schemeClr>
                </a:solidFill>
              </a:rPr>
              <a:t>Thèmes (Sous-catégories)</a:t>
            </a:r>
            <a:endParaRPr lang="fr-FR" sz="26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err="1" smtClean="0">
                <a:solidFill>
                  <a:schemeClr val="accent3">
                    <a:lumMod val="75000"/>
                  </a:schemeClr>
                </a:solidFill>
              </a:rPr>
              <a:t>benchmarking</a:t>
            </a:r>
            <a:endParaRPr lang="fr-FR" sz="13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communication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formation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outils pédagogiques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participation communautaire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règlementation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traçabilité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644008" y="2708920"/>
            <a:ext cx="3744416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u="sng" dirty="0" smtClean="0">
                <a:solidFill>
                  <a:schemeClr val="tx1"/>
                </a:solidFill>
              </a:rPr>
              <a:t>Dernier article ajouté</a:t>
            </a:r>
          </a:p>
          <a:p>
            <a:pPr algn="l"/>
            <a:r>
              <a:rPr lang="fr-FR" sz="2600" dirty="0" smtClean="0">
                <a:solidFill>
                  <a:schemeClr val="tx1"/>
                </a:solidFill>
              </a:rPr>
              <a:t>(choix automatique)</a:t>
            </a:r>
            <a:endParaRPr lang="fr-FR" sz="26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0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6192687"/>
          </a:xfrm>
        </p:spPr>
        <p:txBody>
          <a:bodyPr>
            <a:noAutofit/>
          </a:bodyPr>
          <a:lstStyle/>
          <a:p>
            <a:pPr algn="l"/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Catégorie n°5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4581128"/>
            <a:ext cx="7632848" cy="1752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fr-FR" sz="2600" i="1" dirty="0" smtClean="0">
                <a:solidFill>
                  <a:srgbClr val="0070C0"/>
                </a:solidFill>
              </a:rPr>
              <a:t>Portails ou apparait la catégorie (?)</a:t>
            </a:r>
          </a:p>
          <a:p>
            <a:r>
              <a:rPr lang="fr-FR" sz="2600" dirty="0" smtClean="0">
                <a:solidFill>
                  <a:srgbClr val="0070C0"/>
                </a:solidFill>
              </a:rPr>
              <a:t>Entomologie - Lutte - R&amp;D - Environnement - Littoral - Gestion des risques - Bonnes Pratiques</a:t>
            </a:r>
            <a:endParaRPr lang="fr-FR" sz="2600" dirty="0">
              <a:solidFill>
                <a:srgbClr val="0070C0"/>
              </a:solidFill>
            </a:endParaRP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755576" y="836712"/>
            <a:ext cx="7632848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 smtClean="0">
                <a:solidFill>
                  <a:schemeClr val="accent4"/>
                </a:solidFill>
              </a:rPr>
              <a:t>La lutte biocide (GBP)</a:t>
            </a:r>
          </a:p>
          <a:p>
            <a:pPr algn="l"/>
            <a:r>
              <a:rPr lang="fr-FR" sz="2400" dirty="0" smtClean="0">
                <a:solidFill>
                  <a:schemeClr val="accent4"/>
                </a:solidFill>
              </a:rPr>
              <a:t>Définition</a:t>
            </a:r>
          </a:p>
          <a:p>
            <a:pPr algn="r"/>
            <a:r>
              <a:rPr lang="fr-FR" sz="2400" dirty="0" smtClean="0">
                <a:solidFill>
                  <a:schemeClr val="accent4"/>
                </a:solidFill>
              </a:rPr>
              <a:t>Lien vers article du nom de la catégorie</a:t>
            </a:r>
            <a:endParaRPr lang="fr-FR" sz="2400" dirty="0">
              <a:solidFill>
                <a:schemeClr val="accent4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755576" y="2708920"/>
            <a:ext cx="3744416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dirty="0" smtClean="0">
                <a:solidFill>
                  <a:schemeClr val="accent3">
                    <a:lumMod val="75000"/>
                  </a:schemeClr>
                </a:solidFill>
              </a:rPr>
              <a:t>Thèmes (Sous-catégories)</a:t>
            </a:r>
            <a:endParaRPr lang="fr-FR" sz="26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expérimentation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formulation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hygiène et sécurité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accent3">
                    <a:lumMod val="75000"/>
                  </a:schemeClr>
                </a:solidFill>
              </a:rPr>
              <a:t>pulvérisation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300" smtClean="0">
                <a:solidFill>
                  <a:schemeClr val="accent3">
                    <a:lumMod val="75000"/>
                  </a:schemeClr>
                </a:solidFill>
              </a:rPr>
              <a:t>stockage</a:t>
            </a:r>
            <a:endParaRPr lang="fr-FR" sz="13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4644008" y="2708920"/>
            <a:ext cx="3744416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600" u="sng" dirty="0" smtClean="0">
                <a:solidFill>
                  <a:schemeClr val="tx1"/>
                </a:solidFill>
              </a:rPr>
              <a:t>Dernier article ajouté</a:t>
            </a:r>
          </a:p>
          <a:p>
            <a:pPr algn="l"/>
            <a:r>
              <a:rPr lang="fr-FR" sz="2600" dirty="0" smtClean="0">
                <a:solidFill>
                  <a:schemeClr val="tx1"/>
                </a:solidFill>
              </a:rPr>
              <a:t>(choix automatique)</a:t>
            </a:r>
            <a:endParaRPr lang="fr-FR" sz="26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070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424</Words>
  <Application>Microsoft Office PowerPoint</Application>
  <PresentationFormat>Affichage à l'écran (4:3)</PresentationFormat>
  <Paragraphs>106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Accueil général        </vt:lpstr>
      <vt:lpstr>Portail n°1        </vt:lpstr>
      <vt:lpstr>Catégorie n°1        </vt:lpstr>
      <vt:lpstr>Catégorie n°2        </vt:lpstr>
      <vt:lpstr>Portail n°2        </vt:lpstr>
      <vt:lpstr>Catégorie n°3        </vt:lpstr>
      <vt:lpstr>Catégorie n°4        </vt:lpstr>
      <vt:lpstr>Catégorie n°5        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Accueil général</dc:title>
  <dc:creator>BARRAS Nathalie</dc:creator>
  <cp:lastModifiedBy>BARRAS Nathalie</cp:lastModifiedBy>
  <cp:revision>6</cp:revision>
  <dcterms:created xsi:type="dcterms:W3CDTF">2015-04-08T15:12:18Z</dcterms:created>
  <dcterms:modified xsi:type="dcterms:W3CDTF">2015-04-08T16:40:21Z</dcterms:modified>
</cp:coreProperties>
</file>