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9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C944-CC9C-4967-9E28-5F0299201B75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4F761-FD2A-4FEE-997D-2D95BD9D3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3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07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80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1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14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63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26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2874-E986-2DCE-5C77-A3EA5B27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23EB1-4643-2EB4-A0AB-9E2063EF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3F3A-3B9A-688A-99D0-95EC9756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427C-FAF1-0720-A7B5-43FD93C9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2047-E5A3-B2F2-37D4-A373B8D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4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0261-6345-91F4-8EA7-EF66E27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5576-3612-EC4A-0C9A-3FA01498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08C2-3A0D-C335-16B4-27B8F2EB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9853-B162-F8C1-86E0-FB018F64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2E4D-D377-8C85-6FC7-62C4D40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39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CFC94-586A-85A2-7149-53A164A06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3DBB-5A76-10B8-3D1D-16768486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13E3-03B6-3082-FA49-9ED14B0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4CC2-2C67-B6A0-4FD1-675F754C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8391-1927-0759-421A-077C95B6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59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800" cy="28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37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07400" y="3497933"/>
            <a:ext cx="573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5507400" y="2237667"/>
            <a:ext cx="57336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42430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81200" cy="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7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896395" y="3303267"/>
            <a:ext cx="36560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960000" y="3303267"/>
            <a:ext cx="36560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960000" y="2436800"/>
            <a:ext cx="3656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896391" y="2436800"/>
            <a:ext cx="3656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988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835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950967" y="2534484"/>
            <a:ext cx="5742000" cy="2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950967" y="1679917"/>
            <a:ext cx="5742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6692967" y="1286768"/>
            <a:ext cx="2938000" cy="428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69347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60128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847400" y="1630185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847400" y="4452585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508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FB5A-3DD8-F85B-640C-9883D06E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B419-14E1-784F-6E66-295BF580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AABD-6006-9346-EF0B-206CA3F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D9E8-FA44-3945-C400-B15B84F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7053-ABC1-3E57-D904-C7231005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2423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6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4147333" y="2376817"/>
            <a:ext cx="7093600" cy="12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4147333" y="3818383"/>
            <a:ext cx="70936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9349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45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960000" y="1872900"/>
            <a:ext cx="1015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4088917"/>
            <a:ext cx="1015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3612237" y="1872900"/>
            <a:ext cx="1015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3612237" y="4088917"/>
            <a:ext cx="1015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6264473" y="1872900"/>
            <a:ext cx="1015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6264473" y="4088917"/>
            <a:ext cx="1015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960000" y="2469691"/>
            <a:ext cx="21252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3612237" y="2469691"/>
            <a:ext cx="21252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6264473" y="2469691"/>
            <a:ext cx="21252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960000" y="4685664"/>
            <a:ext cx="21252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3612237" y="4685664"/>
            <a:ext cx="21252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6264473" y="4685664"/>
            <a:ext cx="21252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85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5010733" y="2582767"/>
            <a:ext cx="431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5010733" y="3244767"/>
            <a:ext cx="43108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25915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1202467" y="3338167"/>
            <a:ext cx="29288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4631509" y="3338167"/>
            <a:ext cx="29288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8060561" y="3338167"/>
            <a:ext cx="29288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1202467" y="2145633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4631515" y="2145633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8060561" y="2145633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87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3095673" y="23318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7486541" y="23318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3095672" y="45459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7486541" y="45459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3095672" y="1839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3095672" y="40533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7486505" y="1839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7486505" y="40533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731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960000" y="2280228"/>
            <a:ext cx="2882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4654600" y="2280199"/>
            <a:ext cx="2882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960000" y="4665067"/>
            <a:ext cx="2882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4654600" y="4665061"/>
            <a:ext cx="2882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8358225" y="2280199"/>
            <a:ext cx="2882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8358225" y="4665061"/>
            <a:ext cx="2882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960000" y="1356967"/>
            <a:ext cx="28828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4654600" y="1356967"/>
            <a:ext cx="28828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8358225" y="1356967"/>
            <a:ext cx="28828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960000" y="3737463"/>
            <a:ext cx="28828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4654600" y="3737463"/>
            <a:ext cx="28828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8358225" y="3737463"/>
            <a:ext cx="28828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610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53102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5310167" y="22932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5310000" y="4815933"/>
            <a:ext cx="5930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400600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691794" y="1006783"/>
            <a:ext cx="4508145" cy="4844448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82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8FB-5BFC-A06B-847B-A66E8461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EA0F-4BD0-CA6C-0FB5-7E255899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8392-0CDB-86AA-AE36-D96A4234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C9B6-32D6-A7EB-EE23-FE776A7C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5665-A384-7EDE-FCA1-A85D5AE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178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7255816" y="1791113"/>
            <a:ext cx="3940493" cy="3275777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7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8C4-159A-CC1B-C147-4B0F47B9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130-CE62-A625-5DA6-271F09FDC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6FC5-40CB-5047-D87B-0E9FACD5D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05B0-9FD4-4CFD-C78C-D70C21C9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CF3D-20FD-F2C8-37DA-F805FC9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1FB7-CF0E-7840-9419-0F5DB1F9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5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B16-7D06-ADA2-0794-8D11418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2037-D48D-3228-333A-D8A44A3C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15CF2-D9F0-06C0-40AD-E50CD2D7B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A08-0F1C-4F78-3721-B40977AD7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FD0FA-1A26-4DA3-EC03-45901E56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54524-D17F-F756-CC43-FCC6F33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7CF9-D35D-7483-1764-E23DC75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C8CB-B83D-76AF-6482-5BD7B0F4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514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1566-5D33-39D8-23B0-E45CB6C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4BC55-E503-3647-49BF-9A9FE31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971F-E24D-3BF4-7C7B-0BAEFE75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08019-F8C8-6EC1-94D4-4FE0617E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6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1BB03-42E6-688E-5294-884C6055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7B415-60B3-69A4-BD28-C1040FFF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C5E4-9AED-636C-B132-AAA1484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4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DD3-BA25-61B5-7575-708E3D29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5D6F-4CD3-0726-812E-E8577FCC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E42C-23B1-2FA0-05F2-1A43831C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81D1-7FD4-A7EB-9956-D3AB5D5E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04D-B398-59E8-4460-FC5EA8D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87D9-4F1B-E145-9D70-DCE50355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C4BA-B568-09DE-D305-F84BB6F3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04940-686B-A686-73DB-989244DE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5F524-1EF8-FAD7-ADA0-143C82E0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9C00-BFE7-A4BB-4401-101A03A8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CCDC-4D90-F493-B777-71372818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72131-1E22-5661-3353-7E7C7946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4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4B2A-29F2-5837-632F-B190E2C2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D44F-D284-E4DE-F70F-FCEC7BE0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E5A0-180B-C2EE-7D58-CCC2B7D5B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0B39-E4AF-419F-8670-D35B931DF524}" type="datetimeFigureOut">
              <a:rPr lang="en-ID" smtClean="0"/>
              <a:t>12/01/2024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45E5-C2C5-3B93-2CDC-538677452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B8C1-8241-A6A6-FB88-16B94326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7E15-E0AC-468E-B4CC-DBB5AE8515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71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439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514834" y="2451069"/>
            <a:ext cx="5826800" cy="155498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933" b="0" dirty="0" err="1"/>
              <a:t>Aplikasi</a:t>
            </a:r>
            <a:r>
              <a:rPr lang="en-US" sz="4933" b="0" dirty="0"/>
              <a:t> </a:t>
            </a:r>
            <a:r>
              <a:rPr lang="en-US" sz="4933" b="0" dirty="0" err="1"/>
              <a:t>penghitung</a:t>
            </a:r>
            <a:r>
              <a:rPr lang="en-US" sz="4933" b="0" dirty="0"/>
              <a:t> volume </a:t>
            </a:r>
            <a:r>
              <a:rPr lang="en-US" sz="4933" b="0" dirty="0" err="1"/>
              <a:t>bangun</a:t>
            </a:r>
            <a:r>
              <a:rPr lang="en-US" sz="4933" b="0" dirty="0"/>
              <a:t> </a:t>
            </a:r>
            <a:r>
              <a:rPr lang="en-US" sz="4933" b="0" dirty="0" err="1"/>
              <a:t>ruang</a:t>
            </a:r>
            <a:endParaRPr sz="4933" b="0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6864321" y="1617931"/>
            <a:ext cx="4499937" cy="3568752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52A6C05-D657-1E63-7C9F-56298F31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94" y="4325078"/>
            <a:ext cx="6838524" cy="892601"/>
          </a:xfrm>
        </p:spPr>
        <p:txBody>
          <a:bodyPr/>
          <a:lstStyle/>
          <a:p>
            <a:r>
              <a:rPr lang="en-US" sz="2000" spc="-87" dirty="0">
                <a:solidFill>
                  <a:srgbClr val="000000"/>
                </a:solidFill>
                <a:latin typeface="DM Sans Bold"/>
              </a:rPr>
              <a:t>Presented by 2300018072_B_Muhammad </a:t>
            </a:r>
            <a:r>
              <a:rPr lang="en-US" sz="2000" spc="-87" dirty="0" err="1">
                <a:solidFill>
                  <a:srgbClr val="000000"/>
                </a:solidFill>
                <a:latin typeface="DM Sans Bold"/>
              </a:rPr>
              <a:t>Hilmi</a:t>
            </a:r>
            <a:r>
              <a:rPr lang="en-US" sz="2000" spc="-87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000" spc="-87" dirty="0" err="1">
                <a:solidFill>
                  <a:srgbClr val="000000"/>
                </a:solidFill>
                <a:latin typeface="DM Sans Bold"/>
              </a:rPr>
              <a:t>Prastowo</a:t>
            </a:r>
            <a:endParaRPr lang="en-ID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F12-8DA1-A2D1-13E1-C80C40EE9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41685" y="474181"/>
            <a:ext cx="8563164" cy="1122400"/>
          </a:xfrm>
        </p:spPr>
        <p:txBody>
          <a:bodyPr/>
          <a:lstStyle/>
          <a:p>
            <a:r>
              <a:rPr lang="en-US" sz="6600" dirty="0"/>
              <a:t>Display Upload </a:t>
            </a:r>
            <a:r>
              <a:rPr lang="en-US" sz="6600" dirty="0" err="1"/>
              <a:t>Github</a:t>
            </a:r>
            <a:endParaRPr lang="en-ID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DC3E3-6FD1-19B2-BB31-8C57276A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85" y="1596581"/>
            <a:ext cx="8069811" cy="45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F12-8DA1-A2D1-13E1-C80C40EE9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229200" y="502173"/>
            <a:ext cx="5733600" cy="1122400"/>
          </a:xfrm>
        </p:spPr>
        <p:txBody>
          <a:bodyPr/>
          <a:lstStyle/>
          <a:p>
            <a:r>
              <a:rPr lang="en-US" sz="6600" dirty="0"/>
              <a:t>Display </a:t>
            </a:r>
            <a:r>
              <a:rPr lang="en-US" sz="6600" dirty="0" err="1"/>
              <a:t>Github</a:t>
            </a:r>
            <a:endParaRPr lang="en-ID" sz="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4B297-62DC-1395-D2B3-AA034528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47" y="1549929"/>
            <a:ext cx="9237306" cy="41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 txBox="1">
            <a:spLocks noGrp="1"/>
          </p:cNvSpPr>
          <p:nvPr>
            <p:ph type="title"/>
          </p:nvPr>
        </p:nvSpPr>
        <p:spPr>
          <a:xfrm>
            <a:off x="4951661" y="2959178"/>
            <a:ext cx="7093600" cy="124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7200" dirty="0"/>
              <a:t>Thanks</a:t>
            </a:r>
            <a:endParaRPr sz="7200" dirty="0"/>
          </a:p>
        </p:txBody>
      </p:sp>
      <p:grpSp>
        <p:nvGrpSpPr>
          <p:cNvPr id="1711" name="Google Shape;1711;p33"/>
          <p:cNvGrpSpPr/>
          <p:nvPr/>
        </p:nvGrpSpPr>
        <p:grpSpPr>
          <a:xfrm>
            <a:off x="950955" y="1498539"/>
            <a:ext cx="3074360" cy="3860923"/>
            <a:chOff x="1539175" y="2330700"/>
            <a:chExt cx="810350" cy="1017675"/>
          </a:xfrm>
        </p:grpSpPr>
        <p:sp>
          <p:nvSpPr>
            <p:cNvPr id="1712" name="Google Shape;1712;p33"/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950967" y="2534484"/>
            <a:ext cx="5742000" cy="26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800" dirty="0"/>
              <a:t>Program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volume </a:t>
            </a:r>
            <a:r>
              <a:rPr lang="en-US" sz="1800" dirty="0" err="1"/>
              <a:t>bangun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sediakan</a:t>
            </a:r>
            <a:r>
              <a:rPr lang="en-US" sz="1800" dirty="0"/>
              <a:t> dan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di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.</a:t>
            </a:r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Link : https://github.com/Hilmiprastowo/code-penghitung-volume</a:t>
            </a:r>
            <a:endParaRPr sz="1800" dirty="0"/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950967" y="1679917"/>
            <a:ext cx="5742000" cy="85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endParaRPr dirty="0"/>
          </a:p>
        </p:txBody>
      </p:sp>
      <p:grpSp>
        <p:nvGrpSpPr>
          <p:cNvPr id="1215" name="Google Shape;1215;p27"/>
          <p:cNvGrpSpPr/>
          <p:nvPr/>
        </p:nvGrpSpPr>
        <p:grpSpPr>
          <a:xfrm>
            <a:off x="9285571" y="3756744"/>
            <a:ext cx="1955533" cy="2167617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DDC9B38-E965-1234-547F-6CCE2BDF429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b="12863"/>
          <a:stretch>
            <a:fillRect/>
          </a:stretch>
        </p:blipFill>
        <p:spPr>
          <a:xfrm>
            <a:off x="6713089" y="1204052"/>
            <a:ext cx="2938000" cy="4284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5853092" y="1989686"/>
            <a:ext cx="3861398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dirty="0"/>
              <a:t>Alur </a:t>
            </a:r>
            <a:r>
              <a:rPr lang="en-US" sz="6600" dirty="0" err="1"/>
              <a:t>kerja</a:t>
            </a:r>
            <a:r>
              <a:rPr lang="en-US" sz="6600" dirty="0"/>
              <a:t> </a:t>
            </a:r>
            <a:endParaRPr sz="6600"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801693" y="465805"/>
            <a:ext cx="3940493" cy="3284220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34BCEC-129B-DF73-FAED-07D1053B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33" y="4087556"/>
            <a:ext cx="97440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960014" y="714301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Fitur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960000" y="1872900"/>
            <a:ext cx="1015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3612237" y="4088917"/>
            <a:ext cx="1015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6264473" y="1872900"/>
            <a:ext cx="1015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960000" y="2469691"/>
            <a:ext cx="2417682" cy="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err="1"/>
              <a:t>Berbabis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6264473" y="2469691"/>
            <a:ext cx="2592216" cy="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Program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  <a:p>
            <a:pPr marL="0" indent="0"/>
            <a:endParaRPr dirty="0"/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3612237" y="4685664"/>
            <a:ext cx="2652236" cy="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endParaRPr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8592927" y="1485831"/>
            <a:ext cx="2648287" cy="4359957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962283" y="985515"/>
            <a:ext cx="7014282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dirty="0" err="1"/>
              <a:t>Sketsa</a:t>
            </a:r>
            <a:r>
              <a:rPr lang="en-US" sz="6600" dirty="0"/>
              <a:t> </a:t>
            </a:r>
            <a:r>
              <a:rPr lang="en-US" sz="6600" dirty="0" err="1"/>
              <a:t>aplikasi</a:t>
            </a:r>
            <a:endParaRPr sz="6600"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950983" y="1625534"/>
            <a:ext cx="3940493" cy="3284220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AC6AA-3FA4-B06D-262B-8BFE624E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90" y="2120153"/>
            <a:ext cx="6142252" cy="3459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F12-8DA1-A2D1-13E1-C80C40EE9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883873" y="408867"/>
            <a:ext cx="5733600" cy="1122400"/>
          </a:xfrm>
        </p:spPr>
        <p:txBody>
          <a:bodyPr/>
          <a:lstStyle/>
          <a:p>
            <a:r>
              <a:rPr lang="en-US" sz="6600" dirty="0"/>
              <a:t>IDE/EDITOR</a:t>
            </a:r>
            <a:endParaRPr lang="en-ID" sz="6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EFE939-D332-1526-ADAD-0550AAC0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9" y="1440802"/>
            <a:ext cx="8826759" cy="46892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F12-8DA1-A2D1-13E1-C80C40EE9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883873" y="408867"/>
            <a:ext cx="5733600" cy="1122400"/>
          </a:xfrm>
        </p:spPr>
        <p:txBody>
          <a:bodyPr/>
          <a:lstStyle/>
          <a:p>
            <a:r>
              <a:rPr lang="en-US" sz="6600" dirty="0"/>
              <a:t>IDE/EDITOR</a:t>
            </a:r>
            <a:endParaRPr lang="en-ID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D9CE5-3842-999E-FA76-EE2B4C3E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1415984"/>
            <a:ext cx="8712404" cy="4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F12-8DA1-A2D1-13E1-C80C40EE9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883873" y="408867"/>
            <a:ext cx="5733600" cy="1122400"/>
          </a:xfrm>
        </p:spPr>
        <p:txBody>
          <a:bodyPr/>
          <a:lstStyle/>
          <a:p>
            <a:r>
              <a:rPr lang="en-US" sz="6600" dirty="0"/>
              <a:t>IDE/EDITOR</a:t>
            </a:r>
            <a:endParaRPr lang="en-ID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4B294-E488-3B17-6AB5-4C74B89DC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04" y="1381838"/>
            <a:ext cx="8714792" cy="46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F12-8DA1-A2D1-13E1-C80C40EE9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883873" y="408867"/>
            <a:ext cx="5733600" cy="1122400"/>
          </a:xfrm>
        </p:spPr>
        <p:txBody>
          <a:bodyPr/>
          <a:lstStyle/>
          <a:p>
            <a:r>
              <a:rPr lang="en-US" sz="6600" dirty="0"/>
              <a:t>IDE/EDITOR</a:t>
            </a:r>
            <a:endParaRPr lang="en-ID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3AF7C-B683-263F-2088-C0110161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1" y="1531267"/>
            <a:ext cx="8948057" cy="47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85</Words>
  <Application>Microsoft Office PowerPoint</Application>
  <PresentationFormat>Widescreen</PresentationFormat>
  <Paragraphs>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DM Sans Bold</vt:lpstr>
      <vt:lpstr>Nunito Light</vt:lpstr>
      <vt:lpstr>Open Sans</vt:lpstr>
      <vt:lpstr>Sora</vt:lpstr>
      <vt:lpstr>Office Theme</vt:lpstr>
      <vt:lpstr>Software Engineering Business Plan by Slidesgo</vt:lpstr>
      <vt:lpstr>Aplikasi penghitung volume bangun ruang</vt:lpstr>
      <vt:lpstr>Deskripsi program aplikasi</vt:lpstr>
      <vt:lpstr>Alur kerja </vt:lpstr>
      <vt:lpstr>Fitur aplikasi </vt:lpstr>
      <vt:lpstr>Sketsa aplikasi</vt:lpstr>
      <vt:lpstr>IDE/EDITOR</vt:lpstr>
      <vt:lpstr>IDE/EDITOR</vt:lpstr>
      <vt:lpstr>IDE/EDITOR</vt:lpstr>
      <vt:lpstr>IDE/EDITOR</vt:lpstr>
      <vt:lpstr>Display Upload Github</vt:lpstr>
      <vt:lpstr>Display Github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penghitung volume bangun ruang</dc:title>
  <dc:creator>Lenovo Laptop</dc:creator>
  <cp:lastModifiedBy>Lenovo Laptop</cp:lastModifiedBy>
  <cp:revision>3</cp:revision>
  <dcterms:created xsi:type="dcterms:W3CDTF">2024-01-11T18:09:47Z</dcterms:created>
  <dcterms:modified xsi:type="dcterms:W3CDTF">2024-01-11T21:26:20Z</dcterms:modified>
</cp:coreProperties>
</file>