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3.jpg" ContentType="image/jpeg"/>
  <Override PartName="/ppt/media/image4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0" r:id="rId9"/>
    <p:sldId id="261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893F01D-08B4-4FD8-B1EC-0B2C81D8E2D1}" type="datetimeFigureOut">
              <a:rPr lang="pt-BR" smtClean="0"/>
              <a:t>08/04/2017</a:t>
            </a:fld>
            <a:endParaRPr lang="pt-BR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B8236BE-415C-4931-95C2-14302D46642C}" type="slidenum">
              <a:rPr lang="pt-BR" smtClean="0"/>
              <a:t>‹nº›</a:t>
            </a:fld>
            <a:endParaRPr lang="pt-BR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3F01D-08B4-4FD8-B1EC-0B2C81D8E2D1}" type="datetimeFigureOut">
              <a:rPr lang="pt-BR" smtClean="0"/>
              <a:t>08/04/2017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236BE-415C-4931-95C2-14302D46642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3F01D-08B4-4FD8-B1EC-0B2C81D8E2D1}" type="datetimeFigureOut">
              <a:rPr lang="pt-BR" smtClean="0"/>
              <a:t>08/04/2017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236BE-415C-4931-95C2-14302D46642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3F01D-08B4-4FD8-B1EC-0B2C81D8E2D1}" type="datetimeFigureOut">
              <a:rPr lang="pt-BR" smtClean="0"/>
              <a:t>08/04/2017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236BE-415C-4931-95C2-14302D46642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3F01D-08B4-4FD8-B1EC-0B2C81D8E2D1}" type="datetimeFigureOut">
              <a:rPr lang="pt-BR" smtClean="0"/>
              <a:t>08/04/2017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236BE-415C-4931-95C2-14302D46642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3F01D-08B4-4FD8-B1EC-0B2C81D8E2D1}" type="datetimeFigureOut">
              <a:rPr lang="pt-BR" smtClean="0"/>
              <a:t>08/04/2017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236BE-415C-4931-95C2-14302D46642C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3F01D-08B4-4FD8-B1EC-0B2C81D8E2D1}" type="datetimeFigureOut">
              <a:rPr lang="pt-BR" smtClean="0"/>
              <a:t>08/04/2017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236BE-415C-4931-95C2-14302D46642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3F01D-08B4-4FD8-B1EC-0B2C81D8E2D1}" type="datetimeFigureOut">
              <a:rPr lang="pt-BR" smtClean="0"/>
              <a:t>08/04/2017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236BE-415C-4931-95C2-14302D46642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3F01D-08B4-4FD8-B1EC-0B2C81D8E2D1}" type="datetimeFigureOut">
              <a:rPr lang="pt-BR" smtClean="0"/>
              <a:t>08/04/2017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236BE-415C-4931-95C2-14302D46642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3F01D-08B4-4FD8-B1EC-0B2C81D8E2D1}" type="datetimeFigureOut">
              <a:rPr lang="pt-BR" smtClean="0"/>
              <a:t>08/04/2017</a:t>
            </a:fld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236BE-415C-4931-95C2-14302D46642C}" type="slidenum">
              <a:rPr lang="pt-BR" smtClean="0"/>
              <a:t>‹nº›</a:t>
            </a:fld>
            <a:endParaRPr lang="pt-BR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3F01D-08B4-4FD8-B1EC-0B2C81D8E2D1}" type="datetimeFigureOut">
              <a:rPr lang="pt-BR" smtClean="0"/>
              <a:t>08/04/2017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236BE-415C-4931-95C2-14302D46642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0893F01D-08B4-4FD8-B1EC-0B2C81D8E2D1}" type="datetimeFigureOut">
              <a:rPr lang="pt-BR" smtClean="0"/>
              <a:t>08/04/2017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DB8236BE-415C-4931-95C2-14302D46642C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Oficina 1 projeto URA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23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5616" y="2564904"/>
            <a:ext cx="7024744" cy="1143000"/>
          </a:xfrm>
        </p:spPr>
        <p:txBody>
          <a:bodyPr/>
          <a:lstStyle/>
          <a:p>
            <a:r>
              <a:rPr lang="pt-BR" dirty="0" smtClean="0"/>
              <a:t>          Programação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583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600" y="2780928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Para essa aula não ficar mais chata, vamos aprender a programar fazendo nosso primeiro projeto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110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600" y="2492896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Acendendo um Led(</a:t>
            </a:r>
            <a:r>
              <a:rPr lang="pt-BR" dirty="0" err="1" smtClean="0"/>
              <a:t>Hello</a:t>
            </a:r>
            <a:r>
              <a:rPr lang="pt-BR" dirty="0" smtClean="0"/>
              <a:t> world  do </a:t>
            </a:r>
            <a:r>
              <a:rPr lang="pt-BR" dirty="0" err="1" smtClean="0"/>
              <a:t>arduino</a:t>
            </a:r>
            <a:r>
              <a:rPr lang="pt-BR" dirty="0" smtClean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229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Montagem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831" y="2573337"/>
            <a:ext cx="3943350" cy="3009900"/>
          </a:xfrm>
        </p:spPr>
      </p:pic>
    </p:spTree>
    <p:extLst>
      <p:ext uri="{BB962C8B-B14F-4D97-AF65-F5344CB8AC3E}">
        <p14:creationId xmlns:p14="http://schemas.microsoft.com/office/powerpoint/2010/main" val="176476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  Programação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324100"/>
            <a:ext cx="7200800" cy="3508375"/>
          </a:xfrm>
        </p:spPr>
      </p:pic>
    </p:spTree>
    <p:extLst>
      <p:ext uri="{BB962C8B-B14F-4D97-AF65-F5344CB8AC3E}">
        <p14:creationId xmlns:p14="http://schemas.microsoft.com/office/powerpoint/2010/main" val="54685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5616" y="2060848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Primeiro desafio</a:t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Ligar 3 </a:t>
            </a:r>
            <a:r>
              <a:rPr lang="pt-BR" dirty="0" err="1" smtClean="0"/>
              <a:t>leds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265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9592" y="1916832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Segundo desafio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semáforo com </a:t>
            </a:r>
            <a:r>
              <a:rPr lang="pt-BR" dirty="0" err="1" smtClean="0"/>
              <a:t>arduino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206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2636912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Por hoje foi isso, até a próxima oficina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9120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Site para praticarem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https://circuits.io/lab/</a:t>
            </a:r>
          </a:p>
        </p:txBody>
      </p:sp>
    </p:spTree>
    <p:extLst>
      <p:ext uri="{BB962C8B-B14F-4D97-AF65-F5344CB8AC3E}">
        <p14:creationId xmlns:p14="http://schemas.microsoft.com/office/powerpoint/2010/main" val="3701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2204864"/>
            <a:ext cx="8229600" cy="1143000"/>
          </a:xfrm>
        </p:spPr>
        <p:txBody>
          <a:bodyPr/>
          <a:lstStyle/>
          <a:p>
            <a:pPr algn="ctr"/>
            <a:r>
              <a:rPr lang="pt-BR" dirty="0" smtClean="0"/>
              <a:t>Introdução ao </a:t>
            </a:r>
            <a:r>
              <a:rPr lang="pt-BR" dirty="0" err="1" smtClean="0"/>
              <a:t>arduino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09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O que é </a:t>
            </a:r>
            <a:r>
              <a:rPr lang="pt-BR" dirty="0" err="1"/>
              <a:t>Arduino</a:t>
            </a:r>
            <a:r>
              <a:rPr lang="pt-BR" dirty="0"/>
              <a:t>?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/>
              <a:t>Arduino</a:t>
            </a:r>
            <a:r>
              <a:rPr lang="pt-BR" dirty="0"/>
              <a:t> é uma plataforma de prototipagem, baseado na linguagem c++.</a:t>
            </a:r>
          </a:p>
          <a:p>
            <a:r>
              <a:rPr lang="pt-BR" dirty="0"/>
              <a:t>Essa plataforma surgiu na Itália em 2005 com o propósito de oferecer ao cidadão comum, com o mínimo de esforço e conhecimento nas áreas de informática, eletrônica e mecânica, a oportunidade de desenvolver seus próprios projetos nas áreas de automação e robótica.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461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Por que </a:t>
            </a:r>
            <a:r>
              <a:rPr lang="pt-BR" dirty="0" err="1"/>
              <a:t>Arduino</a:t>
            </a:r>
            <a:r>
              <a:rPr lang="pt-BR" dirty="0"/>
              <a:t>?</a:t>
            </a:r>
            <a:r>
              <a:rPr lang="pt-BR" b="1" dirty="0"/>
              <a:t/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software </a:t>
            </a:r>
            <a:r>
              <a:rPr lang="pt-BR" dirty="0" err="1"/>
              <a:t>Arduino</a:t>
            </a:r>
            <a:r>
              <a:rPr lang="pt-BR" dirty="0"/>
              <a:t> é fácil de usar para novatos, mas suficientemente flexível para usuários avançados. Ele roda em Mac, Windows e Linux. Professores e alunos usá-lo para construir de baixo custo instrumentos científicos, para provar princípios de química e física, ou começar com programação e robótica. 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204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2636912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pt-BR" dirty="0"/>
              <a:t> </a:t>
            </a:r>
            <a:r>
              <a:rPr lang="pt-BR" dirty="0" err="1" smtClean="0"/>
              <a:t>Arduino</a:t>
            </a:r>
            <a:r>
              <a:rPr lang="pt-BR" dirty="0" smtClean="0"/>
              <a:t> que será usado nas nossas oficinas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14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Arduino</a:t>
            </a:r>
            <a:r>
              <a:rPr lang="pt-BR" dirty="0" smtClean="0"/>
              <a:t> nano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Arduino</a:t>
            </a:r>
            <a:r>
              <a:rPr lang="pt-BR" dirty="0"/>
              <a:t> Nano, possui várias vantagens. Uma delas, é ter a possibilidade de ser usada diretamente na </a:t>
            </a:r>
            <a:r>
              <a:rPr lang="pt-BR" dirty="0" err="1"/>
              <a:t>Protoboard</a:t>
            </a:r>
            <a:r>
              <a:rPr lang="pt-BR" dirty="0"/>
              <a:t>. Isso de certa forma facilita muito na hora da montagem de nossos projetos, pois elimina o uso de jumpers entre a </a:t>
            </a:r>
            <a:r>
              <a:rPr lang="pt-BR" dirty="0" err="1"/>
              <a:t>Arduino</a:t>
            </a:r>
            <a:r>
              <a:rPr lang="pt-BR" dirty="0"/>
              <a:t> e a </a:t>
            </a:r>
            <a:r>
              <a:rPr lang="pt-BR" dirty="0" err="1"/>
              <a:t>Protoboard</a:t>
            </a:r>
            <a:r>
              <a:rPr lang="pt-BR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337024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24744"/>
            <a:ext cx="7416824" cy="4880943"/>
          </a:xfrm>
        </p:spPr>
      </p:pic>
    </p:spTree>
    <p:extLst>
      <p:ext uri="{BB962C8B-B14F-4D97-AF65-F5344CB8AC3E}">
        <p14:creationId xmlns:p14="http://schemas.microsoft.com/office/powerpoint/2010/main" val="91907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7624" y="2420888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Conhecendo um pouco da IDE do </a:t>
            </a:r>
            <a:r>
              <a:rPr lang="pt-BR" dirty="0" err="1" smtClean="0"/>
              <a:t>arduino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414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692696"/>
            <a:ext cx="7848872" cy="5616626"/>
          </a:xfrm>
        </p:spPr>
      </p:pic>
    </p:spTree>
    <p:extLst>
      <p:ext uri="{BB962C8B-B14F-4D97-AF65-F5344CB8AC3E}">
        <p14:creationId xmlns:p14="http://schemas.microsoft.com/office/powerpoint/2010/main" val="59848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97</TotalTime>
  <Words>173</Words>
  <Application>Microsoft Office PowerPoint</Application>
  <PresentationFormat>Apresentação na tela (4:3)</PresentationFormat>
  <Paragraphs>21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1" baseType="lpstr">
      <vt:lpstr>Century Gothic</vt:lpstr>
      <vt:lpstr>Wingdings 2</vt:lpstr>
      <vt:lpstr>Austin</vt:lpstr>
      <vt:lpstr>Oficina 1 projeto URA</vt:lpstr>
      <vt:lpstr>Introdução ao arduino</vt:lpstr>
      <vt:lpstr>O que é Arduino? </vt:lpstr>
      <vt:lpstr>Por que Arduino? </vt:lpstr>
      <vt:lpstr> Arduino que será usado nas nossas oficinas </vt:lpstr>
      <vt:lpstr>Arduino nano</vt:lpstr>
      <vt:lpstr>Apresentação do PowerPoint</vt:lpstr>
      <vt:lpstr>Conhecendo um pouco da IDE do arduino</vt:lpstr>
      <vt:lpstr>Apresentação do PowerPoint</vt:lpstr>
      <vt:lpstr>          Programação</vt:lpstr>
      <vt:lpstr>  Para essa aula não ficar mais chata, vamos aprender a programar fazendo nosso primeiro projeto</vt:lpstr>
      <vt:lpstr> Acendendo um Led(Hello world  do arduino)</vt:lpstr>
      <vt:lpstr>Montagem</vt:lpstr>
      <vt:lpstr>  Programação</vt:lpstr>
      <vt:lpstr>Primeiro desafio  Ligar 3 leds</vt:lpstr>
      <vt:lpstr>Segundo desafio  semáforo com arduino</vt:lpstr>
      <vt:lpstr>      Por hoje foi isso, até a próxima oficina </vt:lpstr>
      <vt:lpstr>Site para praticarem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Oficina 1 projeto URA</dc:title>
  <dc:creator>Fagner Freire</dc:creator>
  <cp:lastModifiedBy>William Ribeiro</cp:lastModifiedBy>
  <cp:revision>8</cp:revision>
  <dcterms:created xsi:type="dcterms:W3CDTF">2017-03-19T13:38:28Z</dcterms:created>
  <dcterms:modified xsi:type="dcterms:W3CDTF">2017-04-09T01:28:56Z</dcterms:modified>
</cp:coreProperties>
</file>