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74" r:id="rId6"/>
    <p:sldId id="275" r:id="rId7"/>
    <p:sldId id="261" r:id="rId8"/>
    <p:sldId id="276" r:id="rId9"/>
    <p:sldId id="278" r:id="rId10"/>
    <p:sldId id="277" r:id="rId11"/>
    <p:sldId id="270" r:id="rId12"/>
    <p:sldId id="279" r:id="rId13"/>
    <p:sldId id="280" r:id="rId14"/>
    <p:sldId id="281" r:id="rId15"/>
    <p:sldId id="282" r:id="rId16"/>
    <p:sldId id="273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93F01D-08B4-4FD8-B1EC-0B2C81D8E2D1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B8236BE-415C-4931-95C2-14302D46642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Oficina 2 projeto URA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3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132856"/>
            <a:ext cx="7024744" cy="1143000"/>
          </a:xfrm>
        </p:spPr>
        <p:txBody>
          <a:bodyPr/>
          <a:lstStyle/>
          <a:p>
            <a:pPr algn="ctr"/>
            <a:r>
              <a:rPr lang="pt-BR" dirty="0"/>
              <a:t>PROGRAMAÇÃO</a:t>
            </a:r>
          </a:p>
        </p:txBody>
      </p:sp>
    </p:spTree>
    <p:extLst>
      <p:ext uri="{BB962C8B-B14F-4D97-AF65-F5344CB8AC3E}">
        <p14:creationId xmlns:p14="http://schemas.microsoft.com/office/powerpoint/2010/main" val="332165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 Programação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75" y="2324100"/>
            <a:ext cx="3672463" cy="3508375"/>
          </a:xfrm>
        </p:spPr>
      </p:pic>
    </p:spTree>
    <p:extLst>
      <p:ext uri="{BB962C8B-B14F-4D97-AF65-F5344CB8AC3E}">
        <p14:creationId xmlns:p14="http://schemas.microsoft.com/office/powerpoint/2010/main" val="54685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desafio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Movimentar o carro</a:t>
            </a:r>
          </a:p>
        </p:txBody>
      </p:sp>
    </p:spTree>
    <p:extLst>
      <p:ext uri="{BB962C8B-B14F-4D97-AF65-F5344CB8AC3E}">
        <p14:creationId xmlns:p14="http://schemas.microsoft.com/office/powerpoint/2010/main" val="125893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desafio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carro dar uma volta na sala</a:t>
            </a:r>
          </a:p>
        </p:txBody>
      </p:sp>
    </p:spTree>
    <p:extLst>
      <p:ext uri="{BB962C8B-B14F-4D97-AF65-F5344CB8AC3E}">
        <p14:creationId xmlns:p14="http://schemas.microsoft.com/office/powerpoint/2010/main" val="422929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98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robô deverá ir até o final da sala e voltar, caso ele volte antes do destino o robô devera ser programando novamente com o erro corrigido e voltara para o inicio.  </a:t>
            </a:r>
          </a:p>
        </p:txBody>
      </p:sp>
    </p:spTree>
    <p:extLst>
      <p:ext uri="{BB962C8B-B14F-4D97-AF65-F5344CB8AC3E}">
        <p14:creationId xmlns:p14="http://schemas.microsoft.com/office/powerpoint/2010/main" val="76510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36912"/>
            <a:ext cx="7024744" cy="114300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Por hoje foi isso, até a próxima oficina </a:t>
            </a:r>
          </a:p>
        </p:txBody>
      </p:sp>
    </p:spTree>
    <p:extLst>
      <p:ext uri="{BB962C8B-B14F-4D97-AF65-F5344CB8AC3E}">
        <p14:creationId xmlns:p14="http://schemas.microsoft.com/office/powerpoint/2010/main" val="281912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/>
          <a:lstStyle/>
          <a:p>
            <a:pPr algn="ctr"/>
            <a:r>
              <a:rPr lang="pt-BR" dirty="0"/>
              <a:t>Motores DC</a:t>
            </a:r>
          </a:p>
        </p:txBody>
      </p:sp>
    </p:spTree>
    <p:extLst>
      <p:ext uri="{BB962C8B-B14F-4D97-AF65-F5344CB8AC3E}">
        <p14:creationId xmlns:p14="http://schemas.microsoft.com/office/powerpoint/2010/main" val="27809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são motores DC?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DC é uma sigla inglesa </a:t>
            </a:r>
            <a:r>
              <a:rPr lang="pt-BR" dirty="0" err="1"/>
              <a:t>direct</a:t>
            </a:r>
            <a:r>
              <a:rPr lang="pt-BR" dirty="0"/>
              <a:t> </a:t>
            </a:r>
            <a:r>
              <a:rPr lang="pt-BR" dirty="0" err="1"/>
              <a:t>current</a:t>
            </a:r>
            <a:r>
              <a:rPr lang="pt-BR" dirty="0"/>
              <a:t>(corrente continua),os quais variam sua potencia de acordo com a tensão.</a:t>
            </a:r>
          </a:p>
          <a:p>
            <a:r>
              <a:rPr lang="pt-BR" dirty="0"/>
              <a:t>Os motores DC, serão usados para dar movimento aos nossos robôs. 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0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Os motores DC  demandam uma quantidade de corrente superior à que as portas do Arduino conseguem fornecer. Sendo assim, não devemos ligar estes motores diretamente nas portas do Arduino pois se o motor demandar uma corrente acima de 40mA nas portas digitais (máxima fornecida pelo Arduino) pode queimar a porta e danificar a placa.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24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resolver nosso problema utilizamos um famoso circuito conhecido como Ponte H que nada mais é que um arranjo de 4 transistores.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04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Funcionamento da ponte 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pontes H em possuem este nome devido ao formato que é montado o circuito, semelhante a letra H. O circuito utiliza quarto chaves (S1, S2, S3 e S4) que são acionadas de forma alternada, ou seja, (S1-S3) ou (S2-S4)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85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9" y="2559050"/>
            <a:ext cx="5438775" cy="3038475"/>
          </a:xfrm>
        </p:spPr>
      </p:pic>
    </p:spTree>
    <p:extLst>
      <p:ext uri="{BB962C8B-B14F-4D97-AF65-F5344CB8AC3E}">
        <p14:creationId xmlns:p14="http://schemas.microsoft.com/office/powerpoint/2010/main" val="59848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 H L293D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20888"/>
            <a:ext cx="4896544" cy="3667682"/>
          </a:xfrm>
        </p:spPr>
      </p:pic>
    </p:spTree>
    <p:extLst>
      <p:ext uri="{BB962C8B-B14F-4D97-AF65-F5344CB8AC3E}">
        <p14:creationId xmlns:p14="http://schemas.microsoft.com/office/powerpoint/2010/main" val="341011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592" y="0"/>
            <a:ext cx="7024744" cy="1143000"/>
          </a:xfrm>
        </p:spPr>
        <p:txBody>
          <a:bodyPr/>
          <a:lstStyle/>
          <a:p>
            <a:r>
              <a:rPr lang="pt-BR" dirty="0"/>
              <a:t>Nossa placa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5760640" cy="4963208"/>
          </a:xfrm>
        </p:spPr>
      </p:pic>
    </p:spTree>
    <p:extLst>
      <p:ext uri="{BB962C8B-B14F-4D97-AF65-F5344CB8AC3E}">
        <p14:creationId xmlns:p14="http://schemas.microsoft.com/office/powerpoint/2010/main" val="93868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194</TotalTime>
  <Words>241</Words>
  <Application>Microsoft Office PowerPoint</Application>
  <PresentationFormat>Apresentação na tela (4:3)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Austin</vt:lpstr>
      <vt:lpstr>Oficina 2 projeto URA</vt:lpstr>
      <vt:lpstr>Motores DC</vt:lpstr>
      <vt:lpstr>O que são motores DC? </vt:lpstr>
      <vt:lpstr>Apresentação do PowerPoint</vt:lpstr>
      <vt:lpstr>Apresentação do PowerPoint</vt:lpstr>
      <vt:lpstr>Funcionamento da ponte H</vt:lpstr>
      <vt:lpstr>Apresentação do PowerPoint</vt:lpstr>
      <vt:lpstr>Ponte H L293D</vt:lpstr>
      <vt:lpstr>Nossa placa</vt:lpstr>
      <vt:lpstr>PROGRAMAÇÃO</vt:lpstr>
      <vt:lpstr>  Programação</vt:lpstr>
      <vt:lpstr>Primeiro desafio </vt:lpstr>
      <vt:lpstr>Segundo desafio</vt:lpstr>
      <vt:lpstr>Desafio Final</vt:lpstr>
      <vt:lpstr>Corrida</vt:lpstr>
      <vt:lpstr>      Por hoje foi isso, até a próxima oficina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1 projeto URA</dc:title>
  <dc:creator>Fagner Freire</dc:creator>
  <cp:lastModifiedBy>Fagner Freire</cp:lastModifiedBy>
  <cp:revision>13</cp:revision>
  <dcterms:created xsi:type="dcterms:W3CDTF">2017-03-19T13:38:28Z</dcterms:created>
  <dcterms:modified xsi:type="dcterms:W3CDTF">2017-04-09T16:23:33Z</dcterms:modified>
</cp:coreProperties>
</file>