
<file path=[Content_Types].xml><?xml version="1.0" encoding="utf-8"?>
<Types xmlns="http://schemas.openxmlformats.org/package/2006/content-types">
  <Default Extension="png" ContentType="image/png"/>
  <Default Extension="tmp"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9" r:id="rId3"/>
    <p:sldId id="257" r:id="rId4"/>
    <p:sldId id="258" r:id="rId5"/>
    <p:sldId id="259" r:id="rId6"/>
    <p:sldId id="260" r:id="rId7"/>
    <p:sldId id="263" r:id="rId8"/>
    <p:sldId id="261" r:id="rId9"/>
    <p:sldId id="262" r:id="rId10"/>
    <p:sldId id="267" r:id="rId11"/>
    <p:sldId id="268" r:id="rId12"/>
    <p:sldId id="280" r:id="rId13"/>
    <p:sldId id="269" r:id="rId14"/>
    <p:sldId id="270" r:id="rId15"/>
    <p:sldId id="281" r:id="rId16"/>
    <p:sldId id="272" r:id="rId17"/>
    <p:sldId id="282" r:id="rId18"/>
    <p:sldId id="273" r:id="rId19"/>
    <p:sldId id="274" r:id="rId20"/>
    <p:sldId id="283" r:id="rId21"/>
    <p:sldId id="277" r:id="rId22"/>
    <p:sldId id="278"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99" autoAdjust="0"/>
    <p:restoredTop sz="79611" autoAdjust="0"/>
  </p:normalViewPr>
  <p:slideViewPr>
    <p:cSldViewPr snapToGrid="0">
      <p:cViewPr varScale="1">
        <p:scale>
          <a:sx n="128" d="100"/>
          <a:sy n="128" d="100"/>
        </p:scale>
        <p:origin x="941" y="9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713D82-61B2-4D68-8394-4A9A45CA0A9C}" type="doc">
      <dgm:prSet loTypeId="urn:microsoft.com/office/officeart/2005/8/layout/venn1" loCatId="relationship" qsTypeId="urn:microsoft.com/office/officeart/2005/8/quickstyle/simple1" qsCatId="simple" csTypeId="urn:microsoft.com/office/officeart/2005/8/colors/colorful4" csCatId="colorful" phldr="1"/>
      <dgm:spPr/>
    </dgm:pt>
    <dgm:pt modelId="{EBB873FF-4448-4D20-834E-299F595C3FA3}">
      <dgm:prSet phldrT="[Text]" custT="1"/>
      <dgm:spPr/>
      <dgm:t>
        <a:bodyPr/>
        <a:lstStyle/>
        <a:p>
          <a:r>
            <a:rPr lang="en-US" sz="3600" dirty="0"/>
            <a:t>Biz</a:t>
          </a:r>
          <a:endParaRPr lang="en-ZA" sz="3600" dirty="0"/>
        </a:p>
      </dgm:t>
    </dgm:pt>
    <dgm:pt modelId="{1AD63194-A0A5-4DB0-B40E-E8218596B462}" type="parTrans" cxnId="{430D0167-182E-41A9-8124-FD26839188F6}">
      <dgm:prSet/>
      <dgm:spPr/>
      <dgm:t>
        <a:bodyPr/>
        <a:lstStyle/>
        <a:p>
          <a:endParaRPr lang="en-ZA"/>
        </a:p>
      </dgm:t>
    </dgm:pt>
    <dgm:pt modelId="{06D0770E-86F8-492D-B206-D5D8E3494D09}" type="sibTrans" cxnId="{430D0167-182E-41A9-8124-FD26839188F6}">
      <dgm:prSet/>
      <dgm:spPr/>
      <dgm:t>
        <a:bodyPr/>
        <a:lstStyle/>
        <a:p>
          <a:endParaRPr lang="en-ZA"/>
        </a:p>
      </dgm:t>
    </dgm:pt>
    <dgm:pt modelId="{FDA06707-C526-437B-AD25-45A2B6589A6E}">
      <dgm:prSet phldrT="[Text]" custT="1"/>
      <dgm:spPr/>
      <dgm:t>
        <a:bodyPr/>
        <a:lstStyle/>
        <a:p>
          <a:r>
            <a:rPr lang="en-US" sz="3600" dirty="0"/>
            <a:t>IT</a:t>
          </a:r>
          <a:endParaRPr lang="en-ZA" sz="3600" dirty="0"/>
        </a:p>
      </dgm:t>
    </dgm:pt>
    <dgm:pt modelId="{41FDD40A-3110-4B21-9555-585389C93C2B}" type="parTrans" cxnId="{282ED60B-3904-4B2A-9749-2E3EA84F563D}">
      <dgm:prSet/>
      <dgm:spPr/>
      <dgm:t>
        <a:bodyPr/>
        <a:lstStyle/>
        <a:p>
          <a:endParaRPr lang="en-ZA"/>
        </a:p>
      </dgm:t>
    </dgm:pt>
    <dgm:pt modelId="{DBF86B2C-D5A9-4F91-835C-EBCE395C099E}" type="sibTrans" cxnId="{282ED60B-3904-4B2A-9749-2E3EA84F563D}">
      <dgm:prSet/>
      <dgm:spPr/>
      <dgm:t>
        <a:bodyPr/>
        <a:lstStyle/>
        <a:p>
          <a:endParaRPr lang="en-ZA"/>
        </a:p>
      </dgm:t>
    </dgm:pt>
    <dgm:pt modelId="{7E333010-DFD0-4DAB-9491-0EF5A2D6FB2F}">
      <dgm:prSet phldrT="[Text]" custT="1"/>
      <dgm:spPr/>
      <dgm:t>
        <a:bodyPr/>
        <a:lstStyle/>
        <a:p>
          <a:r>
            <a:rPr lang="en-US" sz="3600" dirty="0"/>
            <a:t>Dev</a:t>
          </a:r>
          <a:endParaRPr lang="en-ZA" sz="3600" dirty="0"/>
        </a:p>
      </dgm:t>
    </dgm:pt>
    <dgm:pt modelId="{13039B3F-1ED4-4D19-9EE2-A646C2ADBA3D}" type="parTrans" cxnId="{20C12556-85E8-4AEB-9C4B-E0C36CF6D0C0}">
      <dgm:prSet/>
      <dgm:spPr/>
      <dgm:t>
        <a:bodyPr/>
        <a:lstStyle/>
        <a:p>
          <a:endParaRPr lang="en-ZA"/>
        </a:p>
      </dgm:t>
    </dgm:pt>
    <dgm:pt modelId="{8D721B22-B4E0-4E91-B1E1-4D7FE41AE969}" type="sibTrans" cxnId="{20C12556-85E8-4AEB-9C4B-E0C36CF6D0C0}">
      <dgm:prSet/>
      <dgm:spPr/>
      <dgm:t>
        <a:bodyPr/>
        <a:lstStyle/>
        <a:p>
          <a:endParaRPr lang="en-ZA"/>
        </a:p>
      </dgm:t>
    </dgm:pt>
    <dgm:pt modelId="{2E1165CF-1105-436D-942C-7D38535721F0}" type="pres">
      <dgm:prSet presAssocID="{F3713D82-61B2-4D68-8394-4A9A45CA0A9C}" presName="compositeShape" presStyleCnt="0">
        <dgm:presLayoutVars>
          <dgm:chMax val="7"/>
          <dgm:dir/>
          <dgm:resizeHandles val="exact"/>
        </dgm:presLayoutVars>
      </dgm:prSet>
      <dgm:spPr/>
    </dgm:pt>
    <dgm:pt modelId="{9268EB61-74C8-44FE-B4EE-27B0F29E933D}" type="pres">
      <dgm:prSet presAssocID="{EBB873FF-4448-4D20-834E-299F595C3FA3}" presName="circ1" presStyleLbl="vennNode1" presStyleIdx="0" presStyleCnt="3"/>
      <dgm:spPr/>
    </dgm:pt>
    <dgm:pt modelId="{FCD74B5A-2A6D-45DE-B182-81B5878CCB89}" type="pres">
      <dgm:prSet presAssocID="{EBB873FF-4448-4D20-834E-299F595C3FA3}" presName="circ1Tx" presStyleLbl="revTx" presStyleIdx="0" presStyleCnt="0">
        <dgm:presLayoutVars>
          <dgm:chMax val="0"/>
          <dgm:chPref val="0"/>
          <dgm:bulletEnabled val="1"/>
        </dgm:presLayoutVars>
      </dgm:prSet>
      <dgm:spPr/>
    </dgm:pt>
    <dgm:pt modelId="{85A43C02-1EFF-4119-999B-63F41F964396}" type="pres">
      <dgm:prSet presAssocID="{FDA06707-C526-437B-AD25-45A2B6589A6E}" presName="circ2" presStyleLbl="vennNode1" presStyleIdx="1" presStyleCnt="3"/>
      <dgm:spPr/>
    </dgm:pt>
    <dgm:pt modelId="{AD33CE1D-8EC1-4B16-8782-4F15A6FD8092}" type="pres">
      <dgm:prSet presAssocID="{FDA06707-C526-437B-AD25-45A2B6589A6E}" presName="circ2Tx" presStyleLbl="revTx" presStyleIdx="0" presStyleCnt="0">
        <dgm:presLayoutVars>
          <dgm:chMax val="0"/>
          <dgm:chPref val="0"/>
          <dgm:bulletEnabled val="1"/>
        </dgm:presLayoutVars>
      </dgm:prSet>
      <dgm:spPr/>
    </dgm:pt>
    <dgm:pt modelId="{1553CAD1-D49A-43F3-81BF-3ECEC79636EA}" type="pres">
      <dgm:prSet presAssocID="{7E333010-DFD0-4DAB-9491-0EF5A2D6FB2F}" presName="circ3" presStyleLbl="vennNode1" presStyleIdx="2" presStyleCnt="3"/>
      <dgm:spPr/>
    </dgm:pt>
    <dgm:pt modelId="{666CED99-5AA2-4D7D-A3EF-5E0BD492BFBC}" type="pres">
      <dgm:prSet presAssocID="{7E333010-DFD0-4DAB-9491-0EF5A2D6FB2F}" presName="circ3Tx" presStyleLbl="revTx" presStyleIdx="0" presStyleCnt="0">
        <dgm:presLayoutVars>
          <dgm:chMax val="0"/>
          <dgm:chPref val="0"/>
          <dgm:bulletEnabled val="1"/>
        </dgm:presLayoutVars>
      </dgm:prSet>
      <dgm:spPr/>
    </dgm:pt>
  </dgm:ptLst>
  <dgm:cxnLst>
    <dgm:cxn modelId="{2524FF05-1B61-4532-A802-C8B21EBF2444}" type="presOf" srcId="{FDA06707-C526-437B-AD25-45A2B6589A6E}" destId="{85A43C02-1EFF-4119-999B-63F41F964396}" srcOrd="0" destOrd="0" presId="urn:microsoft.com/office/officeart/2005/8/layout/venn1"/>
    <dgm:cxn modelId="{282ED60B-3904-4B2A-9749-2E3EA84F563D}" srcId="{F3713D82-61B2-4D68-8394-4A9A45CA0A9C}" destId="{FDA06707-C526-437B-AD25-45A2B6589A6E}" srcOrd="1" destOrd="0" parTransId="{41FDD40A-3110-4B21-9555-585389C93C2B}" sibTransId="{DBF86B2C-D5A9-4F91-835C-EBCE395C099E}"/>
    <dgm:cxn modelId="{808C2E1A-D8DC-44E7-88F4-118C01E06458}" type="presOf" srcId="{EBB873FF-4448-4D20-834E-299F595C3FA3}" destId="{9268EB61-74C8-44FE-B4EE-27B0F29E933D}" srcOrd="0" destOrd="0" presId="urn:microsoft.com/office/officeart/2005/8/layout/venn1"/>
    <dgm:cxn modelId="{E4B7DD60-E33B-4FFF-B734-10AD315F313A}" type="presOf" srcId="{FDA06707-C526-437B-AD25-45A2B6589A6E}" destId="{AD33CE1D-8EC1-4B16-8782-4F15A6FD8092}" srcOrd="1" destOrd="0" presId="urn:microsoft.com/office/officeart/2005/8/layout/venn1"/>
    <dgm:cxn modelId="{E3211943-7B5F-442E-8ACD-0C1A5705E6E6}" type="presOf" srcId="{EBB873FF-4448-4D20-834E-299F595C3FA3}" destId="{FCD74B5A-2A6D-45DE-B182-81B5878CCB89}" srcOrd="1" destOrd="0" presId="urn:microsoft.com/office/officeart/2005/8/layout/venn1"/>
    <dgm:cxn modelId="{24958064-66E4-4423-BAFB-119FA6A6FE99}" type="presOf" srcId="{7E333010-DFD0-4DAB-9491-0EF5A2D6FB2F}" destId="{666CED99-5AA2-4D7D-A3EF-5E0BD492BFBC}" srcOrd="1" destOrd="0" presId="urn:microsoft.com/office/officeart/2005/8/layout/venn1"/>
    <dgm:cxn modelId="{430D0167-182E-41A9-8124-FD26839188F6}" srcId="{F3713D82-61B2-4D68-8394-4A9A45CA0A9C}" destId="{EBB873FF-4448-4D20-834E-299F595C3FA3}" srcOrd="0" destOrd="0" parTransId="{1AD63194-A0A5-4DB0-B40E-E8218596B462}" sibTransId="{06D0770E-86F8-492D-B206-D5D8E3494D09}"/>
    <dgm:cxn modelId="{20C12556-85E8-4AEB-9C4B-E0C36CF6D0C0}" srcId="{F3713D82-61B2-4D68-8394-4A9A45CA0A9C}" destId="{7E333010-DFD0-4DAB-9491-0EF5A2D6FB2F}" srcOrd="2" destOrd="0" parTransId="{13039B3F-1ED4-4D19-9EE2-A646C2ADBA3D}" sibTransId="{8D721B22-B4E0-4E91-B1E1-4D7FE41AE969}"/>
    <dgm:cxn modelId="{FA8A7A8F-68F2-4DB2-A18E-6B85A94BC6D0}" type="presOf" srcId="{F3713D82-61B2-4D68-8394-4A9A45CA0A9C}" destId="{2E1165CF-1105-436D-942C-7D38535721F0}" srcOrd="0" destOrd="0" presId="urn:microsoft.com/office/officeart/2005/8/layout/venn1"/>
    <dgm:cxn modelId="{29675EBD-6DEE-4C62-B5A8-5640B60806CC}" type="presOf" srcId="{7E333010-DFD0-4DAB-9491-0EF5A2D6FB2F}" destId="{1553CAD1-D49A-43F3-81BF-3ECEC79636EA}" srcOrd="0" destOrd="0" presId="urn:microsoft.com/office/officeart/2005/8/layout/venn1"/>
    <dgm:cxn modelId="{FB09F5D9-0E53-4441-87C5-F41927048732}" type="presParOf" srcId="{2E1165CF-1105-436D-942C-7D38535721F0}" destId="{9268EB61-74C8-44FE-B4EE-27B0F29E933D}" srcOrd="0" destOrd="0" presId="urn:microsoft.com/office/officeart/2005/8/layout/venn1"/>
    <dgm:cxn modelId="{884E662B-379D-49FC-830A-4712028A9756}" type="presParOf" srcId="{2E1165CF-1105-436D-942C-7D38535721F0}" destId="{FCD74B5A-2A6D-45DE-B182-81B5878CCB89}" srcOrd="1" destOrd="0" presId="urn:microsoft.com/office/officeart/2005/8/layout/venn1"/>
    <dgm:cxn modelId="{43C7C4B9-4272-4A20-BE68-75C5CD241900}" type="presParOf" srcId="{2E1165CF-1105-436D-942C-7D38535721F0}" destId="{85A43C02-1EFF-4119-999B-63F41F964396}" srcOrd="2" destOrd="0" presId="urn:microsoft.com/office/officeart/2005/8/layout/venn1"/>
    <dgm:cxn modelId="{A2468307-D789-483F-9AED-9F8D7FD18DD9}" type="presParOf" srcId="{2E1165CF-1105-436D-942C-7D38535721F0}" destId="{AD33CE1D-8EC1-4B16-8782-4F15A6FD8092}" srcOrd="3" destOrd="0" presId="urn:microsoft.com/office/officeart/2005/8/layout/venn1"/>
    <dgm:cxn modelId="{E5CAA34C-4BC9-4E54-B5BD-B01B8132B300}" type="presParOf" srcId="{2E1165CF-1105-436D-942C-7D38535721F0}" destId="{1553CAD1-D49A-43F3-81BF-3ECEC79636EA}" srcOrd="4" destOrd="0" presId="urn:microsoft.com/office/officeart/2005/8/layout/venn1"/>
    <dgm:cxn modelId="{86266B31-3BD5-41D2-ADD4-858F0C5D8AE3}" type="presParOf" srcId="{2E1165CF-1105-436D-942C-7D38535721F0}" destId="{666CED99-5AA2-4D7D-A3EF-5E0BD492BFBC}"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5BC4D9-3593-41BE-83AE-229E8CE2630F}"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ZA"/>
        </a:p>
      </dgm:t>
    </dgm:pt>
    <dgm:pt modelId="{99042B87-9803-4848-B257-E36DC89E9AE2}">
      <dgm:prSet phldrT="[Text]"/>
      <dgm:spPr/>
      <dgm:t>
        <a:bodyPr/>
        <a:lstStyle/>
        <a:p>
          <a:r>
            <a:rPr lang="en-US" dirty="0"/>
            <a:t>Roll-Your-Own</a:t>
          </a:r>
          <a:endParaRPr lang="en-ZA" dirty="0"/>
        </a:p>
      </dgm:t>
    </dgm:pt>
    <dgm:pt modelId="{34458E3C-5F87-4796-A29A-31A4E7B20121}" type="parTrans" cxnId="{D668AC14-E47E-424B-A2EE-944D72F5E8D4}">
      <dgm:prSet/>
      <dgm:spPr/>
      <dgm:t>
        <a:bodyPr/>
        <a:lstStyle/>
        <a:p>
          <a:endParaRPr lang="en-ZA"/>
        </a:p>
      </dgm:t>
    </dgm:pt>
    <dgm:pt modelId="{F1A86BFE-BFBE-40A6-8FCC-0EF3BABEE8E1}" type="sibTrans" cxnId="{D668AC14-E47E-424B-A2EE-944D72F5E8D4}">
      <dgm:prSet/>
      <dgm:spPr/>
      <dgm:t>
        <a:bodyPr/>
        <a:lstStyle/>
        <a:p>
          <a:endParaRPr lang="en-ZA"/>
        </a:p>
      </dgm:t>
    </dgm:pt>
    <dgm:pt modelId="{0B276A47-2D4F-4671-84C8-1C934509EB27}">
      <dgm:prSet phldrT="[Text]"/>
      <dgm:spPr/>
      <dgm:t>
        <a:bodyPr/>
        <a:lstStyle/>
        <a:p>
          <a:r>
            <a:rPr lang="en-US" dirty="0"/>
            <a:t>PnP Partner Pack (Circa 2016 - )</a:t>
          </a:r>
          <a:endParaRPr lang="en-ZA" dirty="0"/>
        </a:p>
      </dgm:t>
    </dgm:pt>
    <dgm:pt modelId="{93863D77-170D-463E-83A0-9B7F0009A45C}" type="parTrans" cxnId="{C3ECD29E-6AE8-4983-918F-94B3BE979338}">
      <dgm:prSet/>
      <dgm:spPr/>
      <dgm:t>
        <a:bodyPr/>
        <a:lstStyle/>
        <a:p>
          <a:endParaRPr lang="en-ZA"/>
        </a:p>
      </dgm:t>
    </dgm:pt>
    <dgm:pt modelId="{4D679664-620B-46D5-9338-663B246898D3}" type="sibTrans" cxnId="{C3ECD29E-6AE8-4983-918F-94B3BE979338}">
      <dgm:prSet/>
      <dgm:spPr/>
      <dgm:t>
        <a:bodyPr/>
        <a:lstStyle/>
        <a:p>
          <a:endParaRPr lang="en-ZA"/>
        </a:p>
      </dgm:t>
    </dgm:pt>
    <dgm:pt modelId="{E5363470-A251-4C64-AA32-8003273182E1}">
      <dgm:prSet phldrT="[Text]"/>
      <dgm:spPr/>
      <dgm:t>
        <a:bodyPr/>
        <a:lstStyle/>
        <a:p>
          <a:r>
            <a:rPr lang="en-US" dirty="0"/>
            <a:t>Site Scripts &amp; Site Designs (Circa 2018)</a:t>
          </a:r>
          <a:endParaRPr lang="en-ZA" dirty="0"/>
        </a:p>
      </dgm:t>
    </dgm:pt>
    <dgm:pt modelId="{225781BE-F36C-44F9-B4F7-D79D8EEA3D87}" type="parTrans" cxnId="{4E2E5DF9-0ABB-4416-8601-0555FA265C5E}">
      <dgm:prSet/>
      <dgm:spPr/>
      <dgm:t>
        <a:bodyPr/>
        <a:lstStyle/>
        <a:p>
          <a:endParaRPr lang="en-ZA"/>
        </a:p>
      </dgm:t>
    </dgm:pt>
    <dgm:pt modelId="{8C7781AA-0DAD-4988-A7BD-1A4BD77C13CD}" type="sibTrans" cxnId="{4E2E5DF9-0ABB-4416-8601-0555FA265C5E}">
      <dgm:prSet/>
      <dgm:spPr/>
      <dgm:t>
        <a:bodyPr/>
        <a:lstStyle/>
        <a:p>
          <a:endParaRPr lang="en-ZA"/>
        </a:p>
      </dgm:t>
    </dgm:pt>
    <dgm:pt modelId="{1E9ED667-C599-4EE1-A306-3C2BA8A3C141}" type="pres">
      <dgm:prSet presAssocID="{845BC4D9-3593-41BE-83AE-229E8CE2630F}" presName="Name0" presStyleCnt="0">
        <dgm:presLayoutVars>
          <dgm:chMax val="7"/>
          <dgm:chPref val="7"/>
          <dgm:dir/>
        </dgm:presLayoutVars>
      </dgm:prSet>
      <dgm:spPr/>
    </dgm:pt>
    <dgm:pt modelId="{0A28E28F-BAF9-47AA-B6AD-E1F4ED36E49B}" type="pres">
      <dgm:prSet presAssocID="{845BC4D9-3593-41BE-83AE-229E8CE2630F}" presName="Name1" presStyleCnt="0"/>
      <dgm:spPr/>
    </dgm:pt>
    <dgm:pt modelId="{49558D38-ADEB-4D4F-9B2D-A001B39E80DA}" type="pres">
      <dgm:prSet presAssocID="{845BC4D9-3593-41BE-83AE-229E8CE2630F}" presName="cycle" presStyleCnt="0"/>
      <dgm:spPr/>
    </dgm:pt>
    <dgm:pt modelId="{B4827D9A-D9C3-4DB5-96F0-507470575D21}" type="pres">
      <dgm:prSet presAssocID="{845BC4D9-3593-41BE-83AE-229E8CE2630F}" presName="srcNode" presStyleLbl="node1" presStyleIdx="0" presStyleCnt="3"/>
      <dgm:spPr/>
    </dgm:pt>
    <dgm:pt modelId="{D4E5D4F5-16C8-42AE-ADBD-D74737CAF1B4}" type="pres">
      <dgm:prSet presAssocID="{845BC4D9-3593-41BE-83AE-229E8CE2630F}" presName="conn" presStyleLbl="parChTrans1D2" presStyleIdx="0" presStyleCnt="1"/>
      <dgm:spPr/>
    </dgm:pt>
    <dgm:pt modelId="{33B742B0-1C08-4362-80F7-96EF8C57B32F}" type="pres">
      <dgm:prSet presAssocID="{845BC4D9-3593-41BE-83AE-229E8CE2630F}" presName="extraNode" presStyleLbl="node1" presStyleIdx="0" presStyleCnt="3"/>
      <dgm:spPr/>
    </dgm:pt>
    <dgm:pt modelId="{02192253-34D2-4B2D-82E7-7A2749FA05D8}" type="pres">
      <dgm:prSet presAssocID="{845BC4D9-3593-41BE-83AE-229E8CE2630F}" presName="dstNode" presStyleLbl="node1" presStyleIdx="0" presStyleCnt="3"/>
      <dgm:spPr/>
    </dgm:pt>
    <dgm:pt modelId="{26C97555-149C-4DE5-85A1-D39CA54BEB42}" type="pres">
      <dgm:prSet presAssocID="{99042B87-9803-4848-B257-E36DC89E9AE2}" presName="text_1" presStyleLbl="node1" presStyleIdx="0" presStyleCnt="3">
        <dgm:presLayoutVars>
          <dgm:bulletEnabled val="1"/>
        </dgm:presLayoutVars>
      </dgm:prSet>
      <dgm:spPr/>
    </dgm:pt>
    <dgm:pt modelId="{BCEA672A-9469-4697-B02B-6FA7C0BE1AAD}" type="pres">
      <dgm:prSet presAssocID="{99042B87-9803-4848-B257-E36DC89E9AE2}" presName="accent_1" presStyleCnt="0"/>
      <dgm:spPr/>
    </dgm:pt>
    <dgm:pt modelId="{C313AEAC-0E84-4290-8B21-E37DEBB3C53E}" type="pres">
      <dgm:prSet presAssocID="{99042B87-9803-4848-B257-E36DC89E9AE2}" presName="accentRepeatNode" presStyleLbl="solidFgAcc1" presStyleIdx="0" presStyleCnt="3"/>
      <dgm:spPr/>
    </dgm:pt>
    <dgm:pt modelId="{4EA41DB7-8C19-4881-9813-A50D7B5F07AC}" type="pres">
      <dgm:prSet presAssocID="{0B276A47-2D4F-4671-84C8-1C934509EB27}" presName="text_2" presStyleLbl="node1" presStyleIdx="1" presStyleCnt="3">
        <dgm:presLayoutVars>
          <dgm:bulletEnabled val="1"/>
        </dgm:presLayoutVars>
      </dgm:prSet>
      <dgm:spPr/>
    </dgm:pt>
    <dgm:pt modelId="{53C3AEFF-E2A1-406C-811D-F5C35CCB528A}" type="pres">
      <dgm:prSet presAssocID="{0B276A47-2D4F-4671-84C8-1C934509EB27}" presName="accent_2" presStyleCnt="0"/>
      <dgm:spPr/>
    </dgm:pt>
    <dgm:pt modelId="{1A214D16-3FE5-4AF4-961C-FC54722F9541}" type="pres">
      <dgm:prSet presAssocID="{0B276A47-2D4F-4671-84C8-1C934509EB27}" presName="accentRepeatNode" presStyleLbl="solidFgAcc1" presStyleIdx="1" presStyleCnt="3"/>
      <dgm:spPr/>
    </dgm:pt>
    <dgm:pt modelId="{9D10D5FB-E245-41A7-AD7C-ABFCFD6B55DC}" type="pres">
      <dgm:prSet presAssocID="{E5363470-A251-4C64-AA32-8003273182E1}" presName="text_3" presStyleLbl="node1" presStyleIdx="2" presStyleCnt="3">
        <dgm:presLayoutVars>
          <dgm:bulletEnabled val="1"/>
        </dgm:presLayoutVars>
      </dgm:prSet>
      <dgm:spPr/>
    </dgm:pt>
    <dgm:pt modelId="{0372176E-F4DB-4174-94F8-F06DFBC1F081}" type="pres">
      <dgm:prSet presAssocID="{E5363470-A251-4C64-AA32-8003273182E1}" presName="accent_3" presStyleCnt="0"/>
      <dgm:spPr/>
    </dgm:pt>
    <dgm:pt modelId="{AE75F136-F12F-4966-BF6B-67E07E10D0FE}" type="pres">
      <dgm:prSet presAssocID="{E5363470-A251-4C64-AA32-8003273182E1}" presName="accentRepeatNode" presStyleLbl="solidFgAcc1" presStyleIdx="2" presStyleCnt="3"/>
      <dgm:spPr/>
    </dgm:pt>
  </dgm:ptLst>
  <dgm:cxnLst>
    <dgm:cxn modelId="{D668AC14-E47E-424B-A2EE-944D72F5E8D4}" srcId="{845BC4D9-3593-41BE-83AE-229E8CE2630F}" destId="{99042B87-9803-4848-B257-E36DC89E9AE2}" srcOrd="0" destOrd="0" parTransId="{34458E3C-5F87-4796-A29A-31A4E7B20121}" sibTransId="{F1A86BFE-BFBE-40A6-8FCC-0EF3BABEE8E1}"/>
    <dgm:cxn modelId="{DFA9D72E-1EBC-485E-8790-F71C52DDCDDF}" type="presOf" srcId="{845BC4D9-3593-41BE-83AE-229E8CE2630F}" destId="{1E9ED667-C599-4EE1-A306-3C2BA8A3C141}" srcOrd="0" destOrd="0" presId="urn:microsoft.com/office/officeart/2008/layout/VerticalCurvedList"/>
    <dgm:cxn modelId="{27BBFC41-C363-446B-A7F9-62C0BD2B00E6}" type="presOf" srcId="{0B276A47-2D4F-4671-84C8-1C934509EB27}" destId="{4EA41DB7-8C19-4881-9813-A50D7B5F07AC}" srcOrd="0" destOrd="0" presId="urn:microsoft.com/office/officeart/2008/layout/VerticalCurvedList"/>
    <dgm:cxn modelId="{DF58354C-C395-4216-92EE-A6E8B98CD976}" type="presOf" srcId="{F1A86BFE-BFBE-40A6-8FCC-0EF3BABEE8E1}" destId="{D4E5D4F5-16C8-42AE-ADBD-D74737CAF1B4}" srcOrd="0" destOrd="0" presId="urn:microsoft.com/office/officeart/2008/layout/VerticalCurvedList"/>
    <dgm:cxn modelId="{CD143D4D-0BBC-4376-A641-98285CE9323F}" type="presOf" srcId="{E5363470-A251-4C64-AA32-8003273182E1}" destId="{9D10D5FB-E245-41A7-AD7C-ABFCFD6B55DC}" srcOrd="0" destOrd="0" presId="urn:microsoft.com/office/officeart/2008/layout/VerticalCurvedList"/>
    <dgm:cxn modelId="{C3ECD29E-6AE8-4983-918F-94B3BE979338}" srcId="{845BC4D9-3593-41BE-83AE-229E8CE2630F}" destId="{0B276A47-2D4F-4671-84C8-1C934509EB27}" srcOrd="1" destOrd="0" parTransId="{93863D77-170D-463E-83A0-9B7F0009A45C}" sibTransId="{4D679664-620B-46D5-9338-663B246898D3}"/>
    <dgm:cxn modelId="{F26F94F4-5D72-49B3-89E5-28DAC2746589}" type="presOf" srcId="{99042B87-9803-4848-B257-E36DC89E9AE2}" destId="{26C97555-149C-4DE5-85A1-D39CA54BEB42}" srcOrd="0" destOrd="0" presId="urn:microsoft.com/office/officeart/2008/layout/VerticalCurvedList"/>
    <dgm:cxn modelId="{4E2E5DF9-0ABB-4416-8601-0555FA265C5E}" srcId="{845BC4D9-3593-41BE-83AE-229E8CE2630F}" destId="{E5363470-A251-4C64-AA32-8003273182E1}" srcOrd="2" destOrd="0" parTransId="{225781BE-F36C-44F9-B4F7-D79D8EEA3D87}" sibTransId="{8C7781AA-0DAD-4988-A7BD-1A4BD77C13CD}"/>
    <dgm:cxn modelId="{88B4A956-FC20-43DA-88B3-FF6E9E405F48}" type="presParOf" srcId="{1E9ED667-C599-4EE1-A306-3C2BA8A3C141}" destId="{0A28E28F-BAF9-47AA-B6AD-E1F4ED36E49B}" srcOrd="0" destOrd="0" presId="urn:microsoft.com/office/officeart/2008/layout/VerticalCurvedList"/>
    <dgm:cxn modelId="{B16ABC4E-780F-48E4-B7A4-3E37452FC66B}" type="presParOf" srcId="{0A28E28F-BAF9-47AA-B6AD-E1F4ED36E49B}" destId="{49558D38-ADEB-4D4F-9B2D-A001B39E80DA}" srcOrd="0" destOrd="0" presId="urn:microsoft.com/office/officeart/2008/layout/VerticalCurvedList"/>
    <dgm:cxn modelId="{7BF3BBC0-A01A-4C5B-9E7D-2FBB4EA743DA}" type="presParOf" srcId="{49558D38-ADEB-4D4F-9B2D-A001B39E80DA}" destId="{B4827D9A-D9C3-4DB5-96F0-507470575D21}" srcOrd="0" destOrd="0" presId="urn:microsoft.com/office/officeart/2008/layout/VerticalCurvedList"/>
    <dgm:cxn modelId="{ACD58D4E-A5CC-4BF3-A67C-C36F4A4E9124}" type="presParOf" srcId="{49558D38-ADEB-4D4F-9B2D-A001B39E80DA}" destId="{D4E5D4F5-16C8-42AE-ADBD-D74737CAF1B4}" srcOrd="1" destOrd="0" presId="urn:microsoft.com/office/officeart/2008/layout/VerticalCurvedList"/>
    <dgm:cxn modelId="{6D264F8A-5EE4-4204-A909-A183FC180FE7}" type="presParOf" srcId="{49558D38-ADEB-4D4F-9B2D-A001B39E80DA}" destId="{33B742B0-1C08-4362-80F7-96EF8C57B32F}" srcOrd="2" destOrd="0" presId="urn:microsoft.com/office/officeart/2008/layout/VerticalCurvedList"/>
    <dgm:cxn modelId="{D62E2307-BA83-41BA-97FA-47721AD3EDE0}" type="presParOf" srcId="{49558D38-ADEB-4D4F-9B2D-A001B39E80DA}" destId="{02192253-34D2-4B2D-82E7-7A2749FA05D8}" srcOrd="3" destOrd="0" presId="urn:microsoft.com/office/officeart/2008/layout/VerticalCurvedList"/>
    <dgm:cxn modelId="{310551D6-5AFA-4085-8892-47D28BFA710C}" type="presParOf" srcId="{0A28E28F-BAF9-47AA-B6AD-E1F4ED36E49B}" destId="{26C97555-149C-4DE5-85A1-D39CA54BEB42}" srcOrd="1" destOrd="0" presId="urn:microsoft.com/office/officeart/2008/layout/VerticalCurvedList"/>
    <dgm:cxn modelId="{A1C851F0-CF7F-46B7-8AC6-3305C461A9A8}" type="presParOf" srcId="{0A28E28F-BAF9-47AA-B6AD-E1F4ED36E49B}" destId="{BCEA672A-9469-4697-B02B-6FA7C0BE1AAD}" srcOrd="2" destOrd="0" presId="urn:microsoft.com/office/officeart/2008/layout/VerticalCurvedList"/>
    <dgm:cxn modelId="{FDF69FAC-CA6E-49E3-A9D6-3E99C626D0D7}" type="presParOf" srcId="{BCEA672A-9469-4697-B02B-6FA7C0BE1AAD}" destId="{C313AEAC-0E84-4290-8B21-E37DEBB3C53E}" srcOrd="0" destOrd="0" presId="urn:microsoft.com/office/officeart/2008/layout/VerticalCurvedList"/>
    <dgm:cxn modelId="{16D2ABBF-9AB0-42C1-975F-987ED55954C8}" type="presParOf" srcId="{0A28E28F-BAF9-47AA-B6AD-E1F4ED36E49B}" destId="{4EA41DB7-8C19-4881-9813-A50D7B5F07AC}" srcOrd="3" destOrd="0" presId="urn:microsoft.com/office/officeart/2008/layout/VerticalCurvedList"/>
    <dgm:cxn modelId="{FC74B129-41EE-4CFB-98A0-0C247B80F26D}" type="presParOf" srcId="{0A28E28F-BAF9-47AA-B6AD-E1F4ED36E49B}" destId="{53C3AEFF-E2A1-406C-811D-F5C35CCB528A}" srcOrd="4" destOrd="0" presId="urn:microsoft.com/office/officeart/2008/layout/VerticalCurvedList"/>
    <dgm:cxn modelId="{21803703-5DD7-4193-AE0A-5C9552ABE146}" type="presParOf" srcId="{53C3AEFF-E2A1-406C-811D-F5C35CCB528A}" destId="{1A214D16-3FE5-4AF4-961C-FC54722F9541}" srcOrd="0" destOrd="0" presId="urn:microsoft.com/office/officeart/2008/layout/VerticalCurvedList"/>
    <dgm:cxn modelId="{A7E165AC-CA5D-4559-B0A7-9401D517F073}" type="presParOf" srcId="{0A28E28F-BAF9-47AA-B6AD-E1F4ED36E49B}" destId="{9D10D5FB-E245-41A7-AD7C-ABFCFD6B55DC}" srcOrd="5" destOrd="0" presId="urn:microsoft.com/office/officeart/2008/layout/VerticalCurvedList"/>
    <dgm:cxn modelId="{DCE28545-B3CB-4CE7-AD2B-305866B857B4}" type="presParOf" srcId="{0A28E28F-BAF9-47AA-B6AD-E1F4ED36E49B}" destId="{0372176E-F4DB-4174-94F8-F06DFBC1F081}" srcOrd="6" destOrd="0" presId="urn:microsoft.com/office/officeart/2008/layout/VerticalCurvedList"/>
    <dgm:cxn modelId="{AD3486CA-2B14-4874-8948-9DD7749C3A11}" type="presParOf" srcId="{0372176E-F4DB-4174-94F8-F06DFBC1F081}" destId="{AE75F136-F12F-4966-BF6B-67E07E10D0F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B8EDE7-CC46-48D2-9E07-F0BA996F3C3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ZA"/>
        </a:p>
      </dgm:t>
    </dgm:pt>
    <dgm:pt modelId="{5EBAD6AD-3183-4D58-8935-BA67D4BB1E44}">
      <dgm:prSet phldrT="[Text]"/>
      <dgm:spPr/>
      <dgm:t>
        <a:bodyPr/>
        <a:lstStyle/>
        <a:p>
          <a:r>
            <a:rPr lang="en-US" dirty="0"/>
            <a:t>Partner Pack</a:t>
          </a:r>
          <a:endParaRPr lang="en-ZA" dirty="0"/>
        </a:p>
      </dgm:t>
    </dgm:pt>
    <dgm:pt modelId="{23D040EB-8E70-41F9-A6F1-D974FECC45A0}" type="parTrans" cxnId="{4B9874D1-2727-4C3E-9113-C3CFDCEDB122}">
      <dgm:prSet/>
      <dgm:spPr/>
      <dgm:t>
        <a:bodyPr/>
        <a:lstStyle/>
        <a:p>
          <a:endParaRPr lang="en-ZA"/>
        </a:p>
      </dgm:t>
    </dgm:pt>
    <dgm:pt modelId="{CE8EACDD-5462-48A4-9BC5-0352341E632D}" type="sibTrans" cxnId="{4B9874D1-2727-4C3E-9113-C3CFDCEDB122}">
      <dgm:prSet/>
      <dgm:spPr/>
      <dgm:t>
        <a:bodyPr/>
        <a:lstStyle/>
        <a:p>
          <a:endParaRPr lang="en-ZA"/>
        </a:p>
      </dgm:t>
    </dgm:pt>
    <dgm:pt modelId="{854CD1A3-F651-43F4-8A7D-809362BA0C3C}">
      <dgm:prSet phldrT="[Text]"/>
      <dgm:spPr/>
      <dgm:t>
        <a:bodyPr/>
        <a:lstStyle/>
        <a:p>
          <a:r>
            <a:rPr lang="en-US" dirty="0"/>
            <a:t>‘Free’ &amp; OSS</a:t>
          </a:r>
          <a:endParaRPr lang="en-ZA" dirty="0"/>
        </a:p>
      </dgm:t>
    </dgm:pt>
    <dgm:pt modelId="{032EE226-EBD1-49E5-9880-85199F700687}" type="parTrans" cxnId="{4DFFEBCA-38B9-4A40-93B7-B1574FBE8A3B}">
      <dgm:prSet/>
      <dgm:spPr/>
      <dgm:t>
        <a:bodyPr/>
        <a:lstStyle/>
        <a:p>
          <a:endParaRPr lang="en-ZA"/>
        </a:p>
      </dgm:t>
    </dgm:pt>
    <dgm:pt modelId="{7BE787C5-DFEA-458C-97B2-3F20AB24FB6C}" type="sibTrans" cxnId="{4DFFEBCA-38B9-4A40-93B7-B1574FBE8A3B}">
      <dgm:prSet/>
      <dgm:spPr/>
      <dgm:t>
        <a:bodyPr/>
        <a:lstStyle/>
        <a:p>
          <a:endParaRPr lang="en-ZA"/>
        </a:p>
      </dgm:t>
    </dgm:pt>
    <dgm:pt modelId="{F2175343-914C-4673-AD2E-DC30F006B9E9}">
      <dgm:prSet phldrT="[Text]"/>
      <dgm:spPr/>
      <dgm:t>
        <a:bodyPr/>
        <a:lstStyle/>
        <a:p>
          <a:r>
            <a:rPr lang="en-US" dirty="0"/>
            <a:t>Site Designs</a:t>
          </a:r>
          <a:endParaRPr lang="en-ZA" dirty="0"/>
        </a:p>
      </dgm:t>
    </dgm:pt>
    <dgm:pt modelId="{25E8A4AB-A1DC-4F9C-8590-9AD994CA5E08}" type="parTrans" cxnId="{F4499786-4A5A-4FCC-8A4B-B4AB34F9B14B}">
      <dgm:prSet/>
      <dgm:spPr/>
      <dgm:t>
        <a:bodyPr/>
        <a:lstStyle/>
        <a:p>
          <a:endParaRPr lang="en-ZA"/>
        </a:p>
      </dgm:t>
    </dgm:pt>
    <dgm:pt modelId="{63C7122B-D1EF-4CCD-B52D-024B5F71EA3E}" type="sibTrans" cxnId="{F4499786-4A5A-4FCC-8A4B-B4AB34F9B14B}">
      <dgm:prSet/>
      <dgm:spPr/>
      <dgm:t>
        <a:bodyPr/>
        <a:lstStyle/>
        <a:p>
          <a:endParaRPr lang="en-ZA"/>
        </a:p>
      </dgm:t>
    </dgm:pt>
    <dgm:pt modelId="{1991512B-EDBD-4DE3-B8F5-045FDA2860D6}">
      <dgm:prSet phldrT="[Text]"/>
      <dgm:spPr/>
      <dgm:t>
        <a:bodyPr/>
        <a:lstStyle/>
        <a:p>
          <a:r>
            <a:rPr lang="en-US" dirty="0"/>
            <a:t>V1.0 (almost)</a:t>
          </a:r>
          <a:endParaRPr lang="en-ZA" dirty="0"/>
        </a:p>
      </dgm:t>
    </dgm:pt>
    <dgm:pt modelId="{1A47CFEB-2746-47BE-82F1-EE7527F62E96}" type="parTrans" cxnId="{7F72727B-9040-4D6D-9C42-FDF46CD2DEED}">
      <dgm:prSet/>
      <dgm:spPr/>
      <dgm:t>
        <a:bodyPr/>
        <a:lstStyle/>
        <a:p>
          <a:endParaRPr lang="en-ZA"/>
        </a:p>
      </dgm:t>
    </dgm:pt>
    <dgm:pt modelId="{A12CF9BA-9CAE-4238-9CBE-F264010BB4B6}" type="sibTrans" cxnId="{7F72727B-9040-4D6D-9C42-FDF46CD2DEED}">
      <dgm:prSet/>
      <dgm:spPr/>
      <dgm:t>
        <a:bodyPr/>
        <a:lstStyle/>
        <a:p>
          <a:endParaRPr lang="en-ZA"/>
        </a:p>
      </dgm:t>
    </dgm:pt>
    <dgm:pt modelId="{EDE28098-6D68-4DD8-BB39-F5FDBDF678C5}">
      <dgm:prSet phldrT="[Text]"/>
      <dgm:spPr/>
      <dgm:t>
        <a:bodyPr/>
        <a:lstStyle/>
        <a:p>
          <a:r>
            <a:rPr lang="en-US" dirty="0"/>
            <a:t>Extensible (Flow) and growing</a:t>
          </a:r>
          <a:endParaRPr lang="en-ZA" dirty="0"/>
        </a:p>
      </dgm:t>
    </dgm:pt>
    <dgm:pt modelId="{0B5D1624-C27D-4D5D-9165-BB2F8043F370}" type="parTrans" cxnId="{8F740A30-16B1-446B-BDB9-D6AD6AE137EE}">
      <dgm:prSet/>
      <dgm:spPr/>
      <dgm:t>
        <a:bodyPr/>
        <a:lstStyle/>
        <a:p>
          <a:endParaRPr lang="en-ZA"/>
        </a:p>
      </dgm:t>
    </dgm:pt>
    <dgm:pt modelId="{601085D3-9985-4F3F-9151-981893992670}" type="sibTrans" cxnId="{8F740A30-16B1-446B-BDB9-D6AD6AE137EE}">
      <dgm:prSet/>
      <dgm:spPr/>
      <dgm:t>
        <a:bodyPr/>
        <a:lstStyle/>
        <a:p>
          <a:endParaRPr lang="en-ZA"/>
        </a:p>
      </dgm:t>
    </dgm:pt>
    <dgm:pt modelId="{CD3E7ADC-4BF2-43EC-AD8A-E13141B73B4E}">
      <dgm:prSet phldrT="[Text]"/>
      <dgm:spPr/>
      <dgm:t>
        <a:bodyPr/>
        <a:lstStyle/>
        <a:p>
          <a:r>
            <a:rPr lang="en-US" dirty="0"/>
            <a:t>V2.0</a:t>
          </a:r>
          <a:endParaRPr lang="en-ZA" dirty="0"/>
        </a:p>
      </dgm:t>
    </dgm:pt>
    <dgm:pt modelId="{FBBE0A44-5E2A-4115-950F-69A5C90B4684}" type="parTrans" cxnId="{FD2D7FBD-C885-4291-912C-F5AFDB557EF7}">
      <dgm:prSet/>
      <dgm:spPr/>
      <dgm:t>
        <a:bodyPr/>
        <a:lstStyle/>
        <a:p>
          <a:endParaRPr lang="en-ZA"/>
        </a:p>
      </dgm:t>
    </dgm:pt>
    <dgm:pt modelId="{429B0976-BEBA-4030-A616-FFFFF3134B49}" type="sibTrans" cxnId="{FD2D7FBD-C885-4291-912C-F5AFDB557EF7}">
      <dgm:prSet/>
      <dgm:spPr/>
      <dgm:t>
        <a:bodyPr/>
        <a:lstStyle/>
        <a:p>
          <a:endParaRPr lang="en-ZA"/>
        </a:p>
      </dgm:t>
    </dgm:pt>
    <dgm:pt modelId="{A54C9AF3-6A10-490E-97A6-948D95A39714}">
      <dgm:prSet phldrT="[Text]"/>
      <dgm:spPr/>
      <dgm:t>
        <a:bodyPr/>
        <a:lstStyle/>
        <a:p>
          <a:r>
            <a:rPr lang="en-US" dirty="0"/>
            <a:t>In the Box</a:t>
          </a:r>
          <a:endParaRPr lang="en-ZA" dirty="0"/>
        </a:p>
      </dgm:t>
    </dgm:pt>
    <dgm:pt modelId="{F1A8E2D8-A4F5-41D7-8778-E6EBF1A39AE2}" type="parTrans" cxnId="{4BE97ED1-EA7E-441E-B74C-93C8DF4C26D0}">
      <dgm:prSet/>
      <dgm:spPr/>
      <dgm:t>
        <a:bodyPr/>
        <a:lstStyle/>
        <a:p>
          <a:endParaRPr lang="en-ZA"/>
        </a:p>
      </dgm:t>
    </dgm:pt>
    <dgm:pt modelId="{02F31CFE-696C-4436-8720-ABA3568359F0}" type="sibTrans" cxnId="{4BE97ED1-EA7E-441E-B74C-93C8DF4C26D0}">
      <dgm:prSet/>
      <dgm:spPr/>
      <dgm:t>
        <a:bodyPr/>
        <a:lstStyle/>
        <a:p>
          <a:endParaRPr lang="en-ZA"/>
        </a:p>
      </dgm:t>
    </dgm:pt>
    <dgm:pt modelId="{D466DC51-A90C-4BC4-B7C1-C1C7CABD64D1}">
      <dgm:prSet phldrT="[Text]"/>
      <dgm:spPr/>
      <dgm:t>
        <a:bodyPr/>
        <a:lstStyle/>
        <a:p>
          <a:r>
            <a:rPr lang="en-US" dirty="0"/>
            <a:t>Fully extensible</a:t>
          </a:r>
          <a:endParaRPr lang="en-ZA" dirty="0"/>
        </a:p>
      </dgm:t>
    </dgm:pt>
    <dgm:pt modelId="{FB5FCB16-1BA6-4A70-84E3-A4C634FC9895}" type="parTrans" cxnId="{D5B50B59-B493-41BF-B6A9-1C72BFBB2104}">
      <dgm:prSet/>
      <dgm:spPr/>
      <dgm:t>
        <a:bodyPr/>
        <a:lstStyle/>
        <a:p>
          <a:endParaRPr lang="en-ZA"/>
        </a:p>
      </dgm:t>
    </dgm:pt>
    <dgm:pt modelId="{FBF32C10-371C-4735-9B5D-0707E71CBA7C}" type="sibTrans" cxnId="{D5B50B59-B493-41BF-B6A9-1C72BFBB2104}">
      <dgm:prSet/>
      <dgm:spPr/>
      <dgm:t>
        <a:bodyPr/>
        <a:lstStyle/>
        <a:p>
          <a:endParaRPr lang="en-ZA"/>
        </a:p>
      </dgm:t>
    </dgm:pt>
    <dgm:pt modelId="{58D7D21E-DB34-4581-BFB1-90DDAC3E8F5B}">
      <dgm:prSet phldrT="[Text]"/>
      <dgm:spPr/>
      <dgm:t>
        <a:bodyPr/>
        <a:lstStyle/>
        <a:p>
          <a:r>
            <a:rPr lang="en-US" dirty="0"/>
            <a:t>Site collections AND subsites</a:t>
          </a:r>
          <a:endParaRPr lang="en-ZA" dirty="0"/>
        </a:p>
      </dgm:t>
    </dgm:pt>
    <dgm:pt modelId="{EC6708BB-8AE5-44B3-A82B-1B3161CE77EA}" type="parTrans" cxnId="{B42C470F-C331-4BD5-8FB0-F6E9282AEFE5}">
      <dgm:prSet/>
      <dgm:spPr/>
      <dgm:t>
        <a:bodyPr/>
        <a:lstStyle/>
        <a:p>
          <a:endParaRPr lang="en-ZA"/>
        </a:p>
      </dgm:t>
    </dgm:pt>
    <dgm:pt modelId="{A78090A8-9DF5-44FE-A605-FB227F79AD3E}" type="sibTrans" cxnId="{B42C470F-C331-4BD5-8FB0-F6E9282AEFE5}">
      <dgm:prSet/>
      <dgm:spPr/>
      <dgm:t>
        <a:bodyPr/>
        <a:lstStyle/>
        <a:p>
          <a:endParaRPr lang="en-ZA"/>
        </a:p>
      </dgm:t>
    </dgm:pt>
    <dgm:pt modelId="{7878105B-C2D6-4E19-B023-51A60D0E5CF0}">
      <dgm:prSet phldrT="[Text]"/>
      <dgm:spPr/>
      <dgm:t>
        <a:bodyPr/>
        <a:lstStyle/>
        <a:p>
          <a:r>
            <a:rPr lang="en-US" dirty="0"/>
            <a:t>Site Collections Only</a:t>
          </a:r>
          <a:endParaRPr lang="en-ZA" dirty="0"/>
        </a:p>
      </dgm:t>
    </dgm:pt>
    <dgm:pt modelId="{C67193A3-8C15-4C6A-8538-0A8AF96D059E}" type="parTrans" cxnId="{D9E2EF66-1E41-46B9-A5EE-C94D9BF49E3A}">
      <dgm:prSet/>
      <dgm:spPr/>
      <dgm:t>
        <a:bodyPr/>
        <a:lstStyle/>
        <a:p>
          <a:endParaRPr lang="en-ZA"/>
        </a:p>
      </dgm:t>
    </dgm:pt>
    <dgm:pt modelId="{6384FF03-1242-465F-88A7-D8CBCA45923F}" type="sibTrans" cxnId="{D9E2EF66-1E41-46B9-A5EE-C94D9BF49E3A}">
      <dgm:prSet/>
      <dgm:spPr/>
      <dgm:t>
        <a:bodyPr/>
        <a:lstStyle/>
        <a:p>
          <a:endParaRPr lang="en-ZA"/>
        </a:p>
      </dgm:t>
    </dgm:pt>
    <dgm:pt modelId="{6885E900-E195-448C-9CEF-33AC2BE6C318}">
      <dgm:prSet phldrT="[Text]"/>
      <dgm:spPr/>
      <dgm:t>
        <a:bodyPr/>
        <a:lstStyle/>
        <a:p>
          <a:r>
            <a:rPr lang="en-US" u="sng" dirty="0"/>
            <a:t>Classic</a:t>
          </a:r>
          <a:r>
            <a:rPr lang="en-US" dirty="0"/>
            <a:t> sites only</a:t>
          </a:r>
          <a:endParaRPr lang="en-ZA" dirty="0"/>
        </a:p>
      </dgm:t>
    </dgm:pt>
    <dgm:pt modelId="{DE899EFF-C100-4312-BA46-323F28563115}" type="parTrans" cxnId="{E96A7F79-FFBC-4BAF-A4AD-DD92906C7654}">
      <dgm:prSet/>
      <dgm:spPr/>
      <dgm:t>
        <a:bodyPr/>
        <a:lstStyle/>
        <a:p>
          <a:endParaRPr lang="en-ZA"/>
        </a:p>
      </dgm:t>
    </dgm:pt>
    <dgm:pt modelId="{C0467257-7508-4E06-B67B-16B13E125F8A}" type="sibTrans" cxnId="{E96A7F79-FFBC-4BAF-A4AD-DD92906C7654}">
      <dgm:prSet/>
      <dgm:spPr/>
      <dgm:t>
        <a:bodyPr/>
        <a:lstStyle/>
        <a:p>
          <a:endParaRPr lang="en-ZA"/>
        </a:p>
      </dgm:t>
    </dgm:pt>
    <dgm:pt modelId="{314FBB8E-9F75-46AF-A767-F416ACA32758}">
      <dgm:prSet phldrT="[Text]"/>
      <dgm:spPr/>
      <dgm:t>
        <a:bodyPr/>
        <a:lstStyle/>
        <a:p>
          <a:r>
            <a:rPr lang="en-US" u="sng" dirty="0"/>
            <a:t>Modern</a:t>
          </a:r>
          <a:r>
            <a:rPr lang="en-US" dirty="0"/>
            <a:t> sites Only</a:t>
          </a:r>
          <a:endParaRPr lang="en-ZA" dirty="0"/>
        </a:p>
      </dgm:t>
    </dgm:pt>
    <dgm:pt modelId="{40194E74-025E-433A-9AC1-7D19E4CCDBC8}" type="parTrans" cxnId="{FE5D5714-B5F7-4887-BB73-C944E039843B}">
      <dgm:prSet/>
      <dgm:spPr/>
      <dgm:t>
        <a:bodyPr/>
        <a:lstStyle/>
        <a:p>
          <a:endParaRPr lang="en-ZA"/>
        </a:p>
      </dgm:t>
    </dgm:pt>
    <dgm:pt modelId="{5C759B76-0949-4984-B4C7-AE6593686CCE}" type="sibTrans" cxnId="{FE5D5714-B5F7-4887-BB73-C944E039843B}">
      <dgm:prSet/>
      <dgm:spPr/>
      <dgm:t>
        <a:bodyPr/>
        <a:lstStyle/>
        <a:p>
          <a:endParaRPr lang="en-ZA"/>
        </a:p>
      </dgm:t>
    </dgm:pt>
    <dgm:pt modelId="{B90B0A4D-F462-4160-BD75-9096D01001EA}">
      <dgm:prSet phldrT="[Text]"/>
      <dgm:spPr/>
      <dgm:t>
        <a:bodyPr/>
        <a:lstStyle/>
        <a:p>
          <a:r>
            <a:rPr lang="en-US" dirty="0"/>
            <a:t>Includes Governance Mechanism</a:t>
          </a:r>
          <a:endParaRPr lang="en-ZA" dirty="0"/>
        </a:p>
      </dgm:t>
    </dgm:pt>
    <dgm:pt modelId="{B4F84C60-CF0C-45D1-AB71-763F94CBB53F}" type="parTrans" cxnId="{4B1419CB-D270-4F4B-9A87-5BE5B3921495}">
      <dgm:prSet/>
      <dgm:spPr/>
      <dgm:t>
        <a:bodyPr/>
        <a:lstStyle/>
        <a:p>
          <a:endParaRPr lang="en-ZA"/>
        </a:p>
      </dgm:t>
    </dgm:pt>
    <dgm:pt modelId="{724C5E6B-9C5C-4FAD-8DC7-C1E80EAE5F78}" type="sibTrans" cxnId="{4B1419CB-D270-4F4B-9A87-5BE5B3921495}">
      <dgm:prSet/>
      <dgm:spPr/>
      <dgm:t>
        <a:bodyPr/>
        <a:lstStyle/>
        <a:p>
          <a:endParaRPr lang="en-ZA"/>
        </a:p>
      </dgm:t>
    </dgm:pt>
    <dgm:pt modelId="{E3AD0647-37C2-4E8B-84E1-432742420BE9}">
      <dgm:prSet phldrT="[Text]"/>
      <dgm:spPr/>
      <dgm:t>
        <a:bodyPr/>
        <a:lstStyle/>
        <a:p>
          <a:r>
            <a:rPr lang="en-US" dirty="0"/>
            <a:t>No Governance mechanism</a:t>
          </a:r>
          <a:endParaRPr lang="en-ZA" dirty="0"/>
        </a:p>
      </dgm:t>
    </dgm:pt>
    <dgm:pt modelId="{3C04CAA8-9C2F-48BE-82EB-8B4FD289DCFF}" type="parTrans" cxnId="{52153078-93A2-4ADB-BF14-D91B38F9506C}">
      <dgm:prSet/>
      <dgm:spPr/>
      <dgm:t>
        <a:bodyPr/>
        <a:lstStyle/>
        <a:p>
          <a:endParaRPr lang="en-ZA"/>
        </a:p>
      </dgm:t>
    </dgm:pt>
    <dgm:pt modelId="{28FCC7AE-0162-4A04-BE8A-4104B2023470}" type="sibTrans" cxnId="{52153078-93A2-4ADB-BF14-D91B38F9506C}">
      <dgm:prSet/>
      <dgm:spPr/>
      <dgm:t>
        <a:bodyPr/>
        <a:lstStyle/>
        <a:p>
          <a:endParaRPr lang="en-ZA"/>
        </a:p>
      </dgm:t>
    </dgm:pt>
    <dgm:pt modelId="{4A0BA1AF-AEBD-4956-9159-8FF9D870B389}">
      <dgm:prSet phldrT="[Text]"/>
      <dgm:spPr/>
      <dgm:t>
        <a:bodyPr/>
        <a:lstStyle/>
        <a:p>
          <a:r>
            <a:rPr lang="en-US" dirty="0"/>
            <a:t>Includes “Update” ability</a:t>
          </a:r>
          <a:endParaRPr lang="en-ZA" dirty="0"/>
        </a:p>
      </dgm:t>
    </dgm:pt>
    <dgm:pt modelId="{6098DF12-4D7D-4D03-B3A3-EC91D4196F18}" type="parTrans" cxnId="{61B71170-A777-4020-AC95-3C95C373E954}">
      <dgm:prSet/>
      <dgm:spPr/>
      <dgm:t>
        <a:bodyPr/>
        <a:lstStyle/>
        <a:p>
          <a:endParaRPr lang="en-ZA"/>
        </a:p>
      </dgm:t>
    </dgm:pt>
    <dgm:pt modelId="{B9070B54-DA8C-4E5F-AA71-2224DBF2DECB}" type="sibTrans" cxnId="{61B71170-A777-4020-AC95-3C95C373E954}">
      <dgm:prSet/>
      <dgm:spPr/>
      <dgm:t>
        <a:bodyPr/>
        <a:lstStyle/>
        <a:p>
          <a:endParaRPr lang="en-ZA"/>
        </a:p>
      </dgm:t>
    </dgm:pt>
    <dgm:pt modelId="{ED37D209-7015-4F57-A6E1-AE936D073ED8}">
      <dgm:prSet phldrT="[Text]"/>
      <dgm:spPr/>
      <dgm:t>
        <a:bodyPr/>
        <a:lstStyle/>
        <a:p>
          <a:r>
            <a:rPr lang="en-US" dirty="0"/>
            <a:t>No updates post implementation</a:t>
          </a:r>
          <a:endParaRPr lang="en-ZA" dirty="0"/>
        </a:p>
      </dgm:t>
    </dgm:pt>
    <dgm:pt modelId="{8524994B-0983-4B49-82DA-8EBC3295C52E}" type="parTrans" cxnId="{BE15D6BE-EFA4-467A-8FFA-C1BBAEC46226}">
      <dgm:prSet/>
      <dgm:spPr/>
      <dgm:t>
        <a:bodyPr/>
        <a:lstStyle/>
        <a:p>
          <a:endParaRPr lang="en-ZA"/>
        </a:p>
      </dgm:t>
    </dgm:pt>
    <dgm:pt modelId="{90EE634A-B8BC-4746-9EFE-D4FC16C97602}" type="sibTrans" cxnId="{BE15D6BE-EFA4-467A-8FFA-C1BBAEC46226}">
      <dgm:prSet/>
      <dgm:spPr/>
      <dgm:t>
        <a:bodyPr/>
        <a:lstStyle/>
        <a:p>
          <a:endParaRPr lang="en-ZA"/>
        </a:p>
      </dgm:t>
    </dgm:pt>
    <dgm:pt modelId="{18EFB5D1-10F9-4139-BCC8-A79286131398}">
      <dgm:prSet phldrT="[Text]"/>
      <dgm:spPr/>
      <dgm:t>
        <a:bodyPr/>
        <a:lstStyle/>
        <a:p>
          <a:r>
            <a:rPr lang="en-US" dirty="0"/>
            <a:t>“Approval” process can be added</a:t>
          </a:r>
          <a:endParaRPr lang="en-ZA" dirty="0"/>
        </a:p>
      </dgm:t>
    </dgm:pt>
    <dgm:pt modelId="{6ED6C4F3-B43C-41D8-BDBC-DA58AC7BC4ED}" type="parTrans" cxnId="{6F230999-24FE-4946-9422-B2554F28D0F4}">
      <dgm:prSet/>
      <dgm:spPr/>
      <dgm:t>
        <a:bodyPr/>
        <a:lstStyle/>
        <a:p>
          <a:endParaRPr lang="en-ZA"/>
        </a:p>
      </dgm:t>
    </dgm:pt>
    <dgm:pt modelId="{9E9B0DF7-21D3-495D-B5E6-055C3F29873E}" type="sibTrans" cxnId="{6F230999-24FE-4946-9422-B2554F28D0F4}">
      <dgm:prSet/>
      <dgm:spPr/>
      <dgm:t>
        <a:bodyPr/>
        <a:lstStyle/>
        <a:p>
          <a:endParaRPr lang="en-ZA"/>
        </a:p>
      </dgm:t>
    </dgm:pt>
    <dgm:pt modelId="{F163FC64-64CA-48A6-B046-BC9C27525977}">
      <dgm:prSet phldrT="[Text]"/>
      <dgm:spPr/>
      <dgm:t>
        <a:bodyPr/>
        <a:lstStyle/>
        <a:p>
          <a:r>
            <a:rPr lang="en-US" dirty="0"/>
            <a:t>No approval process</a:t>
          </a:r>
          <a:endParaRPr lang="en-ZA" dirty="0"/>
        </a:p>
      </dgm:t>
    </dgm:pt>
    <dgm:pt modelId="{74BAFBFC-3905-4524-B4B4-383ED28AE2DB}" type="parTrans" cxnId="{93CCDE86-85A3-44A2-9855-AAD469DB046C}">
      <dgm:prSet/>
      <dgm:spPr/>
      <dgm:t>
        <a:bodyPr/>
        <a:lstStyle/>
        <a:p>
          <a:endParaRPr lang="en-ZA"/>
        </a:p>
      </dgm:t>
    </dgm:pt>
    <dgm:pt modelId="{999D88D0-FAB0-4D60-A69E-2CD26659B69C}" type="sibTrans" cxnId="{93CCDE86-85A3-44A2-9855-AAD469DB046C}">
      <dgm:prSet/>
      <dgm:spPr/>
      <dgm:t>
        <a:bodyPr/>
        <a:lstStyle/>
        <a:p>
          <a:endParaRPr lang="en-ZA"/>
        </a:p>
      </dgm:t>
    </dgm:pt>
    <dgm:pt modelId="{84423BDA-2E9F-426C-8D58-A38475A5C7F1}" type="pres">
      <dgm:prSet presAssocID="{53B8EDE7-CC46-48D2-9E07-F0BA996F3C34}" presName="Name0" presStyleCnt="0">
        <dgm:presLayoutVars>
          <dgm:dir/>
          <dgm:animLvl val="lvl"/>
          <dgm:resizeHandles val="exact"/>
        </dgm:presLayoutVars>
      </dgm:prSet>
      <dgm:spPr/>
    </dgm:pt>
    <dgm:pt modelId="{93C08C9C-C4BF-4B32-A51D-724379C3B410}" type="pres">
      <dgm:prSet presAssocID="{5EBAD6AD-3183-4D58-8935-BA67D4BB1E44}" presName="composite" presStyleCnt="0"/>
      <dgm:spPr/>
    </dgm:pt>
    <dgm:pt modelId="{D275A3BE-7CF4-4FD3-9FAA-CE929D5ED0C0}" type="pres">
      <dgm:prSet presAssocID="{5EBAD6AD-3183-4D58-8935-BA67D4BB1E44}" presName="parTx" presStyleLbl="alignNode1" presStyleIdx="0" presStyleCnt="2">
        <dgm:presLayoutVars>
          <dgm:chMax val="0"/>
          <dgm:chPref val="0"/>
          <dgm:bulletEnabled val="1"/>
        </dgm:presLayoutVars>
      </dgm:prSet>
      <dgm:spPr/>
    </dgm:pt>
    <dgm:pt modelId="{2B96F499-FE0E-4E6E-90AC-80D5FCA9F2EE}" type="pres">
      <dgm:prSet presAssocID="{5EBAD6AD-3183-4D58-8935-BA67D4BB1E44}" presName="desTx" presStyleLbl="alignAccFollowNode1" presStyleIdx="0" presStyleCnt="2">
        <dgm:presLayoutVars>
          <dgm:bulletEnabled val="1"/>
        </dgm:presLayoutVars>
      </dgm:prSet>
      <dgm:spPr/>
    </dgm:pt>
    <dgm:pt modelId="{621B46A9-505E-4400-8E73-700DB072764A}" type="pres">
      <dgm:prSet presAssocID="{CE8EACDD-5462-48A4-9BC5-0352341E632D}" presName="space" presStyleCnt="0"/>
      <dgm:spPr/>
    </dgm:pt>
    <dgm:pt modelId="{4FA1FA59-0E06-4769-B8E5-C3856CD8811E}" type="pres">
      <dgm:prSet presAssocID="{F2175343-914C-4673-AD2E-DC30F006B9E9}" presName="composite" presStyleCnt="0"/>
      <dgm:spPr/>
    </dgm:pt>
    <dgm:pt modelId="{870604AE-CE08-4099-8E6C-B7DA4B76E589}" type="pres">
      <dgm:prSet presAssocID="{F2175343-914C-4673-AD2E-DC30F006B9E9}" presName="parTx" presStyleLbl="alignNode1" presStyleIdx="1" presStyleCnt="2">
        <dgm:presLayoutVars>
          <dgm:chMax val="0"/>
          <dgm:chPref val="0"/>
          <dgm:bulletEnabled val="1"/>
        </dgm:presLayoutVars>
      </dgm:prSet>
      <dgm:spPr/>
    </dgm:pt>
    <dgm:pt modelId="{73043FCC-E419-48A2-A018-3322D99B2678}" type="pres">
      <dgm:prSet presAssocID="{F2175343-914C-4673-AD2E-DC30F006B9E9}" presName="desTx" presStyleLbl="alignAccFollowNode1" presStyleIdx="1" presStyleCnt="2">
        <dgm:presLayoutVars>
          <dgm:bulletEnabled val="1"/>
        </dgm:presLayoutVars>
      </dgm:prSet>
      <dgm:spPr/>
    </dgm:pt>
  </dgm:ptLst>
  <dgm:cxnLst>
    <dgm:cxn modelId="{5CC79D06-5FB0-4B5B-A0F6-8EB2C27AA6AD}" type="presOf" srcId="{F163FC64-64CA-48A6-B046-BC9C27525977}" destId="{73043FCC-E419-48A2-A018-3322D99B2678}" srcOrd="0" destOrd="7" presId="urn:microsoft.com/office/officeart/2005/8/layout/hList1"/>
    <dgm:cxn modelId="{82DF8D0A-8184-4C51-83A5-DB989AC32886}" type="presOf" srcId="{854CD1A3-F651-43F4-8A7D-809362BA0C3C}" destId="{2B96F499-FE0E-4E6E-90AC-80D5FCA9F2EE}" srcOrd="0" destOrd="0" presId="urn:microsoft.com/office/officeart/2005/8/layout/hList1"/>
    <dgm:cxn modelId="{B42C470F-C331-4BD5-8FB0-F6E9282AEFE5}" srcId="{5EBAD6AD-3183-4D58-8935-BA67D4BB1E44}" destId="{58D7D21E-DB34-4581-BFB1-90DDAC3E8F5B}" srcOrd="3" destOrd="0" parTransId="{EC6708BB-8AE5-44B3-A82B-1B3161CE77EA}" sibTransId="{A78090A8-9DF5-44FE-A605-FB227F79AD3E}"/>
    <dgm:cxn modelId="{7F5C8E12-1A15-4E18-8474-F6AEF3582227}" type="presOf" srcId="{ED37D209-7015-4F57-A6E1-AE936D073ED8}" destId="{73043FCC-E419-48A2-A018-3322D99B2678}" srcOrd="0" destOrd="6" presId="urn:microsoft.com/office/officeart/2005/8/layout/hList1"/>
    <dgm:cxn modelId="{FE5D5714-B5F7-4887-BB73-C944E039843B}" srcId="{F2175343-914C-4673-AD2E-DC30F006B9E9}" destId="{314FBB8E-9F75-46AF-A767-F416ACA32758}" srcOrd="4" destOrd="0" parTransId="{40194E74-025E-433A-9AC1-7D19E4CCDBC8}" sibTransId="{5C759B76-0949-4984-B4C7-AE6593686CCE}"/>
    <dgm:cxn modelId="{74B46E1F-33A0-483D-83CF-977DEF5F3DC8}" type="presOf" srcId="{CD3E7ADC-4BF2-43EC-AD8A-E13141B73B4E}" destId="{2B96F499-FE0E-4E6E-90AC-80D5FCA9F2EE}" srcOrd="0" destOrd="1" presId="urn:microsoft.com/office/officeart/2005/8/layout/hList1"/>
    <dgm:cxn modelId="{8F740A30-16B1-446B-BDB9-D6AD6AE137EE}" srcId="{F2175343-914C-4673-AD2E-DC30F006B9E9}" destId="{EDE28098-6D68-4DD8-BB39-F5FDBDF678C5}" srcOrd="2" destOrd="0" parTransId="{0B5D1624-C27D-4D5D-9165-BB2F8043F370}" sibTransId="{601085D3-9985-4F3F-9151-981893992670}"/>
    <dgm:cxn modelId="{D3B3FC5B-33FF-4054-A2B9-3FF7DA4DB6E9}" type="presOf" srcId="{EDE28098-6D68-4DD8-BB39-F5FDBDF678C5}" destId="{73043FCC-E419-48A2-A018-3322D99B2678}" srcOrd="0" destOrd="2" presId="urn:microsoft.com/office/officeart/2005/8/layout/hList1"/>
    <dgm:cxn modelId="{F3FF5D41-95FD-425A-A178-BD4ACE709379}" type="presOf" srcId="{E3AD0647-37C2-4E8B-84E1-432742420BE9}" destId="{73043FCC-E419-48A2-A018-3322D99B2678}" srcOrd="0" destOrd="5" presId="urn:microsoft.com/office/officeart/2005/8/layout/hList1"/>
    <dgm:cxn modelId="{D2FC1B66-B9F7-484D-914E-552C496FD43F}" type="presOf" srcId="{53B8EDE7-CC46-48D2-9E07-F0BA996F3C34}" destId="{84423BDA-2E9F-426C-8D58-A38475A5C7F1}" srcOrd="0" destOrd="0" presId="urn:microsoft.com/office/officeart/2005/8/layout/hList1"/>
    <dgm:cxn modelId="{D9E2EF66-1E41-46B9-A5EE-C94D9BF49E3A}" srcId="{F2175343-914C-4673-AD2E-DC30F006B9E9}" destId="{7878105B-C2D6-4E19-B023-51A60D0E5CF0}" srcOrd="3" destOrd="0" parTransId="{C67193A3-8C15-4C6A-8538-0A8AF96D059E}" sibTransId="{6384FF03-1242-465F-88A7-D8CBCA45923F}"/>
    <dgm:cxn modelId="{65EC436C-9C0E-432F-B2E5-C75EF34BE0C0}" type="presOf" srcId="{F2175343-914C-4673-AD2E-DC30F006B9E9}" destId="{870604AE-CE08-4099-8E6C-B7DA4B76E589}" srcOrd="0" destOrd="0" presId="urn:microsoft.com/office/officeart/2005/8/layout/hList1"/>
    <dgm:cxn modelId="{61B71170-A777-4020-AC95-3C95C373E954}" srcId="{5EBAD6AD-3183-4D58-8935-BA67D4BB1E44}" destId="{4A0BA1AF-AEBD-4956-9159-8FF9D870B389}" srcOrd="6" destOrd="0" parTransId="{6098DF12-4D7D-4D03-B3A3-EC91D4196F18}" sibTransId="{B9070B54-DA8C-4E5F-AA71-2224DBF2DECB}"/>
    <dgm:cxn modelId="{52153078-93A2-4ADB-BF14-D91B38F9506C}" srcId="{F2175343-914C-4673-AD2E-DC30F006B9E9}" destId="{E3AD0647-37C2-4E8B-84E1-432742420BE9}" srcOrd="5" destOrd="0" parTransId="{3C04CAA8-9C2F-48BE-82EB-8B4FD289DCFF}" sibTransId="{28FCC7AE-0162-4A04-BE8A-4104B2023470}"/>
    <dgm:cxn modelId="{D5B50B59-B493-41BF-B6A9-1C72BFBB2104}" srcId="{5EBAD6AD-3183-4D58-8935-BA67D4BB1E44}" destId="{D466DC51-A90C-4BC4-B7C1-C1C7CABD64D1}" srcOrd="2" destOrd="0" parTransId="{FB5FCB16-1BA6-4A70-84E3-A4C634FC9895}" sibTransId="{FBF32C10-371C-4735-9B5D-0707E71CBA7C}"/>
    <dgm:cxn modelId="{E96A7F79-FFBC-4BAF-A4AD-DD92906C7654}" srcId="{5EBAD6AD-3183-4D58-8935-BA67D4BB1E44}" destId="{6885E900-E195-448C-9CEF-33AC2BE6C318}" srcOrd="4" destOrd="0" parTransId="{DE899EFF-C100-4312-BA46-323F28563115}" sibTransId="{C0467257-7508-4E06-B67B-16B13E125F8A}"/>
    <dgm:cxn modelId="{B5C9CA5A-A802-4458-9C04-AA4EC55BC458}" type="presOf" srcId="{A54C9AF3-6A10-490E-97A6-948D95A39714}" destId="{73043FCC-E419-48A2-A018-3322D99B2678}" srcOrd="0" destOrd="0" presId="urn:microsoft.com/office/officeart/2005/8/layout/hList1"/>
    <dgm:cxn modelId="{7F72727B-9040-4D6D-9C42-FDF46CD2DEED}" srcId="{F2175343-914C-4673-AD2E-DC30F006B9E9}" destId="{1991512B-EDBD-4DE3-B8F5-045FDA2860D6}" srcOrd="1" destOrd="0" parTransId="{1A47CFEB-2746-47BE-82F1-EE7527F62E96}" sibTransId="{A12CF9BA-9CAE-4238-9CBE-F264010BB4B6}"/>
    <dgm:cxn modelId="{D2D9BA82-73D7-4B34-8071-F58702721B2D}" type="presOf" srcId="{4A0BA1AF-AEBD-4956-9159-8FF9D870B389}" destId="{2B96F499-FE0E-4E6E-90AC-80D5FCA9F2EE}" srcOrd="0" destOrd="6" presId="urn:microsoft.com/office/officeart/2005/8/layout/hList1"/>
    <dgm:cxn modelId="{F341E985-107F-4F8D-8B9B-D90DDD234DB3}" type="presOf" srcId="{1991512B-EDBD-4DE3-B8F5-045FDA2860D6}" destId="{73043FCC-E419-48A2-A018-3322D99B2678}" srcOrd="0" destOrd="1" presId="urn:microsoft.com/office/officeart/2005/8/layout/hList1"/>
    <dgm:cxn modelId="{F4499786-4A5A-4FCC-8A4B-B4AB34F9B14B}" srcId="{53B8EDE7-CC46-48D2-9E07-F0BA996F3C34}" destId="{F2175343-914C-4673-AD2E-DC30F006B9E9}" srcOrd="1" destOrd="0" parTransId="{25E8A4AB-A1DC-4F9C-8590-9AD994CA5E08}" sibTransId="{63C7122B-D1EF-4CCD-B52D-024B5F71EA3E}"/>
    <dgm:cxn modelId="{93CCDE86-85A3-44A2-9855-AAD469DB046C}" srcId="{F2175343-914C-4673-AD2E-DC30F006B9E9}" destId="{F163FC64-64CA-48A6-B046-BC9C27525977}" srcOrd="7" destOrd="0" parTransId="{74BAFBFC-3905-4524-B4B4-383ED28AE2DB}" sibTransId="{999D88D0-FAB0-4D60-A69E-2CD26659B69C}"/>
    <dgm:cxn modelId="{B7ECE795-FABB-4AE2-9C50-4F3F0BFECE07}" type="presOf" srcId="{7878105B-C2D6-4E19-B023-51A60D0E5CF0}" destId="{73043FCC-E419-48A2-A018-3322D99B2678}" srcOrd="0" destOrd="3" presId="urn:microsoft.com/office/officeart/2005/8/layout/hList1"/>
    <dgm:cxn modelId="{6F230999-24FE-4946-9422-B2554F28D0F4}" srcId="{5EBAD6AD-3183-4D58-8935-BA67D4BB1E44}" destId="{18EFB5D1-10F9-4139-BCC8-A79286131398}" srcOrd="7" destOrd="0" parTransId="{6ED6C4F3-B43C-41D8-BDBC-DA58AC7BC4ED}" sibTransId="{9E9B0DF7-21D3-495D-B5E6-055C3F29873E}"/>
    <dgm:cxn modelId="{92FC76A1-9E6E-4066-916F-3AF84FFE5B06}" type="presOf" srcId="{18EFB5D1-10F9-4139-BCC8-A79286131398}" destId="{2B96F499-FE0E-4E6E-90AC-80D5FCA9F2EE}" srcOrd="0" destOrd="7" presId="urn:microsoft.com/office/officeart/2005/8/layout/hList1"/>
    <dgm:cxn modelId="{682CFBA1-0BDA-442F-81AF-15CD0F5F7ABC}" type="presOf" srcId="{D466DC51-A90C-4BC4-B7C1-C1C7CABD64D1}" destId="{2B96F499-FE0E-4E6E-90AC-80D5FCA9F2EE}" srcOrd="0" destOrd="2" presId="urn:microsoft.com/office/officeart/2005/8/layout/hList1"/>
    <dgm:cxn modelId="{BB184BAE-0091-4FC3-AB35-B529A54E08B0}" type="presOf" srcId="{B90B0A4D-F462-4160-BD75-9096D01001EA}" destId="{2B96F499-FE0E-4E6E-90AC-80D5FCA9F2EE}" srcOrd="0" destOrd="5" presId="urn:microsoft.com/office/officeart/2005/8/layout/hList1"/>
    <dgm:cxn modelId="{FD2D7FBD-C885-4291-912C-F5AFDB557EF7}" srcId="{5EBAD6AD-3183-4D58-8935-BA67D4BB1E44}" destId="{CD3E7ADC-4BF2-43EC-AD8A-E13141B73B4E}" srcOrd="1" destOrd="0" parTransId="{FBBE0A44-5E2A-4115-950F-69A5C90B4684}" sibTransId="{429B0976-BEBA-4030-A616-FFFFF3134B49}"/>
    <dgm:cxn modelId="{BE15D6BE-EFA4-467A-8FFA-C1BBAEC46226}" srcId="{F2175343-914C-4673-AD2E-DC30F006B9E9}" destId="{ED37D209-7015-4F57-A6E1-AE936D073ED8}" srcOrd="6" destOrd="0" parTransId="{8524994B-0983-4B49-82DA-8EBC3295C52E}" sibTransId="{90EE634A-B8BC-4746-9EFE-D4FC16C97602}"/>
    <dgm:cxn modelId="{5F2DA7C7-1DF4-4306-818D-6ADB820947DC}" type="presOf" srcId="{314FBB8E-9F75-46AF-A767-F416ACA32758}" destId="{73043FCC-E419-48A2-A018-3322D99B2678}" srcOrd="0" destOrd="4" presId="urn:microsoft.com/office/officeart/2005/8/layout/hList1"/>
    <dgm:cxn modelId="{4DFFEBCA-38B9-4A40-93B7-B1574FBE8A3B}" srcId="{5EBAD6AD-3183-4D58-8935-BA67D4BB1E44}" destId="{854CD1A3-F651-43F4-8A7D-809362BA0C3C}" srcOrd="0" destOrd="0" parTransId="{032EE226-EBD1-49E5-9880-85199F700687}" sibTransId="{7BE787C5-DFEA-458C-97B2-3F20AB24FB6C}"/>
    <dgm:cxn modelId="{4B1419CB-D270-4F4B-9A87-5BE5B3921495}" srcId="{5EBAD6AD-3183-4D58-8935-BA67D4BB1E44}" destId="{B90B0A4D-F462-4160-BD75-9096D01001EA}" srcOrd="5" destOrd="0" parTransId="{B4F84C60-CF0C-45D1-AB71-763F94CBB53F}" sibTransId="{724C5E6B-9C5C-4FAD-8DC7-C1E80EAE5F78}"/>
    <dgm:cxn modelId="{4B9874D1-2727-4C3E-9113-C3CFDCEDB122}" srcId="{53B8EDE7-CC46-48D2-9E07-F0BA996F3C34}" destId="{5EBAD6AD-3183-4D58-8935-BA67D4BB1E44}" srcOrd="0" destOrd="0" parTransId="{23D040EB-8E70-41F9-A6F1-D974FECC45A0}" sibTransId="{CE8EACDD-5462-48A4-9BC5-0352341E632D}"/>
    <dgm:cxn modelId="{4BE97ED1-EA7E-441E-B74C-93C8DF4C26D0}" srcId="{F2175343-914C-4673-AD2E-DC30F006B9E9}" destId="{A54C9AF3-6A10-490E-97A6-948D95A39714}" srcOrd="0" destOrd="0" parTransId="{F1A8E2D8-A4F5-41D7-8778-E6EBF1A39AE2}" sibTransId="{02F31CFE-696C-4436-8720-ABA3568359F0}"/>
    <dgm:cxn modelId="{29C331DC-5BE9-4320-AFA3-028F6CAA5EAE}" type="presOf" srcId="{58D7D21E-DB34-4581-BFB1-90DDAC3E8F5B}" destId="{2B96F499-FE0E-4E6E-90AC-80D5FCA9F2EE}" srcOrd="0" destOrd="3" presId="urn:microsoft.com/office/officeart/2005/8/layout/hList1"/>
    <dgm:cxn modelId="{3D6057E6-6891-47F9-B1F1-68732DE39A15}" type="presOf" srcId="{6885E900-E195-448C-9CEF-33AC2BE6C318}" destId="{2B96F499-FE0E-4E6E-90AC-80D5FCA9F2EE}" srcOrd="0" destOrd="4" presId="urn:microsoft.com/office/officeart/2005/8/layout/hList1"/>
    <dgm:cxn modelId="{66CA2CF2-CA82-4327-9EDE-AC37ED844BE6}" type="presOf" srcId="{5EBAD6AD-3183-4D58-8935-BA67D4BB1E44}" destId="{D275A3BE-7CF4-4FD3-9FAA-CE929D5ED0C0}" srcOrd="0" destOrd="0" presId="urn:microsoft.com/office/officeart/2005/8/layout/hList1"/>
    <dgm:cxn modelId="{CB867C88-190B-4E1E-A04A-592DD976193A}" type="presParOf" srcId="{84423BDA-2E9F-426C-8D58-A38475A5C7F1}" destId="{93C08C9C-C4BF-4B32-A51D-724379C3B410}" srcOrd="0" destOrd="0" presId="urn:microsoft.com/office/officeart/2005/8/layout/hList1"/>
    <dgm:cxn modelId="{0784E51A-5D95-4EDA-BD3A-B52A104ED5D9}" type="presParOf" srcId="{93C08C9C-C4BF-4B32-A51D-724379C3B410}" destId="{D275A3BE-7CF4-4FD3-9FAA-CE929D5ED0C0}" srcOrd="0" destOrd="0" presId="urn:microsoft.com/office/officeart/2005/8/layout/hList1"/>
    <dgm:cxn modelId="{A7FD64A5-7DAD-4BF2-AED2-D0AF6F2B2E17}" type="presParOf" srcId="{93C08C9C-C4BF-4B32-A51D-724379C3B410}" destId="{2B96F499-FE0E-4E6E-90AC-80D5FCA9F2EE}" srcOrd="1" destOrd="0" presId="urn:microsoft.com/office/officeart/2005/8/layout/hList1"/>
    <dgm:cxn modelId="{B75311D0-C20D-4C30-9C3F-3EBBE3E7C7D0}" type="presParOf" srcId="{84423BDA-2E9F-426C-8D58-A38475A5C7F1}" destId="{621B46A9-505E-4400-8E73-700DB072764A}" srcOrd="1" destOrd="0" presId="urn:microsoft.com/office/officeart/2005/8/layout/hList1"/>
    <dgm:cxn modelId="{BCCEAA8C-7610-4A16-9243-3295B149E201}" type="presParOf" srcId="{84423BDA-2E9F-426C-8D58-A38475A5C7F1}" destId="{4FA1FA59-0E06-4769-B8E5-C3856CD8811E}" srcOrd="2" destOrd="0" presId="urn:microsoft.com/office/officeart/2005/8/layout/hList1"/>
    <dgm:cxn modelId="{F8B77609-53F8-481F-9F39-CB9039A82443}" type="presParOf" srcId="{4FA1FA59-0E06-4769-B8E5-C3856CD8811E}" destId="{870604AE-CE08-4099-8E6C-B7DA4B76E589}" srcOrd="0" destOrd="0" presId="urn:microsoft.com/office/officeart/2005/8/layout/hList1"/>
    <dgm:cxn modelId="{B245D6DD-FFE9-4723-BB31-7FE688557A24}" type="presParOf" srcId="{4FA1FA59-0E06-4769-B8E5-C3856CD8811E}" destId="{73043FCC-E419-48A2-A018-3322D99B267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8EB61-74C8-44FE-B4EE-27B0F29E933D}">
      <dsp:nvSpPr>
        <dsp:cNvPr id="0" name=""/>
        <dsp:cNvSpPr/>
      </dsp:nvSpPr>
      <dsp:spPr>
        <a:xfrm>
          <a:off x="3952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Biz</a:t>
          </a:r>
          <a:endParaRPr lang="en-ZA" sz="3600" kern="1200" dirty="0"/>
        </a:p>
      </dsp:txBody>
      <dsp:txXfrm>
        <a:off x="4300505" y="511282"/>
        <a:ext cx="1914588" cy="1174861"/>
      </dsp:txXfrm>
    </dsp:sp>
    <dsp:sp modelId="{85A43C02-1EFF-4119-999B-63F41F964396}">
      <dsp:nvSpPr>
        <dsp:cNvPr id="0" name=""/>
        <dsp:cNvSpPr/>
      </dsp:nvSpPr>
      <dsp:spPr>
        <a:xfrm>
          <a:off x="4894463" y="1686143"/>
          <a:ext cx="2610802" cy="2610802"/>
        </a:xfrm>
        <a:prstGeom prst="ellipse">
          <a:avLst/>
        </a:prstGeom>
        <a:solidFill>
          <a:schemeClr val="accent4">
            <a:alpha val="50000"/>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IT</a:t>
          </a:r>
          <a:endParaRPr lang="en-ZA" sz="3600" kern="1200" dirty="0"/>
        </a:p>
      </dsp:txBody>
      <dsp:txXfrm>
        <a:off x="5692933" y="2360600"/>
        <a:ext cx="1566481" cy="1435941"/>
      </dsp:txXfrm>
    </dsp:sp>
    <dsp:sp modelId="{1553CAD1-D49A-43F3-81BF-3ECEC79636EA}">
      <dsp:nvSpPr>
        <dsp:cNvPr id="0" name=""/>
        <dsp:cNvSpPr/>
      </dsp:nvSpPr>
      <dsp:spPr>
        <a:xfrm>
          <a:off x="3010333" y="1686143"/>
          <a:ext cx="2610802" cy="2610802"/>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Dev</a:t>
          </a:r>
          <a:endParaRPr lang="en-ZA" sz="3600" kern="1200" dirty="0"/>
        </a:p>
      </dsp:txBody>
      <dsp:txXfrm>
        <a:off x="3256184" y="2360600"/>
        <a:ext cx="1566481" cy="1435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5D4F5-16C8-42AE-ADBD-D74737CAF1B4}">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C97555-149C-4DE5-85A1-D39CA54BEB42}">
      <dsp:nvSpPr>
        <dsp:cNvPr id="0" name=""/>
        <dsp:cNvSpPr/>
      </dsp:nvSpPr>
      <dsp:spPr>
        <a:xfrm>
          <a:off x="604289" y="435133"/>
          <a:ext cx="9851585" cy="8702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Roll-Your-Own</a:t>
          </a:r>
          <a:endParaRPr lang="en-ZA" sz="4500" kern="1200" dirty="0"/>
        </a:p>
      </dsp:txBody>
      <dsp:txXfrm>
        <a:off x="604289" y="435133"/>
        <a:ext cx="9851585" cy="870267"/>
      </dsp:txXfrm>
    </dsp:sp>
    <dsp:sp modelId="{C313AEAC-0E84-4290-8B21-E37DEBB3C53E}">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A41DB7-8C19-4881-9813-A50D7B5F07AC}">
      <dsp:nvSpPr>
        <dsp:cNvPr id="0" name=""/>
        <dsp:cNvSpPr/>
      </dsp:nvSpPr>
      <dsp:spPr>
        <a:xfrm>
          <a:off x="920631" y="1740535"/>
          <a:ext cx="9535243" cy="870267"/>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PnP Partner Pack (Circa 2016 - )</a:t>
          </a:r>
          <a:endParaRPr lang="en-ZA" sz="4500" kern="1200" dirty="0"/>
        </a:p>
      </dsp:txBody>
      <dsp:txXfrm>
        <a:off x="920631" y="1740535"/>
        <a:ext cx="9535243" cy="870267"/>
      </dsp:txXfrm>
    </dsp:sp>
    <dsp:sp modelId="{1A214D16-3FE5-4AF4-961C-FC54722F9541}">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10D5FB-E245-41A7-AD7C-ABFCFD6B55DC}">
      <dsp:nvSpPr>
        <dsp:cNvPr id="0" name=""/>
        <dsp:cNvSpPr/>
      </dsp:nvSpPr>
      <dsp:spPr>
        <a:xfrm>
          <a:off x="604289" y="3045936"/>
          <a:ext cx="9851585" cy="870267"/>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Site Scripts &amp; Site Designs (Circa 2018)</a:t>
          </a:r>
          <a:endParaRPr lang="en-ZA" sz="4500" kern="1200" dirty="0"/>
        </a:p>
      </dsp:txBody>
      <dsp:txXfrm>
        <a:off x="604289" y="3045936"/>
        <a:ext cx="9851585" cy="870267"/>
      </dsp:txXfrm>
    </dsp:sp>
    <dsp:sp modelId="{AE75F136-F12F-4966-BF6B-67E07E10D0FE}">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5A3BE-7CF4-4FD3-9FAA-CE929D5ED0C0}">
      <dsp:nvSpPr>
        <dsp:cNvPr id="0" name=""/>
        <dsp:cNvSpPr/>
      </dsp:nvSpPr>
      <dsp:spPr>
        <a:xfrm>
          <a:off x="51" y="31419"/>
          <a:ext cx="4913783"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Partner Pack</a:t>
          </a:r>
          <a:endParaRPr lang="en-ZA" sz="2500" kern="1200" dirty="0"/>
        </a:p>
      </dsp:txBody>
      <dsp:txXfrm>
        <a:off x="51" y="31419"/>
        <a:ext cx="4913783" cy="720000"/>
      </dsp:txXfrm>
    </dsp:sp>
    <dsp:sp modelId="{2B96F499-FE0E-4E6E-90AC-80D5FCA9F2EE}">
      <dsp:nvSpPr>
        <dsp:cNvPr id="0" name=""/>
        <dsp:cNvSpPr/>
      </dsp:nvSpPr>
      <dsp:spPr>
        <a:xfrm>
          <a:off x="51" y="751419"/>
          <a:ext cx="4913783" cy="35685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‘Free’ &amp; OSS</a:t>
          </a:r>
          <a:endParaRPr lang="en-ZA" sz="2500" kern="1200" dirty="0"/>
        </a:p>
        <a:p>
          <a:pPr marL="228600" lvl="1" indent="-228600" algn="l" defTabSz="1111250">
            <a:lnSpc>
              <a:spcPct val="90000"/>
            </a:lnSpc>
            <a:spcBef>
              <a:spcPct val="0"/>
            </a:spcBef>
            <a:spcAft>
              <a:spcPct val="15000"/>
            </a:spcAft>
            <a:buChar char="•"/>
          </a:pPr>
          <a:r>
            <a:rPr lang="en-US" sz="2500" kern="1200" dirty="0"/>
            <a:t>V2.0</a:t>
          </a:r>
          <a:endParaRPr lang="en-ZA" sz="2500" kern="1200" dirty="0"/>
        </a:p>
        <a:p>
          <a:pPr marL="228600" lvl="1" indent="-228600" algn="l" defTabSz="1111250">
            <a:lnSpc>
              <a:spcPct val="90000"/>
            </a:lnSpc>
            <a:spcBef>
              <a:spcPct val="0"/>
            </a:spcBef>
            <a:spcAft>
              <a:spcPct val="15000"/>
            </a:spcAft>
            <a:buChar char="•"/>
          </a:pPr>
          <a:r>
            <a:rPr lang="en-US" sz="2500" kern="1200" dirty="0"/>
            <a:t>Fully extensible</a:t>
          </a:r>
          <a:endParaRPr lang="en-ZA" sz="2500" kern="1200" dirty="0"/>
        </a:p>
        <a:p>
          <a:pPr marL="228600" lvl="1" indent="-228600" algn="l" defTabSz="1111250">
            <a:lnSpc>
              <a:spcPct val="90000"/>
            </a:lnSpc>
            <a:spcBef>
              <a:spcPct val="0"/>
            </a:spcBef>
            <a:spcAft>
              <a:spcPct val="15000"/>
            </a:spcAft>
            <a:buChar char="•"/>
          </a:pPr>
          <a:r>
            <a:rPr lang="en-US" sz="2500" kern="1200" dirty="0"/>
            <a:t>Site collections AND subsites</a:t>
          </a:r>
          <a:endParaRPr lang="en-ZA" sz="2500" kern="1200" dirty="0"/>
        </a:p>
        <a:p>
          <a:pPr marL="228600" lvl="1" indent="-228600" algn="l" defTabSz="1111250">
            <a:lnSpc>
              <a:spcPct val="90000"/>
            </a:lnSpc>
            <a:spcBef>
              <a:spcPct val="0"/>
            </a:spcBef>
            <a:spcAft>
              <a:spcPct val="15000"/>
            </a:spcAft>
            <a:buChar char="•"/>
          </a:pPr>
          <a:r>
            <a:rPr lang="en-US" sz="2500" u="sng" kern="1200" dirty="0"/>
            <a:t>Classic</a:t>
          </a:r>
          <a:r>
            <a:rPr lang="en-US" sz="2500" kern="1200" dirty="0"/>
            <a:t> sites only</a:t>
          </a:r>
          <a:endParaRPr lang="en-ZA" sz="2500" kern="1200" dirty="0"/>
        </a:p>
        <a:p>
          <a:pPr marL="228600" lvl="1" indent="-228600" algn="l" defTabSz="1111250">
            <a:lnSpc>
              <a:spcPct val="90000"/>
            </a:lnSpc>
            <a:spcBef>
              <a:spcPct val="0"/>
            </a:spcBef>
            <a:spcAft>
              <a:spcPct val="15000"/>
            </a:spcAft>
            <a:buChar char="•"/>
          </a:pPr>
          <a:r>
            <a:rPr lang="en-US" sz="2500" kern="1200" dirty="0"/>
            <a:t>Includes Governance Mechanism</a:t>
          </a:r>
          <a:endParaRPr lang="en-ZA" sz="2500" kern="1200" dirty="0"/>
        </a:p>
        <a:p>
          <a:pPr marL="228600" lvl="1" indent="-228600" algn="l" defTabSz="1111250">
            <a:lnSpc>
              <a:spcPct val="90000"/>
            </a:lnSpc>
            <a:spcBef>
              <a:spcPct val="0"/>
            </a:spcBef>
            <a:spcAft>
              <a:spcPct val="15000"/>
            </a:spcAft>
            <a:buChar char="•"/>
          </a:pPr>
          <a:r>
            <a:rPr lang="en-US" sz="2500" kern="1200" dirty="0"/>
            <a:t>Includes “Update” ability</a:t>
          </a:r>
          <a:endParaRPr lang="en-ZA" sz="2500" kern="1200" dirty="0"/>
        </a:p>
        <a:p>
          <a:pPr marL="228600" lvl="1" indent="-228600" algn="l" defTabSz="1111250">
            <a:lnSpc>
              <a:spcPct val="90000"/>
            </a:lnSpc>
            <a:spcBef>
              <a:spcPct val="0"/>
            </a:spcBef>
            <a:spcAft>
              <a:spcPct val="15000"/>
            </a:spcAft>
            <a:buChar char="•"/>
          </a:pPr>
          <a:r>
            <a:rPr lang="en-US" sz="2500" kern="1200" dirty="0"/>
            <a:t>“Approval” process can be added</a:t>
          </a:r>
          <a:endParaRPr lang="en-ZA" sz="2500" kern="1200" dirty="0"/>
        </a:p>
      </dsp:txBody>
      <dsp:txXfrm>
        <a:off x="51" y="751419"/>
        <a:ext cx="4913783" cy="3568500"/>
      </dsp:txXfrm>
    </dsp:sp>
    <dsp:sp modelId="{870604AE-CE08-4099-8E6C-B7DA4B76E589}">
      <dsp:nvSpPr>
        <dsp:cNvPr id="0" name=""/>
        <dsp:cNvSpPr/>
      </dsp:nvSpPr>
      <dsp:spPr>
        <a:xfrm>
          <a:off x="5601764" y="31419"/>
          <a:ext cx="4913783"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Site Designs</a:t>
          </a:r>
          <a:endParaRPr lang="en-ZA" sz="2500" kern="1200" dirty="0"/>
        </a:p>
      </dsp:txBody>
      <dsp:txXfrm>
        <a:off x="5601764" y="31419"/>
        <a:ext cx="4913783" cy="720000"/>
      </dsp:txXfrm>
    </dsp:sp>
    <dsp:sp modelId="{73043FCC-E419-48A2-A018-3322D99B2678}">
      <dsp:nvSpPr>
        <dsp:cNvPr id="0" name=""/>
        <dsp:cNvSpPr/>
      </dsp:nvSpPr>
      <dsp:spPr>
        <a:xfrm>
          <a:off x="5601764" y="751419"/>
          <a:ext cx="4913783" cy="35685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In the Box</a:t>
          </a:r>
          <a:endParaRPr lang="en-ZA" sz="2500" kern="1200" dirty="0"/>
        </a:p>
        <a:p>
          <a:pPr marL="228600" lvl="1" indent="-228600" algn="l" defTabSz="1111250">
            <a:lnSpc>
              <a:spcPct val="90000"/>
            </a:lnSpc>
            <a:spcBef>
              <a:spcPct val="0"/>
            </a:spcBef>
            <a:spcAft>
              <a:spcPct val="15000"/>
            </a:spcAft>
            <a:buChar char="•"/>
          </a:pPr>
          <a:r>
            <a:rPr lang="en-US" sz="2500" kern="1200" dirty="0"/>
            <a:t>V1.0 (almost)</a:t>
          </a:r>
          <a:endParaRPr lang="en-ZA" sz="2500" kern="1200" dirty="0"/>
        </a:p>
        <a:p>
          <a:pPr marL="228600" lvl="1" indent="-228600" algn="l" defTabSz="1111250">
            <a:lnSpc>
              <a:spcPct val="90000"/>
            </a:lnSpc>
            <a:spcBef>
              <a:spcPct val="0"/>
            </a:spcBef>
            <a:spcAft>
              <a:spcPct val="15000"/>
            </a:spcAft>
            <a:buChar char="•"/>
          </a:pPr>
          <a:r>
            <a:rPr lang="en-US" sz="2500" kern="1200" dirty="0"/>
            <a:t>Extensible (Flow) and growing</a:t>
          </a:r>
          <a:endParaRPr lang="en-ZA" sz="2500" kern="1200" dirty="0"/>
        </a:p>
        <a:p>
          <a:pPr marL="228600" lvl="1" indent="-228600" algn="l" defTabSz="1111250">
            <a:lnSpc>
              <a:spcPct val="90000"/>
            </a:lnSpc>
            <a:spcBef>
              <a:spcPct val="0"/>
            </a:spcBef>
            <a:spcAft>
              <a:spcPct val="15000"/>
            </a:spcAft>
            <a:buChar char="•"/>
          </a:pPr>
          <a:r>
            <a:rPr lang="en-US" sz="2500" kern="1200" dirty="0"/>
            <a:t>Site Collections Only</a:t>
          </a:r>
          <a:endParaRPr lang="en-ZA" sz="2500" kern="1200" dirty="0"/>
        </a:p>
        <a:p>
          <a:pPr marL="228600" lvl="1" indent="-228600" algn="l" defTabSz="1111250">
            <a:lnSpc>
              <a:spcPct val="90000"/>
            </a:lnSpc>
            <a:spcBef>
              <a:spcPct val="0"/>
            </a:spcBef>
            <a:spcAft>
              <a:spcPct val="15000"/>
            </a:spcAft>
            <a:buChar char="•"/>
          </a:pPr>
          <a:r>
            <a:rPr lang="en-US" sz="2500" u="sng" kern="1200" dirty="0"/>
            <a:t>Modern</a:t>
          </a:r>
          <a:r>
            <a:rPr lang="en-US" sz="2500" kern="1200" dirty="0"/>
            <a:t> sites Only</a:t>
          </a:r>
          <a:endParaRPr lang="en-ZA" sz="2500" kern="1200" dirty="0"/>
        </a:p>
        <a:p>
          <a:pPr marL="228600" lvl="1" indent="-228600" algn="l" defTabSz="1111250">
            <a:lnSpc>
              <a:spcPct val="90000"/>
            </a:lnSpc>
            <a:spcBef>
              <a:spcPct val="0"/>
            </a:spcBef>
            <a:spcAft>
              <a:spcPct val="15000"/>
            </a:spcAft>
            <a:buChar char="•"/>
          </a:pPr>
          <a:r>
            <a:rPr lang="en-US" sz="2500" kern="1200" dirty="0"/>
            <a:t>No Governance mechanism</a:t>
          </a:r>
          <a:endParaRPr lang="en-ZA" sz="2500" kern="1200" dirty="0"/>
        </a:p>
        <a:p>
          <a:pPr marL="228600" lvl="1" indent="-228600" algn="l" defTabSz="1111250">
            <a:lnSpc>
              <a:spcPct val="90000"/>
            </a:lnSpc>
            <a:spcBef>
              <a:spcPct val="0"/>
            </a:spcBef>
            <a:spcAft>
              <a:spcPct val="15000"/>
            </a:spcAft>
            <a:buChar char="•"/>
          </a:pPr>
          <a:r>
            <a:rPr lang="en-US" sz="2500" kern="1200" dirty="0"/>
            <a:t>No updates post implementation</a:t>
          </a:r>
          <a:endParaRPr lang="en-ZA" sz="2500" kern="1200" dirty="0"/>
        </a:p>
        <a:p>
          <a:pPr marL="228600" lvl="1" indent="-228600" algn="l" defTabSz="1111250">
            <a:lnSpc>
              <a:spcPct val="90000"/>
            </a:lnSpc>
            <a:spcBef>
              <a:spcPct val="0"/>
            </a:spcBef>
            <a:spcAft>
              <a:spcPct val="15000"/>
            </a:spcAft>
            <a:buChar char="•"/>
          </a:pPr>
          <a:r>
            <a:rPr lang="en-US" sz="2500" kern="1200" dirty="0"/>
            <a:t>No approval process</a:t>
          </a:r>
          <a:endParaRPr lang="en-ZA" sz="2500" kern="1200" dirty="0"/>
        </a:p>
      </dsp:txBody>
      <dsp:txXfrm>
        <a:off x="5601764" y="751419"/>
        <a:ext cx="4913783" cy="356850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8B771-8A77-4EE3-A926-874D96AC88C1}" type="datetimeFigureOut">
              <a:rPr lang="en-ZA" smtClean="0"/>
              <a:t>12 Feb 2018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5C7D1-112D-4ADA-9493-7D8482D939C4}" type="slidenum">
              <a:rPr lang="en-ZA" smtClean="0"/>
              <a:t>‹#›</a:t>
            </a:fld>
            <a:endParaRPr lang="en-ZA"/>
          </a:p>
        </p:txBody>
      </p:sp>
    </p:spTree>
    <p:extLst>
      <p:ext uri="{BB962C8B-B14F-4D97-AF65-F5344CB8AC3E}">
        <p14:creationId xmlns:p14="http://schemas.microsoft.com/office/powerpoint/2010/main" val="167414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Site Provisioning Process</a:t>
            </a:r>
          </a:p>
          <a:p>
            <a:r>
              <a:rPr lang="en-US" dirty="0"/>
              <a:t>	do we have one?</a:t>
            </a:r>
          </a:p>
          <a:p>
            <a:r>
              <a:rPr lang="en-US" dirty="0"/>
              <a:t>	What does it look like? Helpdesk ticket? Request System? Pre-creation (e.g. per division)? Self Service?</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3</a:t>
            </a:fld>
            <a:endParaRPr lang="en-ZA"/>
          </a:p>
        </p:txBody>
      </p:sp>
    </p:spTree>
    <p:extLst>
      <p:ext uri="{BB962C8B-B14F-4D97-AF65-F5344CB8AC3E}">
        <p14:creationId xmlns:p14="http://schemas.microsoft.com/office/powerpoint/2010/main" val="2277886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14</a:t>
            </a:fld>
            <a:endParaRPr lang="en-ZA"/>
          </a:p>
        </p:txBody>
      </p:sp>
    </p:spTree>
    <p:extLst>
      <p:ext uri="{BB962C8B-B14F-4D97-AF65-F5344CB8AC3E}">
        <p14:creationId xmlns:p14="http://schemas.microsoft.com/office/powerpoint/2010/main" val="3834958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15</a:t>
            </a:fld>
            <a:endParaRPr lang="en-ZA"/>
          </a:p>
        </p:txBody>
      </p:sp>
    </p:spTree>
    <p:extLst>
      <p:ext uri="{BB962C8B-B14F-4D97-AF65-F5344CB8AC3E}">
        <p14:creationId xmlns:p14="http://schemas.microsoft.com/office/powerpoint/2010/main" val="38360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2/12/2018</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19268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2/12/2018</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19205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21</a:t>
            </a:fld>
            <a:endParaRPr lang="en-ZA"/>
          </a:p>
        </p:txBody>
      </p:sp>
    </p:spTree>
    <p:extLst>
      <p:ext uri="{BB962C8B-B14F-4D97-AF65-F5344CB8AC3E}">
        <p14:creationId xmlns:p14="http://schemas.microsoft.com/office/powerpoint/2010/main" val="98094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do it now?</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5</a:t>
            </a:fld>
            <a:endParaRPr lang="en-ZA"/>
          </a:p>
        </p:txBody>
      </p:sp>
    </p:spTree>
    <p:extLst>
      <p:ext uri="{BB962C8B-B14F-4D97-AF65-F5344CB8AC3E}">
        <p14:creationId xmlns:p14="http://schemas.microsoft.com/office/powerpoint/2010/main" val="2192190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Limited Options</a:t>
            </a:r>
          </a:p>
          <a:p>
            <a:r>
              <a:rPr lang="en-US" dirty="0"/>
              <a:t>Poor Experience</a:t>
            </a:r>
          </a:p>
          <a:p>
            <a:r>
              <a:rPr lang="en-US" dirty="0"/>
              <a:t>“All or Nothing”</a:t>
            </a:r>
          </a:p>
          <a:p>
            <a:r>
              <a:rPr lang="en-US" dirty="0"/>
              <a:t>Doesn’t easily go across site collections</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6</a:t>
            </a:fld>
            <a:endParaRPr lang="en-ZA"/>
          </a:p>
        </p:txBody>
      </p:sp>
    </p:spTree>
    <p:extLst>
      <p:ext uri="{BB962C8B-B14F-4D97-AF65-F5344CB8AC3E}">
        <p14:creationId xmlns:p14="http://schemas.microsoft.com/office/powerpoint/2010/main" val="1614664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a:t>Vesa</a:t>
            </a:r>
            <a:r>
              <a:rPr lang="en-US"/>
              <a:t> </a:t>
            </a:r>
            <a:endParaRPr lang="en-US" dirty="0"/>
          </a:p>
          <a:p>
            <a:r>
              <a:rPr lang="en-US"/>
              <a:t>For </a:t>
            </a:r>
            <a:r>
              <a:rPr lang="en-US" dirty="0"/>
              <a:t>more information on provisioning</a:t>
            </a:r>
            <a:r>
              <a:rPr lang="en-US" baseline="0" dirty="0"/>
              <a:t> sites and associated terminology see: </a:t>
            </a:r>
          </a:p>
          <a:p>
            <a:pPr marL="171450" indent="-171450">
              <a:buFont typeface="Arial" panose="020B0604020202020204" pitchFamily="34" charset="0"/>
              <a:buChar char="•"/>
            </a:pPr>
            <a:r>
              <a:rPr lang="en-US" b="1" dirty="0"/>
              <a:t>SharePoint 2010 and web templates, </a:t>
            </a:r>
            <a:r>
              <a:rPr lang="en-US" baseline="0" dirty="0"/>
              <a:t>http://blogs.msdn.com/b/vesku/archive/2010/10/14/sharepoint-2010-and-web-templates.aspx</a:t>
            </a:r>
          </a:p>
          <a:p>
            <a:pPr marL="171450" indent="-171450">
              <a:buFont typeface="Arial" panose="020B0604020202020204" pitchFamily="34" charset="0"/>
              <a:buChar char="•"/>
            </a:pPr>
            <a:r>
              <a:rPr lang="en-US" b="1" dirty="0"/>
              <a:t>Site provisioning techniques and remote provisioning in SharePoint 2013</a:t>
            </a:r>
            <a:r>
              <a:rPr lang="en-US" dirty="0"/>
              <a:t>, http://blogs.msdn.com/b/vesku/archive/2013/08/23/site-provisioning-techniques-and-remote-provisioning-in-sharepoint-2013.aspx</a:t>
            </a:r>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defTabSz="914363"/>
            <a:fld id="{E74353ED-ACB2-44BF-A903-985B0AF962B7}" type="datetime1">
              <a:rPr lang="en-US" smtClean="0">
                <a:solidFill>
                  <a:prstClr val="black"/>
                </a:solidFill>
              </a:rPr>
              <a:pPr defTabSz="914363"/>
              <a:t>2/12/2018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035557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8</a:t>
            </a:fld>
            <a:endParaRPr lang="en-ZA"/>
          </a:p>
        </p:txBody>
      </p:sp>
    </p:spTree>
    <p:extLst>
      <p:ext uri="{BB962C8B-B14F-4D97-AF65-F5344CB8AC3E}">
        <p14:creationId xmlns:p14="http://schemas.microsoft.com/office/powerpoint/2010/main" val="140090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PP – “</a:t>
            </a:r>
            <a:r>
              <a:rPr lang="en-ZA" sz="1200" b="0" i="0" kern="1200" dirty="0">
                <a:solidFill>
                  <a:schemeClr val="tx1"/>
                </a:solidFill>
                <a:effectLst/>
                <a:latin typeface="+mn-lt"/>
                <a:ea typeface="+mn-ea"/>
                <a:cs typeface="+mn-cs"/>
              </a:rPr>
              <a:t>Reusable starter kit for typical enterprise requirements”</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9</a:t>
            </a:fld>
            <a:endParaRPr lang="en-ZA"/>
          </a:p>
        </p:txBody>
      </p:sp>
    </p:spTree>
    <p:extLst>
      <p:ext uri="{BB962C8B-B14F-4D97-AF65-F5344CB8AC3E}">
        <p14:creationId xmlns:p14="http://schemas.microsoft.com/office/powerpoint/2010/main" val="2605699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 Libraries - C#</a:t>
            </a:r>
          </a:p>
          <a:p>
            <a:r>
              <a:rPr lang="en-US" dirty="0"/>
              <a:t>PowerShell Module on top of that</a:t>
            </a:r>
            <a:endParaRPr lang="en-ZA" dirty="0"/>
          </a:p>
        </p:txBody>
      </p:sp>
      <p:sp>
        <p:nvSpPr>
          <p:cNvPr id="4" name="Slide Number Placeholder 3"/>
          <p:cNvSpPr>
            <a:spLocks noGrp="1"/>
          </p:cNvSpPr>
          <p:nvPr>
            <p:ph type="sldNum" sz="quarter" idx="10"/>
          </p:nvPr>
        </p:nvSpPr>
        <p:spPr/>
        <p:txBody>
          <a:bodyPr/>
          <a:lstStyle/>
          <a:p>
            <a:fld id="{3EB5C7D1-112D-4ADA-9493-7D8482D939C4}" type="slidenum">
              <a:rPr lang="en-ZA" smtClean="0"/>
              <a:t>10</a:t>
            </a:fld>
            <a:endParaRPr lang="en-ZA"/>
          </a:p>
        </p:txBody>
      </p:sp>
    </p:spTree>
    <p:extLst>
      <p:ext uri="{BB962C8B-B14F-4D97-AF65-F5344CB8AC3E}">
        <p14:creationId xmlns:p14="http://schemas.microsoft.com/office/powerpoint/2010/main" val="3040211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Create Site Collection</a:t>
            </a:r>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2/12/2018</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18847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Im </a:t>
            </a:r>
            <a:r>
              <a:rPr lang="de-DE" dirty="0" err="1"/>
              <a:t>Azure</a:t>
            </a:r>
            <a:r>
              <a:rPr lang="de-DE" dirty="0"/>
              <a:t> Storage liegen</a:t>
            </a:r>
            <a:r>
              <a:rPr lang="de-DE" baseline="0" dirty="0"/>
              <a:t> die eigentlichen Jobs, die Einträge in der </a:t>
            </a:r>
            <a:r>
              <a:rPr lang="de-DE" baseline="0" dirty="0" err="1"/>
              <a:t>SiteColl</a:t>
            </a:r>
            <a:r>
              <a:rPr lang="de-DE" baseline="0" dirty="0"/>
              <a:t> sind nur zur Info</a:t>
            </a:r>
          </a:p>
          <a:p>
            <a:pPr marL="171450" indent="-171450">
              <a:buFont typeface="Arial" panose="020B0604020202020204" pitchFamily="34" charset="0"/>
              <a:buChar char="•"/>
            </a:pPr>
            <a:r>
              <a:rPr lang="en-US" i="1" dirty="0" err="1"/>
              <a:t>OfficeDevPnP.PartnerPack.ContinousJob</a:t>
            </a:r>
            <a:r>
              <a:rPr lang="en-US" dirty="0"/>
              <a:t>: handles jobs using a near to real-time approach. Whenever a job is created, the engine also puts a message in an Azure Blob Storage Queue. That message will wake up the </a:t>
            </a:r>
            <a:r>
              <a:rPr lang="en-US" i="1" dirty="0" err="1"/>
              <a:t>ContinousJob</a:t>
            </a:r>
            <a:r>
              <a:rPr lang="en-US" dirty="0"/>
              <a:t> and make the near to real-time behavior possible.</a:t>
            </a:r>
          </a:p>
          <a:p>
            <a:pPr marL="171450" indent="-171450">
              <a:buFont typeface="Arial" panose="020B0604020202020204" pitchFamily="34" charset="0"/>
              <a:buChar char="•"/>
            </a:pPr>
            <a:r>
              <a:rPr lang="en-US" i="1" dirty="0" err="1"/>
              <a:t>OfficeDevPnP.PartnerPack.ScheduledJob</a:t>
            </a:r>
            <a:r>
              <a:rPr lang="en-US" dirty="0"/>
              <a:t>: handles jobs based on a configurable schedule (every 5 minutes, every 10 minutes, every hour, or whatever else).</a:t>
            </a:r>
          </a:p>
          <a:p>
            <a:pPr marL="171450" indent="-171450">
              <a:buFontTx/>
              <a:buChar char="-"/>
            </a:pPr>
            <a:endParaRPr lang="de-DE" baseline="0" dirty="0"/>
          </a:p>
          <a:p>
            <a:pPr marL="171450" indent="-171450">
              <a:buFontTx/>
              <a:buChar char="-"/>
            </a:pPr>
            <a:endParaRPr lang="en-US" dirty="0"/>
          </a:p>
        </p:txBody>
      </p:sp>
      <p:sp>
        <p:nvSpPr>
          <p:cNvPr id="4" name="Foliennummernplatzhalter 3"/>
          <p:cNvSpPr>
            <a:spLocks noGrp="1"/>
          </p:cNvSpPr>
          <p:nvPr>
            <p:ph type="sldNum" sz="quarter" idx="10"/>
          </p:nvPr>
        </p:nvSpPr>
        <p:spPr/>
        <p:txBody>
          <a:bodyPr/>
          <a:lstStyle/>
          <a:p>
            <a:fld id="{7890A3E5-30E6-B34D-BB7B-D1FD1871C62C}" type="slidenum">
              <a:rPr lang="de-DE" smtClean="0"/>
              <a:t>13</a:t>
            </a:fld>
            <a:endParaRPr lang="de-DE"/>
          </a:p>
        </p:txBody>
      </p:sp>
    </p:spTree>
    <p:extLst>
      <p:ext uri="{BB962C8B-B14F-4D97-AF65-F5344CB8AC3E}">
        <p14:creationId xmlns:p14="http://schemas.microsoft.com/office/powerpoint/2010/main" val="86858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B3AC-1594-41EE-B1DF-0F670BA97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2E90FC3A-E551-4B76-B8BF-31A5E31C9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63F0930A-0075-4472-A2A2-612B5BEE02E2}"/>
              </a:ext>
            </a:extLst>
          </p:cNvPr>
          <p:cNvSpPr>
            <a:spLocks noGrp="1"/>
          </p:cNvSpPr>
          <p:nvPr>
            <p:ph type="dt" sz="half" idx="10"/>
          </p:nvPr>
        </p:nvSpPr>
        <p:spPr/>
        <p:txBody>
          <a:bodyPr/>
          <a:lstStyle/>
          <a:p>
            <a:fld id="{A12B6E17-DEB9-4DCA-85D4-3F97A326E615}" type="datetimeFigureOut">
              <a:rPr lang="en-ZA" smtClean="0"/>
              <a:t>12 Feb 2018</a:t>
            </a:fld>
            <a:endParaRPr lang="en-ZA"/>
          </a:p>
        </p:txBody>
      </p:sp>
      <p:sp>
        <p:nvSpPr>
          <p:cNvPr id="5" name="Footer Placeholder 4">
            <a:extLst>
              <a:ext uri="{FF2B5EF4-FFF2-40B4-BE49-F238E27FC236}">
                <a16:creationId xmlns:a16="http://schemas.microsoft.com/office/drawing/2014/main" id="{A803A99D-DE60-4D76-9D9F-E49EAFEA1BB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CE00CB8-62E4-4CC8-8E99-438B0EF5AA44}"/>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3972549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7671-A73A-43F3-84C4-E3A48E68A0E6}"/>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921D7B2-9915-4D0C-8B5C-DA673E468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98B83B1-86B4-482E-9456-7EB6AAF3DC6F}"/>
              </a:ext>
            </a:extLst>
          </p:cNvPr>
          <p:cNvSpPr>
            <a:spLocks noGrp="1"/>
          </p:cNvSpPr>
          <p:nvPr>
            <p:ph type="dt" sz="half" idx="10"/>
          </p:nvPr>
        </p:nvSpPr>
        <p:spPr/>
        <p:txBody>
          <a:bodyPr/>
          <a:lstStyle/>
          <a:p>
            <a:fld id="{A12B6E17-DEB9-4DCA-85D4-3F97A326E615}" type="datetimeFigureOut">
              <a:rPr lang="en-ZA" smtClean="0"/>
              <a:t>12 Feb 2018</a:t>
            </a:fld>
            <a:endParaRPr lang="en-ZA"/>
          </a:p>
        </p:txBody>
      </p:sp>
      <p:sp>
        <p:nvSpPr>
          <p:cNvPr id="5" name="Footer Placeholder 4">
            <a:extLst>
              <a:ext uri="{FF2B5EF4-FFF2-40B4-BE49-F238E27FC236}">
                <a16:creationId xmlns:a16="http://schemas.microsoft.com/office/drawing/2014/main" id="{A3D83544-F7E4-4A76-B132-D7C76262E0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21CC87F-B9BD-4922-AF43-B06A06698F3F}"/>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514916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6F9147-287E-4788-B923-4019A0A4C3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8A1615-8BDF-40EF-9B43-9B59A2E8A1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1774171-F4DD-40B6-A621-63AC7C4A0A8A}"/>
              </a:ext>
            </a:extLst>
          </p:cNvPr>
          <p:cNvSpPr>
            <a:spLocks noGrp="1"/>
          </p:cNvSpPr>
          <p:nvPr>
            <p:ph type="dt" sz="half" idx="10"/>
          </p:nvPr>
        </p:nvSpPr>
        <p:spPr/>
        <p:txBody>
          <a:bodyPr/>
          <a:lstStyle/>
          <a:p>
            <a:fld id="{A12B6E17-DEB9-4DCA-85D4-3F97A326E615}" type="datetimeFigureOut">
              <a:rPr lang="en-ZA" smtClean="0"/>
              <a:t>12 Feb 2018</a:t>
            </a:fld>
            <a:endParaRPr lang="en-ZA"/>
          </a:p>
        </p:txBody>
      </p:sp>
      <p:sp>
        <p:nvSpPr>
          <p:cNvPr id="5" name="Footer Placeholder 4">
            <a:extLst>
              <a:ext uri="{FF2B5EF4-FFF2-40B4-BE49-F238E27FC236}">
                <a16:creationId xmlns:a16="http://schemas.microsoft.com/office/drawing/2014/main" id="{CB642B56-A912-4F2E-9A34-E81118A726E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95319B6-4C3A-4836-B08A-575E5B51AB5A}"/>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1108129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7"/>
            <a:ext cx="5378548" cy="1824987"/>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26" indent="0">
              <a:buNone/>
              <a:tabLst/>
              <a:defRPr sz="1961"/>
            </a:lvl3pPr>
            <a:lvl4pPr marL="451341" indent="0">
              <a:buNone/>
              <a:defRPr/>
            </a:lvl4pPr>
            <a:lvl5pPr marL="67234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7"/>
            <a:ext cx="5378548" cy="1824987"/>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26" indent="0">
              <a:buNone/>
              <a:tabLst/>
              <a:defRPr sz="1961"/>
            </a:lvl3pPr>
            <a:lvl4pPr marL="451341" indent="0">
              <a:buNone/>
              <a:defRPr/>
            </a:lvl4pPr>
            <a:lvl5pPr marL="67234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372">
                <a:gradFill>
                  <a:gsLst>
                    <a:gs pos="8367">
                      <a:srgbClr val="000000"/>
                    </a:gs>
                    <a:gs pos="31000">
                      <a:srgbClr val="000000"/>
                    </a:gs>
                  </a:gsLst>
                  <a:lin ang="5400000" scaled="0"/>
                </a:gradFill>
              </a:rPr>
              <a:t>&lt;</a:t>
            </a:r>
            <a:r>
              <a:rPr lang="en-US" sz="1372">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372">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028289" y="6371636"/>
            <a:ext cx="1437407" cy="316780"/>
          </a:xfrm>
          <a:prstGeom prst="rect">
            <a:avLst/>
          </a:prstGeom>
          <a:noFill/>
        </p:spPr>
        <p:txBody>
          <a:bodyPr wrap="none" lIns="143428" tIns="89643" rIns="143428" bIns="89643" rtlCol="0">
            <a:spAutoFit/>
          </a:bodyPr>
          <a:lstStyle/>
          <a:p>
            <a:pPr defTabSz="914437">
              <a:lnSpc>
                <a:spcPct val="90000"/>
              </a:lnSpc>
            </a:pPr>
            <a:r>
              <a:rPr lang="en-US" sz="98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727853" y="6345596"/>
            <a:ext cx="2742188" cy="364224"/>
          </a:xfrm>
          <a:prstGeom prst="rect">
            <a:avLst/>
          </a:prstGeom>
        </p:spPr>
        <p:txBody>
          <a:bodyPr vert="horz" lIns="91440" tIns="45720" rIns="91440" bIns="45720" rtlCol="0" anchor="ctr"/>
          <a:lstStyle>
            <a:lvl1pPr marL="0" algn="l" defTabSz="91443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9" name="Picture 8"/>
          <p:cNvPicPr>
            <a:picLocks noChangeAspect="1"/>
          </p:cNvPicPr>
          <p:nvPr userDrawn="1"/>
        </p:nvPicPr>
        <p:blipFill>
          <a:blip r:embed="rId2"/>
          <a:stretch>
            <a:fillRect/>
          </a:stretch>
        </p:blipFill>
        <p:spPr>
          <a:xfrm>
            <a:off x="427983" y="6348421"/>
            <a:ext cx="690247" cy="218513"/>
          </a:xfrm>
          <a:prstGeom prst="rect">
            <a:avLst/>
          </a:prstGeom>
        </p:spPr>
      </p:pic>
    </p:spTree>
    <p:extLst>
      <p:ext uri="{BB962C8B-B14F-4D97-AF65-F5344CB8AC3E}">
        <p14:creationId xmlns:p14="http://schemas.microsoft.com/office/powerpoint/2010/main" val="358365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3ED5-1145-4722-BEFD-2E454CFEB4E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246894F-FAF7-485D-82C3-C0419FFF99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0108306-A0F2-458E-A8BB-D7460712BDDF}"/>
              </a:ext>
            </a:extLst>
          </p:cNvPr>
          <p:cNvSpPr>
            <a:spLocks noGrp="1"/>
          </p:cNvSpPr>
          <p:nvPr>
            <p:ph type="dt" sz="half" idx="10"/>
          </p:nvPr>
        </p:nvSpPr>
        <p:spPr/>
        <p:txBody>
          <a:bodyPr/>
          <a:lstStyle/>
          <a:p>
            <a:fld id="{A12B6E17-DEB9-4DCA-85D4-3F97A326E615}" type="datetimeFigureOut">
              <a:rPr lang="en-ZA" smtClean="0"/>
              <a:t>12 Feb 2018</a:t>
            </a:fld>
            <a:endParaRPr lang="en-ZA"/>
          </a:p>
        </p:txBody>
      </p:sp>
      <p:sp>
        <p:nvSpPr>
          <p:cNvPr id="5" name="Footer Placeholder 4">
            <a:extLst>
              <a:ext uri="{FF2B5EF4-FFF2-40B4-BE49-F238E27FC236}">
                <a16:creationId xmlns:a16="http://schemas.microsoft.com/office/drawing/2014/main" id="{9149CF9E-B37E-4616-9F7D-C246503027A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5D2053B-7941-43FB-A314-36013BA7639D}"/>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40410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7407-5B1B-420E-B62D-2DFBDEC4F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F879FC73-9B88-4AF2-9152-0E7DDA429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8CAFF4-9ED6-4141-8AFC-C928C95A66D5}"/>
              </a:ext>
            </a:extLst>
          </p:cNvPr>
          <p:cNvSpPr>
            <a:spLocks noGrp="1"/>
          </p:cNvSpPr>
          <p:nvPr>
            <p:ph type="dt" sz="half" idx="10"/>
          </p:nvPr>
        </p:nvSpPr>
        <p:spPr/>
        <p:txBody>
          <a:bodyPr/>
          <a:lstStyle/>
          <a:p>
            <a:fld id="{A12B6E17-DEB9-4DCA-85D4-3F97A326E615}" type="datetimeFigureOut">
              <a:rPr lang="en-ZA" smtClean="0"/>
              <a:t>12 Feb 2018</a:t>
            </a:fld>
            <a:endParaRPr lang="en-ZA"/>
          </a:p>
        </p:txBody>
      </p:sp>
      <p:sp>
        <p:nvSpPr>
          <p:cNvPr id="5" name="Footer Placeholder 4">
            <a:extLst>
              <a:ext uri="{FF2B5EF4-FFF2-40B4-BE49-F238E27FC236}">
                <a16:creationId xmlns:a16="http://schemas.microsoft.com/office/drawing/2014/main" id="{61A7AEBA-9961-4D5C-B8A9-18C75C53394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2B36281-7B22-4EBC-91DA-10C5731F4494}"/>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117471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A0F9-FAA0-4DD6-9EB5-FA6A8D079B3F}"/>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CB799702-6A81-4F2A-A1EE-D7C4BD7B64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7353C814-17D9-441C-BF59-C59B626307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59A59D08-F698-4E8C-9F41-1C6CBEB58925}"/>
              </a:ext>
            </a:extLst>
          </p:cNvPr>
          <p:cNvSpPr>
            <a:spLocks noGrp="1"/>
          </p:cNvSpPr>
          <p:nvPr>
            <p:ph type="dt" sz="half" idx="10"/>
          </p:nvPr>
        </p:nvSpPr>
        <p:spPr/>
        <p:txBody>
          <a:bodyPr/>
          <a:lstStyle/>
          <a:p>
            <a:fld id="{A12B6E17-DEB9-4DCA-85D4-3F97A326E615}" type="datetimeFigureOut">
              <a:rPr lang="en-ZA" smtClean="0"/>
              <a:t>12 Feb 2018</a:t>
            </a:fld>
            <a:endParaRPr lang="en-ZA"/>
          </a:p>
        </p:txBody>
      </p:sp>
      <p:sp>
        <p:nvSpPr>
          <p:cNvPr id="6" name="Footer Placeholder 5">
            <a:extLst>
              <a:ext uri="{FF2B5EF4-FFF2-40B4-BE49-F238E27FC236}">
                <a16:creationId xmlns:a16="http://schemas.microsoft.com/office/drawing/2014/main" id="{0F9978ED-0C5B-4F1E-8780-035EA023EBD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99B27D5-D07C-4BBD-8016-1BB24F3D1DCB}"/>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25779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B604-0979-4E63-B873-AB935E58B54E}"/>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4B7F5748-EDD0-4E68-8E70-6E475A264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FA469C-1975-4834-978B-F43E101C41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6796F117-CE62-407C-895D-3420B1EC6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4AD35A0-C9BE-46E3-89E6-50A8C03E8E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1DF4E6DA-D06C-4E7E-A2A4-537A92865C97}"/>
              </a:ext>
            </a:extLst>
          </p:cNvPr>
          <p:cNvSpPr>
            <a:spLocks noGrp="1"/>
          </p:cNvSpPr>
          <p:nvPr>
            <p:ph type="dt" sz="half" idx="10"/>
          </p:nvPr>
        </p:nvSpPr>
        <p:spPr/>
        <p:txBody>
          <a:bodyPr/>
          <a:lstStyle/>
          <a:p>
            <a:fld id="{A12B6E17-DEB9-4DCA-85D4-3F97A326E615}" type="datetimeFigureOut">
              <a:rPr lang="en-ZA" smtClean="0"/>
              <a:t>12 Feb 2018</a:t>
            </a:fld>
            <a:endParaRPr lang="en-ZA"/>
          </a:p>
        </p:txBody>
      </p:sp>
      <p:sp>
        <p:nvSpPr>
          <p:cNvPr id="8" name="Footer Placeholder 7">
            <a:extLst>
              <a:ext uri="{FF2B5EF4-FFF2-40B4-BE49-F238E27FC236}">
                <a16:creationId xmlns:a16="http://schemas.microsoft.com/office/drawing/2014/main" id="{9555A284-D358-4439-B719-1151455AF924}"/>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E6D8011D-4B7E-47AF-9497-DA1B9D41074B}"/>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58715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0D33-4503-47A7-987E-FD8BE490AC25}"/>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50072151-A489-45A0-8A31-58D17A9890C9}"/>
              </a:ext>
            </a:extLst>
          </p:cNvPr>
          <p:cNvSpPr>
            <a:spLocks noGrp="1"/>
          </p:cNvSpPr>
          <p:nvPr>
            <p:ph type="dt" sz="half" idx="10"/>
          </p:nvPr>
        </p:nvSpPr>
        <p:spPr/>
        <p:txBody>
          <a:bodyPr/>
          <a:lstStyle/>
          <a:p>
            <a:fld id="{A12B6E17-DEB9-4DCA-85D4-3F97A326E615}" type="datetimeFigureOut">
              <a:rPr lang="en-ZA" smtClean="0"/>
              <a:t>12 Feb 2018</a:t>
            </a:fld>
            <a:endParaRPr lang="en-ZA"/>
          </a:p>
        </p:txBody>
      </p:sp>
      <p:sp>
        <p:nvSpPr>
          <p:cNvPr id="4" name="Footer Placeholder 3">
            <a:extLst>
              <a:ext uri="{FF2B5EF4-FFF2-40B4-BE49-F238E27FC236}">
                <a16:creationId xmlns:a16="http://schemas.microsoft.com/office/drawing/2014/main" id="{338CAABE-5961-4A14-88C5-99E97CE4B8D8}"/>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BC25A4D9-475C-468E-BBC2-21C14FB577DD}"/>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237290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1F389-B131-435E-895E-AB4EFDE6F36E}"/>
              </a:ext>
            </a:extLst>
          </p:cNvPr>
          <p:cNvSpPr>
            <a:spLocks noGrp="1"/>
          </p:cNvSpPr>
          <p:nvPr>
            <p:ph type="dt" sz="half" idx="10"/>
          </p:nvPr>
        </p:nvSpPr>
        <p:spPr/>
        <p:txBody>
          <a:bodyPr/>
          <a:lstStyle/>
          <a:p>
            <a:fld id="{A12B6E17-DEB9-4DCA-85D4-3F97A326E615}" type="datetimeFigureOut">
              <a:rPr lang="en-ZA" smtClean="0"/>
              <a:t>12 Feb 2018</a:t>
            </a:fld>
            <a:endParaRPr lang="en-ZA"/>
          </a:p>
        </p:txBody>
      </p:sp>
      <p:sp>
        <p:nvSpPr>
          <p:cNvPr id="3" name="Footer Placeholder 2">
            <a:extLst>
              <a:ext uri="{FF2B5EF4-FFF2-40B4-BE49-F238E27FC236}">
                <a16:creationId xmlns:a16="http://schemas.microsoft.com/office/drawing/2014/main" id="{BCEA1D22-45A3-4E58-B424-B480B37529C8}"/>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F86F0847-A2FE-4199-85BC-7B474AF84BC0}"/>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258896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A21F-948D-4E6B-9A97-8B0FA3551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68AC4CD9-2F79-4772-820A-AA424FB0C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3FCF0747-5985-4BE0-96CD-274956CD3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C42CA8-3857-4A09-B070-1CC6267BC066}"/>
              </a:ext>
            </a:extLst>
          </p:cNvPr>
          <p:cNvSpPr>
            <a:spLocks noGrp="1"/>
          </p:cNvSpPr>
          <p:nvPr>
            <p:ph type="dt" sz="half" idx="10"/>
          </p:nvPr>
        </p:nvSpPr>
        <p:spPr/>
        <p:txBody>
          <a:bodyPr/>
          <a:lstStyle/>
          <a:p>
            <a:fld id="{A12B6E17-DEB9-4DCA-85D4-3F97A326E615}" type="datetimeFigureOut">
              <a:rPr lang="en-ZA" smtClean="0"/>
              <a:t>12 Feb 2018</a:t>
            </a:fld>
            <a:endParaRPr lang="en-ZA"/>
          </a:p>
        </p:txBody>
      </p:sp>
      <p:sp>
        <p:nvSpPr>
          <p:cNvPr id="6" name="Footer Placeholder 5">
            <a:extLst>
              <a:ext uri="{FF2B5EF4-FFF2-40B4-BE49-F238E27FC236}">
                <a16:creationId xmlns:a16="http://schemas.microsoft.com/office/drawing/2014/main" id="{8580E647-CF17-448C-B96C-17D0514BF9C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C04AB8F-FC3B-455C-B2E1-BAAE5BABFEA4}"/>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156101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A78B-E901-4BB4-BE83-62F14CDF9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AD5DD326-D88F-4149-A6A6-D7F256B0E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CC3382D4-4F86-4B04-8F8A-53355F548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2A8320-AEF5-493E-9CE2-B5C75CEE8B1E}"/>
              </a:ext>
            </a:extLst>
          </p:cNvPr>
          <p:cNvSpPr>
            <a:spLocks noGrp="1"/>
          </p:cNvSpPr>
          <p:nvPr>
            <p:ph type="dt" sz="half" idx="10"/>
          </p:nvPr>
        </p:nvSpPr>
        <p:spPr/>
        <p:txBody>
          <a:bodyPr/>
          <a:lstStyle/>
          <a:p>
            <a:fld id="{A12B6E17-DEB9-4DCA-85D4-3F97A326E615}" type="datetimeFigureOut">
              <a:rPr lang="en-ZA" smtClean="0"/>
              <a:t>12 Feb 2018</a:t>
            </a:fld>
            <a:endParaRPr lang="en-ZA"/>
          </a:p>
        </p:txBody>
      </p:sp>
      <p:sp>
        <p:nvSpPr>
          <p:cNvPr id="6" name="Footer Placeholder 5">
            <a:extLst>
              <a:ext uri="{FF2B5EF4-FFF2-40B4-BE49-F238E27FC236}">
                <a16:creationId xmlns:a16="http://schemas.microsoft.com/office/drawing/2014/main" id="{9C166A1E-F6A3-47B2-A260-1D774B67DCE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C93A64AC-A492-422D-9DF4-D148A4E62DE4}"/>
              </a:ext>
            </a:extLst>
          </p:cNvPr>
          <p:cNvSpPr>
            <a:spLocks noGrp="1"/>
          </p:cNvSpPr>
          <p:nvPr>
            <p:ph type="sldNum" sz="quarter" idx="12"/>
          </p:nvPr>
        </p:nvSpPr>
        <p:spPr/>
        <p:txBody>
          <a:bodyPr/>
          <a:lstStyle/>
          <a:p>
            <a:fld id="{1B3E4C87-EC86-4E40-91EA-E49C7A4C61E4}" type="slidenum">
              <a:rPr lang="en-ZA" smtClean="0"/>
              <a:t>‹#›</a:t>
            </a:fld>
            <a:endParaRPr lang="en-ZA"/>
          </a:p>
        </p:txBody>
      </p:sp>
    </p:spTree>
    <p:extLst>
      <p:ext uri="{BB962C8B-B14F-4D97-AF65-F5344CB8AC3E}">
        <p14:creationId xmlns:p14="http://schemas.microsoft.com/office/powerpoint/2010/main" val="272199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16823-C32C-4341-84F8-E09F1D7784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42A8942-8017-4C5A-9C38-A6FC9C1FA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1B80DCB-650E-4EED-85C2-AEFA6B34E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B6E17-DEB9-4DCA-85D4-3F97A326E615}" type="datetimeFigureOut">
              <a:rPr lang="en-ZA" smtClean="0"/>
              <a:t>12 Feb 2018</a:t>
            </a:fld>
            <a:endParaRPr lang="en-ZA"/>
          </a:p>
        </p:txBody>
      </p:sp>
      <p:sp>
        <p:nvSpPr>
          <p:cNvPr id="5" name="Footer Placeholder 4">
            <a:extLst>
              <a:ext uri="{FF2B5EF4-FFF2-40B4-BE49-F238E27FC236}">
                <a16:creationId xmlns:a16="http://schemas.microsoft.com/office/drawing/2014/main" id="{0A65E0A3-C488-4693-80AE-72F035F275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18829643-D9A5-4F13-B0CA-9F6F9C416C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E4C87-EC86-4E40-91EA-E49C7A4C61E4}" type="slidenum">
              <a:rPr lang="en-ZA" smtClean="0"/>
              <a:t>‹#›</a:t>
            </a:fld>
            <a:endParaRPr lang="en-ZA"/>
          </a:p>
        </p:txBody>
      </p:sp>
    </p:spTree>
    <p:extLst>
      <p:ext uri="{BB962C8B-B14F-4D97-AF65-F5344CB8AC3E}">
        <p14:creationId xmlns:p14="http://schemas.microsoft.com/office/powerpoint/2010/main" val="551899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fficeDev/PnP-Partner-Pack"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12" Type="http://schemas.openxmlformats.org/officeDocument/2006/relationships/image" Target="../media/image23.e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hyperlink" Target="https://github.com/OfficeDev/PnP-Partner-Pack/blob/master/Documentation/Manual-Setup-Guide.md" TargetMode="External"/><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harePoint/PnP-Partner-Pack#whats-the-supportability-story-around-thi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hilton@giesenow.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tm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695D-082E-4A54-908A-8924A1A139D8}"/>
              </a:ext>
            </a:extLst>
          </p:cNvPr>
          <p:cNvSpPr>
            <a:spLocks noGrp="1"/>
          </p:cNvSpPr>
          <p:nvPr>
            <p:ph type="ctrTitle"/>
          </p:nvPr>
        </p:nvSpPr>
        <p:spPr>
          <a:xfrm>
            <a:off x="1153160" y="802640"/>
            <a:ext cx="9885680" cy="2758123"/>
          </a:xfrm>
        </p:spPr>
        <p:txBody>
          <a:bodyPr>
            <a:normAutofit/>
          </a:bodyPr>
          <a:lstStyle/>
          <a:p>
            <a:r>
              <a:rPr lang="en-US" sz="6600" dirty="0"/>
              <a:t>Improved Site Creation, Governance and Self-Service</a:t>
            </a:r>
            <a:endParaRPr lang="en-ZA" sz="6600" dirty="0"/>
          </a:p>
        </p:txBody>
      </p:sp>
      <p:sp>
        <p:nvSpPr>
          <p:cNvPr id="3" name="Subtitle 2">
            <a:extLst>
              <a:ext uri="{FF2B5EF4-FFF2-40B4-BE49-F238E27FC236}">
                <a16:creationId xmlns:a16="http://schemas.microsoft.com/office/drawing/2014/main" id="{CA5E29CB-40B0-4B03-8221-DD1DA62609CD}"/>
              </a:ext>
            </a:extLst>
          </p:cNvPr>
          <p:cNvSpPr>
            <a:spLocks noGrp="1"/>
          </p:cNvSpPr>
          <p:nvPr>
            <p:ph type="subTitle" idx="1"/>
          </p:nvPr>
        </p:nvSpPr>
        <p:spPr>
          <a:xfrm>
            <a:off x="1524000" y="4145280"/>
            <a:ext cx="9144000" cy="1112520"/>
          </a:xfrm>
        </p:spPr>
        <p:txBody>
          <a:bodyPr>
            <a:normAutofit lnSpcReduction="10000"/>
          </a:bodyPr>
          <a:lstStyle/>
          <a:p>
            <a:r>
              <a:rPr lang="en-US" sz="4000" dirty="0"/>
              <a:t>Looking at the PnP Partner Pack and Site Scripts + Site Designs</a:t>
            </a:r>
            <a:endParaRPr lang="en-ZA" sz="4000" dirty="0"/>
          </a:p>
        </p:txBody>
      </p:sp>
    </p:spTree>
    <p:extLst>
      <p:ext uri="{BB962C8B-B14F-4D97-AF65-F5344CB8AC3E}">
        <p14:creationId xmlns:p14="http://schemas.microsoft.com/office/powerpoint/2010/main" val="221596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4D4727-DD14-4277-A1CF-0A8FC50F292A}"/>
              </a:ext>
            </a:extLst>
          </p:cNvPr>
          <p:cNvSpPr/>
          <p:nvPr/>
        </p:nvSpPr>
        <p:spPr>
          <a:xfrm>
            <a:off x="4222378" y="3278393"/>
            <a:ext cx="3944470" cy="1942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PnP Provisioning Engine</a:t>
            </a:r>
            <a:endParaRPr lang="en-ZA" dirty="0"/>
          </a:p>
        </p:txBody>
      </p:sp>
      <p:sp>
        <p:nvSpPr>
          <p:cNvPr id="5" name="Rectangle 4">
            <a:extLst>
              <a:ext uri="{FF2B5EF4-FFF2-40B4-BE49-F238E27FC236}">
                <a16:creationId xmlns:a16="http://schemas.microsoft.com/office/drawing/2014/main" id="{385F88F8-FB62-43D3-9E95-E8BB5B151E15}"/>
              </a:ext>
            </a:extLst>
          </p:cNvPr>
          <p:cNvSpPr/>
          <p:nvPr/>
        </p:nvSpPr>
        <p:spPr>
          <a:xfrm>
            <a:off x="2405529" y="1851511"/>
            <a:ext cx="7380942" cy="1426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PnP Partner Pack</a:t>
            </a:r>
            <a:endParaRPr lang="en-ZA" dirty="0"/>
          </a:p>
        </p:txBody>
      </p:sp>
      <p:sp>
        <p:nvSpPr>
          <p:cNvPr id="6" name="Rechteck 38">
            <a:extLst>
              <a:ext uri="{FF2B5EF4-FFF2-40B4-BE49-F238E27FC236}">
                <a16:creationId xmlns:a16="http://schemas.microsoft.com/office/drawing/2014/main" id="{58E3C6FD-EEEA-43E3-A276-60C7EA7AA4C3}"/>
              </a:ext>
            </a:extLst>
          </p:cNvPr>
          <p:cNvSpPr/>
          <p:nvPr/>
        </p:nvSpPr>
        <p:spPr>
          <a:xfrm>
            <a:off x="422538" y="6165065"/>
            <a:ext cx="4209227" cy="338554"/>
          </a:xfrm>
          <a:prstGeom prst="rect">
            <a:avLst/>
          </a:prstGeom>
        </p:spPr>
        <p:txBody>
          <a:bodyPr wrap="square">
            <a:spAutoFit/>
          </a:bodyPr>
          <a:lstStyle/>
          <a:p>
            <a:r>
              <a:rPr lang="en-US" sz="1600" dirty="0">
                <a:hlinkClick r:id="rId3"/>
              </a:rPr>
              <a:t>https://github.com/OfficeDev/PnP-Partner-Pack</a:t>
            </a:r>
            <a:r>
              <a:rPr lang="en-US" sz="1600" dirty="0"/>
              <a:t> </a:t>
            </a:r>
          </a:p>
        </p:txBody>
      </p:sp>
    </p:spTree>
    <p:extLst>
      <p:ext uri="{BB962C8B-B14F-4D97-AF65-F5344CB8AC3E}">
        <p14:creationId xmlns:p14="http://schemas.microsoft.com/office/powerpoint/2010/main" val="335268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24329" y="276225"/>
            <a:ext cx="10515600" cy="727075"/>
          </a:xfrm>
        </p:spPr>
        <p:txBody>
          <a:bodyPr/>
          <a:lstStyle/>
          <a:p>
            <a:r>
              <a:rPr lang="en-US" dirty="0"/>
              <a:t>PnP Provisioning Engine Main Features</a:t>
            </a:r>
          </a:p>
        </p:txBody>
      </p:sp>
      <p:sp>
        <p:nvSpPr>
          <p:cNvPr id="5" name="Content Placeholder 4"/>
          <p:cNvSpPr>
            <a:spLocks noGrp="1"/>
          </p:cNvSpPr>
          <p:nvPr>
            <p:ph type="body" sz="quarter" idx="4294967295"/>
          </p:nvPr>
        </p:nvSpPr>
        <p:spPr>
          <a:xfrm>
            <a:off x="941293" y="1822543"/>
            <a:ext cx="10656047" cy="4841221"/>
          </a:xfrm>
        </p:spPr>
        <p:txBody>
          <a:bodyPr numCol="2">
            <a:normAutofit lnSpcReduction="10000"/>
          </a:bodyPr>
          <a:lstStyle/>
          <a:p>
            <a:r>
              <a:rPr lang="en-US" sz="2353" dirty="0"/>
              <a:t>SP2013, SP2016 and SPO Support</a:t>
            </a:r>
          </a:p>
          <a:p>
            <a:r>
              <a:rPr lang="en-US" sz="2353" dirty="0"/>
              <a:t>Delta templates</a:t>
            </a:r>
          </a:p>
          <a:p>
            <a:r>
              <a:rPr lang="en-US" sz="2353" dirty="0"/>
              <a:t>XML, JSON formatter</a:t>
            </a:r>
          </a:p>
          <a:p>
            <a:r>
              <a:rPr lang="en-US" sz="2353" dirty="0"/>
              <a:t>Site Columns</a:t>
            </a:r>
          </a:p>
          <a:p>
            <a:r>
              <a:rPr lang="en-US" sz="2353" dirty="0"/>
              <a:t>Content Types</a:t>
            </a:r>
          </a:p>
          <a:p>
            <a:r>
              <a:rPr lang="en-US" sz="2353" dirty="0"/>
              <a:t>Lists/Libraries Instances</a:t>
            </a:r>
          </a:p>
          <a:p>
            <a:r>
              <a:rPr lang="en-US" sz="2353" dirty="0"/>
              <a:t>Features (Site or Web)</a:t>
            </a:r>
          </a:p>
          <a:p>
            <a:r>
              <a:rPr lang="en-US" sz="2353" dirty="0"/>
              <a:t>Custom Actions (Site or Web)</a:t>
            </a:r>
          </a:p>
          <a:p>
            <a:r>
              <a:rPr lang="en-US" sz="2353" dirty="0"/>
              <a:t>Files/Pages (Wiki, </a:t>
            </a:r>
            <a:r>
              <a:rPr lang="en-US" sz="2353" dirty="0" err="1"/>
              <a:t>WebPart</a:t>
            </a:r>
            <a:r>
              <a:rPr lang="en-US" sz="2353" dirty="0"/>
              <a:t>)</a:t>
            </a:r>
          </a:p>
          <a:p>
            <a:r>
              <a:rPr lang="en-US" sz="2353" dirty="0"/>
              <a:t>Taxonomies</a:t>
            </a:r>
          </a:p>
          <a:p>
            <a:endParaRPr lang="en-US" sz="2353" dirty="0"/>
          </a:p>
          <a:p>
            <a:r>
              <a:rPr lang="en-US" sz="2353" dirty="0"/>
              <a:t>Composed Look</a:t>
            </a:r>
          </a:p>
          <a:p>
            <a:r>
              <a:rPr lang="en-US" sz="2353" dirty="0"/>
              <a:t>Site Policies</a:t>
            </a:r>
          </a:p>
          <a:p>
            <a:r>
              <a:rPr lang="en-US" sz="2353" dirty="0"/>
              <a:t>Web Settings</a:t>
            </a:r>
          </a:p>
          <a:p>
            <a:r>
              <a:rPr lang="en-US" sz="2353" dirty="0"/>
              <a:t>Regional Settings</a:t>
            </a:r>
          </a:p>
          <a:p>
            <a:r>
              <a:rPr lang="en-US" sz="2353" dirty="0"/>
              <a:t>UI Languages</a:t>
            </a:r>
          </a:p>
          <a:p>
            <a:r>
              <a:rPr lang="en-US" sz="2353" dirty="0"/>
              <a:t>Resource Files</a:t>
            </a:r>
          </a:p>
          <a:p>
            <a:r>
              <a:rPr lang="en-US" sz="2353" dirty="0"/>
              <a:t>Audit Settings</a:t>
            </a:r>
          </a:p>
          <a:p>
            <a:r>
              <a:rPr lang="it-IT" sz="2353" dirty="0"/>
              <a:t>Workflows (SPD only)</a:t>
            </a:r>
          </a:p>
          <a:p>
            <a:r>
              <a:rPr lang="it-IT" sz="2353" dirty="0"/>
              <a:t>Search Settings</a:t>
            </a:r>
          </a:p>
          <a:p>
            <a:r>
              <a:rPr lang="it-IT" sz="2353" dirty="0"/>
              <a:t>Publishing (including Page Layouts)</a:t>
            </a:r>
          </a:p>
          <a:p>
            <a:endParaRPr lang="en-US" sz="2353" dirty="0"/>
          </a:p>
        </p:txBody>
      </p:sp>
    </p:spTree>
    <p:extLst>
      <p:ext uri="{BB962C8B-B14F-4D97-AF65-F5344CB8AC3E}">
        <p14:creationId xmlns:p14="http://schemas.microsoft.com/office/powerpoint/2010/main" val="361245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250"/>
                                        <p:tgtEl>
                                          <p:spTgt spid="5">
                                            <p:txEl>
                                              <p:pRg st="0" end="0"/>
                                            </p:txEl>
                                          </p:spTgt>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250"/>
                                        <p:tgtEl>
                                          <p:spTgt spid="5">
                                            <p:txEl>
                                              <p:pRg st="1" end="1"/>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250"/>
                                        <p:tgtEl>
                                          <p:spTgt spid="5">
                                            <p:txEl>
                                              <p:pRg st="2" end="2"/>
                                            </p:txEl>
                                          </p:spTgt>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250"/>
                                        <p:tgtEl>
                                          <p:spTgt spid="5">
                                            <p:txEl>
                                              <p:pRg st="3" end="3"/>
                                            </p:txEl>
                                          </p:spTgt>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250"/>
                                        <p:tgtEl>
                                          <p:spTgt spid="5">
                                            <p:txEl>
                                              <p:pRg st="4" end="4"/>
                                            </p:txEl>
                                          </p:spTgt>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250"/>
                                        <p:tgtEl>
                                          <p:spTgt spid="5">
                                            <p:txEl>
                                              <p:pRg st="5" end="5"/>
                                            </p:txEl>
                                          </p:spTgt>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250"/>
                                        <p:tgtEl>
                                          <p:spTgt spid="5">
                                            <p:txEl>
                                              <p:pRg st="6" end="6"/>
                                            </p:txEl>
                                          </p:spTgt>
                                        </p:tgtEl>
                                      </p:cBhvr>
                                    </p:animEffect>
                                  </p:childTnLst>
                                </p:cTn>
                              </p:par>
                            </p:childTnLst>
                          </p:cTn>
                        </p:par>
                        <p:par>
                          <p:cTn id="32" fill="hold">
                            <p:stCondLst>
                              <p:cond delay="1750"/>
                            </p:stCondLst>
                            <p:childTnLst>
                              <p:par>
                                <p:cTn id="33" presetID="22" presetClass="entr" presetSubtype="8" fill="hold" grpId="0"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250"/>
                                        <p:tgtEl>
                                          <p:spTgt spid="5">
                                            <p:txEl>
                                              <p:pRg st="7" end="7"/>
                                            </p:txEl>
                                          </p:spTgt>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left)">
                                      <p:cBhvr>
                                        <p:cTn id="39" dur="250"/>
                                        <p:tgtEl>
                                          <p:spTgt spid="5">
                                            <p:txEl>
                                              <p:pRg st="8" end="8"/>
                                            </p:txEl>
                                          </p:spTgt>
                                        </p:tgtEl>
                                      </p:cBhvr>
                                    </p:animEffect>
                                  </p:childTnLst>
                                </p:cTn>
                              </p:par>
                            </p:childTnLst>
                          </p:cTn>
                        </p:par>
                        <p:par>
                          <p:cTn id="40" fill="hold">
                            <p:stCondLst>
                              <p:cond delay="2250"/>
                            </p:stCondLst>
                            <p:childTnLst>
                              <p:par>
                                <p:cTn id="41" presetID="22" presetClass="entr" presetSubtype="8" fill="hold" grpId="0" nodeType="after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wipe(left)">
                                      <p:cBhvr>
                                        <p:cTn id="43" dur="250"/>
                                        <p:tgtEl>
                                          <p:spTgt spid="5">
                                            <p:txEl>
                                              <p:pRg st="9" end="9"/>
                                            </p:txEl>
                                          </p:spTgt>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wipe(left)">
                                      <p:cBhvr>
                                        <p:cTn id="47" dur="250"/>
                                        <p:tgtEl>
                                          <p:spTgt spid="5">
                                            <p:txEl>
                                              <p:pRg st="11" end="11"/>
                                            </p:txEl>
                                          </p:spTgt>
                                        </p:tgtEl>
                                      </p:cBhvr>
                                    </p:animEffect>
                                  </p:childTnLst>
                                </p:cTn>
                              </p:par>
                            </p:childTnLst>
                          </p:cTn>
                        </p:par>
                        <p:par>
                          <p:cTn id="48" fill="hold">
                            <p:stCondLst>
                              <p:cond delay="2750"/>
                            </p:stCondLst>
                            <p:childTnLst>
                              <p:par>
                                <p:cTn id="49" presetID="22" presetClass="entr" presetSubtype="8" fill="hold" grpId="0" nodeType="after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Effect transition="in" filter="wipe(left)">
                                      <p:cBhvr>
                                        <p:cTn id="51" dur="250"/>
                                        <p:tgtEl>
                                          <p:spTgt spid="5">
                                            <p:txEl>
                                              <p:pRg st="12" end="12"/>
                                            </p:txEl>
                                          </p:spTgt>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
                                            <p:txEl>
                                              <p:pRg st="13" end="13"/>
                                            </p:txEl>
                                          </p:spTgt>
                                        </p:tgtEl>
                                        <p:attrNameLst>
                                          <p:attrName>style.visibility</p:attrName>
                                        </p:attrNameLst>
                                      </p:cBhvr>
                                      <p:to>
                                        <p:strVal val="visible"/>
                                      </p:to>
                                    </p:set>
                                    <p:animEffect transition="in" filter="wipe(left)">
                                      <p:cBhvr>
                                        <p:cTn id="55" dur="250"/>
                                        <p:tgtEl>
                                          <p:spTgt spid="5">
                                            <p:txEl>
                                              <p:pRg st="13" end="13"/>
                                            </p:txEl>
                                          </p:spTgt>
                                        </p:tgtEl>
                                      </p:cBhvr>
                                    </p:animEffect>
                                  </p:childTnLst>
                                </p:cTn>
                              </p:par>
                            </p:childTnLst>
                          </p:cTn>
                        </p:par>
                        <p:par>
                          <p:cTn id="56" fill="hold">
                            <p:stCondLst>
                              <p:cond delay="3250"/>
                            </p:stCondLst>
                            <p:childTnLst>
                              <p:par>
                                <p:cTn id="57" presetID="22" presetClass="entr" presetSubtype="8" fill="hold" grpId="0" nodeType="after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animEffect transition="in" filter="wipe(left)">
                                      <p:cBhvr>
                                        <p:cTn id="59" dur="250"/>
                                        <p:tgtEl>
                                          <p:spTgt spid="5">
                                            <p:txEl>
                                              <p:pRg st="14" end="14"/>
                                            </p:txEl>
                                          </p:spTgt>
                                        </p:tgtEl>
                                      </p:cBhvr>
                                    </p:animEffect>
                                  </p:childTnLst>
                                </p:cTn>
                              </p:par>
                            </p:childTnLst>
                          </p:cTn>
                        </p:par>
                        <p:par>
                          <p:cTn id="60" fill="hold">
                            <p:stCondLst>
                              <p:cond delay="3500"/>
                            </p:stCondLst>
                            <p:childTnLst>
                              <p:par>
                                <p:cTn id="61" presetID="22" presetClass="entr" presetSubtype="8" fill="hold" grpId="0" nodeType="afterEffect">
                                  <p:stCondLst>
                                    <p:cond delay="0"/>
                                  </p:stCondLst>
                                  <p:childTnLst>
                                    <p:set>
                                      <p:cBhvr>
                                        <p:cTn id="62" dur="1" fill="hold">
                                          <p:stCondLst>
                                            <p:cond delay="0"/>
                                          </p:stCondLst>
                                        </p:cTn>
                                        <p:tgtEl>
                                          <p:spTgt spid="5">
                                            <p:txEl>
                                              <p:pRg st="15" end="15"/>
                                            </p:txEl>
                                          </p:spTgt>
                                        </p:tgtEl>
                                        <p:attrNameLst>
                                          <p:attrName>style.visibility</p:attrName>
                                        </p:attrNameLst>
                                      </p:cBhvr>
                                      <p:to>
                                        <p:strVal val="visible"/>
                                      </p:to>
                                    </p:set>
                                    <p:animEffect transition="in" filter="wipe(left)">
                                      <p:cBhvr>
                                        <p:cTn id="63" dur="250"/>
                                        <p:tgtEl>
                                          <p:spTgt spid="5">
                                            <p:txEl>
                                              <p:pRg st="15" end="15"/>
                                            </p:txEl>
                                          </p:spTgt>
                                        </p:tgtEl>
                                      </p:cBhvr>
                                    </p:animEffect>
                                  </p:childTnLst>
                                </p:cTn>
                              </p:par>
                            </p:childTnLst>
                          </p:cTn>
                        </p:par>
                        <p:par>
                          <p:cTn id="64" fill="hold">
                            <p:stCondLst>
                              <p:cond delay="3750"/>
                            </p:stCondLst>
                            <p:childTnLst>
                              <p:par>
                                <p:cTn id="65" presetID="22" presetClass="entr" presetSubtype="8" fill="hold" grpId="0" nodeType="after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animEffect transition="in" filter="wipe(left)">
                                      <p:cBhvr>
                                        <p:cTn id="67" dur="250"/>
                                        <p:tgtEl>
                                          <p:spTgt spid="5">
                                            <p:txEl>
                                              <p:pRg st="16" end="16"/>
                                            </p:txEl>
                                          </p:spTgt>
                                        </p:tgtEl>
                                      </p:cBhvr>
                                    </p:animEffect>
                                  </p:childTnLst>
                                </p:cTn>
                              </p:par>
                            </p:childTnLst>
                          </p:cTn>
                        </p:par>
                        <p:par>
                          <p:cTn id="68" fill="hold">
                            <p:stCondLst>
                              <p:cond delay="4000"/>
                            </p:stCondLst>
                            <p:childTnLst>
                              <p:par>
                                <p:cTn id="69" presetID="22" presetClass="entr" presetSubtype="8" fill="hold" grpId="0" nodeType="after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animEffect transition="in" filter="wipe(left)">
                                      <p:cBhvr>
                                        <p:cTn id="71" dur="250"/>
                                        <p:tgtEl>
                                          <p:spTgt spid="5">
                                            <p:txEl>
                                              <p:pRg st="17" end="17"/>
                                            </p:txEl>
                                          </p:spTgt>
                                        </p:tgtEl>
                                      </p:cBhvr>
                                    </p:animEffect>
                                  </p:childTnLst>
                                </p:cTn>
                              </p:par>
                            </p:childTnLst>
                          </p:cTn>
                        </p:par>
                        <p:par>
                          <p:cTn id="72" fill="hold">
                            <p:stCondLst>
                              <p:cond delay="4250"/>
                            </p:stCondLst>
                            <p:childTnLst>
                              <p:par>
                                <p:cTn id="73" presetID="22" presetClass="entr" presetSubtype="8" fill="hold" grpId="0" nodeType="afterEffect">
                                  <p:stCondLst>
                                    <p:cond delay="0"/>
                                  </p:stCondLst>
                                  <p:childTnLst>
                                    <p:set>
                                      <p:cBhvr>
                                        <p:cTn id="74" dur="1" fill="hold">
                                          <p:stCondLst>
                                            <p:cond delay="0"/>
                                          </p:stCondLst>
                                        </p:cTn>
                                        <p:tgtEl>
                                          <p:spTgt spid="5">
                                            <p:txEl>
                                              <p:pRg st="18" end="18"/>
                                            </p:txEl>
                                          </p:spTgt>
                                        </p:tgtEl>
                                        <p:attrNameLst>
                                          <p:attrName>style.visibility</p:attrName>
                                        </p:attrNameLst>
                                      </p:cBhvr>
                                      <p:to>
                                        <p:strVal val="visible"/>
                                      </p:to>
                                    </p:set>
                                    <p:animEffect transition="in" filter="wipe(left)">
                                      <p:cBhvr>
                                        <p:cTn id="75" dur="250"/>
                                        <p:tgtEl>
                                          <p:spTgt spid="5">
                                            <p:txEl>
                                              <p:pRg st="18" end="18"/>
                                            </p:txEl>
                                          </p:spTgt>
                                        </p:tgtEl>
                                      </p:cBhvr>
                                    </p:animEffect>
                                  </p:childTnLst>
                                </p:cTn>
                              </p:par>
                            </p:childTnLst>
                          </p:cTn>
                        </p:par>
                        <p:par>
                          <p:cTn id="76" fill="hold">
                            <p:stCondLst>
                              <p:cond delay="4500"/>
                            </p:stCondLst>
                            <p:childTnLst>
                              <p:par>
                                <p:cTn id="77" presetID="22" presetClass="entr" presetSubtype="8" fill="hold" grpId="0" nodeType="afterEffect">
                                  <p:stCondLst>
                                    <p:cond delay="0"/>
                                  </p:stCondLst>
                                  <p:childTnLst>
                                    <p:set>
                                      <p:cBhvr>
                                        <p:cTn id="78" dur="1" fill="hold">
                                          <p:stCondLst>
                                            <p:cond delay="0"/>
                                          </p:stCondLst>
                                        </p:cTn>
                                        <p:tgtEl>
                                          <p:spTgt spid="5">
                                            <p:txEl>
                                              <p:pRg st="19" end="19"/>
                                            </p:txEl>
                                          </p:spTgt>
                                        </p:tgtEl>
                                        <p:attrNameLst>
                                          <p:attrName>style.visibility</p:attrName>
                                        </p:attrNameLst>
                                      </p:cBhvr>
                                      <p:to>
                                        <p:strVal val="visible"/>
                                      </p:to>
                                    </p:set>
                                    <p:animEffect transition="in" filter="wipe(left)">
                                      <p:cBhvr>
                                        <p:cTn id="79" dur="250"/>
                                        <p:tgtEl>
                                          <p:spTgt spid="5">
                                            <p:txEl>
                                              <p:pRg st="19" end="19"/>
                                            </p:txEl>
                                          </p:spTgt>
                                        </p:tgtEl>
                                      </p:cBhvr>
                                    </p:animEffect>
                                  </p:childTnLst>
                                </p:cTn>
                              </p:par>
                            </p:childTnLst>
                          </p:cTn>
                        </p:par>
                        <p:par>
                          <p:cTn id="80" fill="hold">
                            <p:stCondLst>
                              <p:cond delay="4750"/>
                            </p:stCondLst>
                            <p:childTnLst>
                              <p:par>
                                <p:cTn id="81" presetID="22" presetClass="entr" presetSubtype="8" fill="hold" grpId="0" nodeType="afterEffect">
                                  <p:stCondLst>
                                    <p:cond delay="0"/>
                                  </p:stCondLst>
                                  <p:childTnLst>
                                    <p:set>
                                      <p:cBhvr>
                                        <p:cTn id="82" dur="1" fill="hold">
                                          <p:stCondLst>
                                            <p:cond delay="0"/>
                                          </p:stCondLst>
                                        </p:cTn>
                                        <p:tgtEl>
                                          <p:spTgt spid="5">
                                            <p:txEl>
                                              <p:pRg st="20" end="20"/>
                                            </p:txEl>
                                          </p:spTgt>
                                        </p:tgtEl>
                                        <p:attrNameLst>
                                          <p:attrName>style.visibility</p:attrName>
                                        </p:attrNameLst>
                                      </p:cBhvr>
                                      <p:to>
                                        <p:strVal val="visible"/>
                                      </p:to>
                                    </p:set>
                                    <p:animEffect transition="in" filter="wipe(left)">
                                      <p:cBhvr>
                                        <p:cTn id="83" dur="25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15635"/>
          <a:stretch/>
        </p:blipFill>
        <p:spPr>
          <a:xfrm>
            <a:off x="-39608" y="-13648"/>
            <a:ext cx="12227106" cy="6871648"/>
          </a:xfrm>
          <a:prstGeom prst="rect">
            <a:avLst/>
          </a:prstGeom>
        </p:spPr>
      </p:pic>
      <p:sp>
        <p:nvSpPr>
          <p:cNvPr id="6" name="Rectangle 5"/>
          <p:cNvSpPr/>
          <p:nvPr/>
        </p:nvSpPr>
        <p:spPr bwMode="auto">
          <a:xfrm rot="16200000" flipH="1" flipV="1">
            <a:off x="2573838" y="-2676273"/>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7" name="Title 1"/>
          <p:cNvSpPr txBox="1">
            <a:spLocks/>
          </p:cNvSpPr>
          <p:nvPr/>
        </p:nvSpPr>
        <p:spPr>
          <a:xfrm>
            <a:off x="426722" y="2781647"/>
            <a:ext cx="6441267" cy="1599105"/>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Demo</a:t>
            </a:r>
          </a:p>
          <a:p>
            <a:pPr>
              <a:lnSpc>
                <a:spcPct val="80000"/>
              </a:lnSpc>
            </a:pPr>
            <a:r>
              <a:rPr lang="en-US" sz="4800" dirty="0">
                <a:solidFill>
                  <a:schemeClr val="bg1"/>
                </a:solidFill>
              </a:rPr>
              <a:t>        PnP Partner Pack</a:t>
            </a:r>
            <a:endParaRPr lang="en-US" sz="7200" dirty="0">
              <a:solidFill>
                <a:schemeClr val="bg1"/>
              </a:solidFill>
            </a:endParaRPr>
          </a:p>
        </p:txBody>
      </p:sp>
    </p:spTree>
    <p:extLst>
      <p:ext uri="{BB962C8B-B14F-4D97-AF65-F5344CB8AC3E}">
        <p14:creationId xmlns:p14="http://schemas.microsoft.com/office/powerpoint/2010/main" val="7235373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519248" y="76201"/>
            <a:ext cx="11151917" cy="747897"/>
          </a:xfrm>
        </p:spPr>
        <p:txBody>
          <a:bodyPr/>
          <a:lstStyle/>
          <a:p>
            <a:r>
              <a:rPr lang="en-US" dirty="0"/>
              <a:t>Architecture &amp; Logic Flow</a:t>
            </a:r>
          </a:p>
        </p:txBody>
      </p:sp>
      <p:pic>
        <p:nvPicPr>
          <p:cNvPr id="6" name="Grafik 5"/>
          <p:cNvPicPr>
            <a:picLocks noChangeAspect="1"/>
          </p:cNvPicPr>
          <p:nvPr/>
        </p:nvPicPr>
        <p:blipFill>
          <a:blip r:embed="rId3"/>
          <a:stretch>
            <a:fillRect/>
          </a:stretch>
        </p:blipFill>
        <p:spPr>
          <a:xfrm>
            <a:off x="1166020" y="1202538"/>
            <a:ext cx="2382200" cy="2034845"/>
          </a:xfrm>
          <a:prstGeom prst="rect">
            <a:avLst/>
          </a:prstGeom>
        </p:spPr>
      </p:pic>
      <p:pic>
        <p:nvPicPr>
          <p:cNvPr id="7" name="Grafik 6"/>
          <p:cNvPicPr>
            <a:picLocks noChangeAspect="1"/>
          </p:cNvPicPr>
          <p:nvPr/>
        </p:nvPicPr>
        <p:blipFill>
          <a:blip r:embed="rId4"/>
          <a:stretch>
            <a:fillRect/>
          </a:stretch>
        </p:blipFill>
        <p:spPr>
          <a:xfrm>
            <a:off x="7557800" y="1422404"/>
            <a:ext cx="2562800" cy="1595112"/>
          </a:xfrm>
          <a:prstGeom prst="rect">
            <a:avLst/>
          </a:prstGeom>
        </p:spPr>
      </p:pic>
      <p:pic>
        <p:nvPicPr>
          <p:cNvPr id="11" name="Grafik 10"/>
          <p:cNvPicPr>
            <a:picLocks noChangeAspect="1"/>
          </p:cNvPicPr>
          <p:nvPr/>
        </p:nvPicPr>
        <p:blipFill>
          <a:blip r:embed="rId5"/>
          <a:stretch>
            <a:fillRect/>
          </a:stretch>
        </p:blipFill>
        <p:spPr>
          <a:xfrm>
            <a:off x="1025800" y="2677800"/>
            <a:ext cx="2012400" cy="3026400"/>
          </a:xfrm>
          <a:prstGeom prst="rect">
            <a:avLst/>
          </a:prstGeom>
        </p:spPr>
      </p:pic>
      <p:pic>
        <p:nvPicPr>
          <p:cNvPr id="16" name="Grafik 15"/>
          <p:cNvPicPr>
            <a:picLocks noChangeAspect="1"/>
          </p:cNvPicPr>
          <p:nvPr/>
        </p:nvPicPr>
        <p:blipFill>
          <a:blip r:embed="rId6"/>
          <a:stretch>
            <a:fillRect/>
          </a:stretch>
        </p:blipFill>
        <p:spPr>
          <a:xfrm>
            <a:off x="6800125" y="3152214"/>
            <a:ext cx="2390860" cy="1391291"/>
          </a:xfrm>
          <a:prstGeom prst="rect">
            <a:avLst/>
          </a:prstGeom>
        </p:spPr>
      </p:pic>
      <p:pic>
        <p:nvPicPr>
          <p:cNvPr id="17" name="Grafik 16"/>
          <p:cNvPicPr>
            <a:picLocks noChangeAspect="1"/>
          </p:cNvPicPr>
          <p:nvPr/>
        </p:nvPicPr>
        <p:blipFill>
          <a:blip r:embed="rId7"/>
          <a:stretch>
            <a:fillRect/>
          </a:stretch>
        </p:blipFill>
        <p:spPr>
          <a:xfrm>
            <a:off x="3118366" y="3655615"/>
            <a:ext cx="1109400" cy="982933"/>
          </a:xfrm>
          <a:prstGeom prst="rect">
            <a:avLst/>
          </a:prstGeom>
        </p:spPr>
      </p:pic>
      <p:cxnSp>
        <p:nvCxnSpPr>
          <p:cNvPr id="19" name="Gewinkelte Verbindung 18"/>
          <p:cNvCxnSpPr>
            <a:cxnSpLocks/>
          </p:cNvCxnSpPr>
          <p:nvPr/>
        </p:nvCxnSpPr>
        <p:spPr>
          <a:xfrm rot="10800000" flipV="1">
            <a:off x="3838716" y="4190999"/>
            <a:ext cx="2961409" cy="20884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3" name="Grafik 22"/>
          <p:cNvPicPr>
            <a:picLocks noChangeAspect="1"/>
          </p:cNvPicPr>
          <p:nvPr/>
        </p:nvPicPr>
        <p:blipFill>
          <a:blip r:embed="rId8"/>
          <a:stretch>
            <a:fillRect/>
          </a:stretch>
        </p:blipFill>
        <p:spPr>
          <a:xfrm>
            <a:off x="8998550" y="4361191"/>
            <a:ext cx="1126600" cy="1051911"/>
          </a:xfrm>
          <a:prstGeom prst="rect">
            <a:avLst/>
          </a:prstGeom>
        </p:spPr>
      </p:pic>
      <p:pic>
        <p:nvPicPr>
          <p:cNvPr id="24" name="Grafik 23"/>
          <p:cNvPicPr>
            <a:picLocks noChangeAspect="1"/>
          </p:cNvPicPr>
          <p:nvPr/>
        </p:nvPicPr>
        <p:blipFill>
          <a:blip r:embed="rId9"/>
          <a:stretch>
            <a:fillRect/>
          </a:stretch>
        </p:blipFill>
        <p:spPr>
          <a:xfrm>
            <a:off x="9772960" y="2415188"/>
            <a:ext cx="997600" cy="1345067"/>
          </a:xfrm>
          <a:prstGeom prst="rect">
            <a:avLst/>
          </a:prstGeom>
        </p:spPr>
      </p:pic>
      <p:cxnSp>
        <p:nvCxnSpPr>
          <p:cNvPr id="26" name="Gewinkelte Verbindung 25"/>
          <p:cNvCxnSpPr>
            <a:cxnSpLocks/>
            <a:stCxn id="24" idx="2"/>
          </p:cNvCxnSpPr>
          <p:nvPr/>
        </p:nvCxnSpPr>
        <p:spPr>
          <a:xfrm rot="5400000">
            <a:off x="9207477" y="3785642"/>
            <a:ext cx="1089671" cy="103889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7" name="Grafik 26"/>
          <p:cNvPicPr>
            <a:picLocks noChangeAspect="1"/>
          </p:cNvPicPr>
          <p:nvPr/>
        </p:nvPicPr>
        <p:blipFill>
          <a:blip r:embed="rId10"/>
          <a:stretch>
            <a:fillRect/>
          </a:stretch>
        </p:blipFill>
        <p:spPr>
          <a:xfrm>
            <a:off x="10914365" y="5313333"/>
            <a:ext cx="756800" cy="638044"/>
          </a:xfrm>
          <a:prstGeom prst="rect">
            <a:avLst/>
          </a:prstGeom>
        </p:spPr>
      </p:pic>
      <p:cxnSp>
        <p:nvCxnSpPr>
          <p:cNvPr id="29" name="Gewinkelte Verbindung 28"/>
          <p:cNvCxnSpPr>
            <a:cxnSpLocks/>
          </p:cNvCxnSpPr>
          <p:nvPr/>
        </p:nvCxnSpPr>
        <p:spPr>
          <a:xfrm>
            <a:off x="2032000" y="4044463"/>
            <a:ext cx="1086365" cy="355386"/>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winkelte Verbindung 30"/>
          <p:cNvCxnSpPr>
            <a:cxnSpLocks/>
          </p:cNvCxnSpPr>
          <p:nvPr/>
        </p:nvCxnSpPr>
        <p:spPr>
          <a:xfrm>
            <a:off x="1615440" y="4749104"/>
            <a:ext cx="9255760" cy="775552"/>
          </a:xfrm>
          <a:prstGeom prst="bentConnector3">
            <a:avLst>
              <a:gd name="adj1" fmla="val 3863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Gewinkelte Verbindung 33"/>
          <p:cNvCxnSpPr>
            <a:endCxn id="27" idx="0"/>
          </p:cNvCxnSpPr>
          <p:nvPr/>
        </p:nvCxnSpPr>
        <p:spPr>
          <a:xfrm rot="16200000" flipH="1">
            <a:off x="10193684" y="4214251"/>
            <a:ext cx="1553077" cy="64508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Gewinkelte Verbindung 36"/>
          <p:cNvCxnSpPr>
            <a:cxnSpLocks/>
          </p:cNvCxnSpPr>
          <p:nvPr/>
        </p:nvCxnSpPr>
        <p:spPr>
          <a:xfrm>
            <a:off x="1615440" y="4653281"/>
            <a:ext cx="7383110" cy="53493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Rechteck 39"/>
          <p:cNvSpPr/>
          <p:nvPr/>
        </p:nvSpPr>
        <p:spPr>
          <a:xfrm>
            <a:off x="159166" y="6064820"/>
            <a:ext cx="6303329" cy="461665"/>
          </a:xfrm>
          <a:prstGeom prst="rect">
            <a:avLst/>
          </a:prstGeom>
        </p:spPr>
        <p:txBody>
          <a:bodyPr wrap="none">
            <a:spAutoFit/>
          </a:bodyPr>
          <a:lstStyle/>
          <a:p>
            <a:r>
              <a:rPr lang="en-US" sz="1333" dirty="0">
                <a:solidFill>
                  <a:srgbClr val="333333"/>
                </a:solidFill>
                <a:latin typeface="Helvetica Neue"/>
              </a:rPr>
              <a:t>PnP Partner Pack - Manual Setup Guide</a:t>
            </a:r>
          </a:p>
          <a:p>
            <a:r>
              <a:rPr lang="en-US" sz="1067" dirty="0">
                <a:solidFill>
                  <a:srgbClr val="333333"/>
                </a:solidFill>
                <a:latin typeface="Helvetica Neue"/>
                <a:hlinkClick r:id="rId11"/>
              </a:rPr>
              <a:t>https://github.com/OfficeDev/PnP-Partner-Pack/blob/master/Documentation/Manual-Setup-Guide.md</a:t>
            </a:r>
            <a:r>
              <a:rPr lang="en-US" sz="1067" dirty="0">
                <a:solidFill>
                  <a:srgbClr val="333333"/>
                </a:solidFill>
                <a:latin typeface="Helvetica Neue"/>
              </a:rPr>
              <a:t> </a:t>
            </a:r>
          </a:p>
        </p:txBody>
      </p:sp>
      <p:cxnSp>
        <p:nvCxnSpPr>
          <p:cNvPr id="42" name="Gewinkelte Verbindung 41"/>
          <p:cNvCxnSpPr>
            <a:cxnSpLocks/>
          </p:cNvCxnSpPr>
          <p:nvPr/>
        </p:nvCxnSpPr>
        <p:spPr>
          <a:xfrm rot="10800000" flipV="1">
            <a:off x="3038204" y="3288418"/>
            <a:ext cx="3720042" cy="257420"/>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Grafik 42"/>
          <p:cNvPicPr>
            <a:picLocks noChangeAspect="1"/>
          </p:cNvPicPr>
          <p:nvPr/>
        </p:nvPicPr>
        <p:blipFill>
          <a:blip r:embed="rId12"/>
          <a:stretch>
            <a:fillRect/>
          </a:stretch>
        </p:blipFill>
        <p:spPr>
          <a:xfrm>
            <a:off x="8998550" y="5562415"/>
            <a:ext cx="1874800" cy="1051911"/>
          </a:xfrm>
          <a:prstGeom prst="rect">
            <a:avLst/>
          </a:prstGeom>
        </p:spPr>
      </p:pic>
      <p:pic>
        <p:nvPicPr>
          <p:cNvPr id="21" name="Grafik 26">
            <a:extLst>
              <a:ext uri="{FF2B5EF4-FFF2-40B4-BE49-F238E27FC236}">
                <a16:creationId xmlns:a16="http://schemas.microsoft.com/office/drawing/2014/main" id="{ACA33F5E-5559-4FDD-899F-69A89D70CA33}"/>
              </a:ext>
            </a:extLst>
          </p:cNvPr>
          <p:cNvPicPr>
            <a:picLocks noChangeAspect="1"/>
          </p:cNvPicPr>
          <p:nvPr/>
        </p:nvPicPr>
        <p:blipFill>
          <a:blip r:embed="rId10"/>
          <a:stretch>
            <a:fillRect/>
          </a:stretch>
        </p:blipFill>
        <p:spPr>
          <a:xfrm>
            <a:off x="11061763" y="5521199"/>
            <a:ext cx="756800" cy="638044"/>
          </a:xfrm>
          <a:prstGeom prst="rect">
            <a:avLst/>
          </a:prstGeom>
        </p:spPr>
      </p:pic>
      <p:pic>
        <p:nvPicPr>
          <p:cNvPr id="28" name="Grafik 26">
            <a:extLst>
              <a:ext uri="{FF2B5EF4-FFF2-40B4-BE49-F238E27FC236}">
                <a16:creationId xmlns:a16="http://schemas.microsoft.com/office/drawing/2014/main" id="{957731BA-C22E-4036-8EB3-562929E6BEDF}"/>
              </a:ext>
            </a:extLst>
          </p:cNvPr>
          <p:cNvPicPr>
            <a:picLocks noChangeAspect="1"/>
          </p:cNvPicPr>
          <p:nvPr/>
        </p:nvPicPr>
        <p:blipFill>
          <a:blip r:embed="rId10"/>
          <a:stretch>
            <a:fillRect/>
          </a:stretch>
        </p:blipFill>
        <p:spPr>
          <a:xfrm>
            <a:off x="11276034" y="5736288"/>
            <a:ext cx="756800" cy="638044"/>
          </a:xfrm>
          <a:prstGeom prst="rect">
            <a:avLst/>
          </a:prstGeom>
        </p:spPr>
      </p:pic>
    </p:spTree>
    <p:extLst>
      <p:ext uri="{BB962C8B-B14F-4D97-AF65-F5344CB8AC3E}">
        <p14:creationId xmlns:p14="http://schemas.microsoft.com/office/powerpoint/2010/main" val="384310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500"/>
                                  </p:stCondLst>
                                  <p:childTnLst>
                                    <p:set>
                                      <p:cBhvr>
                                        <p:cTn id="47" dur="1" fill="hold">
                                          <p:stCondLst>
                                            <p:cond delay="0"/>
                                          </p:stCondLst>
                                        </p:cTn>
                                        <p:tgtEl>
                                          <p:spTgt spid="4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5F14-565D-4A56-A223-17D5645130BD}"/>
              </a:ext>
            </a:extLst>
          </p:cNvPr>
          <p:cNvSpPr>
            <a:spLocks noGrp="1"/>
          </p:cNvSpPr>
          <p:nvPr>
            <p:ph type="title"/>
          </p:nvPr>
        </p:nvSpPr>
        <p:spPr/>
        <p:txBody>
          <a:bodyPr>
            <a:normAutofit/>
          </a:bodyPr>
          <a:lstStyle/>
          <a:p>
            <a:r>
              <a:rPr lang="en-US" sz="4800" dirty="0"/>
              <a:t>Two Key Points</a:t>
            </a:r>
            <a:endParaRPr lang="en-ZA" sz="4800" dirty="0"/>
          </a:p>
        </p:txBody>
      </p:sp>
      <p:sp>
        <p:nvSpPr>
          <p:cNvPr id="3" name="Content Placeholder 2">
            <a:extLst>
              <a:ext uri="{FF2B5EF4-FFF2-40B4-BE49-F238E27FC236}">
                <a16:creationId xmlns:a16="http://schemas.microsoft.com/office/drawing/2014/main" id="{FBDD7AFF-53BE-402F-8131-00E3B88E9D85}"/>
              </a:ext>
            </a:extLst>
          </p:cNvPr>
          <p:cNvSpPr>
            <a:spLocks noGrp="1"/>
          </p:cNvSpPr>
          <p:nvPr>
            <p:ph idx="1"/>
          </p:nvPr>
        </p:nvSpPr>
        <p:spPr>
          <a:xfrm>
            <a:off x="838200" y="2414493"/>
            <a:ext cx="10515600" cy="3762469"/>
          </a:xfrm>
        </p:spPr>
        <p:txBody>
          <a:bodyPr>
            <a:normAutofit/>
          </a:bodyPr>
          <a:lstStyle/>
          <a:p>
            <a:r>
              <a:rPr lang="en-US" sz="3200" dirty="0"/>
              <a:t>Open Source</a:t>
            </a:r>
          </a:p>
          <a:p>
            <a:pPr lvl="1"/>
            <a:r>
              <a:rPr lang="en-US" sz="2800" dirty="0"/>
              <a:t>Read “</a:t>
            </a:r>
            <a:r>
              <a:rPr lang="en-US" sz="2800" dirty="0">
                <a:hlinkClick r:id="rId3"/>
              </a:rPr>
              <a:t>What’s the Supportability Story Around This</a:t>
            </a:r>
            <a:r>
              <a:rPr lang="en-US" sz="2800" dirty="0"/>
              <a:t>”?</a:t>
            </a:r>
          </a:p>
          <a:p>
            <a:pPr lvl="1"/>
            <a:endParaRPr lang="en-US" sz="2800" dirty="0"/>
          </a:p>
          <a:p>
            <a:r>
              <a:rPr lang="en-US" sz="3200" dirty="0"/>
              <a:t>“</a:t>
            </a:r>
            <a:r>
              <a:rPr lang="en-ZA" sz="3200" dirty="0"/>
              <a:t>PnP Partner Pack can be considered as Starter Kit”</a:t>
            </a:r>
          </a:p>
        </p:txBody>
      </p:sp>
    </p:spTree>
    <p:extLst>
      <p:ext uri="{BB962C8B-B14F-4D97-AF65-F5344CB8AC3E}">
        <p14:creationId xmlns:p14="http://schemas.microsoft.com/office/powerpoint/2010/main" val="3721946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christconnection.cc/wp-content/uploads/2017/10/Door.jpg">
            <a:extLst>
              <a:ext uri="{FF2B5EF4-FFF2-40B4-BE49-F238E27FC236}">
                <a16:creationId xmlns:a16="http://schemas.microsoft.com/office/drawing/2014/main" id="{C290DE88-1144-4EDC-A613-52413A13C8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03" b="1096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C64FBAD-410C-47F8-9BB1-AF51E0B1F05A}"/>
              </a:ext>
            </a:extLst>
          </p:cNvPr>
          <p:cNvSpPr txBox="1">
            <a:spLocks/>
          </p:cNvSpPr>
          <p:nvPr/>
        </p:nvSpPr>
        <p:spPr>
          <a:xfrm>
            <a:off x="1709420" y="3017202"/>
            <a:ext cx="8773160" cy="823595"/>
          </a:xfrm>
          <a:prstGeom prst="rect">
            <a:avLst/>
          </a:prstGeom>
          <a:solidFill>
            <a:srgbClr val="767171">
              <a:alpha val="61176"/>
            </a:srgb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bg2">
                    <a:lumMod val="25000"/>
                  </a:schemeClr>
                </a:solidFill>
              </a:rPr>
              <a:t>Behind Door 2: Site Designs</a:t>
            </a:r>
            <a:endParaRPr lang="en-ZA" sz="5400" b="1" dirty="0">
              <a:solidFill>
                <a:schemeClr val="bg2">
                  <a:lumMod val="25000"/>
                </a:schemeClr>
              </a:solidFill>
            </a:endParaRPr>
          </a:p>
        </p:txBody>
      </p:sp>
    </p:spTree>
    <p:extLst>
      <p:ext uri="{BB962C8B-B14F-4D97-AF65-F5344CB8AC3E}">
        <p14:creationId xmlns:p14="http://schemas.microsoft.com/office/powerpoint/2010/main" val="876826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2B89D3-C121-4D82-A4E2-E71F65813AD3}"/>
              </a:ext>
            </a:extLst>
          </p:cNvPr>
          <p:cNvPicPr>
            <a:picLocks noChangeAspect="1"/>
          </p:cNvPicPr>
          <p:nvPr/>
        </p:nvPicPr>
        <p:blipFill rotWithShape="1">
          <a:blip r:embed="rId2"/>
          <a:srcRect t="13709"/>
          <a:stretch/>
        </p:blipFill>
        <p:spPr>
          <a:xfrm>
            <a:off x="319740" y="744242"/>
            <a:ext cx="11646796" cy="5250157"/>
          </a:xfrm>
          <a:prstGeom prst="rect">
            <a:avLst/>
          </a:prstGeom>
          <a:effectLst>
            <a:outerShdw blurRad="50800" dist="38100" dir="5400000" algn="t" rotWithShape="0">
              <a:prstClr val="black">
                <a:alpha val="40000"/>
              </a:prstClr>
            </a:outerShdw>
          </a:effectLst>
        </p:spPr>
      </p:pic>
      <p:sp>
        <p:nvSpPr>
          <p:cNvPr id="5" name="Rectangle: Rounded Corners 4">
            <a:extLst>
              <a:ext uri="{FF2B5EF4-FFF2-40B4-BE49-F238E27FC236}">
                <a16:creationId xmlns:a16="http://schemas.microsoft.com/office/drawing/2014/main" id="{0F777189-02BC-43E4-AA8E-1A4087C3875B}"/>
              </a:ext>
            </a:extLst>
          </p:cNvPr>
          <p:cNvSpPr/>
          <p:nvPr/>
        </p:nvSpPr>
        <p:spPr>
          <a:xfrm>
            <a:off x="4359057" y="2758141"/>
            <a:ext cx="3541837"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89276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15635"/>
          <a:stretch/>
        </p:blipFill>
        <p:spPr>
          <a:xfrm>
            <a:off x="-39608" y="-13648"/>
            <a:ext cx="12227106" cy="6871648"/>
          </a:xfrm>
          <a:prstGeom prst="rect">
            <a:avLst/>
          </a:prstGeom>
        </p:spPr>
      </p:pic>
      <p:sp>
        <p:nvSpPr>
          <p:cNvPr id="6" name="Rectangle 5"/>
          <p:cNvSpPr/>
          <p:nvPr/>
        </p:nvSpPr>
        <p:spPr bwMode="auto">
          <a:xfrm rot="16200000" flipH="1" flipV="1">
            <a:off x="2573838" y="-2676273"/>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7" name="Title 1"/>
          <p:cNvSpPr txBox="1">
            <a:spLocks/>
          </p:cNvSpPr>
          <p:nvPr/>
        </p:nvSpPr>
        <p:spPr>
          <a:xfrm>
            <a:off x="426722"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Demo</a:t>
            </a:r>
          </a:p>
          <a:p>
            <a:pPr>
              <a:lnSpc>
                <a:spcPct val="80000"/>
              </a:lnSpc>
            </a:pPr>
            <a:r>
              <a:rPr lang="en-US" sz="4800" dirty="0">
                <a:solidFill>
                  <a:schemeClr val="bg1"/>
                </a:solidFill>
              </a:rPr>
              <a:t>        Site Designs</a:t>
            </a:r>
            <a:endParaRPr lang="en-US" sz="7200" dirty="0">
              <a:solidFill>
                <a:schemeClr val="bg1"/>
              </a:solidFill>
            </a:endParaRPr>
          </a:p>
        </p:txBody>
      </p:sp>
    </p:spTree>
    <p:extLst>
      <p:ext uri="{BB962C8B-B14F-4D97-AF65-F5344CB8AC3E}">
        <p14:creationId xmlns:p14="http://schemas.microsoft.com/office/powerpoint/2010/main" val="186841848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a:extLst>
              <a:ext uri="{FF2B5EF4-FFF2-40B4-BE49-F238E27FC236}">
                <a16:creationId xmlns:a16="http://schemas.microsoft.com/office/drawing/2014/main" id="{CF6B3AB9-174E-4A55-B082-1DC33CCA6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71" y="216090"/>
            <a:ext cx="5128677" cy="3218118"/>
          </a:xfrm>
          <a:prstGeom prst="rect">
            <a:avLst/>
          </a:prstGeom>
        </p:spPr>
      </p:pic>
      <p:pic>
        <p:nvPicPr>
          <p:cNvPr id="5" name="Picture 4" descr="Screen Clipping">
            <a:extLst>
              <a:ext uri="{FF2B5EF4-FFF2-40B4-BE49-F238E27FC236}">
                <a16:creationId xmlns:a16="http://schemas.microsoft.com/office/drawing/2014/main" id="{C4249F33-C2D2-4346-A475-8387C90E4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70" y="3633540"/>
            <a:ext cx="5128677" cy="2960559"/>
          </a:xfrm>
          <a:prstGeom prst="rect">
            <a:avLst/>
          </a:prstGeom>
        </p:spPr>
      </p:pic>
      <p:sp>
        <p:nvSpPr>
          <p:cNvPr id="7" name="Title 6">
            <a:extLst>
              <a:ext uri="{FF2B5EF4-FFF2-40B4-BE49-F238E27FC236}">
                <a16:creationId xmlns:a16="http://schemas.microsoft.com/office/drawing/2014/main" id="{62AB59EF-EF9D-4E12-95B5-8ED62A656BF3}"/>
              </a:ext>
            </a:extLst>
          </p:cNvPr>
          <p:cNvSpPr>
            <a:spLocks noGrp="1"/>
          </p:cNvSpPr>
          <p:nvPr>
            <p:ph type="title"/>
          </p:nvPr>
        </p:nvSpPr>
        <p:spPr>
          <a:xfrm>
            <a:off x="6532282" y="365125"/>
            <a:ext cx="4504765" cy="1325563"/>
          </a:xfrm>
        </p:spPr>
        <p:txBody>
          <a:bodyPr/>
          <a:lstStyle/>
          <a:p>
            <a:r>
              <a:rPr lang="en-US" dirty="0"/>
              <a:t>Scenarios</a:t>
            </a:r>
            <a:endParaRPr lang="en-ZA" dirty="0"/>
          </a:p>
        </p:txBody>
      </p:sp>
      <p:sp>
        <p:nvSpPr>
          <p:cNvPr id="8" name="Content Placeholder 7">
            <a:extLst>
              <a:ext uri="{FF2B5EF4-FFF2-40B4-BE49-F238E27FC236}">
                <a16:creationId xmlns:a16="http://schemas.microsoft.com/office/drawing/2014/main" id="{6B2730E7-5AFC-4DBE-8BAD-99B14F7ABBB1}"/>
              </a:ext>
            </a:extLst>
          </p:cNvPr>
          <p:cNvSpPr>
            <a:spLocks noGrp="1"/>
          </p:cNvSpPr>
          <p:nvPr>
            <p:ph idx="1"/>
          </p:nvPr>
        </p:nvSpPr>
        <p:spPr>
          <a:xfrm>
            <a:off x="6532282" y="1825149"/>
            <a:ext cx="4970929" cy="4351338"/>
          </a:xfrm>
        </p:spPr>
        <p:txBody>
          <a:bodyPr/>
          <a:lstStyle/>
          <a:p>
            <a:r>
              <a:rPr lang="en-US" dirty="0"/>
              <a:t>Add additional designs for each template type</a:t>
            </a:r>
          </a:p>
          <a:p>
            <a:r>
              <a:rPr lang="en-US" dirty="0"/>
              <a:t>Create a new “Default” template (override OOB)</a:t>
            </a:r>
          </a:p>
          <a:p>
            <a:r>
              <a:rPr lang="en-US" dirty="0"/>
              <a:t>Scope a design to a select groups of users</a:t>
            </a:r>
          </a:p>
          <a:p>
            <a:endParaRPr lang="en-ZA" dirty="0"/>
          </a:p>
        </p:txBody>
      </p:sp>
    </p:spTree>
    <p:extLst>
      <p:ext uri="{BB962C8B-B14F-4D97-AF65-F5344CB8AC3E}">
        <p14:creationId xmlns:p14="http://schemas.microsoft.com/office/powerpoint/2010/main" val="317668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CD3185E-08B9-41DB-A586-2F6CC9BC77C2}"/>
              </a:ext>
            </a:extLst>
          </p:cNvPr>
          <p:cNvSpPr/>
          <p:nvPr/>
        </p:nvSpPr>
        <p:spPr>
          <a:xfrm>
            <a:off x="1846730" y="735105"/>
            <a:ext cx="2378635" cy="1595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Branding Script</a:t>
            </a:r>
          </a:p>
          <a:p>
            <a:r>
              <a:rPr lang="en-US" dirty="0"/>
              <a:t>{</a:t>
            </a:r>
          </a:p>
          <a:p>
            <a:r>
              <a:rPr lang="en-US" dirty="0"/>
              <a:t>	…</a:t>
            </a:r>
          </a:p>
          <a:p>
            <a:r>
              <a:rPr lang="en-US" dirty="0"/>
              <a:t>}</a:t>
            </a:r>
            <a:endParaRPr lang="en-ZA" dirty="0"/>
          </a:p>
        </p:txBody>
      </p:sp>
      <p:sp>
        <p:nvSpPr>
          <p:cNvPr id="5" name="Rectangle: Rounded Corners 4">
            <a:extLst>
              <a:ext uri="{FF2B5EF4-FFF2-40B4-BE49-F238E27FC236}">
                <a16:creationId xmlns:a16="http://schemas.microsoft.com/office/drawing/2014/main" id="{4D7ADDCC-C8DF-4E10-932A-90CD4D410D67}"/>
              </a:ext>
            </a:extLst>
          </p:cNvPr>
          <p:cNvSpPr/>
          <p:nvPr/>
        </p:nvSpPr>
        <p:spPr>
          <a:xfrm>
            <a:off x="1846727" y="2568388"/>
            <a:ext cx="2378635" cy="1595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Navigation Script</a:t>
            </a:r>
          </a:p>
          <a:p>
            <a:r>
              <a:rPr lang="en-US" dirty="0"/>
              <a:t>{</a:t>
            </a:r>
          </a:p>
          <a:p>
            <a:r>
              <a:rPr lang="en-US" dirty="0"/>
              <a:t>	…</a:t>
            </a:r>
          </a:p>
          <a:p>
            <a:r>
              <a:rPr lang="en-US" dirty="0"/>
              <a:t>}</a:t>
            </a:r>
            <a:endParaRPr lang="en-ZA" dirty="0"/>
          </a:p>
        </p:txBody>
      </p:sp>
      <p:sp>
        <p:nvSpPr>
          <p:cNvPr id="6" name="Rectangle: Rounded Corners 5">
            <a:extLst>
              <a:ext uri="{FF2B5EF4-FFF2-40B4-BE49-F238E27FC236}">
                <a16:creationId xmlns:a16="http://schemas.microsoft.com/office/drawing/2014/main" id="{9E0C859B-8667-4429-835F-E7D862D80D0C}"/>
              </a:ext>
            </a:extLst>
          </p:cNvPr>
          <p:cNvSpPr/>
          <p:nvPr/>
        </p:nvSpPr>
        <p:spPr>
          <a:xfrm>
            <a:off x="1846727" y="4401671"/>
            <a:ext cx="2378635" cy="1595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List Template Script</a:t>
            </a:r>
          </a:p>
          <a:p>
            <a:r>
              <a:rPr lang="en-US" dirty="0"/>
              <a:t>{</a:t>
            </a:r>
          </a:p>
          <a:p>
            <a:r>
              <a:rPr lang="en-US" dirty="0"/>
              <a:t>	…</a:t>
            </a:r>
          </a:p>
          <a:p>
            <a:r>
              <a:rPr lang="en-US" dirty="0"/>
              <a:t>}</a:t>
            </a:r>
            <a:endParaRPr lang="en-ZA" dirty="0"/>
          </a:p>
        </p:txBody>
      </p:sp>
      <p:sp>
        <p:nvSpPr>
          <p:cNvPr id="7" name="Rectangle: Rounded Corners 6">
            <a:extLst>
              <a:ext uri="{FF2B5EF4-FFF2-40B4-BE49-F238E27FC236}">
                <a16:creationId xmlns:a16="http://schemas.microsoft.com/office/drawing/2014/main" id="{6575EC71-16AD-47E7-853B-6397A7EECE96}"/>
              </a:ext>
            </a:extLst>
          </p:cNvPr>
          <p:cNvSpPr/>
          <p:nvPr/>
        </p:nvSpPr>
        <p:spPr>
          <a:xfrm>
            <a:off x="7868022" y="1368612"/>
            <a:ext cx="2378635" cy="1595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“Project” Site Design</a:t>
            </a:r>
            <a:endParaRPr lang="en-ZA" dirty="0"/>
          </a:p>
        </p:txBody>
      </p:sp>
      <p:sp>
        <p:nvSpPr>
          <p:cNvPr id="8" name="Rectangle: Rounded Corners 7">
            <a:extLst>
              <a:ext uri="{FF2B5EF4-FFF2-40B4-BE49-F238E27FC236}">
                <a16:creationId xmlns:a16="http://schemas.microsoft.com/office/drawing/2014/main" id="{0772EC43-0091-4B20-85A1-A494E4A76F0E}"/>
              </a:ext>
            </a:extLst>
          </p:cNvPr>
          <p:cNvSpPr/>
          <p:nvPr/>
        </p:nvSpPr>
        <p:spPr>
          <a:xfrm>
            <a:off x="7868022" y="3603812"/>
            <a:ext cx="2378635" cy="15957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“Records” Site Design</a:t>
            </a:r>
            <a:endParaRPr lang="en-ZA" dirty="0"/>
          </a:p>
        </p:txBody>
      </p:sp>
      <p:cxnSp>
        <p:nvCxnSpPr>
          <p:cNvPr id="10" name="Straight Arrow Connector 9">
            <a:extLst>
              <a:ext uri="{FF2B5EF4-FFF2-40B4-BE49-F238E27FC236}">
                <a16:creationId xmlns:a16="http://schemas.microsoft.com/office/drawing/2014/main" id="{6BF32523-9462-441B-BB0E-D30F2D9C66B0}"/>
              </a:ext>
            </a:extLst>
          </p:cNvPr>
          <p:cNvCxnSpPr>
            <a:stCxn id="4" idx="3"/>
            <a:endCxn id="7" idx="1"/>
          </p:cNvCxnSpPr>
          <p:nvPr/>
        </p:nvCxnSpPr>
        <p:spPr>
          <a:xfrm>
            <a:off x="4225365" y="1532964"/>
            <a:ext cx="3642657" cy="633507"/>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FC5FCB90-CCF3-4996-BAB6-ED949A349159}"/>
              </a:ext>
            </a:extLst>
          </p:cNvPr>
          <p:cNvCxnSpPr>
            <a:cxnSpLocks/>
            <a:stCxn id="5" idx="3"/>
            <a:endCxn id="7" idx="1"/>
          </p:cNvCxnSpPr>
          <p:nvPr/>
        </p:nvCxnSpPr>
        <p:spPr>
          <a:xfrm flipV="1">
            <a:off x="4225362" y="2166471"/>
            <a:ext cx="3642660" cy="119977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62A9D9DC-655D-4DA0-A94D-F6D643CEAD47}"/>
              </a:ext>
            </a:extLst>
          </p:cNvPr>
          <p:cNvCxnSpPr>
            <a:cxnSpLocks/>
            <a:stCxn id="5" idx="3"/>
            <a:endCxn id="8" idx="1"/>
          </p:cNvCxnSpPr>
          <p:nvPr/>
        </p:nvCxnSpPr>
        <p:spPr>
          <a:xfrm>
            <a:off x="4225362" y="3366247"/>
            <a:ext cx="3642660" cy="1035424"/>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DF230FE9-115A-480E-B800-114D32158B5A}"/>
              </a:ext>
            </a:extLst>
          </p:cNvPr>
          <p:cNvCxnSpPr>
            <a:cxnSpLocks/>
            <a:stCxn id="6" idx="3"/>
            <a:endCxn id="8" idx="1"/>
          </p:cNvCxnSpPr>
          <p:nvPr/>
        </p:nvCxnSpPr>
        <p:spPr>
          <a:xfrm flipV="1">
            <a:off x="4225362" y="4401671"/>
            <a:ext cx="3642660" cy="797859"/>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1481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25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25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25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1771-D20A-46D9-A342-836F57D2ECEB}"/>
              </a:ext>
            </a:extLst>
          </p:cNvPr>
          <p:cNvSpPr>
            <a:spLocks noGrp="1"/>
          </p:cNvSpPr>
          <p:nvPr>
            <p:ph type="title"/>
          </p:nvPr>
        </p:nvSpPr>
        <p:spPr>
          <a:xfrm>
            <a:off x="807720" y="822325"/>
            <a:ext cx="10515600" cy="1325563"/>
          </a:xfrm>
        </p:spPr>
        <p:txBody>
          <a:bodyPr/>
          <a:lstStyle/>
          <a:p>
            <a:pPr algn="ctr"/>
            <a:r>
              <a:rPr lang="en-US" dirty="0"/>
              <a:t>About Me</a:t>
            </a:r>
            <a:endParaRPr lang="en-ZA" dirty="0"/>
          </a:p>
        </p:txBody>
      </p:sp>
      <p:pic>
        <p:nvPicPr>
          <p:cNvPr id="5" name="Content Placeholder 4">
            <a:extLst>
              <a:ext uri="{FF2B5EF4-FFF2-40B4-BE49-F238E27FC236}">
                <a16:creationId xmlns:a16="http://schemas.microsoft.com/office/drawing/2014/main" id="{E8D59E13-CFC4-43DE-AC46-A58F7A0B7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7612" y="2330684"/>
            <a:ext cx="4148043" cy="3111032"/>
          </a:xfrm>
        </p:spPr>
      </p:pic>
      <p:sp>
        <p:nvSpPr>
          <p:cNvPr id="6" name="TextBox 5">
            <a:extLst>
              <a:ext uri="{FF2B5EF4-FFF2-40B4-BE49-F238E27FC236}">
                <a16:creationId xmlns:a16="http://schemas.microsoft.com/office/drawing/2014/main" id="{82E84C7F-1D31-4738-88C6-7759A8FB6A33}"/>
              </a:ext>
            </a:extLst>
          </p:cNvPr>
          <p:cNvSpPr txBox="1"/>
          <p:nvPr/>
        </p:nvSpPr>
        <p:spPr>
          <a:xfrm>
            <a:off x="5796575" y="3194947"/>
            <a:ext cx="5127813" cy="2246769"/>
          </a:xfrm>
          <a:prstGeom prst="rect">
            <a:avLst/>
          </a:prstGeom>
          <a:noFill/>
        </p:spPr>
        <p:txBody>
          <a:bodyPr wrap="square" rtlCol="0">
            <a:spAutoFit/>
          </a:bodyPr>
          <a:lstStyle/>
          <a:p>
            <a:r>
              <a:rPr lang="en-US" sz="2800" dirty="0"/>
              <a:t>Hilton Giesenow</a:t>
            </a:r>
          </a:p>
          <a:p>
            <a:r>
              <a:rPr lang="en-US" sz="2800" dirty="0">
                <a:hlinkClick r:id="rId3"/>
              </a:rPr>
              <a:t>hilton@giesenow.com</a:t>
            </a:r>
            <a:endParaRPr lang="en-US" sz="2800" dirty="0"/>
          </a:p>
          <a:p>
            <a:r>
              <a:rPr lang="en-US" sz="2800" dirty="0"/>
              <a:t>Architect, Developer, Consultant</a:t>
            </a:r>
          </a:p>
          <a:p>
            <a:r>
              <a:rPr lang="en-US" sz="2800" dirty="0"/>
              <a:t>Microsoft MVP Alumnus</a:t>
            </a:r>
          </a:p>
          <a:p>
            <a:r>
              <a:rPr lang="en-US" sz="2800" dirty="0"/>
              <a:t>Oleh </a:t>
            </a:r>
            <a:r>
              <a:rPr lang="en-US" sz="2800" dirty="0" err="1"/>
              <a:t>Chadash</a:t>
            </a:r>
            <a:endParaRPr lang="en-ZA" sz="2800" dirty="0"/>
          </a:p>
        </p:txBody>
      </p:sp>
    </p:spTree>
    <p:extLst>
      <p:ext uri="{BB962C8B-B14F-4D97-AF65-F5344CB8AC3E}">
        <p14:creationId xmlns:p14="http://schemas.microsoft.com/office/powerpoint/2010/main" val="2640462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15635"/>
          <a:stretch/>
        </p:blipFill>
        <p:spPr>
          <a:xfrm>
            <a:off x="-39608" y="-13648"/>
            <a:ext cx="12227106" cy="6871648"/>
          </a:xfrm>
          <a:prstGeom prst="rect">
            <a:avLst/>
          </a:prstGeom>
        </p:spPr>
      </p:pic>
      <p:sp>
        <p:nvSpPr>
          <p:cNvPr id="6" name="Rectangle 5"/>
          <p:cNvSpPr/>
          <p:nvPr/>
        </p:nvSpPr>
        <p:spPr bwMode="auto">
          <a:xfrm rot="16200000" flipH="1" flipV="1">
            <a:off x="2573838" y="-2676273"/>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7" name="Title 1"/>
          <p:cNvSpPr txBox="1">
            <a:spLocks/>
          </p:cNvSpPr>
          <p:nvPr/>
        </p:nvSpPr>
        <p:spPr>
          <a:xfrm>
            <a:off x="426722" y="2781648"/>
            <a:ext cx="7345678"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Demo</a:t>
            </a:r>
          </a:p>
          <a:p>
            <a:pPr>
              <a:lnSpc>
                <a:spcPct val="80000"/>
              </a:lnSpc>
            </a:pPr>
            <a:r>
              <a:rPr lang="en-US" sz="4800" dirty="0">
                <a:solidFill>
                  <a:schemeClr val="bg1"/>
                </a:solidFill>
              </a:rPr>
              <a:t>        Site Designs &amp;</a:t>
            </a:r>
            <a:br>
              <a:rPr lang="en-US" sz="4800" dirty="0">
                <a:solidFill>
                  <a:schemeClr val="bg1"/>
                </a:solidFill>
              </a:rPr>
            </a:br>
            <a:r>
              <a:rPr lang="en-US" sz="4800" dirty="0">
                <a:solidFill>
                  <a:schemeClr val="bg1"/>
                </a:solidFill>
              </a:rPr>
              <a:t>          Site Scripts</a:t>
            </a:r>
            <a:endParaRPr lang="en-US" sz="7200" dirty="0">
              <a:solidFill>
                <a:schemeClr val="bg1"/>
              </a:solidFill>
            </a:endParaRPr>
          </a:p>
        </p:txBody>
      </p:sp>
    </p:spTree>
    <p:extLst>
      <p:ext uri="{BB962C8B-B14F-4D97-AF65-F5344CB8AC3E}">
        <p14:creationId xmlns:p14="http://schemas.microsoft.com/office/powerpoint/2010/main" val="2591402873"/>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F56F-FF5D-4EE4-ADDD-B833111ECF63}"/>
              </a:ext>
            </a:extLst>
          </p:cNvPr>
          <p:cNvSpPr>
            <a:spLocks noGrp="1"/>
          </p:cNvSpPr>
          <p:nvPr>
            <p:ph type="title"/>
          </p:nvPr>
        </p:nvSpPr>
        <p:spPr/>
        <p:txBody>
          <a:bodyPr/>
          <a:lstStyle/>
          <a:p>
            <a:r>
              <a:rPr lang="en-US" dirty="0"/>
              <a:t>Which to Choose?</a:t>
            </a:r>
            <a:endParaRPr lang="en-ZA" dirty="0"/>
          </a:p>
        </p:txBody>
      </p:sp>
      <p:graphicFrame>
        <p:nvGraphicFramePr>
          <p:cNvPr id="4" name="Content Placeholder 3">
            <a:extLst>
              <a:ext uri="{FF2B5EF4-FFF2-40B4-BE49-F238E27FC236}">
                <a16:creationId xmlns:a16="http://schemas.microsoft.com/office/drawing/2014/main" id="{6466A6C3-9AC7-46D3-B0F3-390C11B25EA3}"/>
              </a:ext>
            </a:extLst>
          </p:cNvPr>
          <p:cNvGraphicFramePr>
            <a:graphicFrameLocks noGrp="1"/>
          </p:cNvGraphicFramePr>
          <p:nvPr>
            <p:ph idx="1"/>
            <p:extLst>
              <p:ext uri="{D42A27DB-BD31-4B8C-83A1-F6EECF244321}">
                <p14:modId xmlns:p14="http://schemas.microsoft.com/office/powerpoint/2010/main" val="18850819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231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B6CC-27A7-4D1A-8963-441E54F15489}"/>
              </a:ext>
            </a:extLst>
          </p:cNvPr>
          <p:cNvSpPr>
            <a:spLocks noGrp="1"/>
          </p:cNvSpPr>
          <p:nvPr>
            <p:ph type="title"/>
          </p:nvPr>
        </p:nvSpPr>
        <p:spPr/>
        <p:txBody>
          <a:bodyPr/>
          <a:lstStyle/>
          <a:p>
            <a:r>
              <a:rPr lang="en-US" dirty="0"/>
              <a:t>Or is it PnP PLUS Site Designs?</a:t>
            </a:r>
            <a:endParaRPr lang="en-ZA" dirty="0"/>
          </a:p>
        </p:txBody>
      </p:sp>
      <p:sp>
        <p:nvSpPr>
          <p:cNvPr id="3" name="Content Placeholder 2">
            <a:extLst>
              <a:ext uri="{FF2B5EF4-FFF2-40B4-BE49-F238E27FC236}">
                <a16:creationId xmlns:a16="http://schemas.microsoft.com/office/drawing/2014/main" id="{24BA474D-3192-487E-9EAC-F8CFE0B8CC21}"/>
              </a:ext>
            </a:extLst>
          </p:cNvPr>
          <p:cNvSpPr>
            <a:spLocks noGrp="1"/>
          </p:cNvSpPr>
          <p:nvPr>
            <p:ph idx="1"/>
          </p:nvPr>
        </p:nvSpPr>
        <p:spPr/>
        <p:txBody>
          <a:bodyPr/>
          <a:lstStyle/>
          <a:p>
            <a:r>
              <a:rPr lang="en-US" dirty="0"/>
              <a:t>Total Cost = $ 0.xx </a:t>
            </a:r>
          </a:p>
          <a:p>
            <a:r>
              <a:rPr lang="en-US" dirty="0"/>
              <a:t>Covers Classic + Modern Sites</a:t>
            </a:r>
          </a:p>
          <a:p>
            <a:r>
              <a:rPr lang="en-US" dirty="0"/>
              <a:t>Includes Additional Governance</a:t>
            </a:r>
          </a:p>
          <a:p>
            <a:r>
              <a:rPr lang="en-US" dirty="0"/>
              <a:t>A good combo!</a:t>
            </a:r>
          </a:p>
          <a:p>
            <a:pPr lvl="1"/>
            <a:r>
              <a:rPr lang="en-US" dirty="0"/>
              <a:t>at least for now… let’s see where Site Designs go (replaced PnP?)</a:t>
            </a:r>
          </a:p>
          <a:p>
            <a:endParaRPr lang="en-ZA" dirty="0"/>
          </a:p>
        </p:txBody>
      </p:sp>
    </p:spTree>
    <p:extLst>
      <p:ext uri="{BB962C8B-B14F-4D97-AF65-F5344CB8AC3E}">
        <p14:creationId xmlns:p14="http://schemas.microsoft.com/office/powerpoint/2010/main" val="2847305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04681E-28FD-4B1C-A17D-264BF110CCE7}"/>
              </a:ext>
            </a:extLst>
          </p:cNvPr>
          <p:cNvSpPr>
            <a:spLocks noGrp="1"/>
          </p:cNvSpPr>
          <p:nvPr>
            <p:ph type="title"/>
          </p:nvPr>
        </p:nvSpPr>
        <p:spPr>
          <a:xfrm>
            <a:off x="838200" y="2766218"/>
            <a:ext cx="10515600" cy="1325563"/>
          </a:xfrm>
        </p:spPr>
        <p:txBody>
          <a:bodyPr>
            <a:normAutofit/>
          </a:bodyPr>
          <a:lstStyle/>
          <a:p>
            <a:pPr algn="ctr"/>
            <a:r>
              <a:rPr lang="en-US" sz="6000" dirty="0"/>
              <a:t>Thank You!</a:t>
            </a:r>
            <a:endParaRPr lang="en-ZA" sz="6000" dirty="0"/>
          </a:p>
        </p:txBody>
      </p:sp>
    </p:spTree>
    <p:extLst>
      <p:ext uri="{BB962C8B-B14F-4D97-AF65-F5344CB8AC3E}">
        <p14:creationId xmlns:p14="http://schemas.microsoft.com/office/powerpoint/2010/main" val="253669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82FE-918E-4F28-BBBE-6BC8893300D7}"/>
              </a:ext>
            </a:extLst>
          </p:cNvPr>
          <p:cNvSpPr>
            <a:spLocks noGrp="1"/>
          </p:cNvSpPr>
          <p:nvPr>
            <p:ph type="title"/>
          </p:nvPr>
        </p:nvSpPr>
        <p:spPr>
          <a:xfrm>
            <a:off x="354106" y="213191"/>
            <a:ext cx="10515600" cy="1325563"/>
          </a:xfrm>
        </p:spPr>
        <p:txBody>
          <a:bodyPr/>
          <a:lstStyle/>
          <a:p>
            <a:r>
              <a:rPr lang="en-US" dirty="0"/>
              <a:t>Do you have the answers to all of these?</a:t>
            </a:r>
            <a:endParaRPr lang="en-ZA" dirty="0"/>
          </a:p>
        </p:txBody>
      </p:sp>
      <p:sp>
        <p:nvSpPr>
          <p:cNvPr id="3" name="Content Placeholder 2">
            <a:extLst>
              <a:ext uri="{FF2B5EF4-FFF2-40B4-BE49-F238E27FC236}">
                <a16:creationId xmlns:a16="http://schemas.microsoft.com/office/drawing/2014/main" id="{9DCD34F8-E53E-4F31-AD2C-5A9747C5E999}"/>
              </a:ext>
            </a:extLst>
          </p:cNvPr>
          <p:cNvSpPr>
            <a:spLocks noGrp="1"/>
          </p:cNvSpPr>
          <p:nvPr>
            <p:ph idx="1"/>
          </p:nvPr>
        </p:nvSpPr>
        <p:spPr>
          <a:xfrm>
            <a:off x="724647" y="1401295"/>
            <a:ext cx="10515600" cy="5243513"/>
          </a:xfrm>
        </p:spPr>
        <p:txBody>
          <a:bodyPr>
            <a:noAutofit/>
          </a:bodyPr>
          <a:lstStyle/>
          <a:p>
            <a:pPr>
              <a:lnSpc>
                <a:spcPct val="100000"/>
              </a:lnSpc>
            </a:pPr>
            <a:r>
              <a:rPr lang="en-US" sz="2400" dirty="0"/>
              <a:t>What should our site provisioning process be?</a:t>
            </a:r>
          </a:p>
          <a:p>
            <a:pPr>
              <a:lnSpc>
                <a:spcPct val="100000"/>
              </a:lnSpc>
            </a:pPr>
            <a:r>
              <a:rPr lang="en-US" sz="2400" dirty="0"/>
              <a:t>What do we do for “Sites” versus “Subsites”?</a:t>
            </a:r>
          </a:p>
          <a:p>
            <a:pPr>
              <a:lnSpc>
                <a:spcPct val="100000"/>
              </a:lnSpc>
            </a:pPr>
            <a:r>
              <a:rPr lang="en-US" sz="2400" dirty="0"/>
              <a:t>What about O365 Groups and O365 Teams?</a:t>
            </a:r>
          </a:p>
          <a:p>
            <a:pPr>
              <a:lnSpc>
                <a:spcPct val="100000"/>
              </a:lnSpc>
            </a:pPr>
            <a:r>
              <a:rPr lang="en-US" sz="2400" dirty="0"/>
              <a:t>What about Classic versus Modern Sites in O365?</a:t>
            </a:r>
          </a:p>
          <a:p>
            <a:pPr>
              <a:lnSpc>
                <a:spcPct val="100000"/>
              </a:lnSpc>
            </a:pPr>
            <a:r>
              <a:rPr lang="en-US" sz="2400" dirty="0"/>
              <a:t>Do we have / enforce Governance?</a:t>
            </a:r>
          </a:p>
          <a:p>
            <a:pPr>
              <a:lnSpc>
                <a:spcPct val="100000"/>
              </a:lnSpc>
            </a:pPr>
            <a:r>
              <a:rPr lang="en-US" sz="2400" dirty="0"/>
              <a:t>Do we have / enforce standard Branding?</a:t>
            </a:r>
          </a:p>
          <a:p>
            <a:pPr>
              <a:lnSpc>
                <a:spcPct val="100000"/>
              </a:lnSpc>
            </a:pPr>
            <a:r>
              <a:rPr lang="en-US" sz="2400" dirty="0"/>
              <a:t>Do we allow Customizations?</a:t>
            </a:r>
          </a:p>
          <a:p>
            <a:pPr lvl="1">
              <a:lnSpc>
                <a:spcPct val="100000"/>
              </a:lnSpc>
            </a:pPr>
            <a:r>
              <a:rPr lang="en-US" sz="2000" dirty="0"/>
              <a:t>How do we control them?</a:t>
            </a:r>
          </a:p>
          <a:p>
            <a:pPr>
              <a:lnSpc>
                <a:spcPct val="100000"/>
              </a:lnSpc>
            </a:pPr>
            <a:r>
              <a:rPr lang="en-US" sz="2400" dirty="0"/>
              <a:t>Do we need Approvals for site requests?</a:t>
            </a:r>
          </a:p>
          <a:p>
            <a:pPr>
              <a:lnSpc>
                <a:spcPct val="100000"/>
              </a:lnSpc>
            </a:pPr>
            <a:r>
              <a:rPr lang="en-US" sz="2400" dirty="0"/>
              <a:t>How do we deal with Updates?</a:t>
            </a:r>
          </a:p>
          <a:p>
            <a:pPr>
              <a:lnSpc>
                <a:spcPct val="100000"/>
              </a:lnSpc>
            </a:pPr>
            <a:r>
              <a:rPr lang="en-US" sz="2400" dirty="0"/>
              <a:t>What skills do we have? What skills do we need?</a:t>
            </a:r>
          </a:p>
        </p:txBody>
      </p:sp>
    </p:spTree>
    <p:extLst>
      <p:ext uri="{BB962C8B-B14F-4D97-AF65-F5344CB8AC3E}">
        <p14:creationId xmlns:p14="http://schemas.microsoft.com/office/powerpoint/2010/main" val="7517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ADE3-2B06-4B1C-AA03-D88AE1E1B55C}"/>
              </a:ext>
            </a:extLst>
          </p:cNvPr>
          <p:cNvSpPr>
            <a:spLocks noGrp="1"/>
          </p:cNvSpPr>
          <p:nvPr>
            <p:ph type="title"/>
          </p:nvPr>
        </p:nvSpPr>
        <p:spPr/>
        <p:txBody>
          <a:bodyPr/>
          <a:lstStyle/>
          <a:p>
            <a:r>
              <a:rPr lang="en-US" dirty="0"/>
              <a:t>Is This for Me?</a:t>
            </a:r>
            <a:endParaRPr lang="en-ZA" dirty="0"/>
          </a:p>
        </p:txBody>
      </p:sp>
      <p:graphicFrame>
        <p:nvGraphicFramePr>
          <p:cNvPr id="4" name="Content Placeholder 3">
            <a:extLst>
              <a:ext uri="{FF2B5EF4-FFF2-40B4-BE49-F238E27FC236}">
                <a16:creationId xmlns:a16="http://schemas.microsoft.com/office/drawing/2014/main" id="{0CAB6382-A2D8-4363-9112-D76EF6F13AD1}"/>
              </a:ext>
            </a:extLst>
          </p:cNvPr>
          <p:cNvGraphicFramePr>
            <a:graphicFrameLocks noGrp="1"/>
          </p:cNvGraphicFramePr>
          <p:nvPr>
            <p:ph idx="1"/>
            <p:extLst>
              <p:ext uri="{D42A27DB-BD31-4B8C-83A1-F6EECF244321}">
                <p14:modId xmlns:p14="http://schemas.microsoft.com/office/powerpoint/2010/main" val="8622761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868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470F58-DB4F-4464-9CE0-683B9E07974C}"/>
              </a:ext>
            </a:extLst>
          </p:cNvPr>
          <p:cNvPicPr>
            <a:picLocks noChangeAspect="1"/>
          </p:cNvPicPr>
          <p:nvPr/>
        </p:nvPicPr>
        <p:blipFill rotWithShape="1">
          <a:blip r:embed="rId3"/>
          <a:srcRect t="8976"/>
          <a:stretch/>
        </p:blipFill>
        <p:spPr>
          <a:xfrm>
            <a:off x="464033" y="268941"/>
            <a:ext cx="7596755" cy="5710518"/>
          </a:xfrm>
          <a:prstGeom prst="rect">
            <a:avLst/>
          </a:prstGeom>
        </p:spPr>
      </p:pic>
      <p:pic>
        <p:nvPicPr>
          <p:cNvPr id="5" name="Picture 4">
            <a:extLst>
              <a:ext uri="{FF2B5EF4-FFF2-40B4-BE49-F238E27FC236}">
                <a16:creationId xmlns:a16="http://schemas.microsoft.com/office/drawing/2014/main" id="{4CDB8BEA-9A38-4273-99A4-39167EC5E438}"/>
              </a:ext>
            </a:extLst>
          </p:cNvPr>
          <p:cNvPicPr>
            <a:picLocks noChangeAspect="1"/>
          </p:cNvPicPr>
          <p:nvPr/>
        </p:nvPicPr>
        <p:blipFill rotWithShape="1">
          <a:blip r:embed="rId4"/>
          <a:srcRect t="10196"/>
          <a:stretch/>
        </p:blipFill>
        <p:spPr>
          <a:xfrm>
            <a:off x="2492266" y="1207247"/>
            <a:ext cx="9165147" cy="5226422"/>
          </a:xfrm>
          <a:prstGeom prst="rect">
            <a:avLst/>
          </a:prstGeom>
        </p:spPr>
      </p:pic>
      <p:sp>
        <p:nvSpPr>
          <p:cNvPr id="6" name="Rectangle: Rounded Corners 5">
            <a:extLst>
              <a:ext uri="{FF2B5EF4-FFF2-40B4-BE49-F238E27FC236}">
                <a16:creationId xmlns:a16="http://schemas.microsoft.com/office/drawing/2014/main" id="{7807B76B-B287-409C-931F-C98498EEBF43}"/>
              </a:ext>
            </a:extLst>
          </p:cNvPr>
          <p:cNvSpPr/>
          <p:nvPr/>
        </p:nvSpPr>
        <p:spPr>
          <a:xfrm>
            <a:off x="1661459" y="1004048"/>
            <a:ext cx="543859" cy="502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Rounded Corners 6">
            <a:extLst>
              <a:ext uri="{FF2B5EF4-FFF2-40B4-BE49-F238E27FC236}">
                <a16:creationId xmlns:a16="http://schemas.microsoft.com/office/drawing/2014/main" id="{33EBE973-22D2-4C67-A3B7-79C9A6ADC2C3}"/>
              </a:ext>
            </a:extLst>
          </p:cNvPr>
          <p:cNvSpPr/>
          <p:nvPr/>
        </p:nvSpPr>
        <p:spPr>
          <a:xfrm>
            <a:off x="4233551" y="1461247"/>
            <a:ext cx="698061" cy="3018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9" name="Picture 8" descr="Screen Clipping">
            <a:extLst>
              <a:ext uri="{FF2B5EF4-FFF2-40B4-BE49-F238E27FC236}">
                <a16:creationId xmlns:a16="http://schemas.microsoft.com/office/drawing/2014/main" id="{368D2DC9-621F-4679-B48D-97646AB1F4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1459" y="2298161"/>
            <a:ext cx="8603726" cy="279678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864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a:extLst>
              <a:ext uri="{FF2B5EF4-FFF2-40B4-BE49-F238E27FC236}">
                <a16:creationId xmlns:a16="http://schemas.microsoft.com/office/drawing/2014/main" id="{AF286C85-A80B-4557-A3C0-287FE62CD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240" y="859168"/>
            <a:ext cx="10493844" cy="473480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7828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3769" y="3681423"/>
            <a:ext cx="1358759" cy="470672"/>
          </a:xfrm>
          <a:prstGeom prst="rect">
            <a:avLst/>
          </a:prstGeom>
        </p:spPr>
      </p:pic>
      <p:grpSp>
        <p:nvGrpSpPr>
          <p:cNvPr id="14" name="Group 13"/>
          <p:cNvGrpSpPr/>
          <p:nvPr/>
        </p:nvGrpSpPr>
        <p:grpSpPr>
          <a:xfrm>
            <a:off x="2284472" y="1305789"/>
            <a:ext cx="1549043" cy="2196555"/>
            <a:chOff x="1910561" y="1692190"/>
            <a:chExt cx="1095374" cy="1886775"/>
          </a:xfrm>
        </p:grpSpPr>
        <p:sp>
          <p:nvSpPr>
            <p:cNvPr id="4" name="Freeform 3"/>
            <p:cNvSpPr/>
            <p:nvPr/>
          </p:nvSpPr>
          <p:spPr>
            <a:xfrm>
              <a:off x="1910561"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Site Definition</a:t>
              </a:r>
            </a:p>
          </p:txBody>
        </p:sp>
        <p:sp>
          <p:nvSpPr>
            <p:cNvPr id="5" name="Freeform 4"/>
            <p:cNvSpPr/>
            <p:nvPr/>
          </p:nvSpPr>
          <p:spPr>
            <a:xfrm>
              <a:off x="1910561"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No Office365</a:t>
              </a:r>
            </a:p>
            <a:p>
              <a:pPr marL="112676" lvl="1" indent="-112676" defTabSz="399843">
                <a:lnSpc>
                  <a:spcPct val="90000"/>
                </a:lnSpc>
                <a:spcBef>
                  <a:spcPct val="0"/>
                </a:spcBef>
                <a:spcAft>
                  <a:spcPct val="15000"/>
                </a:spcAft>
                <a:buFontTx/>
                <a:buChar char="••"/>
              </a:pPr>
              <a:r>
                <a:rPr lang="en-US" sz="1176" dirty="0">
                  <a:solidFill>
                    <a:srgbClr val="000000"/>
                  </a:solidFill>
                </a:rPr>
                <a:t>Long term impact on costs</a:t>
              </a:r>
            </a:p>
            <a:p>
              <a:pPr marL="112676" lvl="1" indent="-112676" defTabSz="399843">
                <a:lnSpc>
                  <a:spcPct val="90000"/>
                </a:lnSpc>
                <a:spcBef>
                  <a:spcPct val="0"/>
                </a:spcBef>
                <a:spcAft>
                  <a:spcPct val="15000"/>
                </a:spcAft>
                <a:buFontTx/>
                <a:buChar char="••"/>
              </a:pPr>
              <a:r>
                <a:rPr lang="en-US" sz="1176" dirty="0">
                  <a:solidFill>
                    <a:srgbClr val="000000"/>
                  </a:solidFill>
                </a:rPr>
                <a:t>Blocks transition to cloud</a:t>
              </a:r>
            </a:p>
            <a:p>
              <a:pPr marL="112676" lvl="1" indent="-112676" defTabSz="399843">
                <a:lnSpc>
                  <a:spcPct val="90000"/>
                </a:lnSpc>
                <a:spcBef>
                  <a:spcPct val="0"/>
                </a:spcBef>
                <a:spcAft>
                  <a:spcPct val="15000"/>
                </a:spcAft>
                <a:buFontTx/>
                <a:buChar char="••"/>
              </a:pPr>
              <a:r>
                <a:rPr lang="en-US" sz="1176" dirty="0">
                  <a:solidFill>
                    <a:srgbClr val="000000"/>
                  </a:solidFill>
                </a:rPr>
                <a:t>Causes significant issues with future migration and upgrade</a:t>
              </a:r>
            </a:p>
          </p:txBody>
        </p:sp>
      </p:grpSp>
      <p:grpSp>
        <p:nvGrpSpPr>
          <p:cNvPr id="15" name="Group 14"/>
          <p:cNvGrpSpPr/>
          <p:nvPr/>
        </p:nvGrpSpPr>
        <p:grpSpPr>
          <a:xfrm>
            <a:off x="4062695" y="1305789"/>
            <a:ext cx="1549043" cy="2196555"/>
            <a:chOff x="3159289" y="1692190"/>
            <a:chExt cx="1095374" cy="1886775"/>
          </a:xfrm>
        </p:grpSpPr>
        <p:sp>
          <p:nvSpPr>
            <p:cNvPr id="6" name="Freeform 5"/>
            <p:cNvSpPr/>
            <p:nvPr/>
          </p:nvSpPr>
          <p:spPr>
            <a:xfrm>
              <a:off x="3159289"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Site Templates</a:t>
              </a:r>
            </a:p>
          </p:txBody>
        </p:sp>
        <p:sp>
          <p:nvSpPr>
            <p:cNvPr id="7" name="Freeform 6"/>
            <p:cNvSpPr/>
            <p:nvPr/>
          </p:nvSpPr>
          <p:spPr>
            <a:xfrm>
              <a:off x="3159289"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Poor site collection creation story</a:t>
              </a:r>
            </a:p>
            <a:p>
              <a:pPr marL="112676" lvl="1" indent="-112676" defTabSz="399843">
                <a:lnSpc>
                  <a:spcPct val="90000"/>
                </a:lnSpc>
                <a:spcBef>
                  <a:spcPct val="0"/>
                </a:spcBef>
                <a:spcAft>
                  <a:spcPct val="15000"/>
                </a:spcAft>
                <a:buFontTx/>
                <a:buChar char="••"/>
              </a:pPr>
              <a:r>
                <a:rPr lang="en-US" sz="1176" dirty="0">
                  <a:solidFill>
                    <a:srgbClr val="000000"/>
                  </a:solidFill>
                </a:rPr>
                <a:t>Negative impact on upgrades</a:t>
              </a:r>
            </a:p>
            <a:p>
              <a:pPr marL="112676" lvl="1" indent="-112676" defTabSz="399843">
                <a:lnSpc>
                  <a:spcPct val="90000"/>
                </a:lnSpc>
                <a:spcBef>
                  <a:spcPct val="0"/>
                </a:spcBef>
                <a:spcAft>
                  <a:spcPct val="15000"/>
                </a:spcAft>
                <a:buFontTx/>
                <a:buChar char="••"/>
              </a:pPr>
              <a:r>
                <a:rPr lang="en-US" sz="1176" dirty="0">
                  <a:solidFill>
                    <a:srgbClr val="000000"/>
                  </a:solidFill>
                </a:rPr>
                <a:t>Causes additional maintenance costs with service updates</a:t>
              </a:r>
            </a:p>
            <a:p>
              <a:pPr marL="112676" lvl="1" indent="-112676" defTabSz="399843">
                <a:lnSpc>
                  <a:spcPct val="90000"/>
                </a:lnSpc>
                <a:spcBef>
                  <a:spcPct val="0"/>
                </a:spcBef>
                <a:spcAft>
                  <a:spcPct val="15000"/>
                </a:spcAft>
                <a:buFontTx/>
                <a:buChar char="••"/>
              </a:pPr>
              <a:r>
                <a:rPr lang="en-US" sz="1176" dirty="0">
                  <a:solidFill>
                    <a:srgbClr val="000000"/>
                  </a:solidFill>
                </a:rPr>
                <a:t>Not with publishing features</a:t>
              </a:r>
            </a:p>
          </p:txBody>
        </p:sp>
      </p:grpSp>
      <p:grpSp>
        <p:nvGrpSpPr>
          <p:cNvPr id="22" name="Group 21"/>
          <p:cNvGrpSpPr/>
          <p:nvPr/>
        </p:nvGrpSpPr>
        <p:grpSpPr>
          <a:xfrm>
            <a:off x="5860779" y="1297349"/>
            <a:ext cx="1549043" cy="2196555"/>
            <a:chOff x="4408016" y="1692190"/>
            <a:chExt cx="1095374" cy="1886775"/>
          </a:xfrm>
        </p:grpSpPr>
        <p:sp>
          <p:nvSpPr>
            <p:cNvPr id="8" name="Freeform 7"/>
            <p:cNvSpPr/>
            <p:nvPr/>
          </p:nvSpPr>
          <p:spPr>
            <a:xfrm>
              <a:off x="4408016"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Web Templates</a:t>
              </a:r>
            </a:p>
          </p:txBody>
        </p:sp>
        <p:sp>
          <p:nvSpPr>
            <p:cNvPr id="9" name="Freeform 8"/>
            <p:cNvSpPr/>
            <p:nvPr/>
          </p:nvSpPr>
          <p:spPr>
            <a:xfrm>
              <a:off x="4408016"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Poor site collection creation story</a:t>
              </a:r>
            </a:p>
            <a:p>
              <a:pPr marL="112676" lvl="1" indent="-112676" defTabSz="399843">
                <a:lnSpc>
                  <a:spcPct val="90000"/>
                </a:lnSpc>
                <a:spcBef>
                  <a:spcPct val="0"/>
                </a:spcBef>
                <a:spcAft>
                  <a:spcPct val="15000"/>
                </a:spcAft>
                <a:buFontTx/>
                <a:buChar char="••"/>
              </a:pPr>
              <a:r>
                <a:rPr lang="en-US" sz="1176" dirty="0">
                  <a:solidFill>
                    <a:srgbClr val="000000"/>
                  </a:solidFill>
                </a:rPr>
                <a:t>Causes maintenance costs with service updates</a:t>
              </a:r>
            </a:p>
          </p:txBody>
        </p:sp>
      </p:grpSp>
      <p:grpSp>
        <p:nvGrpSpPr>
          <p:cNvPr id="25" name="Group 24"/>
          <p:cNvGrpSpPr/>
          <p:nvPr/>
        </p:nvGrpSpPr>
        <p:grpSpPr>
          <a:xfrm>
            <a:off x="7633476" y="1310135"/>
            <a:ext cx="1549043" cy="2196555"/>
            <a:chOff x="5656744" y="1692190"/>
            <a:chExt cx="1095374" cy="1886775"/>
          </a:xfrm>
        </p:grpSpPr>
        <p:sp>
          <p:nvSpPr>
            <p:cNvPr id="10" name="Freeform 9"/>
            <p:cNvSpPr/>
            <p:nvPr/>
          </p:nvSpPr>
          <p:spPr>
            <a:xfrm>
              <a:off x="5656744"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SP Server side provisioning</a:t>
              </a:r>
            </a:p>
          </p:txBody>
        </p:sp>
        <p:sp>
          <p:nvSpPr>
            <p:cNvPr id="11" name="Freeform 10"/>
            <p:cNvSpPr/>
            <p:nvPr/>
          </p:nvSpPr>
          <p:spPr>
            <a:xfrm>
              <a:off x="5656744"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Provision </a:t>
              </a:r>
              <a:r>
                <a:rPr lang="en-US" sz="1176" dirty="0" err="1">
                  <a:solidFill>
                    <a:srgbClr val="000000"/>
                  </a:solidFill>
                </a:rPr>
                <a:t>oob</a:t>
              </a:r>
              <a:r>
                <a:rPr lang="en-US" sz="1176" dirty="0">
                  <a:solidFill>
                    <a:srgbClr val="000000"/>
                  </a:solidFill>
                </a:rPr>
                <a:t> sites, but modify them based on user selection and requirements</a:t>
              </a:r>
            </a:p>
            <a:p>
              <a:pPr marL="112676" lvl="1" indent="-112676" defTabSz="399843">
                <a:lnSpc>
                  <a:spcPct val="90000"/>
                </a:lnSpc>
                <a:spcBef>
                  <a:spcPct val="0"/>
                </a:spcBef>
                <a:spcAft>
                  <a:spcPct val="15000"/>
                </a:spcAft>
                <a:buFontTx/>
                <a:buChar char="••"/>
              </a:pPr>
              <a:r>
                <a:rPr lang="en-US" sz="1176" dirty="0">
                  <a:solidFill>
                    <a:srgbClr val="000000"/>
                  </a:solidFill>
                </a:rPr>
                <a:t>Standardization of site creation in code</a:t>
              </a:r>
            </a:p>
            <a:p>
              <a:pPr marL="112676" lvl="1" indent="-112676" defTabSz="399843">
                <a:lnSpc>
                  <a:spcPct val="90000"/>
                </a:lnSpc>
                <a:spcBef>
                  <a:spcPct val="0"/>
                </a:spcBef>
                <a:spcAft>
                  <a:spcPct val="15000"/>
                </a:spcAft>
                <a:buFontTx/>
                <a:buChar char="••"/>
              </a:pPr>
              <a:r>
                <a:rPr lang="en-US" sz="1176" dirty="0">
                  <a:solidFill>
                    <a:srgbClr val="000000"/>
                  </a:solidFill>
                </a:rPr>
                <a:t>No Office365</a:t>
              </a:r>
            </a:p>
          </p:txBody>
        </p:sp>
      </p:grpSp>
      <p:grpSp>
        <p:nvGrpSpPr>
          <p:cNvPr id="27" name="Group 26"/>
          <p:cNvGrpSpPr/>
          <p:nvPr/>
        </p:nvGrpSpPr>
        <p:grpSpPr>
          <a:xfrm>
            <a:off x="9425795" y="1319524"/>
            <a:ext cx="1549043" cy="2196555"/>
            <a:chOff x="6905471" y="1692190"/>
            <a:chExt cx="1095374" cy="1886775"/>
          </a:xfrm>
        </p:grpSpPr>
        <p:sp>
          <p:nvSpPr>
            <p:cNvPr id="12" name="Freeform 11"/>
            <p:cNvSpPr/>
            <p:nvPr/>
          </p:nvSpPr>
          <p:spPr>
            <a:xfrm>
              <a:off x="6905471"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3" tIns="36561" rIns="63983" bIns="36561" numCol="1" spcCol="1270" anchor="ctr" anchorCtr="0">
              <a:noAutofit/>
            </a:bodyPr>
            <a:lstStyle/>
            <a:p>
              <a:pPr algn="ctr" defTabSz="399843">
                <a:lnSpc>
                  <a:spcPct val="90000"/>
                </a:lnSpc>
                <a:spcBef>
                  <a:spcPct val="0"/>
                </a:spcBef>
                <a:spcAft>
                  <a:spcPct val="35000"/>
                </a:spcAft>
              </a:pPr>
              <a:r>
                <a:rPr lang="en-US" sz="1176" dirty="0">
                  <a:solidFill>
                    <a:srgbClr val="FFFFFF"/>
                  </a:solidFill>
                </a:rPr>
                <a:t>Remote provisioning</a:t>
              </a:r>
            </a:p>
          </p:txBody>
        </p:sp>
        <p:sp>
          <p:nvSpPr>
            <p:cNvPr id="13" name="Freeform 12"/>
            <p:cNvSpPr/>
            <p:nvPr/>
          </p:nvSpPr>
          <p:spPr>
            <a:xfrm>
              <a:off x="6905471"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3" bIns="71980" numCol="1" spcCol="1270" anchor="t" anchorCtr="0">
              <a:noAutofit/>
            </a:bodyPr>
            <a:lstStyle/>
            <a:p>
              <a:pPr marL="112676" lvl="1" indent="-112676" defTabSz="399843">
                <a:lnSpc>
                  <a:spcPct val="90000"/>
                </a:lnSpc>
                <a:spcBef>
                  <a:spcPct val="0"/>
                </a:spcBef>
                <a:spcAft>
                  <a:spcPct val="15000"/>
                </a:spcAft>
                <a:buFontTx/>
                <a:buChar char="••"/>
              </a:pPr>
              <a:r>
                <a:rPr lang="en-US" sz="1176" dirty="0">
                  <a:solidFill>
                    <a:srgbClr val="000000"/>
                  </a:solidFill>
                </a:rPr>
                <a:t>CSOM supports creation of site collections for on-premises and cloud</a:t>
              </a:r>
            </a:p>
            <a:p>
              <a:pPr marL="112676" lvl="1" indent="-112676" defTabSz="399843">
                <a:lnSpc>
                  <a:spcPct val="90000"/>
                </a:lnSpc>
                <a:spcBef>
                  <a:spcPct val="0"/>
                </a:spcBef>
                <a:spcAft>
                  <a:spcPct val="15000"/>
                </a:spcAft>
                <a:buFontTx/>
                <a:buChar char="••"/>
              </a:pPr>
              <a:r>
                <a:rPr lang="en-US" sz="1176" dirty="0">
                  <a:solidFill>
                    <a:srgbClr val="000000"/>
                  </a:solidFill>
                </a:rPr>
                <a:t>Standardization of site creation in code</a:t>
              </a:r>
            </a:p>
            <a:p>
              <a:pPr marL="112676" lvl="1" indent="-112676" defTabSz="399843">
                <a:lnSpc>
                  <a:spcPct val="90000"/>
                </a:lnSpc>
                <a:spcBef>
                  <a:spcPct val="0"/>
                </a:spcBef>
                <a:spcAft>
                  <a:spcPct val="15000"/>
                </a:spcAft>
                <a:buFontTx/>
                <a:buChar char="••"/>
              </a:pPr>
              <a:r>
                <a:rPr lang="en-US" sz="1176" dirty="0">
                  <a:solidFill>
                    <a:srgbClr val="000000"/>
                  </a:solidFill>
                </a:rPr>
                <a:t>Can be done from any external system</a:t>
              </a:r>
            </a:p>
          </p:txBody>
        </p:sp>
      </p:grpSp>
      <p:sp>
        <p:nvSpPr>
          <p:cNvPr id="17" name="TextBox 16"/>
          <p:cNvSpPr txBox="1"/>
          <p:nvPr/>
        </p:nvSpPr>
        <p:spPr>
          <a:xfrm>
            <a:off x="591221" y="2336755"/>
            <a:ext cx="841128" cy="333617"/>
          </a:xfrm>
          <a:prstGeom prst="rect">
            <a:avLst/>
          </a:prstGeom>
          <a:noFill/>
        </p:spPr>
        <p:txBody>
          <a:bodyPr wrap="none" rtlCol="0">
            <a:spAutoFit/>
          </a:bodyPr>
          <a:lstStyle/>
          <a:p>
            <a:pPr defTabSz="914340"/>
            <a:r>
              <a:rPr lang="en-US" sz="1568" b="1" dirty="0">
                <a:solidFill>
                  <a:srgbClr val="000000"/>
                </a:solidFill>
                <a:cs typeface="Segoe UI" panose="020B0502040204020203" pitchFamily="34" charset="0"/>
              </a:rPr>
              <a:t>Options</a:t>
            </a:r>
          </a:p>
        </p:txBody>
      </p:sp>
      <p:sp>
        <p:nvSpPr>
          <p:cNvPr id="18" name="TextBox 17"/>
          <p:cNvSpPr txBox="1"/>
          <p:nvPr/>
        </p:nvSpPr>
        <p:spPr>
          <a:xfrm>
            <a:off x="645599" y="4470434"/>
            <a:ext cx="1114288" cy="574901"/>
          </a:xfrm>
          <a:prstGeom prst="rect">
            <a:avLst/>
          </a:prstGeom>
          <a:noFill/>
        </p:spPr>
        <p:txBody>
          <a:bodyPr wrap="square" rtlCol="0">
            <a:spAutoFit/>
          </a:bodyPr>
          <a:lstStyle/>
          <a:p>
            <a:pPr defTabSz="914340"/>
            <a:r>
              <a:rPr lang="en-US" sz="1568" b="1" dirty="0">
                <a:solidFill>
                  <a:srgbClr val="000000"/>
                </a:solidFill>
                <a:cs typeface="Segoe UI" panose="020B0502040204020203" pitchFamily="34" charset="0"/>
              </a:rPr>
              <a:t>Options available</a:t>
            </a:r>
          </a:p>
        </p:txBody>
      </p:sp>
      <p:sp>
        <p:nvSpPr>
          <p:cNvPr id="19" name="TextBox 18"/>
          <p:cNvSpPr txBox="1"/>
          <p:nvPr/>
        </p:nvSpPr>
        <p:spPr>
          <a:xfrm>
            <a:off x="591222" y="5407398"/>
            <a:ext cx="1345460" cy="816185"/>
          </a:xfrm>
          <a:prstGeom prst="rect">
            <a:avLst/>
          </a:prstGeom>
          <a:noFill/>
        </p:spPr>
        <p:txBody>
          <a:bodyPr wrap="square" rtlCol="0">
            <a:spAutoFit/>
          </a:bodyPr>
          <a:lstStyle/>
          <a:p>
            <a:pPr defTabSz="914340"/>
            <a:r>
              <a:rPr lang="en-US" sz="1568" b="1" dirty="0">
                <a:solidFill>
                  <a:srgbClr val="000000"/>
                </a:solidFill>
                <a:cs typeface="Segoe UI" panose="020B0502040204020203" pitchFamily="34" charset="0"/>
              </a:rPr>
              <a:t>Cost impact (short and long term)</a:t>
            </a: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1730" y="5468777"/>
            <a:ext cx="692380" cy="691695"/>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91011" y="5489011"/>
            <a:ext cx="692380" cy="69238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60345" y="5489011"/>
            <a:ext cx="693065" cy="692380"/>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1037" y="5468777"/>
            <a:ext cx="692380" cy="691695"/>
          </a:xfrm>
          <a:prstGeom prst="rect">
            <a:avLst/>
          </a:prstGeom>
        </p:spPr>
      </p:pic>
      <p:sp>
        <p:nvSpPr>
          <p:cNvPr id="34" name="TextBox 33"/>
          <p:cNvSpPr txBox="1"/>
          <p:nvPr/>
        </p:nvSpPr>
        <p:spPr>
          <a:xfrm>
            <a:off x="634038" y="3628093"/>
            <a:ext cx="1125849" cy="574901"/>
          </a:xfrm>
          <a:prstGeom prst="rect">
            <a:avLst/>
          </a:prstGeom>
          <a:noFill/>
        </p:spPr>
        <p:txBody>
          <a:bodyPr wrap="square" rtlCol="0">
            <a:spAutoFit/>
          </a:bodyPr>
          <a:lstStyle/>
          <a:p>
            <a:pPr defTabSz="914340"/>
            <a:r>
              <a:rPr lang="en-US" sz="1568" b="1" dirty="0">
                <a:solidFill>
                  <a:srgbClr val="000000"/>
                </a:solidFill>
                <a:cs typeface="Segoe UI" panose="020B0502040204020203" pitchFamily="34" charset="0"/>
              </a:rPr>
              <a:t>Support in cloud</a:t>
            </a:r>
          </a:p>
        </p:txBody>
      </p:sp>
      <p:sp>
        <p:nvSpPr>
          <p:cNvPr id="2" name="Title 1"/>
          <p:cNvSpPr>
            <a:spLocks noGrp="1"/>
          </p:cNvSpPr>
          <p:nvPr>
            <p:ph type="title"/>
          </p:nvPr>
        </p:nvSpPr>
        <p:spPr>
          <a:xfrm>
            <a:off x="387250" y="263413"/>
            <a:ext cx="10515600" cy="772381"/>
          </a:xfrm>
        </p:spPr>
        <p:txBody>
          <a:bodyPr/>
          <a:lstStyle/>
          <a:p>
            <a:r>
              <a:rPr lang="en-US" dirty="0"/>
              <a:t>Site Provisioning Options/Comparison</a:t>
            </a: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54126" y="5489010"/>
            <a:ext cx="692380" cy="691695"/>
          </a:xfrm>
          <a:prstGeom prst="rect">
            <a:avLst/>
          </a:prstGeom>
        </p:spPr>
      </p:pic>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75387" y="3620559"/>
            <a:ext cx="1356379" cy="469847"/>
          </a:xfrm>
          <a:prstGeom prst="rect">
            <a:avLst/>
          </a:prstGeom>
        </p:spPr>
      </p:pic>
      <p:pic>
        <p:nvPicPr>
          <p:cNvPr id="42" name="Picture 41"/>
          <p:cNvPicPr>
            <a:picLocks noChangeAspect="1"/>
          </p:cNvPicPr>
          <p:nvPr/>
        </p:nvPicPr>
        <p:blipFill>
          <a:blip r:embed="rId8"/>
          <a:stretch>
            <a:fillRect/>
          </a:stretch>
        </p:blipFill>
        <p:spPr>
          <a:xfrm>
            <a:off x="2355147" y="3679320"/>
            <a:ext cx="1362328" cy="470672"/>
          </a:xfrm>
          <a:prstGeom prst="rect">
            <a:avLst/>
          </a:prstGeom>
        </p:spPr>
      </p:pic>
      <p:pic>
        <p:nvPicPr>
          <p:cNvPr id="47" name="Picture 46"/>
          <p:cNvPicPr>
            <a:picLocks noChangeAspect="1"/>
          </p:cNvPicPr>
          <p:nvPr/>
        </p:nvPicPr>
        <p:blipFill>
          <a:blip r:embed="rId8"/>
          <a:stretch>
            <a:fillRect/>
          </a:stretch>
        </p:blipFill>
        <p:spPr>
          <a:xfrm>
            <a:off x="7712117" y="3679319"/>
            <a:ext cx="1362328" cy="470672"/>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7838" y="3679320"/>
            <a:ext cx="1358759" cy="470672"/>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4978" y="3679319"/>
            <a:ext cx="1358759" cy="470672"/>
          </a:xfrm>
          <a:prstGeom prst="rect">
            <a:avLst/>
          </a:prstGeom>
        </p:spPr>
      </p:pic>
      <p:sp>
        <p:nvSpPr>
          <p:cNvPr id="55" name="TextBox 54"/>
          <p:cNvSpPr txBox="1"/>
          <p:nvPr/>
        </p:nvSpPr>
        <p:spPr>
          <a:xfrm>
            <a:off x="4143143" y="4529971"/>
            <a:ext cx="1362328" cy="461488"/>
          </a:xfrm>
          <a:prstGeom prst="rect">
            <a:avLst/>
          </a:prstGeom>
          <a:solidFill>
            <a:schemeClr val="accent1"/>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pPr defTabSz="914340"/>
            <a:r>
              <a:rPr lang="en-US" sz="1999" dirty="0">
                <a:solidFill>
                  <a:srgbClr val="FFFFFF"/>
                </a:solidFill>
              </a:rPr>
              <a:t>Fair</a:t>
            </a:r>
          </a:p>
        </p:txBody>
      </p:sp>
      <p:sp>
        <p:nvSpPr>
          <p:cNvPr id="56" name="TextBox 55"/>
          <p:cNvSpPr txBox="1"/>
          <p:nvPr/>
        </p:nvSpPr>
        <p:spPr>
          <a:xfrm>
            <a:off x="5860778" y="4529971"/>
            <a:ext cx="1633799" cy="461488"/>
          </a:xfrm>
          <a:prstGeom prst="rect">
            <a:avLst/>
          </a:prstGeom>
          <a:solidFill>
            <a:schemeClr val="accent2"/>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pPr defTabSz="914340"/>
            <a:r>
              <a:rPr lang="en-US" sz="1999" dirty="0">
                <a:solidFill>
                  <a:srgbClr val="FFFFFF"/>
                </a:solidFill>
              </a:rPr>
              <a:t>Average</a:t>
            </a:r>
          </a:p>
        </p:txBody>
      </p:sp>
      <p:sp>
        <p:nvSpPr>
          <p:cNvPr id="57" name="TextBox 56"/>
          <p:cNvSpPr txBox="1"/>
          <p:nvPr/>
        </p:nvSpPr>
        <p:spPr>
          <a:xfrm>
            <a:off x="7725711" y="4540967"/>
            <a:ext cx="1362328" cy="461488"/>
          </a:xfrm>
          <a:prstGeom prst="rect">
            <a:avLst/>
          </a:prstGeom>
          <a:solidFill>
            <a:srgbClr val="92D050"/>
          </a:solidFill>
        </p:spPr>
        <p:txBody>
          <a:bodyPr wrap="square" lIns="182832" tIns="91416" rIns="182832" bIns="91416" rtlCol="0">
            <a:spAutoFit/>
          </a:bodyPr>
          <a:lstStyle>
            <a:defPPr>
              <a:defRPr lang="en-US"/>
            </a:defPPr>
            <a:lvl1pPr>
              <a:lnSpc>
                <a:spcPct val="90000"/>
              </a:lnSpc>
              <a:spcAft>
                <a:spcPts val="600"/>
              </a:spcAft>
              <a:defRPr sz="2000">
                <a:solidFill>
                  <a:schemeClr val="bg1"/>
                </a:solidFill>
              </a:defRPr>
            </a:lvl1pPr>
          </a:lstStyle>
          <a:p>
            <a:pPr algn="ctr" defTabSz="914340"/>
            <a:r>
              <a:rPr lang="en-US" sz="1999" dirty="0">
                <a:solidFill>
                  <a:srgbClr val="FFFFFF"/>
                </a:solidFill>
              </a:rPr>
              <a:t>Good</a:t>
            </a:r>
          </a:p>
        </p:txBody>
      </p:sp>
      <p:sp>
        <p:nvSpPr>
          <p:cNvPr id="58" name="TextBox 57"/>
          <p:cNvSpPr txBox="1"/>
          <p:nvPr/>
        </p:nvSpPr>
        <p:spPr>
          <a:xfrm>
            <a:off x="9425794" y="4539421"/>
            <a:ext cx="1606223" cy="461488"/>
          </a:xfrm>
          <a:prstGeom prst="rect">
            <a:avLst/>
          </a:prstGeom>
          <a:solidFill>
            <a:srgbClr val="009E49"/>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pPr defTabSz="914340"/>
            <a:r>
              <a:rPr lang="en-US" sz="1999" dirty="0">
                <a:solidFill>
                  <a:srgbClr val="FFFFFF"/>
                </a:solidFill>
              </a:rPr>
              <a:t>Excellent</a:t>
            </a:r>
          </a:p>
        </p:txBody>
      </p:sp>
      <p:sp>
        <p:nvSpPr>
          <p:cNvPr id="38" name="TextBox 37"/>
          <p:cNvSpPr txBox="1"/>
          <p:nvPr/>
        </p:nvSpPr>
        <p:spPr>
          <a:xfrm>
            <a:off x="2377829" y="4527033"/>
            <a:ext cx="1362328" cy="461488"/>
          </a:xfrm>
          <a:prstGeom prst="rect">
            <a:avLst/>
          </a:prstGeom>
          <a:solidFill>
            <a:srgbClr val="92D050"/>
          </a:solidFill>
        </p:spPr>
        <p:txBody>
          <a:bodyPr wrap="square" lIns="182832" tIns="91416" rIns="182832" bIns="91416" rtlCol="0">
            <a:spAutoFit/>
          </a:bodyPr>
          <a:lstStyle>
            <a:defPPr>
              <a:defRPr lang="en-US"/>
            </a:defPPr>
            <a:lvl1pPr>
              <a:lnSpc>
                <a:spcPct val="90000"/>
              </a:lnSpc>
              <a:spcAft>
                <a:spcPts val="600"/>
              </a:spcAft>
              <a:defRPr sz="2000">
                <a:solidFill>
                  <a:schemeClr val="bg1"/>
                </a:solidFill>
              </a:defRPr>
            </a:lvl1pPr>
          </a:lstStyle>
          <a:p>
            <a:pPr algn="ctr" defTabSz="914340"/>
            <a:r>
              <a:rPr lang="en-US" sz="1999" dirty="0">
                <a:solidFill>
                  <a:srgbClr val="FFFFFF"/>
                </a:solidFill>
              </a:rPr>
              <a:t>Good</a:t>
            </a:r>
          </a:p>
        </p:txBody>
      </p:sp>
    </p:spTree>
    <p:extLst>
      <p:ext uri="{BB962C8B-B14F-4D97-AF65-F5344CB8AC3E}">
        <p14:creationId xmlns:p14="http://schemas.microsoft.com/office/powerpoint/2010/main" val="1881851234"/>
      </p:ext>
    </p:extLst>
  </p:cSld>
  <p:clrMapOvr>
    <a:masterClrMapping/>
  </p:clrMapOvr>
  <mc:AlternateContent xmlns:mc="http://schemas.openxmlformats.org/markup-compatibility/2006">
    <mc:Choice xmlns:p14="http://schemas.microsoft.com/office/powerpoint/2010/main" Requires="p14">
      <p:transition spd="slow" p14:dur="25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anim calcmode="lin" valueType="num">
                                      <p:cBhvr>
                                        <p:cTn id="35" dur="1000" fill="hold"/>
                                        <p:tgtEl>
                                          <p:spTgt spid="48"/>
                                        </p:tgtEl>
                                        <p:attrNameLst>
                                          <p:attrName>ppt_x</p:attrName>
                                        </p:attrNameLst>
                                      </p:cBhvr>
                                      <p:tavLst>
                                        <p:tav tm="0">
                                          <p:val>
                                            <p:strVal val="#ppt_x"/>
                                          </p:val>
                                        </p:tav>
                                        <p:tav tm="100000">
                                          <p:val>
                                            <p:strVal val="#ppt_x"/>
                                          </p:val>
                                        </p:tav>
                                      </p:tavLst>
                                    </p:anim>
                                    <p:anim calcmode="lin" valueType="num">
                                      <p:cBhvr>
                                        <p:cTn id="36" dur="1000" fill="hold"/>
                                        <p:tgtEl>
                                          <p:spTgt spid="4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1000"/>
                                        <p:tgtEl>
                                          <p:spTgt spid="55"/>
                                        </p:tgtEl>
                                      </p:cBhvr>
                                    </p:animEffect>
                                    <p:anim calcmode="lin" valueType="num">
                                      <p:cBhvr>
                                        <p:cTn id="40" dur="1000" fill="hold"/>
                                        <p:tgtEl>
                                          <p:spTgt spid="55"/>
                                        </p:tgtEl>
                                        <p:attrNameLst>
                                          <p:attrName>ppt_x</p:attrName>
                                        </p:attrNameLst>
                                      </p:cBhvr>
                                      <p:tavLst>
                                        <p:tav tm="0">
                                          <p:val>
                                            <p:strVal val="#ppt_x"/>
                                          </p:val>
                                        </p:tav>
                                        <p:tav tm="100000">
                                          <p:val>
                                            <p:strVal val="#ppt_x"/>
                                          </p:val>
                                        </p:tav>
                                      </p:tavLst>
                                    </p:anim>
                                    <p:anim calcmode="lin" valueType="num">
                                      <p:cBhvr>
                                        <p:cTn id="41" dur="1000" fill="hold"/>
                                        <p:tgtEl>
                                          <p:spTgt spid="5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1000"/>
                                        <p:tgtEl>
                                          <p:spTgt spid="49"/>
                                        </p:tgtEl>
                                      </p:cBhvr>
                                    </p:animEffect>
                                    <p:anim calcmode="lin" valueType="num">
                                      <p:cBhvr>
                                        <p:cTn id="57" dur="1000" fill="hold"/>
                                        <p:tgtEl>
                                          <p:spTgt spid="49"/>
                                        </p:tgtEl>
                                        <p:attrNameLst>
                                          <p:attrName>ppt_x</p:attrName>
                                        </p:attrNameLst>
                                      </p:cBhvr>
                                      <p:tavLst>
                                        <p:tav tm="0">
                                          <p:val>
                                            <p:strVal val="#ppt_x"/>
                                          </p:val>
                                        </p:tav>
                                        <p:tav tm="100000">
                                          <p:val>
                                            <p:strVal val="#ppt_x"/>
                                          </p:val>
                                        </p:tav>
                                      </p:tavLst>
                                    </p:anim>
                                    <p:anim calcmode="lin" valueType="num">
                                      <p:cBhvr>
                                        <p:cTn id="58" dur="1000" fill="hold"/>
                                        <p:tgtEl>
                                          <p:spTgt spid="49"/>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1000"/>
                                        <p:tgtEl>
                                          <p:spTgt spid="56"/>
                                        </p:tgtEl>
                                      </p:cBhvr>
                                    </p:animEffect>
                                    <p:anim calcmode="lin" valueType="num">
                                      <p:cBhvr>
                                        <p:cTn id="62" dur="1000" fill="hold"/>
                                        <p:tgtEl>
                                          <p:spTgt spid="56"/>
                                        </p:tgtEl>
                                        <p:attrNameLst>
                                          <p:attrName>ppt_x</p:attrName>
                                        </p:attrNameLst>
                                      </p:cBhvr>
                                      <p:tavLst>
                                        <p:tav tm="0">
                                          <p:val>
                                            <p:strVal val="#ppt_x"/>
                                          </p:val>
                                        </p:tav>
                                        <p:tav tm="100000">
                                          <p:val>
                                            <p:strVal val="#ppt_x"/>
                                          </p:val>
                                        </p:tav>
                                      </p:tavLst>
                                    </p:anim>
                                    <p:anim calcmode="lin" valueType="num">
                                      <p:cBhvr>
                                        <p:cTn id="63" dur="1000" fill="hold"/>
                                        <p:tgtEl>
                                          <p:spTgt spid="56"/>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1000"/>
                                        <p:tgtEl>
                                          <p:spTgt spid="26"/>
                                        </p:tgtEl>
                                      </p:cBhvr>
                                    </p:animEffect>
                                    <p:anim calcmode="lin" valueType="num">
                                      <p:cBhvr>
                                        <p:cTn id="67" dur="1000" fill="hold"/>
                                        <p:tgtEl>
                                          <p:spTgt spid="26"/>
                                        </p:tgtEl>
                                        <p:attrNameLst>
                                          <p:attrName>ppt_x</p:attrName>
                                        </p:attrNameLst>
                                      </p:cBhvr>
                                      <p:tavLst>
                                        <p:tav tm="0">
                                          <p:val>
                                            <p:strVal val="#ppt_x"/>
                                          </p:val>
                                        </p:tav>
                                        <p:tav tm="100000">
                                          <p:val>
                                            <p:strVal val="#ppt_x"/>
                                          </p:val>
                                        </p:tav>
                                      </p:tavLst>
                                    </p:anim>
                                    <p:anim calcmode="lin" valueType="num">
                                      <p:cBhvr>
                                        <p:cTn id="6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1000"/>
                                        <p:tgtEl>
                                          <p:spTgt spid="25"/>
                                        </p:tgtEl>
                                      </p:cBhvr>
                                    </p:animEffect>
                                    <p:anim calcmode="lin" valueType="num">
                                      <p:cBhvr>
                                        <p:cTn id="74" dur="1000" fill="hold"/>
                                        <p:tgtEl>
                                          <p:spTgt spid="25"/>
                                        </p:tgtEl>
                                        <p:attrNameLst>
                                          <p:attrName>ppt_x</p:attrName>
                                        </p:attrNameLst>
                                      </p:cBhvr>
                                      <p:tavLst>
                                        <p:tav tm="0">
                                          <p:val>
                                            <p:strVal val="#ppt_x"/>
                                          </p:val>
                                        </p:tav>
                                        <p:tav tm="100000">
                                          <p:val>
                                            <p:strVal val="#ppt_x"/>
                                          </p:val>
                                        </p:tav>
                                      </p:tavLst>
                                    </p:anim>
                                    <p:anim calcmode="lin" valueType="num">
                                      <p:cBhvr>
                                        <p:cTn id="75" dur="1000" fill="hold"/>
                                        <p:tgtEl>
                                          <p:spTgt spid="25"/>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fade">
                                      <p:cBhvr>
                                        <p:cTn id="78" dur="1000"/>
                                        <p:tgtEl>
                                          <p:spTgt spid="47"/>
                                        </p:tgtEl>
                                      </p:cBhvr>
                                    </p:animEffect>
                                    <p:anim calcmode="lin" valueType="num">
                                      <p:cBhvr>
                                        <p:cTn id="79" dur="1000" fill="hold"/>
                                        <p:tgtEl>
                                          <p:spTgt spid="47"/>
                                        </p:tgtEl>
                                        <p:attrNameLst>
                                          <p:attrName>ppt_x</p:attrName>
                                        </p:attrNameLst>
                                      </p:cBhvr>
                                      <p:tavLst>
                                        <p:tav tm="0">
                                          <p:val>
                                            <p:strVal val="#ppt_x"/>
                                          </p:val>
                                        </p:tav>
                                        <p:tav tm="100000">
                                          <p:val>
                                            <p:strVal val="#ppt_x"/>
                                          </p:val>
                                        </p:tav>
                                      </p:tavLst>
                                    </p:anim>
                                    <p:anim calcmode="lin" valueType="num">
                                      <p:cBhvr>
                                        <p:cTn id="80" dur="1000" fill="hold"/>
                                        <p:tgtEl>
                                          <p:spTgt spid="47"/>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1000"/>
                                        <p:tgtEl>
                                          <p:spTgt spid="57"/>
                                        </p:tgtEl>
                                      </p:cBhvr>
                                    </p:animEffect>
                                    <p:anim calcmode="lin" valueType="num">
                                      <p:cBhvr>
                                        <p:cTn id="84" dur="1000" fill="hold"/>
                                        <p:tgtEl>
                                          <p:spTgt spid="57"/>
                                        </p:tgtEl>
                                        <p:attrNameLst>
                                          <p:attrName>ppt_x</p:attrName>
                                        </p:attrNameLst>
                                      </p:cBhvr>
                                      <p:tavLst>
                                        <p:tav tm="0">
                                          <p:val>
                                            <p:strVal val="#ppt_x"/>
                                          </p:val>
                                        </p:tav>
                                        <p:tav tm="100000">
                                          <p:val>
                                            <p:strVal val="#ppt_x"/>
                                          </p:val>
                                        </p:tav>
                                      </p:tavLst>
                                    </p:anim>
                                    <p:anim calcmode="lin" valueType="num">
                                      <p:cBhvr>
                                        <p:cTn id="85" dur="1000" fill="hold"/>
                                        <p:tgtEl>
                                          <p:spTgt spid="5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1000"/>
                                        <p:tgtEl>
                                          <p:spTgt spid="24"/>
                                        </p:tgtEl>
                                      </p:cBhvr>
                                    </p:animEffect>
                                    <p:anim calcmode="lin" valueType="num">
                                      <p:cBhvr>
                                        <p:cTn id="89" dur="1000" fill="hold"/>
                                        <p:tgtEl>
                                          <p:spTgt spid="24"/>
                                        </p:tgtEl>
                                        <p:attrNameLst>
                                          <p:attrName>ppt_x</p:attrName>
                                        </p:attrNameLst>
                                      </p:cBhvr>
                                      <p:tavLst>
                                        <p:tav tm="0">
                                          <p:val>
                                            <p:strVal val="#ppt_x"/>
                                          </p:val>
                                        </p:tav>
                                        <p:tav tm="100000">
                                          <p:val>
                                            <p:strVal val="#ppt_x"/>
                                          </p:val>
                                        </p:tav>
                                      </p:tavLst>
                                    </p:anim>
                                    <p:anim calcmode="lin" valueType="num">
                                      <p:cBhvr>
                                        <p:cTn id="9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1000"/>
                                        <p:tgtEl>
                                          <p:spTgt spid="27"/>
                                        </p:tgtEl>
                                      </p:cBhvr>
                                    </p:animEffect>
                                    <p:anim calcmode="lin" valueType="num">
                                      <p:cBhvr>
                                        <p:cTn id="96" dur="1000" fill="hold"/>
                                        <p:tgtEl>
                                          <p:spTgt spid="27"/>
                                        </p:tgtEl>
                                        <p:attrNameLst>
                                          <p:attrName>ppt_x</p:attrName>
                                        </p:attrNameLst>
                                      </p:cBhvr>
                                      <p:tavLst>
                                        <p:tav tm="0">
                                          <p:val>
                                            <p:strVal val="#ppt_x"/>
                                          </p:val>
                                        </p:tav>
                                        <p:tav tm="100000">
                                          <p:val>
                                            <p:strVal val="#ppt_x"/>
                                          </p:val>
                                        </p:tav>
                                      </p:tavLst>
                                    </p:anim>
                                    <p:anim calcmode="lin" valueType="num">
                                      <p:cBhvr>
                                        <p:cTn id="97" dur="1000" fill="hold"/>
                                        <p:tgtEl>
                                          <p:spTgt spid="27"/>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1000"/>
                                        <p:tgtEl>
                                          <p:spTgt spid="50"/>
                                        </p:tgtEl>
                                      </p:cBhvr>
                                    </p:animEffect>
                                    <p:anim calcmode="lin" valueType="num">
                                      <p:cBhvr>
                                        <p:cTn id="101" dur="1000" fill="hold"/>
                                        <p:tgtEl>
                                          <p:spTgt spid="50"/>
                                        </p:tgtEl>
                                        <p:attrNameLst>
                                          <p:attrName>ppt_x</p:attrName>
                                        </p:attrNameLst>
                                      </p:cBhvr>
                                      <p:tavLst>
                                        <p:tav tm="0">
                                          <p:val>
                                            <p:strVal val="#ppt_x"/>
                                          </p:val>
                                        </p:tav>
                                        <p:tav tm="100000">
                                          <p:val>
                                            <p:strVal val="#ppt_x"/>
                                          </p:val>
                                        </p:tav>
                                      </p:tavLst>
                                    </p:anim>
                                    <p:anim calcmode="lin" valueType="num">
                                      <p:cBhvr>
                                        <p:cTn id="102" dur="1000" fill="hold"/>
                                        <p:tgtEl>
                                          <p:spTgt spid="50"/>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animEffect transition="in" filter="fade">
                                      <p:cBhvr>
                                        <p:cTn id="105" dur="1000"/>
                                        <p:tgtEl>
                                          <p:spTgt spid="58"/>
                                        </p:tgtEl>
                                      </p:cBhvr>
                                    </p:animEffect>
                                    <p:anim calcmode="lin" valueType="num">
                                      <p:cBhvr>
                                        <p:cTn id="106" dur="1000" fill="hold"/>
                                        <p:tgtEl>
                                          <p:spTgt spid="58"/>
                                        </p:tgtEl>
                                        <p:attrNameLst>
                                          <p:attrName>ppt_x</p:attrName>
                                        </p:attrNameLst>
                                      </p:cBhvr>
                                      <p:tavLst>
                                        <p:tav tm="0">
                                          <p:val>
                                            <p:strVal val="#ppt_x"/>
                                          </p:val>
                                        </p:tav>
                                        <p:tav tm="100000">
                                          <p:val>
                                            <p:strVal val="#ppt_x"/>
                                          </p:val>
                                        </p:tav>
                                      </p:tavLst>
                                    </p:anim>
                                    <p:anim calcmode="lin" valueType="num">
                                      <p:cBhvr>
                                        <p:cTn id="107" dur="1000" fill="hold"/>
                                        <p:tgtEl>
                                          <p:spTgt spid="58"/>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fade">
                                      <p:cBhvr>
                                        <p:cTn id="110" dur="1000"/>
                                        <p:tgtEl>
                                          <p:spTgt spid="23"/>
                                        </p:tgtEl>
                                      </p:cBhvr>
                                    </p:animEffect>
                                    <p:anim calcmode="lin" valueType="num">
                                      <p:cBhvr>
                                        <p:cTn id="111" dur="1000" fill="hold"/>
                                        <p:tgtEl>
                                          <p:spTgt spid="23"/>
                                        </p:tgtEl>
                                        <p:attrNameLst>
                                          <p:attrName>ppt_x</p:attrName>
                                        </p:attrNameLst>
                                      </p:cBhvr>
                                      <p:tavLst>
                                        <p:tav tm="0">
                                          <p:val>
                                            <p:strVal val="#ppt_x"/>
                                          </p:val>
                                        </p:tav>
                                        <p:tav tm="100000">
                                          <p:val>
                                            <p:strVal val="#ppt_x"/>
                                          </p:val>
                                        </p:tav>
                                      </p:tavLst>
                                    </p:anim>
                                    <p:anim calcmode="lin" valueType="num">
                                      <p:cBhvr>
                                        <p:cTn id="11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2ADE-207E-4D5B-A309-91598B3A1B80}"/>
              </a:ext>
            </a:extLst>
          </p:cNvPr>
          <p:cNvSpPr>
            <a:spLocks noGrp="1"/>
          </p:cNvSpPr>
          <p:nvPr>
            <p:ph type="title"/>
          </p:nvPr>
        </p:nvSpPr>
        <p:spPr/>
        <p:txBody>
          <a:bodyPr/>
          <a:lstStyle/>
          <a:p>
            <a:r>
              <a:rPr lang="en-US" dirty="0"/>
              <a:t>So What Are the Alternatives?</a:t>
            </a:r>
            <a:endParaRPr lang="en-ZA" dirty="0"/>
          </a:p>
        </p:txBody>
      </p:sp>
      <p:graphicFrame>
        <p:nvGraphicFramePr>
          <p:cNvPr id="4" name="Content Placeholder 3">
            <a:extLst>
              <a:ext uri="{FF2B5EF4-FFF2-40B4-BE49-F238E27FC236}">
                <a16:creationId xmlns:a16="http://schemas.microsoft.com/office/drawing/2014/main" id="{0B9D1736-29C9-434C-994C-0EACA1225ACF}"/>
              </a:ext>
            </a:extLst>
          </p:cNvPr>
          <p:cNvGraphicFramePr>
            <a:graphicFrameLocks noGrp="1"/>
          </p:cNvGraphicFramePr>
          <p:nvPr>
            <p:ph idx="1"/>
            <p:extLst>
              <p:ext uri="{D42A27DB-BD31-4B8C-83A1-F6EECF244321}">
                <p14:modId xmlns:p14="http://schemas.microsoft.com/office/powerpoint/2010/main" val="1267921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585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D4E5D4F5-16C8-42AE-ADBD-D74737CAF1B4}"/>
                                            </p:graphicEl>
                                          </p:spTgt>
                                        </p:tgtEl>
                                        <p:attrNameLst>
                                          <p:attrName>style.visibility</p:attrName>
                                        </p:attrNameLst>
                                      </p:cBhvr>
                                      <p:to>
                                        <p:strVal val="visible"/>
                                      </p:to>
                                    </p:set>
                                    <p:animEffect transition="in" filter="wipe(left)">
                                      <p:cBhvr>
                                        <p:cTn id="7" dur="500"/>
                                        <p:tgtEl>
                                          <p:spTgt spid="4">
                                            <p:graphicEl>
                                              <a:dgm id="{D4E5D4F5-16C8-42AE-ADBD-D74737CAF1B4}"/>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graphicEl>
                                              <a:dgm id="{C313AEAC-0E84-4290-8B21-E37DEBB3C53E}"/>
                                            </p:graphicEl>
                                          </p:spTgt>
                                        </p:tgtEl>
                                        <p:attrNameLst>
                                          <p:attrName>style.visibility</p:attrName>
                                        </p:attrNameLst>
                                      </p:cBhvr>
                                      <p:to>
                                        <p:strVal val="visible"/>
                                      </p:to>
                                    </p:set>
                                    <p:animEffect transition="in" filter="wipe(left)">
                                      <p:cBhvr>
                                        <p:cTn id="10" dur="500"/>
                                        <p:tgtEl>
                                          <p:spTgt spid="4">
                                            <p:graphicEl>
                                              <a:dgm id="{C313AEAC-0E84-4290-8B21-E37DEBB3C53E}"/>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graphicEl>
                                              <a:dgm id="{26C97555-149C-4DE5-85A1-D39CA54BEB42}"/>
                                            </p:graphicEl>
                                          </p:spTgt>
                                        </p:tgtEl>
                                        <p:attrNameLst>
                                          <p:attrName>style.visibility</p:attrName>
                                        </p:attrNameLst>
                                      </p:cBhvr>
                                      <p:to>
                                        <p:strVal val="visible"/>
                                      </p:to>
                                    </p:set>
                                    <p:animEffect transition="in" filter="wipe(left)">
                                      <p:cBhvr>
                                        <p:cTn id="13" dur="500"/>
                                        <p:tgtEl>
                                          <p:spTgt spid="4">
                                            <p:graphicEl>
                                              <a:dgm id="{26C97555-149C-4DE5-85A1-D39CA54BEB42}"/>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graphicEl>
                                              <a:dgm id="{1A214D16-3FE5-4AF4-961C-FC54722F9541}"/>
                                            </p:graphicEl>
                                          </p:spTgt>
                                        </p:tgtEl>
                                        <p:attrNameLst>
                                          <p:attrName>style.visibility</p:attrName>
                                        </p:attrNameLst>
                                      </p:cBhvr>
                                      <p:to>
                                        <p:strVal val="visible"/>
                                      </p:to>
                                    </p:set>
                                    <p:animEffect transition="in" filter="wipe(left)">
                                      <p:cBhvr>
                                        <p:cTn id="18" dur="500"/>
                                        <p:tgtEl>
                                          <p:spTgt spid="4">
                                            <p:graphicEl>
                                              <a:dgm id="{1A214D16-3FE5-4AF4-961C-FC54722F9541}"/>
                                            </p:graphic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graphicEl>
                                              <a:dgm id="{4EA41DB7-8C19-4881-9813-A50D7B5F07AC}"/>
                                            </p:graphicEl>
                                          </p:spTgt>
                                        </p:tgtEl>
                                        <p:attrNameLst>
                                          <p:attrName>style.visibility</p:attrName>
                                        </p:attrNameLst>
                                      </p:cBhvr>
                                      <p:to>
                                        <p:strVal val="visible"/>
                                      </p:to>
                                    </p:set>
                                    <p:animEffect transition="in" filter="wipe(left)">
                                      <p:cBhvr>
                                        <p:cTn id="21" dur="500"/>
                                        <p:tgtEl>
                                          <p:spTgt spid="4">
                                            <p:graphicEl>
                                              <a:dgm id="{4EA41DB7-8C19-4881-9813-A50D7B5F07AC}"/>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graphicEl>
                                              <a:dgm id="{AE75F136-F12F-4966-BF6B-67E07E10D0FE}"/>
                                            </p:graphicEl>
                                          </p:spTgt>
                                        </p:tgtEl>
                                        <p:attrNameLst>
                                          <p:attrName>style.visibility</p:attrName>
                                        </p:attrNameLst>
                                      </p:cBhvr>
                                      <p:to>
                                        <p:strVal val="visible"/>
                                      </p:to>
                                    </p:set>
                                    <p:animEffect transition="in" filter="wipe(left)">
                                      <p:cBhvr>
                                        <p:cTn id="26" dur="500"/>
                                        <p:tgtEl>
                                          <p:spTgt spid="4">
                                            <p:graphicEl>
                                              <a:dgm id="{AE75F136-F12F-4966-BF6B-67E07E10D0FE}"/>
                                            </p:graphic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
                                            <p:graphicEl>
                                              <a:dgm id="{9D10D5FB-E245-41A7-AD7C-ABFCFD6B55DC}"/>
                                            </p:graphicEl>
                                          </p:spTgt>
                                        </p:tgtEl>
                                        <p:attrNameLst>
                                          <p:attrName>style.visibility</p:attrName>
                                        </p:attrNameLst>
                                      </p:cBhvr>
                                      <p:to>
                                        <p:strVal val="visible"/>
                                      </p:to>
                                    </p:set>
                                    <p:animEffect transition="in" filter="wipe(left)">
                                      <p:cBhvr>
                                        <p:cTn id="29" dur="500"/>
                                        <p:tgtEl>
                                          <p:spTgt spid="4">
                                            <p:graphicEl>
                                              <a:dgm id="{9D10D5FB-E245-41A7-AD7C-ABFCFD6B55D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26B6-DDDC-4D9D-8BA2-55488DA7A41B}"/>
              </a:ext>
            </a:extLst>
          </p:cNvPr>
          <p:cNvSpPr>
            <a:spLocks noGrp="1"/>
          </p:cNvSpPr>
          <p:nvPr>
            <p:ph type="title"/>
          </p:nvPr>
        </p:nvSpPr>
        <p:spPr>
          <a:xfrm>
            <a:off x="109070" y="114113"/>
            <a:ext cx="10515600" cy="1325563"/>
          </a:xfrm>
        </p:spPr>
        <p:txBody>
          <a:bodyPr/>
          <a:lstStyle/>
          <a:p>
            <a:r>
              <a:rPr lang="en-US" dirty="0"/>
              <a:t>What is the “PnP Partner Pack”?</a:t>
            </a:r>
            <a:endParaRPr lang="en-ZA" dirty="0"/>
          </a:p>
        </p:txBody>
      </p:sp>
      <p:pic>
        <p:nvPicPr>
          <p:cNvPr id="1028" name="Picture 4" descr="A list of links to the various contact points for the Office 365 Developer Patterns and Practices group and content.">
            <a:extLst>
              <a:ext uri="{FF2B5EF4-FFF2-40B4-BE49-F238E27FC236}">
                <a16:creationId xmlns:a16="http://schemas.microsoft.com/office/drawing/2014/main" id="{A5847A9B-2DE9-4E21-BF05-6681CB116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269999"/>
            <a:ext cx="8572500" cy="48196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D7DBE08-F99D-403C-BC32-84D392BAA8ED}"/>
              </a:ext>
            </a:extLst>
          </p:cNvPr>
          <p:cNvSpPr/>
          <p:nvPr/>
        </p:nvSpPr>
        <p:spPr>
          <a:xfrm>
            <a:off x="1733257" y="6251014"/>
            <a:ext cx="4482189" cy="369332"/>
          </a:xfrm>
          <a:prstGeom prst="rect">
            <a:avLst/>
          </a:prstGeom>
        </p:spPr>
        <p:txBody>
          <a:bodyPr wrap="none">
            <a:spAutoFit/>
          </a:bodyPr>
          <a:lstStyle/>
          <a:p>
            <a:r>
              <a:rPr lang="en-ZA" dirty="0"/>
              <a:t>https://dev.office.com/patterns-and-practices</a:t>
            </a:r>
          </a:p>
        </p:txBody>
      </p:sp>
    </p:spTree>
    <p:extLst>
      <p:ext uri="{BB962C8B-B14F-4D97-AF65-F5344CB8AC3E}">
        <p14:creationId xmlns:p14="http://schemas.microsoft.com/office/powerpoint/2010/main" val="670201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1371</Words>
  <Application>Microsoft Office PowerPoint</Application>
  <PresentationFormat>Widescreen</PresentationFormat>
  <Paragraphs>192</Paragraphs>
  <Slides>23</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Helvetica Neue</vt:lpstr>
      <vt:lpstr>Segoe UI</vt:lpstr>
      <vt:lpstr>Segoe UI Black</vt:lpstr>
      <vt:lpstr>Wingdings</vt:lpstr>
      <vt:lpstr>Office Theme</vt:lpstr>
      <vt:lpstr>Improved Site Creation, Governance and Self-Service</vt:lpstr>
      <vt:lpstr>About Me</vt:lpstr>
      <vt:lpstr>Do you have the answers to all of these?</vt:lpstr>
      <vt:lpstr>Is This for Me?</vt:lpstr>
      <vt:lpstr>PowerPoint Presentation</vt:lpstr>
      <vt:lpstr>PowerPoint Presentation</vt:lpstr>
      <vt:lpstr>Site Provisioning Options/Comparison</vt:lpstr>
      <vt:lpstr>So What Are the Alternatives?</vt:lpstr>
      <vt:lpstr>What is the “PnP Partner Pack”?</vt:lpstr>
      <vt:lpstr>PowerPoint Presentation</vt:lpstr>
      <vt:lpstr>PnP Provisioning Engine Main Features</vt:lpstr>
      <vt:lpstr>PowerPoint Presentation</vt:lpstr>
      <vt:lpstr>Architecture &amp; Logic Flow</vt:lpstr>
      <vt:lpstr>Two Key Points</vt:lpstr>
      <vt:lpstr>PowerPoint Presentation</vt:lpstr>
      <vt:lpstr>PowerPoint Presentation</vt:lpstr>
      <vt:lpstr>PowerPoint Presentation</vt:lpstr>
      <vt:lpstr>Scenarios</vt:lpstr>
      <vt:lpstr>PowerPoint Presentation</vt:lpstr>
      <vt:lpstr>PowerPoint Presentation</vt:lpstr>
      <vt:lpstr>Which to Choose?</vt:lpstr>
      <vt:lpstr>Or is it PnP PLUS Site Designs?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Hilton Giesenow</dc:creator>
  <cp:lastModifiedBy>Hilton Giesenow</cp:lastModifiedBy>
  <cp:revision>50</cp:revision>
  <dcterms:created xsi:type="dcterms:W3CDTF">2018-02-11T06:56:43Z</dcterms:created>
  <dcterms:modified xsi:type="dcterms:W3CDTF">2018-02-12T11:19:42Z</dcterms:modified>
</cp:coreProperties>
</file>