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74" r:id="rId3"/>
    <p:sldId id="257" r:id="rId4"/>
    <p:sldId id="271" r:id="rId5"/>
    <p:sldId id="275" r:id="rId6"/>
    <p:sldId id="269" r:id="rId7"/>
    <p:sldId id="272" r:id="rId8"/>
    <p:sldId id="273" r:id="rId9"/>
    <p:sldId id="260" r:id="rId10"/>
    <p:sldId id="259" r:id="rId11"/>
    <p:sldId id="258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76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2BBA3F-6A75-442C-A621-0746648403B6}" v="23" dt="2024-12-04T18:19:14.1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th Katenkamp" userId="748298833447b0f5" providerId="LiveId" clId="{402BBA3F-6A75-442C-A621-0746648403B6}"/>
    <pc:docChg chg="undo custSel addSld delSld modSld sldOrd modMainMaster">
      <pc:chgData name="Seth Katenkamp" userId="748298833447b0f5" providerId="LiveId" clId="{402BBA3F-6A75-442C-A621-0746648403B6}" dt="2024-12-04T18:28:11.882" v="8474"/>
      <pc:docMkLst>
        <pc:docMk/>
      </pc:docMkLst>
      <pc:sldChg chg="addSp delSp modSp mod setBg">
        <pc:chgData name="Seth Katenkamp" userId="748298833447b0f5" providerId="LiveId" clId="{402BBA3F-6A75-442C-A621-0746648403B6}" dt="2024-12-04T18:13:46.599" v="7763" actId="2711"/>
        <pc:sldMkLst>
          <pc:docMk/>
          <pc:sldMk cId="537453605" sldId="256"/>
        </pc:sldMkLst>
        <pc:spChg chg="mod">
          <ac:chgData name="Seth Katenkamp" userId="748298833447b0f5" providerId="LiveId" clId="{402BBA3F-6A75-442C-A621-0746648403B6}" dt="2024-12-04T18:13:46.599" v="7763" actId="2711"/>
          <ac:spMkLst>
            <pc:docMk/>
            <pc:sldMk cId="537453605" sldId="256"/>
            <ac:spMk id="2" creationId="{3044CBB3-FE3B-2458-E7A0-75497308AD01}"/>
          </ac:spMkLst>
        </pc:spChg>
        <pc:spChg chg="mod">
          <ac:chgData name="Seth Katenkamp" userId="748298833447b0f5" providerId="LiveId" clId="{402BBA3F-6A75-442C-A621-0746648403B6}" dt="2024-12-04T18:13:46.599" v="7763" actId="2711"/>
          <ac:spMkLst>
            <pc:docMk/>
            <pc:sldMk cId="537453605" sldId="256"/>
            <ac:spMk id="3" creationId="{795F9943-E56A-8C48-0420-8BB162B586EA}"/>
          </ac:spMkLst>
        </pc:spChg>
        <pc:spChg chg="mod">
          <ac:chgData name="Seth Katenkamp" userId="748298833447b0f5" providerId="LiveId" clId="{402BBA3F-6A75-442C-A621-0746648403B6}" dt="2024-12-04T18:13:46.599" v="7763" actId="2711"/>
          <ac:spMkLst>
            <pc:docMk/>
            <pc:sldMk cId="537453605" sldId="256"/>
            <ac:spMk id="4" creationId="{BB90E218-3F7A-0EB0-E111-6BAB5B251B00}"/>
          </ac:spMkLst>
        </pc:spChg>
        <pc:picChg chg="add del mod">
          <ac:chgData name="Seth Katenkamp" userId="748298833447b0f5" providerId="LiveId" clId="{402BBA3F-6A75-442C-A621-0746648403B6}" dt="2024-12-04T17:15:44.953" v="6677" actId="478"/>
          <ac:picMkLst>
            <pc:docMk/>
            <pc:sldMk cId="537453605" sldId="256"/>
            <ac:picMk id="6" creationId="{A2A5241A-5237-6085-E4DD-ACC9D1916490}"/>
          </ac:picMkLst>
        </pc:picChg>
      </pc:sldChg>
      <pc:sldChg chg="modSp mod">
        <pc:chgData name="Seth Katenkamp" userId="748298833447b0f5" providerId="LiveId" clId="{402BBA3F-6A75-442C-A621-0746648403B6}" dt="2024-12-04T18:14:10.206" v="7765" actId="2711"/>
        <pc:sldMkLst>
          <pc:docMk/>
          <pc:sldMk cId="3128839387" sldId="257"/>
        </pc:sldMkLst>
        <pc:spChg chg="mod">
          <ac:chgData name="Seth Katenkamp" userId="748298833447b0f5" providerId="LiveId" clId="{402BBA3F-6A75-442C-A621-0746648403B6}" dt="2024-12-04T18:14:10.206" v="7765" actId="2711"/>
          <ac:spMkLst>
            <pc:docMk/>
            <pc:sldMk cId="3128839387" sldId="257"/>
            <ac:spMk id="2" creationId="{54ED7413-AC4B-3F16-6167-76161EB8D5C3}"/>
          </ac:spMkLst>
        </pc:spChg>
        <pc:spChg chg="mod">
          <ac:chgData name="Seth Katenkamp" userId="748298833447b0f5" providerId="LiveId" clId="{402BBA3F-6A75-442C-A621-0746648403B6}" dt="2024-12-04T18:14:10.206" v="7765" actId="2711"/>
          <ac:spMkLst>
            <pc:docMk/>
            <pc:sldMk cId="3128839387" sldId="257"/>
            <ac:spMk id="3" creationId="{E03AC806-D85A-8B68-C448-43DA406D39FC}"/>
          </ac:spMkLst>
        </pc:spChg>
        <pc:spChg chg="mod">
          <ac:chgData name="Seth Katenkamp" userId="748298833447b0f5" providerId="LiveId" clId="{402BBA3F-6A75-442C-A621-0746648403B6}" dt="2024-12-04T18:14:10.206" v="7765" actId="2711"/>
          <ac:spMkLst>
            <pc:docMk/>
            <pc:sldMk cId="3128839387" sldId="257"/>
            <ac:spMk id="4" creationId="{98BB2D13-3EDF-D6C7-3CED-2842C8A98A7E}"/>
          </ac:spMkLst>
        </pc:spChg>
      </pc:sldChg>
      <pc:sldChg chg="modSp mod">
        <pc:chgData name="Seth Katenkamp" userId="748298833447b0f5" providerId="LiveId" clId="{402BBA3F-6A75-442C-A621-0746648403B6}" dt="2024-12-04T18:16:43.502" v="7774" actId="2711"/>
        <pc:sldMkLst>
          <pc:docMk/>
          <pc:sldMk cId="2627739981" sldId="258"/>
        </pc:sldMkLst>
        <pc:spChg chg="mod">
          <ac:chgData name="Seth Katenkamp" userId="748298833447b0f5" providerId="LiveId" clId="{402BBA3F-6A75-442C-A621-0746648403B6}" dt="2024-12-04T18:16:43.502" v="7774" actId="2711"/>
          <ac:spMkLst>
            <pc:docMk/>
            <pc:sldMk cId="2627739981" sldId="258"/>
            <ac:spMk id="2" creationId="{5B586ED0-B180-BCEB-D2E6-B1548F436FA8}"/>
          </ac:spMkLst>
        </pc:spChg>
        <pc:spChg chg="mod">
          <ac:chgData name="Seth Katenkamp" userId="748298833447b0f5" providerId="LiveId" clId="{402BBA3F-6A75-442C-A621-0746648403B6}" dt="2024-12-04T18:16:43.502" v="7774" actId="2711"/>
          <ac:spMkLst>
            <pc:docMk/>
            <pc:sldMk cId="2627739981" sldId="258"/>
            <ac:spMk id="3" creationId="{FABCF3A5-EEB7-51FC-24D3-02825D7E5E4A}"/>
          </ac:spMkLst>
        </pc:spChg>
        <pc:spChg chg="mod">
          <ac:chgData name="Seth Katenkamp" userId="748298833447b0f5" providerId="LiveId" clId="{402BBA3F-6A75-442C-A621-0746648403B6}" dt="2024-12-04T18:16:43.502" v="7774" actId="2711"/>
          <ac:spMkLst>
            <pc:docMk/>
            <pc:sldMk cId="2627739981" sldId="258"/>
            <ac:spMk id="4" creationId="{ACE0B3AC-8159-196D-F382-6CC672E1DFA7}"/>
          </ac:spMkLst>
        </pc:spChg>
      </pc:sldChg>
      <pc:sldChg chg="addSp modSp mod modClrScheme chgLayout modNotesTx">
        <pc:chgData name="Seth Katenkamp" userId="748298833447b0f5" providerId="LiveId" clId="{402BBA3F-6A75-442C-A621-0746648403B6}" dt="2024-12-04T18:20:34.934" v="7794" actId="27636"/>
        <pc:sldMkLst>
          <pc:docMk/>
          <pc:sldMk cId="3569417580" sldId="259"/>
        </pc:sldMkLst>
        <pc:spChg chg="mod ord">
          <ac:chgData name="Seth Katenkamp" userId="748298833447b0f5" providerId="LiveId" clId="{402BBA3F-6A75-442C-A621-0746648403B6}" dt="2024-12-04T18:16:36.809" v="7773" actId="2711"/>
          <ac:spMkLst>
            <pc:docMk/>
            <pc:sldMk cId="3569417580" sldId="259"/>
            <ac:spMk id="2" creationId="{8B26086D-DE7D-9684-FC5B-DCD4D61CC3D3}"/>
          </ac:spMkLst>
        </pc:spChg>
        <pc:spChg chg="mod ord">
          <ac:chgData name="Seth Katenkamp" userId="748298833447b0f5" providerId="LiveId" clId="{402BBA3F-6A75-442C-A621-0746648403B6}" dt="2024-12-04T18:16:36.809" v="7773" actId="2711"/>
          <ac:spMkLst>
            <pc:docMk/>
            <pc:sldMk cId="3569417580" sldId="259"/>
            <ac:spMk id="3" creationId="{23DBBB46-3124-434B-A3E2-BC5E07B3B721}"/>
          </ac:spMkLst>
        </pc:spChg>
        <pc:spChg chg="mod ord">
          <ac:chgData name="Seth Katenkamp" userId="748298833447b0f5" providerId="LiveId" clId="{402BBA3F-6A75-442C-A621-0746648403B6}" dt="2024-12-04T18:16:36.809" v="7773" actId="2711"/>
          <ac:spMkLst>
            <pc:docMk/>
            <pc:sldMk cId="3569417580" sldId="259"/>
            <ac:spMk id="4" creationId="{E746C2B7-6147-90D4-4D57-93A0E8232338}"/>
          </ac:spMkLst>
        </pc:spChg>
        <pc:spChg chg="add mod ord">
          <ac:chgData name="Seth Katenkamp" userId="748298833447b0f5" providerId="LiveId" clId="{402BBA3F-6A75-442C-A621-0746648403B6}" dt="2024-12-04T18:20:34.934" v="7794" actId="27636"/>
          <ac:spMkLst>
            <pc:docMk/>
            <pc:sldMk cId="3569417580" sldId="259"/>
            <ac:spMk id="5" creationId="{82E25FA1-4A5D-F816-EC4A-A249395129FD}"/>
          </ac:spMkLst>
        </pc:spChg>
      </pc:sldChg>
      <pc:sldChg chg="addSp modSp mod">
        <pc:chgData name="Seth Katenkamp" userId="748298833447b0f5" providerId="LiveId" clId="{402BBA3F-6A75-442C-A621-0746648403B6}" dt="2024-12-04T18:16:29.932" v="7772" actId="2711"/>
        <pc:sldMkLst>
          <pc:docMk/>
          <pc:sldMk cId="3744824293" sldId="260"/>
        </pc:sldMkLst>
        <pc:spChg chg="mod">
          <ac:chgData name="Seth Katenkamp" userId="748298833447b0f5" providerId="LiveId" clId="{402BBA3F-6A75-442C-A621-0746648403B6}" dt="2024-12-04T18:16:29.932" v="7772" actId="2711"/>
          <ac:spMkLst>
            <pc:docMk/>
            <pc:sldMk cId="3744824293" sldId="260"/>
            <ac:spMk id="2" creationId="{D2A47A43-DC11-345F-D133-114D43370A1B}"/>
          </ac:spMkLst>
        </pc:spChg>
        <pc:spChg chg="mod">
          <ac:chgData name="Seth Katenkamp" userId="748298833447b0f5" providerId="LiveId" clId="{402BBA3F-6A75-442C-A621-0746648403B6}" dt="2024-12-04T18:16:29.932" v="7772" actId="2711"/>
          <ac:spMkLst>
            <pc:docMk/>
            <pc:sldMk cId="3744824293" sldId="260"/>
            <ac:spMk id="3" creationId="{EDC046D6-29B2-8675-A53E-FFAD64847B9B}"/>
          </ac:spMkLst>
        </pc:spChg>
        <pc:spChg chg="mod">
          <ac:chgData name="Seth Katenkamp" userId="748298833447b0f5" providerId="LiveId" clId="{402BBA3F-6A75-442C-A621-0746648403B6}" dt="2024-12-04T18:16:29.932" v="7772" actId="2711"/>
          <ac:spMkLst>
            <pc:docMk/>
            <pc:sldMk cId="3744824293" sldId="260"/>
            <ac:spMk id="4" creationId="{429F05C6-B378-0027-324D-1B89A8CBE2C5}"/>
          </ac:spMkLst>
        </pc:spChg>
        <pc:picChg chg="add mod">
          <ac:chgData name="Seth Katenkamp" userId="748298833447b0f5" providerId="LiveId" clId="{402BBA3F-6A75-442C-A621-0746648403B6}" dt="2024-12-04T17:14:17.117" v="6673" actId="1076"/>
          <ac:picMkLst>
            <pc:docMk/>
            <pc:sldMk cId="3744824293" sldId="260"/>
            <ac:picMk id="6" creationId="{9A65CD81-A301-4FA3-28A7-4F7CC01B9A23}"/>
          </ac:picMkLst>
        </pc:picChg>
      </pc:sldChg>
      <pc:sldChg chg="modSp new mod">
        <pc:chgData name="Seth Katenkamp" userId="748298833447b0f5" providerId="LiveId" clId="{402BBA3F-6A75-442C-A621-0746648403B6}" dt="2024-12-04T18:16:48.965" v="7775" actId="2711"/>
        <pc:sldMkLst>
          <pc:docMk/>
          <pc:sldMk cId="3337633353" sldId="261"/>
        </pc:sldMkLst>
        <pc:spChg chg="mod">
          <ac:chgData name="Seth Katenkamp" userId="748298833447b0f5" providerId="LiveId" clId="{402BBA3F-6A75-442C-A621-0746648403B6}" dt="2024-12-04T18:16:48.965" v="7775" actId="2711"/>
          <ac:spMkLst>
            <pc:docMk/>
            <pc:sldMk cId="3337633353" sldId="261"/>
            <ac:spMk id="2" creationId="{6A5AD86D-2D15-BA68-533F-D8AF9F772D1E}"/>
          </ac:spMkLst>
        </pc:spChg>
        <pc:spChg chg="mod">
          <ac:chgData name="Seth Katenkamp" userId="748298833447b0f5" providerId="LiveId" clId="{402BBA3F-6A75-442C-A621-0746648403B6}" dt="2024-12-04T18:16:48.965" v="7775" actId="2711"/>
          <ac:spMkLst>
            <pc:docMk/>
            <pc:sldMk cId="3337633353" sldId="261"/>
            <ac:spMk id="3" creationId="{63BBCDE3-2C63-E2F3-8D12-821AFD75ED7F}"/>
          </ac:spMkLst>
        </pc:spChg>
        <pc:spChg chg="mod">
          <ac:chgData name="Seth Katenkamp" userId="748298833447b0f5" providerId="LiveId" clId="{402BBA3F-6A75-442C-A621-0746648403B6}" dt="2024-12-04T18:16:48.965" v="7775" actId="2711"/>
          <ac:spMkLst>
            <pc:docMk/>
            <pc:sldMk cId="3337633353" sldId="261"/>
            <ac:spMk id="4" creationId="{EACABC99-B422-2B2E-58AE-A6F4694845B5}"/>
          </ac:spMkLst>
        </pc:spChg>
      </pc:sldChg>
      <pc:sldChg chg="addSp delSp modSp new mod modNotesTx">
        <pc:chgData name="Seth Katenkamp" userId="748298833447b0f5" providerId="LiveId" clId="{402BBA3F-6A75-442C-A621-0746648403B6}" dt="2024-12-04T18:21:04.612" v="7795" actId="12385"/>
        <pc:sldMkLst>
          <pc:docMk/>
          <pc:sldMk cId="502386960" sldId="262"/>
        </pc:sldMkLst>
        <pc:spChg chg="mod">
          <ac:chgData name="Seth Katenkamp" userId="748298833447b0f5" providerId="LiveId" clId="{402BBA3F-6A75-442C-A621-0746648403B6}" dt="2024-12-04T18:16:53.216" v="7776" actId="2711"/>
          <ac:spMkLst>
            <pc:docMk/>
            <pc:sldMk cId="502386960" sldId="262"/>
            <ac:spMk id="2" creationId="{EEFF7942-F760-5A20-4B51-385F1524706C}"/>
          </ac:spMkLst>
        </pc:spChg>
        <pc:spChg chg="mod">
          <ac:chgData name="Seth Katenkamp" userId="748298833447b0f5" providerId="LiveId" clId="{402BBA3F-6A75-442C-A621-0746648403B6}" dt="2024-12-04T18:16:53.216" v="7776" actId="2711"/>
          <ac:spMkLst>
            <pc:docMk/>
            <pc:sldMk cId="502386960" sldId="262"/>
            <ac:spMk id="3" creationId="{488EBAD9-70A0-29B1-D254-730FE714051C}"/>
          </ac:spMkLst>
        </pc:spChg>
        <pc:spChg chg="del">
          <ac:chgData name="Seth Katenkamp" userId="748298833447b0f5" providerId="LiveId" clId="{402BBA3F-6A75-442C-A621-0746648403B6}" dt="2024-12-01T02:19:18.893" v="349" actId="3680"/>
          <ac:spMkLst>
            <pc:docMk/>
            <pc:sldMk cId="502386960" sldId="262"/>
            <ac:spMk id="3" creationId="{AF31B66D-93B9-E451-9BB9-070842B90914}"/>
          </ac:spMkLst>
        </pc:spChg>
        <pc:graphicFrameChg chg="add mod ord modGraphic">
          <ac:chgData name="Seth Katenkamp" userId="748298833447b0f5" providerId="LiveId" clId="{402BBA3F-6A75-442C-A621-0746648403B6}" dt="2024-12-04T18:21:04.612" v="7795" actId="12385"/>
          <ac:graphicFrameMkLst>
            <pc:docMk/>
            <pc:sldMk cId="502386960" sldId="262"/>
            <ac:graphicFrameMk id="4" creationId="{5540F045-1F46-5117-3C6B-D13E29AFFEFA}"/>
          </ac:graphicFrameMkLst>
        </pc:graphicFrameChg>
      </pc:sldChg>
      <pc:sldChg chg="addSp delSp modSp new mod">
        <pc:chgData name="Seth Katenkamp" userId="748298833447b0f5" providerId="LiveId" clId="{402BBA3F-6A75-442C-A621-0746648403B6}" dt="2024-12-04T18:21:42.292" v="7800" actId="1076"/>
        <pc:sldMkLst>
          <pc:docMk/>
          <pc:sldMk cId="4111642544" sldId="263"/>
        </pc:sldMkLst>
        <pc:spChg chg="mod">
          <ac:chgData name="Seth Katenkamp" userId="748298833447b0f5" providerId="LiveId" clId="{402BBA3F-6A75-442C-A621-0746648403B6}" dt="2024-12-04T18:17:05.826" v="7778" actId="2711"/>
          <ac:spMkLst>
            <pc:docMk/>
            <pc:sldMk cId="4111642544" sldId="263"/>
            <ac:spMk id="2" creationId="{5522D816-419F-B7AD-58D8-5C1F8F7775F8}"/>
          </ac:spMkLst>
        </pc:spChg>
        <pc:spChg chg="del">
          <ac:chgData name="Seth Katenkamp" userId="748298833447b0f5" providerId="LiveId" clId="{402BBA3F-6A75-442C-A621-0746648403B6}" dt="2024-12-01T02:31:19.908" v="606" actId="3680"/>
          <ac:spMkLst>
            <pc:docMk/>
            <pc:sldMk cId="4111642544" sldId="263"/>
            <ac:spMk id="3" creationId="{B7FC6CCB-DE21-DC41-99D1-CE01597CA243}"/>
          </ac:spMkLst>
        </pc:spChg>
        <pc:graphicFrameChg chg="add mod ord modGraphic">
          <ac:chgData name="Seth Katenkamp" userId="748298833447b0f5" providerId="LiveId" clId="{402BBA3F-6A75-442C-A621-0746648403B6}" dt="2024-12-04T18:21:15.874" v="7796" actId="12385"/>
          <ac:graphicFrameMkLst>
            <pc:docMk/>
            <pc:sldMk cId="4111642544" sldId="263"/>
            <ac:graphicFrameMk id="4" creationId="{6FB931C0-F4B2-F560-05AD-93F51C54FC99}"/>
          </ac:graphicFrameMkLst>
        </pc:graphicFrameChg>
        <pc:graphicFrameChg chg="add mod modGraphic">
          <ac:chgData name="Seth Katenkamp" userId="748298833447b0f5" providerId="LiveId" clId="{402BBA3F-6A75-442C-A621-0746648403B6}" dt="2024-12-04T18:21:42.292" v="7800" actId="1076"/>
          <ac:graphicFrameMkLst>
            <pc:docMk/>
            <pc:sldMk cId="4111642544" sldId="263"/>
            <ac:graphicFrameMk id="5" creationId="{58BE8E58-FDD6-4C90-2E25-C1F6CDE953F9}"/>
          </ac:graphicFrameMkLst>
        </pc:graphicFrameChg>
      </pc:sldChg>
      <pc:sldChg chg="addSp modSp new mod">
        <pc:chgData name="Seth Katenkamp" userId="748298833447b0f5" providerId="LiveId" clId="{402BBA3F-6A75-442C-A621-0746648403B6}" dt="2024-12-04T18:21:50.732" v="7801" actId="14100"/>
        <pc:sldMkLst>
          <pc:docMk/>
          <pc:sldMk cId="2956766190" sldId="264"/>
        </pc:sldMkLst>
        <pc:spChg chg="mod">
          <ac:chgData name="Seth Katenkamp" userId="748298833447b0f5" providerId="LiveId" clId="{402BBA3F-6A75-442C-A621-0746648403B6}" dt="2024-12-04T18:17:29.331" v="7781" actId="2711"/>
          <ac:spMkLst>
            <pc:docMk/>
            <pc:sldMk cId="2956766190" sldId="264"/>
            <ac:spMk id="2" creationId="{67329BD6-8909-E7B9-58BB-DDCDA3401780}"/>
          </ac:spMkLst>
        </pc:spChg>
        <pc:spChg chg="mod">
          <ac:chgData name="Seth Katenkamp" userId="748298833447b0f5" providerId="LiveId" clId="{402BBA3F-6A75-442C-A621-0746648403B6}" dt="2024-12-04T18:17:29.331" v="7781" actId="2711"/>
          <ac:spMkLst>
            <pc:docMk/>
            <pc:sldMk cId="2956766190" sldId="264"/>
            <ac:spMk id="3" creationId="{A05CF236-8D70-7497-6F40-5E1A2E9B8D9D}"/>
          </ac:spMkLst>
        </pc:spChg>
        <pc:spChg chg="mod">
          <ac:chgData name="Seth Katenkamp" userId="748298833447b0f5" providerId="LiveId" clId="{402BBA3F-6A75-442C-A621-0746648403B6}" dt="2024-12-04T18:17:29.331" v="7781" actId="2711"/>
          <ac:spMkLst>
            <pc:docMk/>
            <pc:sldMk cId="2956766190" sldId="264"/>
            <ac:spMk id="4" creationId="{3E261A78-3E45-4F7C-6045-2FA647323F41}"/>
          </ac:spMkLst>
        </pc:spChg>
        <pc:spChg chg="add mod">
          <ac:chgData name="Seth Katenkamp" userId="748298833447b0f5" providerId="LiveId" clId="{402BBA3F-6A75-442C-A621-0746648403B6}" dt="2024-12-01T02:52:59.465" v="1279" actId="767"/>
          <ac:spMkLst>
            <pc:docMk/>
            <pc:sldMk cId="2956766190" sldId="264"/>
            <ac:spMk id="4" creationId="{D096B627-F10B-B302-5304-2A872006CD82}"/>
          </ac:spMkLst>
        </pc:spChg>
        <pc:graphicFrameChg chg="add mod modGraphic">
          <ac:chgData name="Seth Katenkamp" userId="748298833447b0f5" providerId="LiveId" clId="{402BBA3F-6A75-442C-A621-0746648403B6}" dt="2024-12-04T18:21:50.732" v="7801" actId="14100"/>
          <ac:graphicFrameMkLst>
            <pc:docMk/>
            <pc:sldMk cId="2956766190" sldId="264"/>
            <ac:graphicFrameMk id="5" creationId="{2EB4698C-6E29-A616-10C3-1EE50AB7515A}"/>
          </ac:graphicFrameMkLst>
        </pc:graphicFrameChg>
      </pc:sldChg>
      <pc:sldChg chg="modSp new mod">
        <pc:chgData name="Seth Katenkamp" userId="748298833447b0f5" providerId="LiveId" clId="{402BBA3F-6A75-442C-A621-0746648403B6}" dt="2024-12-04T18:17:43.040" v="7783" actId="2711"/>
        <pc:sldMkLst>
          <pc:docMk/>
          <pc:sldMk cId="2242094531" sldId="265"/>
        </pc:sldMkLst>
        <pc:spChg chg="mod">
          <ac:chgData name="Seth Katenkamp" userId="748298833447b0f5" providerId="LiveId" clId="{402BBA3F-6A75-442C-A621-0746648403B6}" dt="2024-12-04T18:17:43.040" v="7783" actId="2711"/>
          <ac:spMkLst>
            <pc:docMk/>
            <pc:sldMk cId="2242094531" sldId="265"/>
            <ac:spMk id="2" creationId="{BB1A698F-3F74-0BCB-D60B-4D6EE6DDED6B}"/>
          </ac:spMkLst>
        </pc:spChg>
        <pc:spChg chg="mod">
          <ac:chgData name="Seth Katenkamp" userId="748298833447b0f5" providerId="LiveId" clId="{402BBA3F-6A75-442C-A621-0746648403B6}" dt="2024-12-04T18:17:43.040" v="7783" actId="2711"/>
          <ac:spMkLst>
            <pc:docMk/>
            <pc:sldMk cId="2242094531" sldId="265"/>
            <ac:spMk id="3" creationId="{A2FD4D42-1D86-1DD7-2AE0-FC12A903827D}"/>
          </ac:spMkLst>
        </pc:spChg>
        <pc:spChg chg="mod">
          <ac:chgData name="Seth Katenkamp" userId="748298833447b0f5" providerId="LiveId" clId="{402BBA3F-6A75-442C-A621-0746648403B6}" dt="2024-12-04T18:17:43.040" v="7783" actId="2711"/>
          <ac:spMkLst>
            <pc:docMk/>
            <pc:sldMk cId="2242094531" sldId="265"/>
            <ac:spMk id="4" creationId="{483D388B-8694-6981-C9DD-82B07FB5561F}"/>
          </ac:spMkLst>
        </pc:spChg>
      </pc:sldChg>
      <pc:sldChg chg="modSp new mod">
        <pc:chgData name="Seth Katenkamp" userId="748298833447b0f5" providerId="LiveId" clId="{402BBA3F-6A75-442C-A621-0746648403B6}" dt="2024-12-04T18:17:47.709" v="7784" actId="2711"/>
        <pc:sldMkLst>
          <pc:docMk/>
          <pc:sldMk cId="2776741511" sldId="266"/>
        </pc:sldMkLst>
        <pc:spChg chg="mod">
          <ac:chgData name="Seth Katenkamp" userId="748298833447b0f5" providerId="LiveId" clId="{402BBA3F-6A75-442C-A621-0746648403B6}" dt="2024-12-04T18:17:47.709" v="7784" actId="2711"/>
          <ac:spMkLst>
            <pc:docMk/>
            <pc:sldMk cId="2776741511" sldId="266"/>
            <ac:spMk id="2" creationId="{F4C61A5D-2478-07AA-0E86-CDE799153246}"/>
          </ac:spMkLst>
        </pc:spChg>
        <pc:spChg chg="mod">
          <ac:chgData name="Seth Katenkamp" userId="748298833447b0f5" providerId="LiveId" clId="{402BBA3F-6A75-442C-A621-0746648403B6}" dt="2024-12-04T18:17:47.709" v="7784" actId="2711"/>
          <ac:spMkLst>
            <pc:docMk/>
            <pc:sldMk cId="2776741511" sldId="266"/>
            <ac:spMk id="3" creationId="{E3DBA6E0-9506-F9E9-EECA-FA18B91A8F3B}"/>
          </ac:spMkLst>
        </pc:spChg>
        <pc:spChg chg="mod">
          <ac:chgData name="Seth Katenkamp" userId="748298833447b0f5" providerId="LiveId" clId="{402BBA3F-6A75-442C-A621-0746648403B6}" dt="2024-12-04T18:17:47.709" v="7784" actId="2711"/>
          <ac:spMkLst>
            <pc:docMk/>
            <pc:sldMk cId="2776741511" sldId="266"/>
            <ac:spMk id="4" creationId="{C2BB2A29-856E-EFBB-9313-C9DF76DD4722}"/>
          </ac:spMkLst>
        </pc:spChg>
      </pc:sldChg>
      <pc:sldChg chg="modSp new mod">
        <pc:chgData name="Seth Katenkamp" userId="748298833447b0f5" providerId="LiveId" clId="{402BBA3F-6A75-442C-A621-0746648403B6}" dt="2024-12-04T18:17:52.339" v="7785" actId="2711"/>
        <pc:sldMkLst>
          <pc:docMk/>
          <pc:sldMk cId="2874942604" sldId="267"/>
        </pc:sldMkLst>
        <pc:spChg chg="mod">
          <ac:chgData name="Seth Katenkamp" userId="748298833447b0f5" providerId="LiveId" clId="{402BBA3F-6A75-442C-A621-0746648403B6}" dt="2024-12-04T18:17:52.339" v="7785" actId="2711"/>
          <ac:spMkLst>
            <pc:docMk/>
            <pc:sldMk cId="2874942604" sldId="267"/>
            <ac:spMk id="2" creationId="{0C77B6E9-F34B-8195-E60C-5B31DC1AB4E4}"/>
          </ac:spMkLst>
        </pc:spChg>
        <pc:spChg chg="mod">
          <ac:chgData name="Seth Katenkamp" userId="748298833447b0f5" providerId="LiveId" clId="{402BBA3F-6A75-442C-A621-0746648403B6}" dt="2024-12-04T18:17:52.339" v="7785" actId="2711"/>
          <ac:spMkLst>
            <pc:docMk/>
            <pc:sldMk cId="2874942604" sldId="267"/>
            <ac:spMk id="3" creationId="{290F689A-59D7-ABE6-001A-EDF70CD4E377}"/>
          </ac:spMkLst>
        </pc:spChg>
        <pc:spChg chg="mod">
          <ac:chgData name="Seth Katenkamp" userId="748298833447b0f5" providerId="LiveId" clId="{402BBA3F-6A75-442C-A621-0746648403B6}" dt="2024-12-04T18:17:52.339" v="7785" actId="2711"/>
          <ac:spMkLst>
            <pc:docMk/>
            <pc:sldMk cId="2874942604" sldId="267"/>
            <ac:spMk id="4" creationId="{A18C59C8-6C45-ACA8-E176-5FD272F5282E}"/>
          </ac:spMkLst>
        </pc:spChg>
      </pc:sldChg>
      <pc:sldChg chg="modSp new mod">
        <pc:chgData name="Seth Katenkamp" userId="748298833447b0f5" providerId="LiveId" clId="{402BBA3F-6A75-442C-A621-0746648403B6}" dt="2024-12-04T18:26:07.927" v="8367" actId="15"/>
        <pc:sldMkLst>
          <pc:docMk/>
          <pc:sldMk cId="4285378447" sldId="268"/>
        </pc:sldMkLst>
        <pc:spChg chg="mod">
          <ac:chgData name="Seth Katenkamp" userId="748298833447b0f5" providerId="LiveId" clId="{402BBA3F-6A75-442C-A621-0746648403B6}" dt="2024-12-04T18:25:28.463" v="8290" actId="20577"/>
          <ac:spMkLst>
            <pc:docMk/>
            <pc:sldMk cId="4285378447" sldId="268"/>
            <ac:spMk id="2" creationId="{E0125676-BB62-7002-2D3C-E51350C865CA}"/>
          </ac:spMkLst>
        </pc:spChg>
        <pc:spChg chg="mod">
          <ac:chgData name="Seth Katenkamp" userId="748298833447b0f5" providerId="LiveId" clId="{402BBA3F-6A75-442C-A621-0746648403B6}" dt="2024-12-04T18:26:07.927" v="8367" actId="15"/>
          <ac:spMkLst>
            <pc:docMk/>
            <pc:sldMk cId="4285378447" sldId="268"/>
            <ac:spMk id="3" creationId="{EDE5A7AA-6380-84A8-9C0B-A8E39E121597}"/>
          </ac:spMkLst>
        </pc:spChg>
        <pc:spChg chg="mod">
          <ac:chgData name="Seth Katenkamp" userId="748298833447b0f5" providerId="LiveId" clId="{402BBA3F-6A75-442C-A621-0746648403B6}" dt="2024-12-04T18:17:57.670" v="7786" actId="2711"/>
          <ac:spMkLst>
            <pc:docMk/>
            <pc:sldMk cId="4285378447" sldId="268"/>
            <ac:spMk id="4" creationId="{413758DB-69B7-70BB-8E4A-F775F0564C2D}"/>
          </ac:spMkLst>
        </pc:spChg>
      </pc:sldChg>
      <pc:sldChg chg="modSp new mod">
        <pc:chgData name="Seth Katenkamp" userId="748298833447b0f5" providerId="LiveId" clId="{402BBA3F-6A75-442C-A621-0746648403B6}" dt="2024-12-04T18:16:07.795" v="7769" actId="2711"/>
        <pc:sldMkLst>
          <pc:docMk/>
          <pc:sldMk cId="1728174528" sldId="269"/>
        </pc:sldMkLst>
        <pc:spChg chg="mod">
          <ac:chgData name="Seth Katenkamp" userId="748298833447b0f5" providerId="LiveId" clId="{402BBA3F-6A75-442C-A621-0746648403B6}" dt="2024-12-04T18:16:07.795" v="7769" actId="2711"/>
          <ac:spMkLst>
            <pc:docMk/>
            <pc:sldMk cId="1728174528" sldId="269"/>
            <ac:spMk id="2" creationId="{426A7F99-2A5F-E67A-7A18-17EC1C3763D4}"/>
          </ac:spMkLst>
        </pc:spChg>
        <pc:spChg chg="mod">
          <ac:chgData name="Seth Katenkamp" userId="748298833447b0f5" providerId="LiveId" clId="{402BBA3F-6A75-442C-A621-0746648403B6}" dt="2024-12-04T18:16:07.795" v="7769" actId="2711"/>
          <ac:spMkLst>
            <pc:docMk/>
            <pc:sldMk cId="1728174528" sldId="269"/>
            <ac:spMk id="3" creationId="{9D6722E8-E704-AAC0-326F-7CF8072598EE}"/>
          </ac:spMkLst>
        </pc:spChg>
        <pc:spChg chg="mod">
          <ac:chgData name="Seth Katenkamp" userId="748298833447b0f5" providerId="LiveId" clId="{402BBA3F-6A75-442C-A621-0746648403B6}" dt="2024-12-04T18:16:07.795" v="7769" actId="2711"/>
          <ac:spMkLst>
            <pc:docMk/>
            <pc:sldMk cId="1728174528" sldId="269"/>
            <ac:spMk id="4" creationId="{48213D3E-D409-3E43-43C7-B11E5C6C372F}"/>
          </ac:spMkLst>
        </pc:spChg>
      </pc:sldChg>
      <pc:sldChg chg="modSp new mod">
        <pc:chgData name="Seth Katenkamp" userId="748298833447b0f5" providerId="LiveId" clId="{402BBA3F-6A75-442C-A621-0746648403B6}" dt="2024-12-04T18:18:03.226" v="7787" actId="2711"/>
        <pc:sldMkLst>
          <pc:docMk/>
          <pc:sldMk cId="1240632539" sldId="270"/>
        </pc:sldMkLst>
        <pc:spChg chg="mod">
          <ac:chgData name="Seth Katenkamp" userId="748298833447b0f5" providerId="LiveId" clId="{402BBA3F-6A75-442C-A621-0746648403B6}" dt="2024-12-04T18:18:03.226" v="7787" actId="2711"/>
          <ac:spMkLst>
            <pc:docMk/>
            <pc:sldMk cId="1240632539" sldId="270"/>
            <ac:spMk id="2" creationId="{4C8FF1F0-0E2E-56A8-674E-80C3833293B6}"/>
          </ac:spMkLst>
        </pc:spChg>
        <pc:spChg chg="mod">
          <ac:chgData name="Seth Katenkamp" userId="748298833447b0f5" providerId="LiveId" clId="{402BBA3F-6A75-442C-A621-0746648403B6}" dt="2024-12-04T18:18:03.226" v="7787" actId="2711"/>
          <ac:spMkLst>
            <pc:docMk/>
            <pc:sldMk cId="1240632539" sldId="270"/>
            <ac:spMk id="3" creationId="{62100597-041B-789A-51C4-FE53F3B62EDF}"/>
          </ac:spMkLst>
        </pc:spChg>
        <pc:spChg chg="mod">
          <ac:chgData name="Seth Katenkamp" userId="748298833447b0f5" providerId="LiveId" clId="{402BBA3F-6A75-442C-A621-0746648403B6}" dt="2024-12-04T18:18:03.226" v="7787" actId="2711"/>
          <ac:spMkLst>
            <pc:docMk/>
            <pc:sldMk cId="1240632539" sldId="270"/>
            <ac:spMk id="4" creationId="{FC999E03-33D4-48A2-3342-54CAC08D5D56}"/>
          </ac:spMkLst>
        </pc:spChg>
      </pc:sldChg>
      <pc:sldChg chg="addSp delSp modSp new mod chgLayout">
        <pc:chgData name="Seth Katenkamp" userId="748298833447b0f5" providerId="LiveId" clId="{402BBA3F-6A75-442C-A621-0746648403B6}" dt="2024-12-04T18:22:18.552" v="7802" actId="12385"/>
        <pc:sldMkLst>
          <pc:docMk/>
          <pc:sldMk cId="3727838156" sldId="271"/>
        </pc:sldMkLst>
        <pc:spChg chg="mod ord">
          <ac:chgData name="Seth Katenkamp" userId="748298833447b0f5" providerId="LiveId" clId="{402BBA3F-6A75-442C-A621-0746648403B6}" dt="2024-12-04T18:14:21.605" v="7766" actId="2711"/>
          <ac:spMkLst>
            <pc:docMk/>
            <pc:sldMk cId="3727838156" sldId="271"/>
            <ac:spMk id="2" creationId="{A705629B-C66C-AC5F-29C8-C3DFC5DA7846}"/>
          </ac:spMkLst>
        </pc:spChg>
        <pc:spChg chg="del">
          <ac:chgData name="Seth Katenkamp" userId="748298833447b0f5" providerId="LiveId" clId="{402BBA3F-6A75-442C-A621-0746648403B6}" dt="2024-12-04T16:58:36.497" v="6094" actId="3680"/>
          <ac:spMkLst>
            <pc:docMk/>
            <pc:sldMk cId="3727838156" sldId="271"/>
            <ac:spMk id="3" creationId="{93A9C427-AEC6-5789-0949-678AAE744D1C}"/>
          </ac:spMkLst>
        </pc:spChg>
        <pc:spChg chg="mod ord">
          <ac:chgData name="Seth Katenkamp" userId="748298833447b0f5" providerId="LiveId" clId="{402BBA3F-6A75-442C-A621-0746648403B6}" dt="2024-12-04T18:14:21.605" v="7766" actId="2711"/>
          <ac:spMkLst>
            <pc:docMk/>
            <pc:sldMk cId="3727838156" sldId="271"/>
            <ac:spMk id="5" creationId="{8347BFE2-ED1D-CC19-28E7-13AA842C54A0}"/>
          </ac:spMkLst>
        </pc:spChg>
        <pc:spChg chg="add mod">
          <ac:chgData name="Seth Katenkamp" userId="748298833447b0f5" providerId="LiveId" clId="{402BBA3F-6A75-442C-A621-0746648403B6}" dt="2024-12-04T17:35:40.633" v="6920" actId="767"/>
          <ac:spMkLst>
            <pc:docMk/>
            <pc:sldMk cId="3727838156" sldId="271"/>
            <ac:spMk id="6" creationId="{3757F7E0-23D7-2227-053C-E0439AE50F10}"/>
          </ac:spMkLst>
        </pc:spChg>
        <pc:graphicFrameChg chg="add mod ord modGraphic">
          <ac:chgData name="Seth Katenkamp" userId="748298833447b0f5" providerId="LiveId" clId="{402BBA3F-6A75-442C-A621-0746648403B6}" dt="2024-12-04T18:22:18.552" v="7802" actId="12385"/>
          <ac:graphicFrameMkLst>
            <pc:docMk/>
            <pc:sldMk cId="3727838156" sldId="271"/>
            <ac:graphicFrameMk id="4" creationId="{98BA8006-D0CD-9E2D-26FD-0DD625F9D1F8}"/>
          </ac:graphicFrameMkLst>
        </pc:graphicFrameChg>
      </pc:sldChg>
      <pc:sldChg chg="modSp new mod">
        <pc:chgData name="Seth Katenkamp" userId="748298833447b0f5" providerId="LiveId" clId="{402BBA3F-6A75-442C-A621-0746648403B6}" dt="2024-12-04T18:16:13.886" v="7770" actId="2711"/>
        <pc:sldMkLst>
          <pc:docMk/>
          <pc:sldMk cId="1961817460" sldId="272"/>
        </pc:sldMkLst>
        <pc:spChg chg="mod">
          <ac:chgData name="Seth Katenkamp" userId="748298833447b0f5" providerId="LiveId" clId="{402BBA3F-6A75-442C-A621-0746648403B6}" dt="2024-12-04T18:16:13.886" v="7770" actId="2711"/>
          <ac:spMkLst>
            <pc:docMk/>
            <pc:sldMk cId="1961817460" sldId="272"/>
            <ac:spMk id="2" creationId="{CB804C71-836F-41EB-B83C-4E528F90355D}"/>
          </ac:spMkLst>
        </pc:spChg>
        <pc:spChg chg="mod">
          <ac:chgData name="Seth Katenkamp" userId="748298833447b0f5" providerId="LiveId" clId="{402BBA3F-6A75-442C-A621-0746648403B6}" dt="2024-12-04T18:16:13.886" v="7770" actId="2711"/>
          <ac:spMkLst>
            <pc:docMk/>
            <pc:sldMk cId="1961817460" sldId="272"/>
            <ac:spMk id="3" creationId="{4F667A91-46F3-43EF-4F58-A5A9607EE4A4}"/>
          </ac:spMkLst>
        </pc:spChg>
        <pc:spChg chg="mod">
          <ac:chgData name="Seth Katenkamp" userId="748298833447b0f5" providerId="LiveId" clId="{402BBA3F-6A75-442C-A621-0746648403B6}" dt="2024-12-04T18:16:13.886" v="7770" actId="2711"/>
          <ac:spMkLst>
            <pc:docMk/>
            <pc:sldMk cId="1961817460" sldId="272"/>
            <ac:spMk id="4" creationId="{2D9A0A57-EB78-9E7F-2F7C-51528A867914}"/>
          </ac:spMkLst>
        </pc:spChg>
      </pc:sldChg>
      <pc:sldChg chg="modSp new mod">
        <pc:chgData name="Seth Katenkamp" userId="748298833447b0f5" providerId="LiveId" clId="{402BBA3F-6A75-442C-A621-0746648403B6}" dt="2024-12-04T18:16:24.484" v="7771" actId="2711"/>
        <pc:sldMkLst>
          <pc:docMk/>
          <pc:sldMk cId="3845368393" sldId="273"/>
        </pc:sldMkLst>
        <pc:spChg chg="mod">
          <ac:chgData name="Seth Katenkamp" userId="748298833447b0f5" providerId="LiveId" clId="{402BBA3F-6A75-442C-A621-0746648403B6}" dt="2024-12-04T18:16:24.484" v="7771" actId="2711"/>
          <ac:spMkLst>
            <pc:docMk/>
            <pc:sldMk cId="3845368393" sldId="273"/>
            <ac:spMk id="2" creationId="{E74B8E04-672B-0D6F-988C-7B44E2FEA9C4}"/>
          </ac:spMkLst>
        </pc:spChg>
        <pc:spChg chg="mod">
          <ac:chgData name="Seth Katenkamp" userId="748298833447b0f5" providerId="LiveId" clId="{402BBA3F-6A75-442C-A621-0746648403B6}" dt="2024-12-04T18:16:24.484" v="7771" actId="2711"/>
          <ac:spMkLst>
            <pc:docMk/>
            <pc:sldMk cId="3845368393" sldId="273"/>
            <ac:spMk id="3" creationId="{C36DF150-00FA-815C-8068-D952A8FD1C56}"/>
          </ac:spMkLst>
        </pc:spChg>
        <pc:spChg chg="mod">
          <ac:chgData name="Seth Katenkamp" userId="748298833447b0f5" providerId="LiveId" clId="{402BBA3F-6A75-442C-A621-0746648403B6}" dt="2024-12-04T18:16:24.484" v="7771" actId="2711"/>
          <ac:spMkLst>
            <pc:docMk/>
            <pc:sldMk cId="3845368393" sldId="273"/>
            <ac:spMk id="4" creationId="{E7190F57-9395-779E-D269-AC7A2AD517DA}"/>
          </ac:spMkLst>
        </pc:spChg>
      </pc:sldChg>
      <pc:sldChg chg="addSp delSp modSp new mod">
        <pc:chgData name="Seth Katenkamp" userId="748298833447b0f5" providerId="LiveId" clId="{402BBA3F-6A75-442C-A621-0746648403B6}" dt="2024-12-04T18:14:03.065" v="7764" actId="2711"/>
        <pc:sldMkLst>
          <pc:docMk/>
          <pc:sldMk cId="2006636269" sldId="274"/>
        </pc:sldMkLst>
        <pc:spChg chg="mod">
          <ac:chgData name="Seth Katenkamp" userId="748298833447b0f5" providerId="LiveId" clId="{402BBA3F-6A75-442C-A621-0746648403B6}" dt="2024-12-04T18:14:03.065" v="7764" actId="2711"/>
          <ac:spMkLst>
            <pc:docMk/>
            <pc:sldMk cId="2006636269" sldId="274"/>
            <ac:spMk id="2" creationId="{BC288410-68A2-7E7A-13EF-5246CDF62D2F}"/>
          </ac:spMkLst>
        </pc:spChg>
        <pc:spChg chg="del">
          <ac:chgData name="Seth Katenkamp" userId="748298833447b0f5" providerId="LiveId" clId="{402BBA3F-6A75-442C-A621-0746648403B6}" dt="2024-12-04T17:17:16.202" v="6679"/>
          <ac:spMkLst>
            <pc:docMk/>
            <pc:sldMk cId="2006636269" sldId="274"/>
            <ac:spMk id="3" creationId="{F781F4AA-0E92-A7F7-B41D-2EA308FDF806}"/>
          </ac:spMkLst>
        </pc:spChg>
        <pc:spChg chg="mod">
          <ac:chgData name="Seth Katenkamp" userId="748298833447b0f5" providerId="LiveId" clId="{402BBA3F-6A75-442C-A621-0746648403B6}" dt="2024-12-04T18:14:03.065" v="7764" actId="2711"/>
          <ac:spMkLst>
            <pc:docMk/>
            <pc:sldMk cId="2006636269" sldId="274"/>
            <ac:spMk id="4" creationId="{A5E2C2C3-1CB3-93D1-0B11-B42129D735C9}"/>
          </ac:spMkLst>
        </pc:spChg>
        <pc:picChg chg="add mod">
          <ac:chgData name="Seth Katenkamp" userId="748298833447b0f5" providerId="LiveId" clId="{402BBA3F-6A75-442C-A621-0746648403B6}" dt="2024-12-04T17:18:07.920" v="6713" actId="1076"/>
          <ac:picMkLst>
            <pc:docMk/>
            <pc:sldMk cId="2006636269" sldId="274"/>
            <ac:picMk id="6" creationId="{6DD1DA27-27D5-2F80-960C-FF6B9ED73B51}"/>
          </ac:picMkLst>
        </pc:picChg>
      </pc:sldChg>
      <pc:sldChg chg="modSp new mod">
        <pc:chgData name="Seth Katenkamp" userId="748298833447b0f5" providerId="LiveId" clId="{402BBA3F-6A75-442C-A621-0746648403B6}" dt="2024-12-04T18:16:01.196" v="7768" actId="2711"/>
        <pc:sldMkLst>
          <pc:docMk/>
          <pc:sldMk cId="2988741342" sldId="275"/>
        </pc:sldMkLst>
        <pc:spChg chg="mod">
          <ac:chgData name="Seth Katenkamp" userId="748298833447b0f5" providerId="LiveId" clId="{402BBA3F-6A75-442C-A621-0746648403B6}" dt="2024-12-04T18:16:01.196" v="7768" actId="2711"/>
          <ac:spMkLst>
            <pc:docMk/>
            <pc:sldMk cId="2988741342" sldId="275"/>
            <ac:spMk id="2" creationId="{DD411602-0FD3-5717-504E-55849B03C6CE}"/>
          </ac:spMkLst>
        </pc:spChg>
        <pc:spChg chg="mod">
          <ac:chgData name="Seth Katenkamp" userId="748298833447b0f5" providerId="LiveId" clId="{402BBA3F-6A75-442C-A621-0746648403B6}" dt="2024-12-04T18:16:01.196" v="7768" actId="2711"/>
          <ac:spMkLst>
            <pc:docMk/>
            <pc:sldMk cId="2988741342" sldId="275"/>
            <ac:spMk id="3" creationId="{F0B2EF51-690E-953C-7F98-2C7743C084F2}"/>
          </ac:spMkLst>
        </pc:spChg>
        <pc:spChg chg="mod">
          <ac:chgData name="Seth Katenkamp" userId="748298833447b0f5" providerId="LiveId" clId="{402BBA3F-6A75-442C-A621-0746648403B6}" dt="2024-12-04T18:16:01.196" v="7768" actId="2711"/>
          <ac:spMkLst>
            <pc:docMk/>
            <pc:sldMk cId="2988741342" sldId="275"/>
            <ac:spMk id="4" creationId="{853337B1-794F-0070-85F7-04B4F10B2028}"/>
          </ac:spMkLst>
        </pc:spChg>
      </pc:sldChg>
      <pc:sldChg chg="modSp new mod ord">
        <pc:chgData name="Seth Katenkamp" userId="748298833447b0f5" providerId="LiveId" clId="{402BBA3F-6A75-442C-A621-0746648403B6}" dt="2024-12-04T18:28:11.882" v="8474"/>
        <pc:sldMkLst>
          <pc:docMk/>
          <pc:sldMk cId="1710255470" sldId="276"/>
        </pc:sldMkLst>
        <pc:spChg chg="mod">
          <ac:chgData name="Seth Katenkamp" userId="748298833447b0f5" providerId="LiveId" clId="{402BBA3F-6A75-442C-A621-0746648403B6}" dt="2024-12-04T18:28:03.791" v="8472" actId="20577"/>
          <ac:spMkLst>
            <pc:docMk/>
            <pc:sldMk cId="1710255470" sldId="276"/>
            <ac:spMk id="2" creationId="{6005AAA7-6C3F-4C05-9858-6C4679F3AE72}"/>
          </ac:spMkLst>
        </pc:spChg>
      </pc:sldChg>
      <pc:sldChg chg="modSp new del mod">
        <pc:chgData name="Seth Katenkamp" userId="748298833447b0f5" providerId="LiveId" clId="{402BBA3F-6A75-442C-A621-0746648403B6}" dt="2024-12-04T18:26:24.910" v="8378" actId="2696"/>
        <pc:sldMkLst>
          <pc:docMk/>
          <pc:sldMk cId="3584596083" sldId="276"/>
        </pc:sldMkLst>
        <pc:spChg chg="mod">
          <ac:chgData name="Seth Katenkamp" userId="748298833447b0f5" providerId="LiveId" clId="{402BBA3F-6A75-442C-A621-0746648403B6}" dt="2024-12-04T18:26:22.127" v="8377" actId="20577"/>
          <ac:spMkLst>
            <pc:docMk/>
            <pc:sldMk cId="3584596083" sldId="276"/>
            <ac:spMk id="2" creationId="{1A0A9FFF-1C7B-0341-C975-772EF3848F10}"/>
          </ac:spMkLst>
        </pc:spChg>
      </pc:sldChg>
      <pc:sldChg chg="new del">
        <pc:chgData name="Seth Katenkamp" userId="748298833447b0f5" providerId="LiveId" clId="{402BBA3F-6A75-442C-A621-0746648403B6}" dt="2024-12-04T18:26:38.815" v="8380" actId="2696"/>
        <pc:sldMkLst>
          <pc:docMk/>
          <pc:sldMk cId="3692806044" sldId="276"/>
        </pc:sldMkLst>
      </pc:sldChg>
      <pc:sldMasterChg chg="setBg modSldLayout">
        <pc:chgData name="Seth Katenkamp" userId="748298833447b0f5" providerId="LiveId" clId="{402BBA3F-6A75-442C-A621-0746648403B6}" dt="2024-12-04T18:06:02.889" v="7759"/>
        <pc:sldMasterMkLst>
          <pc:docMk/>
          <pc:sldMasterMk cId="1374447832" sldId="2147483648"/>
        </pc:sldMasterMkLst>
        <pc:sldLayoutChg chg="setBg">
          <pc:chgData name="Seth Katenkamp" userId="748298833447b0f5" providerId="LiveId" clId="{402BBA3F-6A75-442C-A621-0746648403B6}" dt="2024-12-04T18:06:02.889" v="7759"/>
          <pc:sldLayoutMkLst>
            <pc:docMk/>
            <pc:sldMasterMk cId="1374447832" sldId="2147483648"/>
            <pc:sldLayoutMk cId="2785556682" sldId="2147483649"/>
          </pc:sldLayoutMkLst>
        </pc:sldLayoutChg>
        <pc:sldLayoutChg chg="setBg">
          <pc:chgData name="Seth Katenkamp" userId="748298833447b0f5" providerId="LiveId" clId="{402BBA3F-6A75-442C-A621-0746648403B6}" dt="2024-12-04T18:06:02.889" v="7759"/>
          <pc:sldLayoutMkLst>
            <pc:docMk/>
            <pc:sldMasterMk cId="1374447832" sldId="2147483648"/>
            <pc:sldLayoutMk cId="3885485726" sldId="2147483650"/>
          </pc:sldLayoutMkLst>
        </pc:sldLayoutChg>
        <pc:sldLayoutChg chg="setBg">
          <pc:chgData name="Seth Katenkamp" userId="748298833447b0f5" providerId="LiveId" clId="{402BBA3F-6A75-442C-A621-0746648403B6}" dt="2024-12-04T18:06:02.889" v="7759"/>
          <pc:sldLayoutMkLst>
            <pc:docMk/>
            <pc:sldMasterMk cId="1374447832" sldId="2147483648"/>
            <pc:sldLayoutMk cId="3086952238" sldId="2147483651"/>
          </pc:sldLayoutMkLst>
        </pc:sldLayoutChg>
        <pc:sldLayoutChg chg="setBg">
          <pc:chgData name="Seth Katenkamp" userId="748298833447b0f5" providerId="LiveId" clId="{402BBA3F-6A75-442C-A621-0746648403B6}" dt="2024-12-04T18:06:02.889" v="7759"/>
          <pc:sldLayoutMkLst>
            <pc:docMk/>
            <pc:sldMasterMk cId="1374447832" sldId="2147483648"/>
            <pc:sldLayoutMk cId="980658060" sldId="2147483652"/>
          </pc:sldLayoutMkLst>
        </pc:sldLayoutChg>
        <pc:sldLayoutChg chg="setBg">
          <pc:chgData name="Seth Katenkamp" userId="748298833447b0f5" providerId="LiveId" clId="{402BBA3F-6A75-442C-A621-0746648403B6}" dt="2024-12-04T18:06:02.889" v="7759"/>
          <pc:sldLayoutMkLst>
            <pc:docMk/>
            <pc:sldMasterMk cId="1374447832" sldId="2147483648"/>
            <pc:sldLayoutMk cId="3925893043" sldId="2147483653"/>
          </pc:sldLayoutMkLst>
        </pc:sldLayoutChg>
        <pc:sldLayoutChg chg="setBg">
          <pc:chgData name="Seth Katenkamp" userId="748298833447b0f5" providerId="LiveId" clId="{402BBA3F-6A75-442C-A621-0746648403B6}" dt="2024-12-04T18:06:02.889" v="7759"/>
          <pc:sldLayoutMkLst>
            <pc:docMk/>
            <pc:sldMasterMk cId="1374447832" sldId="2147483648"/>
            <pc:sldLayoutMk cId="4290699963" sldId="2147483654"/>
          </pc:sldLayoutMkLst>
        </pc:sldLayoutChg>
        <pc:sldLayoutChg chg="setBg">
          <pc:chgData name="Seth Katenkamp" userId="748298833447b0f5" providerId="LiveId" clId="{402BBA3F-6A75-442C-A621-0746648403B6}" dt="2024-12-04T18:06:02.889" v="7759"/>
          <pc:sldLayoutMkLst>
            <pc:docMk/>
            <pc:sldMasterMk cId="1374447832" sldId="2147483648"/>
            <pc:sldLayoutMk cId="4219353515" sldId="2147483655"/>
          </pc:sldLayoutMkLst>
        </pc:sldLayoutChg>
        <pc:sldLayoutChg chg="setBg">
          <pc:chgData name="Seth Katenkamp" userId="748298833447b0f5" providerId="LiveId" clId="{402BBA3F-6A75-442C-A621-0746648403B6}" dt="2024-12-04T18:06:02.889" v="7759"/>
          <pc:sldLayoutMkLst>
            <pc:docMk/>
            <pc:sldMasterMk cId="1374447832" sldId="2147483648"/>
            <pc:sldLayoutMk cId="4027662919" sldId="2147483656"/>
          </pc:sldLayoutMkLst>
        </pc:sldLayoutChg>
        <pc:sldLayoutChg chg="setBg">
          <pc:chgData name="Seth Katenkamp" userId="748298833447b0f5" providerId="LiveId" clId="{402BBA3F-6A75-442C-A621-0746648403B6}" dt="2024-12-04T18:06:02.889" v="7759"/>
          <pc:sldLayoutMkLst>
            <pc:docMk/>
            <pc:sldMasterMk cId="1374447832" sldId="2147483648"/>
            <pc:sldLayoutMk cId="2747985404" sldId="2147483657"/>
          </pc:sldLayoutMkLst>
        </pc:sldLayoutChg>
        <pc:sldLayoutChg chg="setBg">
          <pc:chgData name="Seth Katenkamp" userId="748298833447b0f5" providerId="LiveId" clId="{402BBA3F-6A75-442C-A621-0746648403B6}" dt="2024-12-04T18:06:02.889" v="7759"/>
          <pc:sldLayoutMkLst>
            <pc:docMk/>
            <pc:sldMasterMk cId="1374447832" sldId="2147483648"/>
            <pc:sldLayoutMk cId="583774758" sldId="2147483658"/>
          </pc:sldLayoutMkLst>
        </pc:sldLayoutChg>
        <pc:sldLayoutChg chg="setBg">
          <pc:chgData name="Seth Katenkamp" userId="748298833447b0f5" providerId="LiveId" clId="{402BBA3F-6A75-442C-A621-0746648403B6}" dt="2024-12-04T18:06:02.889" v="7759"/>
          <pc:sldLayoutMkLst>
            <pc:docMk/>
            <pc:sldMasterMk cId="1374447832" sldId="2147483648"/>
            <pc:sldLayoutMk cId="2569171976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D71CC-002B-43BD-ABBD-D3C8A91B9FEB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92A837-FDC9-40E8-B947-3047ABE676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122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2A837-FDC9-40E8-B947-3047ABE6762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4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non-dominants have fallen out of use in Modern Oklahoma Choctaw based on Choctaw Nation (2016)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92A837-FDC9-40E8-B947-3047ABE6762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9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CA462-543F-80B7-3F0D-862EC79C9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E0E35B-DE44-4FCB-3B9D-02533B425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4E2DC-3FA9-E567-BA69-1CD0A96FC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07E74-1734-4D68-948B-18ECBB615BB7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B9C81-1F94-2B72-BA14-EFD71FD0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4F99-F719-282A-0898-D65B33127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BFC-1DFE-4F36-8056-84660C14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55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37E8D-31FA-5238-88E6-8DB93696C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D1141-98FD-15CA-B1A5-1014B8840C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01D23-B6C6-AB76-85A1-B619118AB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6F595F-6A49-4620-B52F-B9B62348BA7B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EE38E-10E8-EE47-AD2B-80ACBFA79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95AF2-7604-65CE-C4F1-B0F37E90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BFC-1DFE-4F36-8056-84660C14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774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30422-2055-F47D-D47C-86EFD39372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98355D-13C9-5F8C-CC1F-449114F502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B8D91-FB95-C2DB-1635-7EDEB464C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8F077-1BB7-4944-8660-D4C4715BCD1A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45DAD-C7C3-0EDA-DFF7-81A6C5FF2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A46071-07C2-A408-D64C-D0302B87B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BFC-1DFE-4F36-8056-84660C14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171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9C7F-EE56-8165-FEDE-7C65C9FF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BC689-EF6E-C4DF-EF5A-033551732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0B4A0-F223-77F4-E592-34312835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08E5EB-3ADE-49BC-BDB8-E0B01F08005C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BFDE9-A44A-FAD6-FEAF-EC7C4ECC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F654D-62EF-E138-6385-3F0991761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BFC-1DFE-4F36-8056-84660C14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85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9067B-F6B6-DE4D-9999-2302D4D93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62ABE8-D078-88CE-29F0-68474AFC5D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330B8-BB14-7388-1957-C8C8EE162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B1531-BC07-4004-8310-0662BB08331D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F659F-D3E0-0BDD-3D61-6BB330E94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5C668-2DDC-6E76-0F12-2AC7EFAE6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BFC-1DFE-4F36-8056-84660C14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52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DF6A-725C-A274-3FEF-501BB106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871B4-7047-5085-BA6D-4EA46801F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D5A4E-47D9-6FA5-8F98-9E048BE54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C5E632-E2A2-07FE-C908-D2229C10E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57240-2C64-482C-93CD-9DE70FB2196D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C6FD3B-884B-D975-AD21-A7BEF8A6C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637A10-556C-D59E-2885-5767BF34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BFC-1DFE-4F36-8056-84660C14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58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AF087-72DF-4A97-28AD-30D1E8FC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1C63A9-9B7D-DFD5-4324-DB9CFD362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5F39C4-17B6-D168-8BF9-6253619E7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04BCE-01C4-D32A-254E-0F00D17B2D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FDD7C8-8275-4A9D-1EB0-E26C4FC288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EA359D-F94D-46A4-1DB8-2E8CEE76E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D4071-3781-4971-B652-61E97D2CD848}" type="datetime1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D2905F-A648-DE61-FADC-8711314DA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6B23AB-A8DB-5654-F7A2-9FFB5628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BFC-1DFE-4F36-8056-84660C14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9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D06FD-4D10-B7CA-8222-676B33B5D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D5281A-64FA-E98E-4E06-7F5316E40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B562D-CF6E-475B-8663-95C1D431DA89}" type="datetime1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C5300E-9BE6-B79A-D7E4-C4E39E58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686ED3-90A3-5F68-229C-0369344E9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BFC-1DFE-4F36-8056-84660C14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69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4A5042-3B81-4667-8942-6919B349F4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4DFC6-0BAA-4983-BEAC-D0A42C2F2496}" type="datetime1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CA2F2-2BAD-12FE-DFEA-DE2788222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F427DB-4CAC-1555-24BC-3353AFAC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BFC-1DFE-4F36-8056-84660C14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5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42342-88B8-830D-B9E8-41DD600DD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9675F-171E-8875-67FE-8833F3DDA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1B246-AE3E-4912-9F88-8956F435F4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E6AE69-2DAA-F1EC-A006-736ECF0F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79D74-8A92-4AA9-9B02-813822E7053D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9EDEE-D985-58C3-DE51-B7B10730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4148B-3F28-621D-A5B6-D1912DC5E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BFC-1DFE-4F36-8056-84660C14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662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CA9FB-808E-9045-16BA-3C116F4A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C9ABC5-630A-13F8-2B71-062C757212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32AED-F52D-547E-ED1B-8B8C084E17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4442A-BC9D-452C-4009-D3AFEA1C4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8D4AD-DE55-4FD5-9176-CD21C6983486}" type="datetime1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807F6-CF44-9540-A975-5DF89287B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768936-2B60-A0BF-0EAB-06F1BB99E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BFC-1DFE-4F36-8056-84660C14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8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7E8882-A20B-BD72-620B-D4EE27926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725390-AF95-9C30-4EF7-C8267FFCE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B11CB-83AA-A27C-6160-61AFF72DB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64AE0F-ABBE-4B23-AAD7-88E6DEEE2D95}" type="datetime1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6E176-F30D-9127-6C1E-A5CA71B589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8506B-9F97-AE07-D717-DA5C77E34B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B88BFC-1DFE-4F36-8056-84660C140C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47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CBB3-FE3B-2458-E7A0-75497308AD0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Determining the locus of phonological variation in Historical Choctaw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5F9943-E56A-8C48-0420-8BB162B586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Seth (Dani) Katenkamp, Yale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0E218-3F7A-0EB0-E111-6BAB5B25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BFC-1DFE-4F36-8056-84660C140C6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36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6086D-DE7D-9684-FC5B-DCD4D61CC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typical petition: 1885 Red River County- Case No. 019 (159 words)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BBB46-3124-434B-A3E2-BC5E07B3B72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Anumpa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yakohmi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ikbit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chitikba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bohlilishki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Yohmi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kʋt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hattak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hohchifo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Greggs Logan </a:t>
            </a: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illʋppʋt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Bok Humma County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aiyʋtta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osh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oka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Hommi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̱ August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nitak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12th 1885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fihna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Chahta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yakni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isht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chokowat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tok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achi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ho̱ </a:t>
            </a: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Chahta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yakni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nan </a:t>
            </a: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ʋlhpisa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ittoyola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tok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ʋt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kobakʋt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a̱hli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shki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Ahnit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Nov 5th 1885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fihna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yokachilishki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Yohmi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hosh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anumpa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a̱hli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mako̱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Koat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holitopa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itikba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atokma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bohlilishki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Anumpa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yakohmi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chim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alishki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Hatak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hohchifo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Greggs Logan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osh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pih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ilap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haksi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apissali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hosh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anonti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ohoyo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hohchifo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Naisi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Lomon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ʋt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̱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choka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anta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tuk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o̱ §Greggs Logan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ʋt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April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nitak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atuchina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kosh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cha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huklit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aiessa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tuk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achi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hosh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anumpa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hʋt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isht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ai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onnotoyola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shki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ilʋppat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nan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ʋlhpisa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Chahta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okla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pitoyola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micha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isht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itti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nan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aiya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micha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nan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isht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itti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holo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aiena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ma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kobaffi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oki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yamohmi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hoka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achikosi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mak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inli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ont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yokachit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ishishi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tuko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̱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kʋtʋsh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nan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apisa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ho̱ nan ai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ʋlhpisa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ʋlhpisashki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=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isht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aia̱hla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chi̱ ka̱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himak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April 12th AD 1886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fihna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ʋno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sabbak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isht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ʋlhtahashki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2E25FA1-4A5D-F816-EC4A-A249395129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submit before you the following statement. A man named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Greggs Logan 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who lives in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Bok Homma [Red River] 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County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is reported to have entered the Nation on 12 Aug 1885 with liquor, 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 violation of the laws of the Choctaw Nation.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With this in mind, I arrested him on 05 Nov 1885. So I submit this truthful report to the Honorable Court.</a:t>
            </a:r>
          </a:p>
          <a:p>
            <a:pPr marL="0" indent="0">
              <a:buNone/>
            </a:pP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will tell you the following: This man named Greggs Logan got drunk and then was at the house of a woman named </a:t>
            </a:r>
            <a:r>
              <a:rPr lang="en-US" sz="1600" dirty="0" err="1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Naisi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Lomon. Greggs Logan went on the third day of April and is accused of having attacked her. This violates the laws, traditions, and values of the Choctaw people. </a:t>
            </a:r>
            <a:r>
              <a:rPr lang="en-US" sz="1600" b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So I complete this [petition] with my own hand today on </a:t>
            </a:r>
            <a:r>
              <a:rPr lang="en-US" sz="16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12 April 1886, so that you can quickly arrest him and somebody can judge him.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6C2B7-6147-90D4-4D57-93A0E8232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BFC-1DFE-4F36-8056-84660C140C6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17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86ED0-B180-BCEB-D2E6-B1548F436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Picking one well attested alternation: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a~o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CF3A5-EEB7-51FC-24D3-02825D7E5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Several well-attested pairs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We’ll look at 7: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okp</a:t>
            </a:r>
            <a:r>
              <a:rPr lang="en-US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okp</a:t>
            </a:r>
            <a:r>
              <a:rPr lang="en-US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‘damage’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alht</a:t>
            </a:r>
            <a:r>
              <a:rPr lang="en-US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kowa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alht</a:t>
            </a:r>
            <a:r>
              <a:rPr lang="en-US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kowa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‘selected (pl)’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-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  		-</a:t>
            </a: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 		‘interrogative’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naklo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naklo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‘ask’</a:t>
            </a: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‘field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en-US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klam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	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en-US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klam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	‘bother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 fontAlgn="base">
              <a:buNone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ttola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b="0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ttola</a:t>
            </a: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‘accused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0B3AC-8159-196D-F382-6CC672E1D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BFC-1DFE-4F36-8056-84660C140C6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73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AD86D-2D15-BA68-533F-D8AF9F77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Gathering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BCDE3-2C63-E2F3-8D12-821AFD75E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Get the number of hits for each variant in each text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Until we have all (most?) authors tagged we’re using ‘text’ as proxy (since other than court minute books most authors aren’t repeat petitioners)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Texts with only one hit of a word (or zero) aren’t super insightful, so we’ll ignore those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ABC99-B422-2B2E-58AE-A6F469484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BFC-1DFE-4F36-8056-84660C140C6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7633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F7942-F760-5A20-4B51-385F1524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Total hits for each variant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540F045-1F46-5117-3C6B-D13E29AFFE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6696496"/>
              </p:ext>
            </p:extLst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314450">
                  <a:extLst>
                    <a:ext uri="{9D8B030D-6E8A-4147-A177-3AD203B41FA5}">
                      <a16:colId xmlns:a16="http://schemas.microsoft.com/office/drawing/2014/main" val="235041482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93997224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798080127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3220896090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62655793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1228959899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2399499195"/>
                    </a:ext>
                  </a:extLst>
                </a:gridCol>
                <a:gridCol w="1314450">
                  <a:extLst>
                    <a:ext uri="{9D8B030D-6E8A-4147-A177-3AD203B41FA5}">
                      <a16:colId xmlns:a16="http://schemas.microsoft.com/office/drawing/2014/main" val="42579694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alhtVkowa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okpVni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pVnaklo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atVklam</a:t>
                      </a:r>
                      <a:r>
                        <a:rPr lang="en-US" dirty="0"/>
                        <a:t>-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Vsapa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onVttola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Vn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849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1139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267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985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382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Dominant?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65082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8EBAD9-70A0-29B1-D254-730FE714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BFC-1DFE-4F36-8056-84660C140C6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3869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2D816-419F-B7AD-58D8-5C1F8F77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Distribution in texts with 2+ tokens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FB931C0-F4B2-F560-05AD-93F51C54FC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423821"/>
              </p:ext>
            </p:extLst>
          </p:nvPr>
        </p:nvGraphicFramePr>
        <p:xfrm>
          <a:off x="704752" y="1690688"/>
          <a:ext cx="1078249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6755">
                  <a:extLst>
                    <a:ext uri="{9D8B030D-6E8A-4147-A177-3AD203B41FA5}">
                      <a16:colId xmlns:a16="http://schemas.microsoft.com/office/drawing/2014/main" val="2504196802"/>
                    </a:ext>
                  </a:extLst>
                </a:gridCol>
                <a:gridCol w="1321054">
                  <a:extLst>
                    <a:ext uri="{9D8B030D-6E8A-4147-A177-3AD203B41FA5}">
                      <a16:colId xmlns:a16="http://schemas.microsoft.com/office/drawing/2014/main" val="881112747"/>
                    </a:ext>
                  </a:extLst>
                </a:gridCol>
                <a:gridCol w="1104837">
                  <a:extLst>
                    <a:ext uri="{9D8B030D-6E8A-4147-A177-3AD203B41FA5}">
                      <a16:colId xmlns:a16="http://schemas.microsoft.com/office/drawing/2014/main" val="402839560"/>
                    </a:ext>
                  </a:extLst>
                </a:gridCol>
                <a:gridCol w="1227074">
                  <a:extLst>
                    <a:ext uri="{9D8B030D-6E8A-4147-A177-3AD203B41FA5}">
                      <a16:colId xmlns:a16="http://schemas.microsoft.com/office/drawing/2014/main" val="3990757869"/>
                    </a:ext>
                  </a:extLst>
                </a:gridCol>
                <a:gridCol w="1349312">
                  <a:extLst>
                    <a:ext uri="{9D8B030D-6E8A-4147-A177-3AD203B41FA5}">
                      <a16:colId xmlns:a16="http://schemas.microsoft.com/office/drawing/2014/main" val="2565845417"/>
                    </a:ext>
                  </a:extLst>
                </a:gridCol>
                <a:gridCol w="1104837">
                  <a:extLst>
                    <a:ext uri="{9D8B030D-6E8A-4147-A177-3AD203B41FA5}">
                      <a16:colId xmlns:a16="http://schemas.microsoft.com/office/drawing/2014/main" val="2309449219"/>
                    </a:ext>
                  </a:extLst>
                </a:gridCol>
                <a:gridCol w="1349312">
                  <a:extLst>
                    <a:ext uri="{9D8B030D-6E8A-4147-A177-3AD203B41FA5}">
                      <a16:colId xmlns:a16="http://schemas.microsoft.com/office/drawing/2014/main" val="319121430"/>
                    </a:ext>
                  </a:extLst>
                </a:gridCol>
                <a:gridCol w="1349312">
                  <a:extLst>
                    <a:ext uri="{9D8B030D-6E8A-4147-A177-3AD203B41FA5}">
                      <a16:colId xmlns:a16="http://schemas.microsoft.com/office/drawing/2014/main" val="29847691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2+ hits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alhtVkowa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okpVni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pVnaklo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atVklam</a:t>
                      </a:r>
                      <a:r>
                        <a:rPr lang="en-US" dirty="0"/>
                        <a:t>-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Vsapa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onVttola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  <a:r>
                        <a:rPr lang="en-US" dirty="0" err="1"/>
                        <a:t>hVn</a:t>
                      </a:r>
                      <a:r>
                        <a:rPr lang="en-US" dirty="0"/>
                        <a:t>*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4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Hits in these texts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 A, 21 O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91 A, 1 O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6 A, 803 O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121 A, 10 O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7 A, 57 O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26 A, 232 O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14 A, 444 O</a:t>
                      </a:r>
                      <a:endParaRPr lang="en-US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283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Texts with only 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57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Texts with only 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0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</a:t>
                      </a:r>
                      <a:endParaRPr lang="en-US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21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Texts with both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53999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58BE8E58-FDD6-4C90-2E25-C1F6CDE953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43462701"/>
              </p:ext>
            </p:extLst>
          </p:nvPr>
        </p:nvGraphicFramePr>
        <p:xfrm>
          <a:off x="1098803" y="4032822"/>
          <a:ext cx="999439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5955">
                  <a:extLst>
                    <a:ext uri="{9D8B030D-6E8A-4147-A177-3AD203B41FA5}">
                      <a16:colId xmlns:a16="http://schemas.microsoft.com/office/drawing/2014/main" val="2504196802"/>
                    </a:ext>
                  </a:extLst>
                </a:gridCol>
                <a:gridCol w="1193816">
                  <a:extLst>
                    <a:ext uri="{9D8B030D-6E8A-4147-A177-3AD203B41FA5}">
                      <a16:colId xmlns:a16="http://schemas.microsoft.com/office/drawing/2014/main" val="881112747"/>
                    </a:ext>
                  </a:extLst>
                </a:gridCol>
                <a:gridCol w="1156352">
                  <a:extLst>
                    <a:ext uri="{9D8B030D-6E8A-4147-A177-3AD203B41FA5}">
                      <a16:colId xmlns:a16="http://schemas.microsoft.com/office/drawing/2014/main" val="402839560"/>
                    </a:ext>
                  </a:extLst>
                </a:gridCol>
                <a:gridCol w="1266410">
                  <a:extLst>
                    <a:ext uri="{9D8B030D-6E8A-4147-A177-3AD203B41FA5}">
                      <a16:colId xmlns:a16="http://schemas.microsoft.com/office/drawing/2014/main" val="3990757869"/>
                    </a:ext>
                  </a:extLst>
                </a:gridCol>
                <a:gridCol w="1325897">
                  <a:extLst>
                    <a:ext uri="{9D8B030D-6E8A-4147-A177-3AD203B41FA5}">
                      <a16:colId xmlns:a16="http://schemas.microsoft.com/office/drawing/2014/main" val="2565845417"/>
                    </a:ext>
                  </a:extLst>
                </a:gridCol>
                <a:gridCol w="1457980">
                  <a:extLst>
                    <a:ext uri="{9D8B030D-6E8A-4147-A177-3AD203B41FA5}">
                      <a16:colId xmlns:a16="http://schemas.microsoft.com/office/drawing/2014/main" val="2309449219"/>
                    </a:ext>
                  </a:extLst>
                </a:gridCol>
                <a:gridCol w="1457980">
                  <a:extLst>
                    <a:ext uri="{9D8B030D-6E8A-4147-A177-3AD203B41FA5}">
                      <a16:colId xmlns:a16="http://schemas.microsoft.com/office/drawing/2014/main" val="3191214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3+ hits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okpVni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pVnaklo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atVklam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Vsapa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onVttola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hVn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0545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Hits in these texts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 A, </a:t>
                      </a:r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 A, 85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 A, 3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 A, 100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35 A, 151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 A, 412 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15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Texts with only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5787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Texts with only 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2152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Texts with 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88539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96EB03-10A1-CC56-BD47-D01F8AD0C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BFC-1DFE-4F36-8056-84660C140C6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425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9BD6-8909-E7B9-58BB-DDCDA3401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Things to notice in these data: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CF236-8D70-7497-6F40-5E1A2E9B8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variant is significantly more common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speakers use only the more common/dominant variant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less common variant is almost exclusively used in texts that also contain the more common variant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two groups of speakers: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those who use only the more common form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 those who use both forms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B4698C-6E29-A616-10C3-1EE50AB751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894246"/>
              </p:ext>
            </p:extLst>
          </p:nvPr>
        </p:nvGraphicFramePr>
        <p:xfrm>
          <a:off x="8796528" y="4112090"/>
          <a:ext cx="20181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629">
                  <a:extLst>
                    <a:ext uri="{9D8B030D-6E8A-4147-A177-3AD203B41FA5}">
                      <a16:colId xmlns:a16="http://schemas.microsoft.com/office/drawing/2014/main" val="1708355462"/>
                    </a:ext>
                  </a:extLst>
                </a:gridCol>
                <a:gridCol w="1309529">
                  <a:extLst>
                    <a:ext uri="{9D8B030D-6E8A-4147-A177-3AD203B41FA5}">
                      <a16:colId xmlns:a16="http://schemas.microsoft.com/office/drawing/2014/main" val="90991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taBli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(n&gt;1)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834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19 B, 19 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6236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453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0903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535380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61A78-3E45-4F7C-6045-2FA647323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BFC-1DFE-4F36-8056-84660C140C6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766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A698F-3F74-0BCB-D60B-4D6EE6DDE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the less common variants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D4D42-1D86-1DD7-2AE0-FC12A9038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Different words have different dominant vowels:</a:t>
            </a:r>
          </a:p>
          <a:p>
            <a:pPr lvl="1"/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klam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‘bother’ vs.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ttola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‘accused’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Doesn’t seem to reflect anything phonologically consistent (such as regressive vowel assimilation)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distribution of the less common variants do not overlap between words (e.g. between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klam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‘bother’ and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ttola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‘accused’)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includes looking at texts with only one token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Likely partly a result of so few tokens for many of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3D388B-8694-6981-C9DD-82B07FB55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BFC-1DFE-4F36-8056-84660C140C6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094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61A5D-2478-07AA-0E86-CDE799153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Summary of distributional facts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BA6E0-9506-F9E9-EECA-FA18B91A8F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/a/~/o/ variation is inter-speaker variation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Two groups of speakers for each word: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(a) those who use only the more common form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(b) those who use both forms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/a/~/o/ variation is not a coherent class because there is variation in both: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variant is significantly more common is not consistent (it’s not either always /a/ or always /o/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speakers in group (b) for one word will not necessarily be in group (b) for another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B2A29-856E-EFBB-9313-C9DF76DD4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BFC-1DFE-4F36-8056-84660C140C6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7415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7B6E9-F34B-8195-E60C-5B31DC1AB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does this mean?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F689A-59D7-ABE6-001A-EDF70CD4E3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Because there isn’t clear phonological conditioning, assessing the diachrony is difficult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can’t assume that the stems featuring other types of variation are a consistent class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Which makes them much harder to learn about because they are less well attested in the corpus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C59C8-6C45-ACA8-E176-5FD272F528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BFC-1DFE-4F36-8056-84660C140C6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9426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25676-BB62-7002-2D3C-E51350C86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Conclusion: What do we do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5A7AA-6380-84A8-9C0B-A8E39E121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interests now exist at the intersection of two problems: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of the variants in Byington (1915) aren’t well attested in corpora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distribution of more common variants suggests that we can’t expect different variation pairs to behave similarly (i.e. we can’t generalize over rarer pairs or alternation types)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Other possible approaches?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comparative work like Haas (1945)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Trying to find individual phonological alternations in words that occur in routinized court expressions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Place names from un-digitized 1840s land claims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758DB-69B7-70BB-8E4A-F775F0564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BFC-1DFE-4F36-8056-84660C140C6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378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88410-68A2-7E7A-13EF-5246CDF62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Quick geography</a:t>
            </a:r>
          </a:p>
        </p:txBody>
      </p:sp>
      <p:pic>
        <p:nvPicPr>
          <p:cNvPr id="6" name="Content Placeholder 5" descr="A map of the united states&#10;&#10;Description automatically generated">
            <a:extLst>
              <a:ext uri="{FF2B5EF4-FFF2-40B4-BE49-F238E27FC236}">
                <a16:creationId xmlns:a16="http://schemas.microsoft.com/office/drawing/2014/main" id="{6DD1DA27-27D5-2F80-960C-FF6B9ED73B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948" y="1548318"/>
            <a:ext cx="6166104" cy="462998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2C2C3-1CB3-93D1-0B11-B42129D73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BFC-1DFE-4F36-8056-84660C140C6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6636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5AAA7-6C3F-4C05-9858-6C4679F3AE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225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Thank you!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(feedback/advice is very welcome!)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94D180B-C804-76CE-E486-B525F41A2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BFC-1DFE-4F36-8056-84660C140C6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255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FF1F0-0E2E-56A8-674E-80C383329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100597-041B-789A-51C4-FE53F3B62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Broadwell, George Aaron. (2006).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 Choctaw Reference Grammar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University of Nebraska Publishing.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Byington, Cyrus. (1915).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A Dictionary of the Choctaw Language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Ed. John Swanton. Smithsonian Institute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Haas, Mary. (1945). “Dialects of the Muskogee Language.”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International Journal of American Linguistics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Vol. 11:2. Pp. 69-74.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Ulrich, Charles. (1986).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Choctaw Morphophonology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PhD dissertation. University of California, Los Angeles.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99E03-33D4-48A2-3342-54CAC08D5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BFC-1DFE-4F36-8056-84660C140C6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632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D7413-AC4B-3F16-6167-76161EB8D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Interesting entries in Byington (1915)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AC806-D85A-8B68-C448-43DA406D39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What is Byington (1915)?</a:t>
            </a:r>
          </a:p>
          <a:p>
            <a:pPr lvl="1"/>
            <a:r>
              <a:rPr lang="en-US" i="1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 Dictionary of the Choctaw Language</a:t>
            </a:r>
          </a:p>
          <a:p>
            <a:pPr lvl="1"/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Created via Bible translation work by Cyrus Byington during his time among the Choctaws from 1827-1867</a:t>
            </a:r>
          </a:p>
          <a:p>
            <a:pPr lvl="1"/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Assembled/edited by John Swanton (hence 1915), he appears to have consulted some speakers for additional information</a:t>
            </a:r>
          </a:p>
          <a:p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Pairs of entries that seem related</a:t>
            </a:r>
          </a:p>
          <a:p>
            <a:pPr lvl="1"/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Very phonologically similar, either minimal pairs or varying in similar ways to cognates between Muskogean languages (Haas, 1945)</a:t>
            </a:r>
          </a:p>
          <a:p>
            <a:pPr lvl="1"/>
            <a:r>
              <a:rPr lang="en-US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Similar and often identical definitions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B2D13-3EDF-D6C7-3CED-2842C8A9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BFC-1DFE-4F36-8056-84660C140C6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83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5629B-C66C-AC5F-29C8-C3DFC5DA7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Examples (with modernized orthography)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BA8006-D0CD-9E2D-26FD-0DD625F9D1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644684"/>
              </p:ext>
            </p:extLst>
          </p:nvPr>
        </p:nvGraphicFramePr>
        <p:xfrm>
          <a:off x="838200" y="1825625"/>
          <a:ext cx="10515600" cy="196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7153">
                  <a:extLst>
                    <a:ext uri="{9D8B030D-6E8A-4147-A177-3AD203B41FA5}">
                      <a16:colId xmlns:a16="http://schemas.microsoft.com/office/drawing/2014/main" val="3098621780"/>
                    </a:ext>
                  </a:extLst>
                </a:gridCol>
                <a:gridCol w="883838">
                  <a:extLst>
                    <a:ext uri="{9D8B030D-6E8A-4147-A177-3AD203B41FA5}">
                      <a16:colId xmlns:a16="http://schemas.microsoft.com/office/drawing/2014/main" val="2316729380"/>
                    </a:ext>
                  </a:extLst>
                </a:gridCol>
                <a:gridCol w="3373297">
                  <a:extLst>
                    <a:ext uri="{9D8B030D-6E8A-4147-A177-3AD203B41FA5}">
                      <a16:colId xmlns:a16="http://schemas.microsoft.com/office/drawing/2014/main" val="2577487105"/>
                    </a:ext>
                  </a:extLst>
                </a:gridCol>
                <a:gridCol w="1134427">
                  <a:extLst>
                    <a:ext uri="{9D8B030D-6E8A-4147-A177-3AD203B41FA5}">
                      <a16:colId xmlns:a16="http://schemas.microsoft.com/office/drawing/2014/main" val="1204326997"/>
                    </a:ext>
                  </a:extLst>
                </a:gridCol>
                <a:gridCol w="4526885">
                  <a:extLst>
                    <a:ext uri="{9D8B030D-6E8A-4147-A177-3AD203B41FA5}">
                      <a16:colId xmlns:a16="http://schemas.microsoft.com/office/drawing/2014/main" val="746757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Word 1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Definition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Word 2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Definition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03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(a)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lhpi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indent="0" algn="l" fontAlgn="t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(1) a handle; a haft; a hilt. (q.v.)</a:t>
                      </a:r>
                    </a:p>
                    <a:p>
                      <a:pPr marL="0" indent="0" algn="l" fontAlgn="t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(2) a handle; a hasp.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lhpi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(1) a handle; a haft; a hilt. (q.v.) </a:t>
                      </a:r>
                    </a:p>
                    <a:p>
                      <a:pPr algn="l" fontAlgn="t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(2) a handle; a hasp.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02596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(b)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r>
                        <a:rPr lang="en-US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a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kshofa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singed; scorched; burnt.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n</a:t>
                      </a:r>
                      <a:r>
                        <a:rPr lang="en-US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kshofa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singed; scorched; burnt.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86015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(c)</a:t>
                      </a:r>
                      <a:endParaRPr lang="en-US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r>
                        <a:rPr lang="en-US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yaalichi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 trouble water; to make water wave or ripple, John 4:4[?].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</a:t>
                      </a:r>
                      <a:r>
                        <a:rPr lang="en-US" sz="16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yaalichi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 cause the waves to roll high or to move either in waves or with the tides; to shake water; as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isht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ishko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oka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ʋnit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poalichit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latʋbli</a:t>
                      </a: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, to rinse a cup.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9584393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47BFE2-ED1D-CC19-28E7-13AA842C5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BFC-1DFE-4F36-8056-84660C140C6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838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1602-0FD3-5717-504E-55849B03C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on the variation in Byington (1915)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EF51-690E-953C-7F98-2C7743C08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~1000 pairs of entries like this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More than 100 different variations (e.g. /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/~/y/, /a/~/o/, etc.)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most are instantiated across only a few pairs, while a few appear to be recurring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31 pairs that vary only in /b/~/p/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3337B1-794F-0070-85F7-04B4F10B2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BFC-1DFE-4F36-8056-84660C140C6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741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7F99-2A5F-E67A-7A18-17EC1C376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What are these?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6722E8-E704-AAC0-326F-7CF807259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lot of possibilities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are probably in free variation for all speakers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 Modern Choctaw dialects, variation between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ta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‘cut’ and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ta</a:t>
            </a:r>
            <a:r>
              <a:rPr lang="en-US" b="1" i="1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‘cut’ is the result of optional voicing before the suffix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-li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and most speakers produce both forms (Ulrich, 1986, Broadwell, 2006)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are probably dialect variants</a:t>
            </a:r>
          </a:p>
          <a:p>
            <a:pPr lvl="1"/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Kalakbi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‘valley’ described in the dictionary as “a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Sixtowns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form” referring, to the Southern District of the homeland in Mississippi: i.e. a dialect variant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13D3E-D409-3E43-43C7-B11E5C6C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BFC-1DFE-4F36-8056-84660C140C6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174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04C71-836F-41EB-B83C-4E528F90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Investigating…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667A91-46F3-43EF-4F58-A5A9607EE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possible loci of variation aren’t discernible from the dictionary, but we can try to identify them using corpora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texts that have multiple tokens for the ‘word’ in question: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Variants which are produced by most/all speakers (like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tabli~tapli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should rarely appear alone in a text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Variants which are dialectal should rarely appear together in a text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use the Historical Choctaw Corpus!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A0A57-EB78-9E7F-2F7C-51528A86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BFC-1DFE-4F36-8056-84660C140C6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81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B8E04-672B-0D6F-988C-7B44E2FE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Historical Choctaw Corpus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DF150-00FA-815C-8068-D952A8FD1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630k words of Choctaw from 19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century Choctaw Nation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2315 texts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produced by hundreds of authors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mix of evangelical religious materials and court records/letters to county courts from 1865-1905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some of the evangelical material is Choctaw versions of English language texts, but otherwise all Native text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Most are originally written correspondences or records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But others are transcripts of spoken testimony (neat!)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90F57-9395-779E-D269-AC7A2AD51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BFC-1DFE-4F36-8056-84660C140C6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5368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47A43-DC11-345F-D133-114D43370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046D6-29B2-8675-A53E-FFAD64847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20968" cy="4351338"/>
          </a:xfrm>
        </p:spPr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Texts are tiny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273 words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Less if we take out the minute books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Routinized language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 all fully tagged for speaker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Disproportionately from the southeastern part of the Nation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 if variation is geographically distributed (post-Removal), we might miss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9F05C6-B378-0027-324D-1B89A8CBE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B88BFC-1DFE-4F36-8056-84660C140C67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map of the state of oklahoma&#10;&#10;Description automatically generated">
            <a:extLst>
              <a:ext uri="{FF2B5EF4-FFF2-40B4-BE49-F238E27FC236}">
                <a16:creationId xmlns:a16="http://schemas.microsoft.com/office/drawing/2014/main" id="{9A65CD81-A301-4FA3-28A7-4F7CC01B9A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9168" y="911609"/>
            <a:ext cx="4130040" cy="5034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24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2295</TotalTime>
  <Words>1856</Words>
  <Application>Microsoft Office PowerPoint</Application>
  <PresentationFormat>Widescreen</PresentationFormat>
  <Paragraphs>266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Determining the locus of phonological variation in Historical Choctaw</vt:lpstr>
      <vt:lpstr>Quick geography</vt:lpstr>
      <vt:lpstr>Interesting entries in Byington (1915)</vt:lpstr>
      <vt:lpstr>Examples (with modernized orthography)</vt:lpstr>
      <vt:lpstr>More on the variation in Byington (1915)</vt:lpstr>
      <vt:lpstr>What are these?</vt:lpstr>
      <vt:lpstr>Investigating…</vt:lpstr>
      <vt:lpstr>The Historical Choctaw Corpus</vt:lpstr>
      <vt:lpstr>Problems</vt:lpstr>
      <vt:lpstr>A typical petition: 1885 Red River County- Case No. 019 (159 words)</vt:lpstr>
      <vt:lpstr>Picking one well attested alternation: a~o</vt:lpstr>
      <vt:lpstr>Gathering data</vt:lpstr>
      <vt:lpstr>Total hits for each variant</vt:lpstr>
      <vt:lpstr>Distribution in texts with 2+ tokens</vt:lpstr>
      <vt:lpstr>Things to notice in these data:</vt:lpstr>
      <vt:lpstr>Comparing the less common variants</vt:lpstr>
      <vt:lpstr>Summary of distributional facts</vt:lpstr>
      <vt:lpstr>What does this mean?</vt:lpstr>
      <vt:lpstr>Conclusion: What do we do next?</vt:lpstr>
      <vt:lpstr>Thank you! (feedback/advice is very welcome!)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Seth Katenkamp</dc:creator>
  <cp:lastModifiedBy>Seth Katenkamp</cp:lastModifiedBy>
  <cp:revision>1</cp:revision>
  <dcterms:created xsi:type="dcterms:W3CDTF">2024-11-26T21:52:12Z</dcterms:created>
  <dcterms:modified xsi:type="dcterms:W3CDTF">2024-12-04T18:28:19Z</dcterms:modified>
</cp:coreProperties>
</file>