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70" r:id="rId4"/>
    <p:sldId id="262" r:id="rId5"/>
    <p:sldId id="261" r:id="rId6"/>
    <p:sldId id="264" r:id="rId7"/>
    <p:sldId id="265" r:id="rId8"/>
    <p:sldId id="266" r:id="rId9"/>
    <p:sldId id="267" r:id="rId10"/>
    <p:sldId id="268" r:id="rId11"/>
    <p:sldId id="298" r:id="rId12"/>
    <p:sldId id="287" r:id="rId13"/>
    <p:sldId id="303" r:id="rId14"/>
    <p:sldId id="305" r:id="rId15"/>
    <p:sldId id="281" r:id="rId16"/>
    <p:sldId id="282" r:id="rId17"/>
    <p:sldId id="284" r:id="rId18"/>
    <p:sldId id="299" r:id="rId19"/>
    <p:sldId id="275" r:id="rId20"/>
    <p:sldId id="278" r:id="rId21"/>
    <p:sldId id="312" r:id="rId22"/>
    <p:sldId id="309" r:id="rId23"/>
    <p:sldId id="288" r:id="rId24"/>
    <p:sldId id="308" r:id="rId25"/>
    <p:sldId id="285" r:id="rId26"/>
    <p:sldId id="301" r:id="rId27"/>
    <p:sldId id="302" r:id="rId28"/>
    <p:sldId id="293" r:id="rId29"/>
    <p:sldId id="292" r:id="rId30"/>
    <p:sldId id="294" r:id="rId31"/>
    <p:sldId id="295" r:id="rId32"/>
    <p:sldId id="296" r:id="rId33"/>
    <p:sldId id="297" r:id="rId34"/>
    <p:sldId id="277" r:id="rId35"/>
    <p:sldId id="279" r:id="rId36"/>
    <p:sldId id="307" r:id="rId37"/>
    <p:sldId id="26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5D21E-6E3A-4B7C-AB1F-C9C8EBD7625F}" v="60" dt="2025-05-07T12:56:11.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53" autoAdjust="0"/>
  </p:normalViewPr>
  <p:slideViewPr>
    <p:cSldViewPr snapToGrid="0">
      <p:cViewPr varScale="1">
        <p:scale>
          <a:sx n="61" d="100"/>
          <a:sy n="61" d="100"/>
        </p:scale>
        <p:origin x="7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h Katenkamp" userId="748298833447b0f5" providerId="LiveId" clId="{0775D21E-6E3A-4B7C-AB1F-C9C8EBD7625F}"/>
    <pc:docChg chg="undo custSel addSld delSld modSld sldOrd">
      <pc:chgData name="Seth Katenkamp" userId="748298833447b0f5" providerId="LiveId" clId="{0775D21E-6E3A-4B7C-AB1F-C9C8EBD7625F}" dt="2025-05-07T14:13:24.400" v="27276"/>
      <pc:docMkLst>
        <pc:docMk/>
      </pc:docMkLst>
      <pc:sldChg chg="modSp mod">
        <pc:chgData name="Seth Katenkamp" userId="748298833447b0f5" providerId="LiveId" clId="{0775D21E-6E3A-4B7C-AB1F-C9C8EBD7625F}" dt="2025-05-03T22:57:37.331" v="5805" actId="20577"/>
        <pc:sldMkLst>
          <pc:docMk/>
          <pc:sldMk cId="775492667" sldId="256"/>
        </pc:sldMkLst>
        <pc:spChg chg="mod">
          <ac:chgData name="Seth Katenkamp" userId="748298833447b0f5" providerId="LiveId" clId="{0775D21E-6E3A-4B7C-AB1F-C9C8EBD7625F}" dt="2025-05-03T22:57:37.331" v="5805" actId="20577"/>
          <ac:spMkLst>
            <pc:docMk/>
            <pc:sldMk cId="775492667" sldId="256"/>
            <ac:spMk id="3" creationId="{7E7D0590-1574-7DBF-0E5D-7E455C2B7641}"/>
          </ac:spMkLst>
        </pc:spChg>
      </pc:sldChg>
      <pc:sldChg chg="addSp modSp mod">
        <pc:chgData name="Seth Katenkamp" userId="748298833447b0f5" providerId="LiveId" clId="{0775D21E-6E3A-4B7C-AB1F-C9C8EBD7625F}" dt="2025-05-07T12:54:04.163" v="27217" actId="20577"/>
        <pc:sldMkLst>
          <pc:docMk/>
          <pc:sldMk cId="3745776918" sldId="257"/>
        </pc:sldMkLst>
        <pc:spChg chg="mod">
          <ac:chgData name="Seth Katenkamp" userId="748298833447b0f5" providerId="LiveId" clId="{0775D21E-6E3A-4B7C-AB1F-C9C8EBD7625F}" dt="2025-05-07T12:54:04.163" v="27217" actId="20577"/>
          <ac:spMkLst>
            <pc:docMk/>
            <pc:sldMk cId="3745776918" sldId="257"/>
            <ac:spMk id="3" creationId="{5249A9FC-AC98-7146-84B7-B3D527D450E9}"/>
          </ac:spMkLst>
        </pc:spChg>
        <pc:spChg chg="add mod">
          <ac:chgData name="Seth Katenkamp" userId="748298833447b0f5" providerId="LiveId" clId="{0775D21E-6E3A-4B7C-AB1F-C9C8EBD7625F}" dt="2025-05-07T12:03:18.740" v="26159" actId="14100"/>
          <ac:spMkLst>
            <pc:docMk/>
            <pc:sldMk cId="3745776918" sldId="257"/>
            <ac:spMk id="5" creationId="{B88413A5-1B8C-84E2-2559-F340016E9DAE}"/>
          </ac:spMkLst>
        </pc:spChg>
        <pc:spChg chg="add mod">
          <ac:chgData name="Seth Katenkamp" userId="748298833447b0f5" providerId="LiveId" clId="{0775D21E-6E3A-4B7C-AB1F-C9C8EBD7625F}" dt="2025-05-07T12:03:18.740" v="26159" actId="14100"/>
          <ac:spMkLst>
            <pc:docMk/>
            <pc:sldMk cId="3745776918" sldId="257"/>
            <ac:spMk id="6" creationId="{D2100356-8160-6718-5D56-60D0922A044A}"/>
          </ac:spMkLst>
        </pc:spChg>
        <pc:spChg chg="add mod">
          <ac:chgData name="Seth Katenkamp" userId="748298833447b0f5" providerId="LiveId" clId="{0775D21E-6E3A-4B7C-AB1F-C9C8EBD7625F}" dt="2025-05-07T12:03:18.740" v="26159" actId="14100"/>
          <ac:spMkLst>
            <pc:docMk/>
            <pc:sldMk cId="3745776918" sldId="257"/>
            <ac:spMk id="7" creationId="{54FCFF0B-F0A8-883B-16BF-2D025C867B2B}"/>
          </ac:spMkLst>
        </pc:spChg>
        <pc:spChg chg="add mod">
          <ac:chgData name="Seth Katenkamp" userId="748298833447b0f5" providerId="LiveId" clId="{0775D21E-6E3A-4B7C-AB1F-C9C8EBD7625F}" dt="2025-05-07T12:03:18.740" v="26159" actId="14100"/>
          <ac:spMkLst>
            <pc:docMk/>
            <pc:sldMk cId="3745776918" sldId="257"/>
            <ac:spMk id="11" creationId="{B06DA7F4-71DF-060B-9563-3CF81986F2CB}"/>
          </ac:spMkLst>
        </pc:spChg>
        <pc:spChg chg="add mod">
          <ac:chgData name="Seth Katenkamp" userId="748298833447b0f5" providerId="LiveId" clId="{0775D21E-6E3A-4B7C-AB1F-C9C8EBD7625F}" dt="2025-05-07T12:06:32.507" v="26245" actId="207"/>
          <ac:spMkLst>
            <pc:docMk/>
            <pc:sldMk cId="3745776918" sldId="257"/>
            <ac:spMk id="12" creationId="{FB0353A9-3A5E-01DC-CEE8-036F374CB8E3}"/>
          </ac:spMkLst>
        </pc:spChg>
        <pc:spChg chg="add mod">
          <ac:chgData name="Seth Katenkamp" userId="748298833447b0f5" providerId="LiveId" clId="{0775D21E-6E3A-4B7C-AB1F-C9C8EBD7625F}" dt="2025-05-07T12:05:55.596" v="26240" actId="1037"/>
          <ac:spMkLst>
            <pc:docMk/>
            <pc:sldMk cId="3745776918" sldId="257"/>
            <ac:spMk id="13" creationId="{00FDE384-D90E-13F9-4CAF-7F5974C6B9C3}"/>
          </ac:spMkLst>
        </pc:spChg>
        <pc:spChg chg="add mod">
          <ac:chgData name="Seth Katenkamp" userId="748298833447b0f5" providerId="LiveId" clId="{0775D21E-6E3A-4B7C-AB1F-C9C8EBD7625F}" dt="2025-05-07T12:05:04.975" v="26198" actId="14100"/>
          <ac:spMkLst>
            <pc:docMk/>
            <pc:sldMk cId="3745776918" sldId="257"/>
            <ac:spMk id="14" creationId="{9D7738DE-0EA8-984C-E249-82D5A396A21A}"/>
          </ac:spMkLst>
        </pc:spChg>
        <pc:spChg chg="add mod">
          <ac:chgData name="Seth Katenkamp" userId="748298833447b0f5" providerId="LiveId" clId="{0775D21E-6E3A-4B7C-AB1F-C9C8EBD7625F}" dt="2025-05-07T12:05:19.505" v="26227" actId="1037"/>
          <ac:spMkLst>
            <pc:docMk/>
            <pc:sldMk cId="3745776918" sldId="257"/>
            <ac:spMk id="18" creationId="{FD67AE5B-FE2B-5BD3-FED6-BCE52677F367}"/>
          </ac:spMkLst>
        </pc:spChg>
        <pc:cxnChg chg="add mod">
          <ac:chgData name="Seth Katenkamp" userId="748298833447b0f5" providerId="LiveId" clId="{0775D21E-6E3A-4B7C-AB1F-C9C8EBD7625F}" dt="2025-05-07T12:03:18.740" v="26159" actId="14100"/>
          <ac:cxnSpMkLst>
            <pc:docMk/>
            <pc:sldMk cId="3745776918" sldId="257"/>
            <ac:cxnSpMk id="8" creationId="{3573D64C-88ED-319F-E94D-22C655CE14B9}"/>
          </ac:cxnSpMkLst>
        </pc:cxnChg>
        <pc:cxnChg chg="add mod">
          <ac:chgData name="Seth Katenkamp" userId="748298833447b0f5" providerId="LiveId" clId="{0775D21E-6E3A-4B7C-AB1F-C9C8EBD7625F}" dt="2025-05-07T12:03:18.740" v="26159" actId="14100"/>
          <ac:cxnSpMkLst>
            <pc:docMk/>
            <pc:sldMk cId="3745776918" sldId="257"/>
            <ac:cxnSpMk id="9" creationId="{9ACE429D-6FDE-93D5-DFFE-A3EA3A4CB4F2}"/>
          </ac:cxnSpMkLst>
        </pc:cxnChg>
        <pc:cxnChg chg="add mod">
          <ac:chgData name="Seth Katenkamp" userId="748298833447b0f5" providerId="LiveId" clId="{0775D21E-6E3A-4B7C-AB1F-C9C8EBD7625F}" dt="2025-05-07T12:03:18.740" v="26159" actId="14100"/>
          <ac:cxnSpMkLst>
            <pc:docMk/>
            <pc:sldMk cId="3745776918" sldId="257"/>
            <ac:cxnSpMk id="10" creationId="{06591104-CEA9-DC43-0B16-56E03DA421F5}"/>
          </ac:cxnSpMkLst>
        </pc:cxnChg>
        <pc:cxnChg chg="add mod">
          <ac:chgData name="Seth Katenkamp" userId="748298833447b0f5" providerId="LiveId" clId="{0775D21E-6E3A-4B7C-AB1F-C9C8EBD7625F}" dt="2025-05-07T12:06:40.990" v="26246" actId="208"/>
          <ac:cxnSpMkLst>
            <pc:docMk/>
            <pc:sldMk cId="3745776918" sldId="257"/>
            <ac:cxnSpMk id="15" creationId="{471B812D-A748-C406-EB1B-B26F359B0115}"/>
          </ac:cxnSpMkLst>
        </pc:cxnChg>
        <pc:cxnChg chg="add mod">
          <ac:chgData name="Seth Katenkamp" userId="748298833447b0f5" providerId="LiveId" clId="{0775D21E-6E3A-4B7C-AB1F-C9C8EBD7625F}" dt="2025-05-07T12:05:55.596" v="26240" actId="1037"/>
          <ac:cxnSpMkLst>
            <pc:docMk/>
            <pc:sldMk cId="3745776918" sldId="257"/>
            <ac:cxnSpMk id="16" creationId="{19F16B4A-CA18-D93B-C63B-BA62DAE787BF}"/>
          </ac:cxnSpMkLst>
        </pc:cxnChg>
        <pc:cxnChg chg="add mod">
          <ac:chgData name="Seth Katenkamp" userId="748298833447b0f5" providerId="LiveId" clId="{0775D21E-6E3A-4B7C-AB1F-C9C8EBD7625F}" dt="2025-05-07T12:05:19.505" v="26227" actId="1037"/>
          <ac:cxnSpMkLst>
            <pc:docMk/>
            <pc:sldMk cId="3745776918" sldId="257"/>
            <ac:cxnSpMk id="17" creationId="{B8B7C8AC-0EFC-8597-8693-B815D7665936}"/>
          </ac:cxnSpMkLst>
        </pc:cxnChg>
      </pc:sldChg>
      <pc:sldChg chg="del">
        <pc:chgData name="Seth Katenkamp" userId="748298833447b0f5" providerId="LiveId" clId="{0775D21E-6E3A-4B7C-AB1F-C9C8EBD7625F}" dt="2025-05-07T12:41:09.677" v="26983" actId="2696"/>
        <pc:sldMkLst>
          <pc:docMk/>
          <pc:sldMk cId="2150808732" sldId="258"/>
        </pc:sldMkLst>
      </pc:sldChg>
      <pc:sldChg chg="modSp del mod ord">
        <pc:chgData name="Seth Katenkamp" userId="748298833447b0f5" providerId="LiveId" clId="{0775D21E-6E3A-4B7C-AB1F-C9C8EBD7625F}" dt="2025-05-07T12:57:50.602" v="27257" actId="2696"/>
        <pc:sldMkLst>
          <pc:docMk/>
          <pc:sldMk cId="2015162130" sldId="259"/>
        </pc:sldMkLst>
      </pc:sldChg>
      <pc:sldChg chg="addSp modSp mod">
        <pc:chgData name="Seth Katenkamp" userId="748298833447b0f5" providerId="LiveId" clId="{0775D21E-6E3A-4B7C-AB1F-C9C8EBD7625F}" dt="2025-05-07T12:41:21.307" v="26984" actId="20577"/>
        <pc:sldMkLst>
          <pc:docMk/>
          <pc:sldMk cId="16305201" sldId="260"/>
        </pc:sldMkLst>
        <pc:spChg chg="mod">
          <ac:chgData name="Seth Katenkamp" userId="748298833447b0f5" providerId="LiveId" clId="{0775D21E-6E3A-4B7C-AB1F-C9C8EBD7625F}" dt="2025-05-07T12:41:21.307" v="26984" actId="20577"/>
          <ac:spMkLst>
            <pc:docMk/>
            <pc:sldMk cId="16305201" sldId="260"/>
            <ac:spMk id="3" creationId="{C70CFD0E-1258-0B9D-C392-D7E33D4AB117}"/>
          </ac:spMkLst>
        </pc:spChg>
        <pc:spChg chg="add mod">
          <ac:chgData name="Seth Katenkamp" userId="748298833447b0f5" providerId="LiveId" clId="{0775D21E-6E3A-4B7C-AB1F-C9C8EBD7625F}" dt="2025-05-07T12:13:04.479" v="26864" actId="1035"/>
          <ac:spMkLst>
            <pc:docMk/>
            <pc:sldMk cId="16305201" sldId="260"/>
            <ac:spMk id="5" creationId="{EBA0C67E-508F-6F68-DAB2-FEB38B9B89C4}"/>
          </ac:spMkLst>
        </pc:spChg>
      </pc:sldChg>
      <pc:sldChg chg="modSp mod">
        <pc:chgData name="Seth Katenkamp" userId="748298833447b0f5" providerId="LiveId" clId="{0775D21E-6E3A-4B7C-AB1F-C9C8EBD7625F}" dt="2025-05-07T12:43:32.768" v="27024" actId="20577"/>
        <pc:sldMkLst>
          <pc:docMk/>
          <pc:sldMk cId="3281836903" sldId="261"/>
        </pc:sldMkLst>
        <pc:spChg chg="mod">
          <ac:chgData name="Seth Katenkamp" userId="748298833447b0f5" providerId="LiveId" clId="{0775D21E-6E3A-4B7C-AB1F-C9C8EBD7625F}" dt="2025-05-07T12:43:32.768" v="27024" actId="20577"/>
          <ac:spMkLst>
            <pc:docMk/>
            <pc:sldMk cId="3281836903" sldId="261"/>
            <ac:spMk id="2" creationId="{DFE26525-165A-A59D-2396-913487D85CB2}"/>
          </ac:spMkLst>
        </pc:spChg>
        <pc:spChg chg="mod">
          <ac:chgData name="Seth Katenkamp" userId="748298833447b0f5" providerId="LiveId" clId="{0775D21E-6E3A-4B7C-AB1F-C9C8EBD7625F}" dt="2025-04-30T13:05:26.092" v="354" actId="20577"/>
          <ac:spMkLst>
            <pc:docMk/>
            <pc:sldMk cId="3281836903" sldId="261"/>
            <ac:spMk id="3" creationId="{AF71ABF6-126B-7426-F65E-EB5C1892516E}"/>
          </ac:spMkLst>
        </pc:spChg>
      </pc:sldChg>
      <pc:sldChg chg="modSp new mod ord">
        <pc:chgData name="Seth Katenkamp" userId="748298833447b0f5" providerId="LiveId" clId="{0775D21E-6E3A-4B7C-AB1F-C9C8EBD7625F}" dt="2025-05-07T12:39:54.893" v="26982" actId="20577"/>
        <pc:sldMkLst>
          <pc:docMk/>
          <pc:sldMk cId="2516937340" sldId="262"/>
        </pc:sldMkLst>
        <pc:spChg chg="mod">
          <ac:chgData name="Seth Katenkamp" userId="748298833447b0f5" providerId="LiveId" clId="{0775D21E-6E3A-4B7C-AB1F-C9C8EBD7625F}" dt="2025-04-30T13:05:41.650" v="371" actId="20577"/>
          <ac:spMkLst>
            <pc:docMk/>
            <pc:sldMk cId="2516937340" sldId="262"/>
            <ac:spMk id="2" creationId="{D3AFEBF4-A5AA-1B5F-0D9F-7E3D4884CE98}"/>
          </ac:spMkLst>
        </pc:spChg>
        <pc:spChg chg="mod">
          <ac:chgData name="Seth Katenkamp" userId="748298833447b0f5" providerId="LiveId" clId="{0775D21E-6E3A-4B7C-AB1F-C9C8EBD7625F}" dt="2025-05-07T12:39:54.893" v="26982" actId="20577"/>
          <ac:spMkLst>
            <pc:docMk/>
            <pc:sldMk cId="2516937340" sldId="262"/>
            <ac:spMk id="3" creationId="{19F01F9E-14CD-49AF-5083-CC0F615AF2FF}"/>
          </ac:spMkLst>
        </pc:spChg>
      </pc:sldChg>
      <pc:sldChg chg="modSp new del mod">
        <pc:chgData name="Seth Katenkamp" userId="748298833447b0f5" providerId="LiveId" clId="{0775D21E-6E3A-4B7C-AB1F-C9C8EBD7625F}" dt="2025-05-07T01:15:56.620" v="22920" actId="2696"/>
        <pc:sldMkLst>
          <pc:docMk/>
          <pc:sldMk cId="3620236405" sldId="263"/>
        </pc:sldMkLst>
      </pc:sldChg>
      <pc:sldChg chg="modSp new mod modNotesTx">
        <pc:chgData name="Seth Katenkamp" userId="748298833447b0f5" providerId="LiveId" clId="{0775D21E-6E3A-4B7C-AB1F-C9C8EBD7625F}" dt="2025-05-07T01:28:08.561" v="23962" actId="20577"/>
        <pc:sldMkLst>
          <pc:docMk/>
          <pc:sldMk cId="3788075607" sldId="264"/>
        </pc:sldMkLst>
        <pc:spChg chg="mod">
          <ac:chgData name="Seth Katenkamp" userId="748298833447b0f5" providerId="LiveId" clId="{0775D21E-6E3A-4B7C-AB1F-C9C8EBD7625F}" dt="2025-04-30T13:15:13.167" v="1000" actId="20577"/>
          <ac:spMkLst>
            <pc:docMk/>
            <pc:sldMk cId="3788075607" sldId="264"/>
            <ac:spMk id="2" creationId="{1BE78207-05B0-DC70-F28B-E8AA91BB42DC}"/>
          </ac:spMkLst>
        </pc:spChg>
        <pc:spChg chg="mod">
          <ac:chgData name="Seth Katenkamp" userId="748298833447b0f5" providerId="LiveId" clId="{0775D21E-6E3A-4B7C-AB1F-C9C8EBD7625F}" dt="2025-05-07T01:27:40.597" v="23961" actId="20577"/>
          <ac:spMkLst>
            <pc:docMk/>
            <pc:sldMk cId="3788075607" sldId="264"/>
            <ac:spMk id="3" creationId="{00C762C1-1249-C8F1-93AB-3AF53B3C57D6}"/>
          </ac:spMkLst>
        </pc:spChg>
      </pc:sldChg>
      <pc:sldChg chg="modSp new mod">
        <pc:chgData name="Seth Katenkamp" userId="748298833447b0f5" providerId="LiveId" clId="{0775D21E-6E3A-4B7C-AB1F-C9C8EBD7625F}" dt="2025-05-07T12:50:08.993" v="27042" actId="20577"/>
        <pc:sldMkLst>
          <pc:docMk/>
          <pc:sldMk cId="1389204178" sldId="265"/>
        </pc:sldMkLst>
        <pc:spChg chg="mod">
          <ac:chgData name="Seth Katenkamp" userId="748298833447b0f5" providerId="LiveId" clId="{0775D21E-6E3A-4B7C-AB1F-C9C8EBD7625F}" dt="2025-04-30T13:15:24.485" v="1064" actId="20577"/>
          <ac:spMkLst>
            <pc:docMk/>
            <pc:sldMk cId="1389204178" sldId="265"/>
            <ac:spMk id="2" creationId="{53A7BFEE-92A8-A84F-B729-48DF55054291}"/>
          </ac:spMkLst>
        </pc:spChg>
        <pc:spChg chg="mod">
          <ac:chgData name="Seth Katenkamp" userId="748298833447b0f5" providerId="LiveId" clId="{0775D21E-6E3A-4B7C-AB1F-C9C8EBD7625F}" dt="2025-05-07T12:50:08.993" v="27042" actId="20577"/>
          <ac:spMkLst>
            <pc:docMk/>
            <pc:sldMk cId="1389204178" sldId="265"/>
            <ac:spMk id="3" creationId="{C029E096-9E48-B314-2AD3-60BC3621274A}"/>
          </ac:spMkLst>
        </pc:spChg>
      </pc:sldChg>
      <pc:sldChg chg="modSp new mod modNotesTx">
        <pc:chgData name="Seth Katenkamp" userId="748298833447b0f5" providerId="LiveId" clId="{0775D21E-6E3A-4B7C-AB1F-C9C8EBD7625F}" dt="2025-05-07T12:08:01.643" v="26286" actId="11"/>
        <pc:sldMkLst>
          <pc:docMk/>
          <pc:sldMk cId="3977663723" sldId="266"/>
        </pc:sldMkLst>
        <pc:spChg chg="mod">
          <ac:chgData name="Seth Katenkamp" userId="748298833447b0f5" providerId="LiveId" clId="{0775D21E-6E3A-4B7C-AB1F-C9C8EBD7625F}" dt="2025-04-30T13:29:03.855" v="2182" actId="20577"/>
          <ac:spMkLst>
            <pc:docMk/>
            <pc:sldMk cId="3977663723" sldId="266"/>
            <ac:spMk id="2" creationId="{B84F3264-1F27-2A8C-B4A0-9F7D1573FF6A}"/>
          </ac:spMkLst>
        </pc:spChg>
        <pc:spChg chg="mod">
          <ac:chgData name="Seth Katenkamp" userId="748298833447b0f5" providerId="LiveId" clId="{0775D21E-6E3A-4B7C-AB1F-C9C8EBD7625F}" dt="2025-05-07T12:08:01.643" v="26286" actId="11"/>
          <ac:spMkLst>
            <pc:docMk/>
            <pc:sldMk cId="3977663723" sldId="266"/>
            <ac:spMk id="3" creationId="{CEF64E55-C7CD-B028-0D49-F66896E0F4A8}"/>
          </ac:spMkLst>
        </pc:spChg>
      </pc:sldChg>
      <pc:sldChg chg="modSp new mod">
        <pc:chgData name="Seth Katenkamp" userId="748298833447b0f5" providerId="LiveId" clId="{0775D21E-6E3A-4B7C-AB1F-C9C8EBD7625F}" dt="2025-05-06T17:56:07.616" v="15706" actId="20577"/>
        <pc:sldMkLst>
          <pc:docMk/>
          <pc:sldMk cId="3024624425" sldId="267"/>
        </pc:sldMkLst>
        <pc:spChg chg="mod">
          <ac:chgData name="Seth Katenkamp" userId="748298833447b0f5" providerId="LiveId" clId="{0775D21E-6E3A-4B7C-AB1F-C9C8EBD7625F}" dt="2025-04-30T13:29:15.904" v="2208" actId="20577"/>
          <ac:spMkLst>
            <pc:docMk/>
            <pc:sldMk cId="3024624425" sldId="267"/>
            <ac:spMk id="2" creationId="{C2733215-EBEC-022B-069C-70D918B33CD5}"/>
          </ac:spMkLst>
        </pc:spChg>
        <pc:spChg chg="mod">
          <ac:chgData name="Seth Katenkamp" userId="748298833447b0f5" providerId="LiveId" clId="{0775D21E-6E3A-4B7C-AB1F-C9C8EBD7625F}" dt="2025-05-06T17:56:07.616" v="15706" actId="20577"/>
          <ac:spMkLst>
            <pc:docMk/>
            <pc:sldMk cId="3024624425" sldId="267"/>
            <ac:spMk id="3" creationId="{4039143A-E7EA-5DCF-DCC5-C01380055BF5}"/>
          </ac:spMkLst>
        </pc:spChg>
      </pc:sldChg>
      <pc:sldChg chg="modSp new mod">
        <pc:chgData name="Seth Katenkamp" userId="748298833447b0f5" providerId="LiveId" clId="{0775D21E-6E3A-4B7C-AB1F-C9C8EBD7625F}" dt="2025-05-06T18:00:14.642" v="15739" actId="20577"/>
        <pc:sldMkLst>
          <pc:docMk/>
          <pc:sldMk cId="669733690" sldId="268"/>
        </pc:sldMkLst>
        <pc:spChg chg="mod">
          <ac:chgData name="Seth Katenkamp" userId="748298833447b0f5" providerId="LiveId" clId="{0775D21E-6E3A-4B7C-AB1F-C9C8EBD7625F}" dt="2025-04-30T13:46:38.086" v="3032" actId="20577"/>
          <ac:spMkLst>
            <pc:docMk/>
            <pc:sldMk cId="669733690" sldId="268"/>
            <ac:spMk id="2" creationId="{F9886714-38FE-7FD6-8E82-51142DCC9032}"/>
          </ac:spMkLst>
        </pc:spChg>
        <pc:spChg chg="mod">
          <ac:chgData name="Seth Katenkamp" userId="748298833447b0f5" providerId="LiveId" clId="{0775D21E-6E3A-4B7C-AB1F-C9C8EBD7625F}" dt="2025-05-06T18:00:14.642" v="15739" actId="20577"/>
          <ac:spMkLst>
            <pc:docMk/>
            <pc:sldMk cId="669733690" sldId="268"/>
            <ac:spMk id="3" creationId="{151766B6-0AE5-3436-1FB2-110F4477E475}"/>
          </ac:spMkLst>
        </pc:spChg>
      </pc:sldChg>
      <pc:sldChg chg="modSp new del mod">
        <pc:chgData name="Seth Katenkamp" userId="748298833447b0f5" providerId="LiveId" clId="{0775D21E-6E3A-4B7C-AB1F-C9C8EBD7625F}" dt="2025-05-07T12:58:04.343" v="27258" actId="2696"/>
        <pc:sldMkLst>
          <pc:docMk/>
          <pc:sldMk cId="1227351542" sldId="269"/>
        </pc:sldMkLst>
        <pc:spChg chg="mod">
          <ac:chgData name="Seth Katenkamp" userId="748298833447b0f5" providerId="LiveId" clId="{0775D21E-6E3A-4B7C-AB1F-C9C8EBD7625F}" dt="2025-05-07T12:52:13.263" v="27128" actId="20577"/>
          <ac:spMkLst>
            <pc:docMk/>
            <pc:sldMk cId="1227351542" sldId="269"/>
            <ac:spMk id="2" creationId="{A6349FF8-7D4B-844A-DBFC-605FE941310D}"/>
          </ac:spMkLst>
        </pc:spChg>
        <pc:spChg chg="mod">
          <ac:chgData name="Seth Katenkamp" userId="748298833447b0f5" providerId="LiveId" clId="{0775D21E-6E3A-4B7C-AB1F-C9C8EBD7625F}" dt="2025-05-07T12:52:33.392" v="27150" actId="20577"/>
          <ac:spMkLst>
            <pc:docMk/>
            <pc:sldMk cId="1227351542" sldId="269"/>
            <ac:spMk id="3" creationId="{97C30F10-AFAE-985F-118E-FD475392D8A1}"/>
          </ac:spMkLst>
        </pc:spChg>
      </pc:sldChg>
      <pc:sldChg chg="new del">
        <pc:chgData name="Seth Katenkamp" userId="748298833447b0f5" providerId="LiveId" clId="{0775D21E-6E3A-4B7C-AB1F-C9C8EBD7625F}" dt="2025-04-30T13:58:17.312" v="3290" actId="2696"/>
        <pc:sldMkLst>
          <pc:docMk/>
          <pc:sldMk cId="1657925091" sldId="270"/>
        </pc:sldMkLst>
      </pc:sldChg>
      <pc:sldChg chg="addSp modSp new mod ord">
        <pc:chgData name="Seth Katenkamp" userId="748298833447b0f5" providerId="LiveId" clId="{0775D21E-6E3A-4B7C-AB1F-C9C8EBD7625F}" dt="2025-05-07T12:54:29.515" v="27218" actId="1076"/>
        <pc:sldMkLst>
          <pc:docMk/>
          <pc:sldMk cId="1882406017" sldId="270"/>
        </pc:sldMkLst>
        <pc:spChg chg="add mod">
          <ac:chgData name="Seth Katenkamp" userId="748298833447b0f5" providerId="LiveId" clId="{0775D21E-6E3A-4B7C-AB1F-C9C8EBD7625F}" dt="2025-05-07T12:54:29.515" v="27218" actId="1076"/>
          <ac:spMkLst>
            <pc:docMk/>
            <pc:sldMk cId="1882406017" sldId="270"/>
            <ac:spMk id="3" creationId="{7549326C-057E-4C07-61EC-A82263104076}"/>
          </ac:spMkLst>
        </pc:spChg>
        <pc:spChg chg="add mod">
          <ac:chgData name="Seth Katenkamp" userId="748298833447b0f5" providerId="LiveId" clId="{0775D21E-6E3A-4B7C-AB1F-C9C8EBD7625F}" dt="2025-05-07T12:54:29.515" v="27218" actId="1076"/>
          <ac:spMkLst>
            <pc:docMk/>
            <pc:sldMk cId="1882406017" sldId="270"/>
            <ac:spMk id="4" creationId="{671187E7-AB56-6621-8AA6-273069BEE49D}"/>
          </ac:spMkLst>
        </pc:spChg>
        <pc:spChg chg="add mod">
          <ac:chgData name="Seth Katenkamp" userId="748298833447b0f5" providerId="LiveId" clId="{0775D21E-6E3A-4B7C-AB1F-C9C8EBD7625F}" dt="2025-05-07T12:54:29.515" v="27218" actId="1076"/>
          <ac:spMkLst>
            <pc:docMk/>
            <pc:sldMk cId="1882406017" sldId="270"/>
            <ac:spMk id="5" creationId="{217A32F6-194C-A525-52CF-144C9D8C3DCA}"/>
          </ac:spMkLst>
        </pc:spChg>
        <pc:spChg chg="add mod">
          <ac:chgData name="Seth Katenkamp" userId="748298833447b0f5" providerId="LiveId" clId="{0775D21E-6E3A-4B7C-AB1F-C9C8EBD7625F}" dt="2025-05-07T12:54:29.515" v="27218" actId="1076"/>
          <ac:spMkLst>
            <pc:docMk/>
            <pc:sldMk cId="1882406017" sldId="270"/>
            <ac:spMk id="16" creationId="{6AE3FE1E-D2AD-F49C-4FF6-96C807395500}"/>
          </ac:spMkLst>
        </pc:spChg>
        <pc:cxnChg chg="add mod">
          <ac:chgData name="Seth Katenkamp" userId="748298833447b0f5" providerId="LiveId" clId="{0775D21E-6E3A-4B7C-AB1F-C9C8EBD7625F}" dt="2025-05-07T12:54:29.515" v="27218" actId="1076"/>
          <ac:cxnSpMkLst>
            <pc:docMk/>
            <pc:sldMk cId="1882406017" sldId="270"/>
            <ac:cxnSpMk id="7" creationId="{D940DB17-DF24-404D-7E53-13C5CBA0308C}"/>
          </ac:cxnSpMkLst>
        </pc:cxnChg>
        <pc:cxnChg chg="add mod">
          <ac:chgData name="Seth Katenkamp" userId="748298833447b0f5" providerId="LiveId" clId="{0775D21E-6E3A-4B7C-AB1F-C9C8EBD7625F}" dt="2025-05-07T12:54:29.515" v="27218" actId="1076"/>
          <ac:cxnSpMkLst>
            <pc:docMk/>
            <pc:sldMk cId="1882406017" sldId="270"/>
            <ac:cxnSpMk id="8" creationId="{B9CEF66C-2811-A52E-9540-22689E74C6C5}"/>
          </ac:cxnSpMkLst>
        </pc:cxnChg>
        <pc:cxnChg chg="add mod">
          <ac:chgData name="Seth Katenkamp" userId="748298833447b0f5" providerId="LiveId" clId="{0775D21E-6E3A-4B7C-AB1F-C9C8EBD7625F}" dt="2025-05-07T12:54:29.515" v="27218" actId="1076"/>
          <ac:cxnSpMkLst>
            <pc:docMk/>
            <pc:sldMk cId="1882406017" sldId="270"/>
            <ac:cxnSpMk id="15" creationId="{AB0D0847-4ACE-F0BA-6B6F-9C275BABD901}"/>
          </ac:cxnSpMkLst>
        </pc:cxnChg>
      </pc:sldChg>
      <pc:sldChg chg="modSp add del mod ord">
        <pc:chgData name="Seth Katenkamp" userId="748298833447b0f5" providerId="LiveId" clId="{0775D21E-6E3A-4B7C-AB1F-C9C8EBD7625F}" dt="2025-05-06T17:16:48.280" v="15181" actId="2696"/>
        <pc:sldMkLst>
          <pc:docMk/>
          <pc:sldMk cId="3751898866" sldId="271"/>
        </pc:sldMkLst>
      </pc:sldChg>
      <pc:sldChg chg="modSp new del mod ord">
        <pc:chgData name="Seth Katenkamp" userId="748298833447b0f5" providerId="LiveId" clId="{0775D21E-6E3A-4B7C-AB1F-C9C8EBD7625F}" dt="2025-05-07T12:58:09.294" v="27259" actId="2696"/>
        <pc:sldMkLst>
          <pc:docMk/>
          <pc:sldMk cId="3175352506" sldId="272"/>
        </pc:sldMkLst>
        <pc:spChg chg="mod">
          <ac:chgData name="Seth Katenkamp" userId="748298833447b0f5" providerId="LiveId" clId="{0775D21E-6E3A-4B7C-AB1F-C9C8EBD7625F}" dt="2025-05-07T12:53:15.958" v="27195" actId="20577"/>
          <ac:spMkLst>
            <pc:docMk/>
            <pc:sldMk cId="3175352506" sldId="272"/>
            <ac:spMk id="3" creationId="{CB3C5E67-AB5E-3605-1A75-06E985BF06DC}"/>
          </ac:spMkLst>
        </pc:spChg>
      </pc:sldChg>
      <pc:sldChg chg="modSp add del mod ord">
        <pc:chgData name="Seth Katenkamp" userId="748298833447b0f5" providerId="LiveId" clId="{0775D21E-6E3A-4B7C-AB1F-C9C8EBD7625F}" dt="2025-05-06T17:17:40.982" v="15187" actId="2696"/>
        <pc:sldMkLst>
          <pc:docMk/>
          <pc:sldMk cId="3993671807" sldId="273"/>
        </pc:sldMkLst>
      </pc:sldChg>
      <pc:sldChg chg="modSp add del mod ord">
        <pc:chgData name="Seth Katenkamp" userId="748298833447b0f5" providerId="LiveId" clId="{0775D21E-6E3A-4B7C-AB1F-C9C8EBD7625F}" dt="2025-05-06T17:18:45.909" v="15195" actId="2696"/>
        <pc:sldMkLst>
          <pc:docMk/>
          <pc:sldMk cId="4077448686" sldId="274"/>
        </pc:sldMkLst>
      </pc:sldChg>
      <pc:sldChg chg="modSp new mod">
        <pc:chgData name="Seth Katenkamp" userId="748298833447b0f5" providerId="LiveId" clId="{0775D21E-6E3A-4B7C-AB1F-C9C8EBD7625F}" dt="2025-05-07T00:15:40.894" v="20985" actId="20577"/>
        <pc:sldMkLst>
          <pc:docMk/>
          <pc:sldMk cId="1334600319" sldId="275"/>
        </pc:sldMkLst>
        <pc:spChg chg="mod">
          <ac:chgData name="Seth Katenkamp" userId="748298833447b0f5" providerId="LiveId" clId="{0775D21E-6E3A-4B7C-AB1F-C9C8EBD7625F}" dt="2025-04-30T14:06:36.133" v="3473" actId="20577"/>
          <ac:spMkLst>
            <pc:docMk/>
            <pc:sldMk cId="1334600319" sldId="275"/>
            <ac:spMk id="2" creationId="{2B605A37-0C4D-1FB7-C225-C2C459B89B4C}"/>
          </ac:spMkLst>
        </pc:spChg>
        <pc:spChg chg="mod">
          <ac:chgData name="Seth Katenkamp" userId="748298833447b0f5" providerId="LiveId" clId="{0775D21E-6E3A-4B7C-AB1F-C9C8EBD7625F}" dt="2025-05-07T00:15:40.894" v="20985" actId="20577"/>
          <ac:spMkLst>
            <pc:docMk/>
            <pc:sldMk cId="1334600319" sldId="275"/>
            <ac:spMk id="3" creationId="{212E7118-9B1B-74D3-9EF8-7C0F380CA8A0}"/>
          </ac:spMkLst>
        </pc:spChg>
      </pc:sldChg>
      <pc:sldChg chg="modSp new del mod ord">
        <pc:chgData name="Seth Katenkamp" userId="748298833447b0f5" providerId="LiveId" clId="{0775D21E-6E3A-4B7C-AB1F-C9C8EBD7625F}" dt="2025-05-07T11:06:23.820" v="25310" actId="2696"/>
        <pc:sldMkLst>
          <pc:docMk/>
          <pc:sldMk cId="3018696087" sldId="276"/>
        </pc:sldMkLst>
      </pc:sldChg>
      <pc:sldChg chg="modSp new mod">
        <pc:chgData name="Seth Katenkamp" userId="748298833447b0f5" providerId="LiveId" clId="{0775D21E-6E3A-4B7C-AB1F-C9C8EBD7625F}" dt="2025-04-30T14:11:43.728" v="3891" actId="313"/>
        <pc:sldMkLst>
          <pc:docMk/>
          <pc:sldMk cId="1918137854" sldId="277"/>
        </pc:sldMkLst>
        <pc:spChg chg="mod">
          <ac:chgData name="Seth Katenkamp" userId="748298833447b0f5" providerId="LiveId" clId="{0775D21E-6E3A-4B7C-AB1F-C9C8EBD7625F}" dt="2025-04-30T14:11:37.325" v="3871" actId="20577"/>
          <ac:spMkLst>
            <pc:docMk/>
            <pc:sldMk cId="1918137854" sldId="277"/>
            <ac:spMk id="2" creationId="{63DF05BB-FEC6-6283-386C-FF086EBD560C}"/>
          </ac:spMkLst>
        </pc:spChg>
        <pc:spChg chg="mod">
          <ac:chgData name="Seth Katenkamp" userId="748298833447b0f5" providerId="LiveId" clId="{0775D21E-6E3A-4B7C-AB1F-C9C8EBD7625F}" dt="2025-04-30T14:11:43.728" v="3891" actId="313"/>
          <ac:spMkLst>
            <pc:docMk/>
            <pc:sldMk cId="1918137854" sldId="277"/>
            <ac:spMk id="3" creationId="{5DABB101-CC00-C2A8-3408-709A36715A01}"/>
          </ac:spMkLst>
        </pc:spChg>
      </pc:sldChg>
      <pc:sldChg chg="modSp new mod">
        <pc:chgData name="Seth Katenkamp" userId="748298833447b0f5" providerId="LiveId" clId="{0775D21E-6E3A-4B7C-AB1F-C9C8EBD7625F}" dt="2025-05-07T11:54:54.111" v="25743" actId="313"/>
        <pc:sldMkLst>
          <pc:docMk/>
          <pc:sldMk cId="3870000065" sldId="278"/>
        </pc:sldMkLst>
        <pc:spChg chg="mod">
          <ac:chgData name="Seth Katenkamp" userId="748298833447b0f5" providerId="LiveId" clId="{0775D21E-6E3A-4B7C-AB1F-C9C8EBD7625F}" dt="2025-04-30T14:13:16.661" v="3932" actId="20577"/>
          <ac:spMkLst>
            <pc:docMk/>
            <pc:sldMk cId="3870000065" sldId="278"/>
            <ac:spMk id="2" creationId="{E6210DD7-37DA-7678-CB5A-C32311C5FE26}"/>
          </ac:spMkLst>
        </pc:spChg>
        <pc:spChg chg="mod">
          <ac:chgData name="Seth Katenkamp" userId="748298833447b0f5" providerId="LiveId" clId="{0775D21E-6E3A-4B7C-AB1F-C9C8EBD7625F}" dt="2025-05-07T11:54:54.111" v="25743" actId="313"/>
          <ac:spMkLst>
            <pc:docMk/>
            <pc:sldMk cId="3870000065" sldId="278"/>
            <ac:spMk id="3" creationId="{E6543600-B138-D637-87B7-304D5271E3B4}"/>
          </ac:spMkLst>
        </pc:spChg>
      </pc:sldChg>
      <pc:sldChg chg="addSp delSp modSp new mod ord">
        <pc:chgData name="Seth Katenkamp" userId="748298833447b0f5" providerId="LiveId" clId="{0775D21E-6E3A-4B7C-AB1F-C9C8EBD7625F}" dt="2025-05-06T23:24:23.455" v="19997" actId="1038"/>
        <pc:sldMkLst>
          <pc:docMk/>
          <pc:sldMk cId="3454652747" sldId="279"/>
        </pc:sldMkLst>
        <pc:spChg chg="mod">
          <ac:chgData name="Seth Katenkamp" userId="748298833447b0f5" providerId="LiveId" clId="{0775D21E-6E3A-4B7C-AB1F-C9C8EBD7625F}" dt="2025-05-06T23:15:45.198" v="19678" actId="20577"/>
          <ac:spMkLst>
            <pc:docMk/>
            <pc:sldMk cId="3454652747" sldId="279"/>
            <ac:spMk id="2" creationId="{97486EE4-56CC-B4CE-3668-4B8D99422058}"/>
          </ac:spMkLst>
        </pc:spChg>
        <pc:spChg chg="del mod">
          <ac:chgData name="Seth Katenkamp" userId="748298833447b0f5" providerId="LiveId" clId="{0775D21E-6E3A-4B7C-AB1F-C9C8EBD7625F}" dt="2025-05-06T23:15:34.411" v="19651" actId="478"/>
          <ac:spMkLst>
            <pc:docMk/>
            <pc:sldMk cId="3454652747" sldId="279"/>
            <ac:spMk id="3" creationId="{F35E59CB-DAAF-16BF-614F-A1A4E37BD67A}"/>
          </ac:spMkLst>
        </pc:spChg>
        <pc:spChg chg="add mod">
          <ac:chgData name="Seth Katenkamp" userId="748298833447b0f5" providerId="LiveId" clId="{0775D21E-6E3A-4B7C-AB1F-C9C8EBD7625F}" dt="2025-05-06T23:24:23.455" v="19997" actId="1038"/>
          <ac:spMkLst>
            <pc:docMk/>
            <pc:sldMk cId="3454652747" sldId="279"/>
            <ac:spMk id="5" creationId="{83F8A5E6-BB38-3D0D-2F2C-3C891D843682}"/>
          </ac:spMkLst>
        </pc:spChg>
        <pc:spChg chg="add mod">
          <ac:chgData name="Seth Katenkamp" userId="748298833447b0f5" providerId="LiveId" clId="{0775D21E-6E3A-4B7C-AB1F-C9C8EBD7625F}" dt="2025-05-06T23:24:23.455" v="19997" actId="1038"/>
          <ac:spMkLst>
            <pc:docMk/>
            <pc:sldMk cId="3454652747" sldId="279"/>
            <ac:spMk id="6" creationId="{83107F29-B125-0C02-5D74-2DF967DBC41E}"/>
          </ac:spMkLst>
        </pc:spChg>
        <pc:spChg chg="add mod">
          <ac:chgData name="Seth Katenkamp" userId="748298833447b0f5" providerId="LiveId" clId="{0775D21E-6E3A-4B7C-AB1F-C9C8EBD7625F}" dt="2025-05-06T23:24:23.455" v="19997" actId="1038"/>
          <ac:spMkLst>
            <pc:docMk/>
            <pc:sldMk cId="3454652747" sldId="279"/>
            <ac:spMk id="7" creationId="{4874CF2F-EFFC-A74A-0384-D22F90234985}"/>
          </ac:spMkLst>
        </pc:spChg>
        <pc:spChg chg="add mod">
          <ac:chgData name="Seth Katenkamp" userId="748298833447b0f5" providerId="LiveId" clId="{0775D21E-6E3A-4B7C-AB1F-C9C8EBD7625F}" dt="2025-05-06T23:24:23.455" v="19997" actId="1038"/>
          <ac:spMkLst>
            <pc:docMk/>
            <pc:sldMk cId="3454652747" sldId="279"/>
            <ac:spMk id="8" creationId="{23EFE603-6BC5-AA02-0B59-1A6B42F31DB5}"/>
          </ac:spMkLst>
        </pc:spChg>
        <pc:spChg chg="add mod">
          <ac:chgData name="Seth Katenkamp" userId="748298833447b0f5" providerId="LiveId" clId="{0775D21E-6E3A-4B7C-AB1F-C9C8EBD7625F}" dt="2025-05-06T23:24:23.455" v="19997" actId="1038"/>
          <ac:spMkLst>
            <pc:docMk/>
            <pc:sldMk cId="3454652747" sldId="279"/>
            <ac:spMk id="9" creationId="{974CAEF9-A6D8-BB9D-A723-9293C59BADAD}"/>
          </ac:spMkLst>
        </pc:spChg>
        <pc:spChg chg="add mod">
          <ac:chgData name="Seth Katenkamp" userId="748298833447b0f5" providerId="LiveId" clId="{0775D21E-6E3A-4B7C-AB1F-C9C8EBD7625F}" dt="2025-05-06T23:24:23.455" v="19997" actId="1038"/>
          <ac:spMkLst>
            <pc:docMk/>
            <pc:sldMk cId="3454652747" sldId="279"/>
            <ac:spMk id="10" creationId="{A19E1044-B5AC-EBAB-D279-E4E3E2AB610A}"/>
          </ac:spMkLst>
        </pc:spChg>
        <pc:cxnChg chg="add mod">
          <ac:chgData name="Seth Katenkamp" userId="748298833447b0f5" providerId="LiveId" clId="{0775D21E-6E3A-4B7C-AB1F-C9C8EBD7625F}" dt="2025-05-06T23:20:21.011" v="19836" actId="13822"/>
          <ac:cxnSpMkLst>
            <pc:docMk/>
            <pc:sldMk cId="3454652747" sldId="279"/>
            <ac:cxnSpMk id="12" creationId="{5381A678-B804-320D-ED72-00AE34C7529D}"/>
          </ac:cxnSpMkLst>
        </pc:cxnChg>
        <pc:cxnChg chg="add mod">
          <ac:chgData name="Seth Katenkamp" userId="748298833447b0f5" providerId="LiveId" clId="{0775D21E-6E3A-4B7C-AB1F-C9C8EBD7625F}" dt="2025-05-06T23:24:23.455" v="19997" actId="1038"/>
          <ac:cxnSpMkLst>
            <pc:docMk/>
            <pc:sldMk cId="3454652747" sldId="279"/>
            <ac:cxnSpMk id="15" creationId="{612D046E-2D97-906A-3B46-84B8018501F3}"/>
          </ac:cxnSpMkLst>
        </pc:cxnChg>
        <pc:cxnChg chg="add mod">
          <ac:chgData name="Seth Katenkamp" userId="748298833447b0f5" providerId="LiveId" clId="{0775D21E-6E3A-4B7C-AB1F-C9C8EBD7625F}" dt="2025-05-06T23:24:23.455" v="19997" actId="1038"/>
          <ac:cxnSpMkLst>
            <pc:docMk/>
            <pc:sldMk cId="3454652747" sldId="279"/>
            <ac:cxnSpMk id="17" creationId="{DAE31BFA-40C9-A663-8B03-2D80A46070DC}"/>
          </ac:cxnSpMkLst>
        </pc:cxnChg>
        <pc:cxnChg chg="add mod">
          <ac:chgData name="Seth Katenkamp" userId="748298833447b0f5" providerId="LiveId" clId="{0775D21E-6E3A-4B7C-AB1F-C9C8EBD7625F}" dt="2025-05-06T23:21:42.667" v="19867" actId="1076"/>
          <ac:cxnSpMkLst>
            <pc:docMk/>
            <pc:sldMk cId="3454652747" sldId="279"/>
            <ac:cxnSpMk id="19" creationId="{073FC68A-0755-606F-0ABA-106AB5F1C3EC}"/>
          </ac:cxnSpMkLst>
        </pc:cxnChg>
        <pc:cxnChg chg="add mod">
          <ac:chgData name="Seth Katenkamp" userId="748298833447b0f5" providerId="LiveId" clId="{0775D21E-6E3A-4B7C-AB1F-C9C8EBD7625F}" dt="2025-05-06T23:21:46.729" v="19878" actId="1036"/>
          <ac:cxnSpMkLst>
            <pc:docMk/>
            <pc:sldMk cId="3454652747" sldId="279"/>
            <ac:cxnSpMk id="21" creationId="{1FC9D07E-07E8-7BDF-C3A8-F630D6F4DE2C}"/>
          </ac:cxnSpMkLst>
        </pc:cxnChg>
        <pc:cxnChg chg="add mod">
          <ac:chgData name="Seth Katenkamp" userId="748298833447b0f5" providerId="LiveId" clId="{0775D21E-6E3A-4B7C-AB1F-C9C8EBD7625F}" dt="2025-05-06T23:23:38.877" v="19929" actId="1037"/>
          <ac:cxnSpMkLst>
            <pc:docMk/>
            <pc:sldMk cId="3454652747" sldId="279"/>
            <ac:cxnSpMk id="27" creationId="{9D53D1B9-0135-44EC-BD58-2FBCFB4C5ABF}"/>
          </ac:cxnSpMkLst>
        </pc:cxnChg>
        <pc:cxnChg chg="add mod">
          <ac:chgData name="Seth Katenkamp" userId="748298833447b0f5" providerId="LiveId" clId="{0775D21E-6E3A-4B7C-AB1F-C9C8EBD7625F}" dt="2025-05-06T23:23:38.877" v="19929" actId="1037"/>
          <ac:cxnSpMkLst>
            <pc:docMk/>
            <pc:sldMk cId="3454652747" sldId="279"/>
            <ac:cxnSpMk id="29" creationId="{3B67931C-74BE-604C-1666-A9E5B2081C53}"/>
          </ac:cxnSpMkLst>
        </pc:cxnChg>
        <pc:cxnChg chg="add mod">
          <ac:chgData name="Seth Katenkamp" userId="748298833447b0f5" providerId="LiveId" clId="{0775D21E-6E3A-4B7C-AB1F-C9C8EBD7625F}" dt="2025-05-06T23:24:23.455" v="19997" actId="1038"/>
          <ac:cxnSpMkLst>
            <pc:docMk/>
            <pc:sldMk cId="3454652747" sldId="279"/>
            <ac:cxnSpMk id="32" creationId="{ED6EFD3A-3721-AC19-9039-709FC3A63860}"/>
          </ac:cxnSpMkLst>
        </pc:cxnChg>
        <pc:cxnChg chg="add mod">
          <ac:chgData name="Seth Katenkamp" userId="748298833447b0f5" providerId="LiveId" clId="{0775D21E-6E3A-4B7C-AB1F-C9C8EBD7625F}" dt="2025-05-06T23:24:23.455" v="19997" actId="1038"/>
          <ac:cxnSpMkLst>
            <pc:docMk/>
            <pc:sldMk cId="3454652747" sldId="279"/>
            <ac:cxnSpMk id="35" creationId="{5BBF85AC-0154-9514-2E6F-6967E2A90115}"/>
          </ac:cxnSpMkLst>
        </pc:cxnChg>
      </pc:sldChg>
      <pc:sldChg chg="modSp new add del mod ord">
        <pc:chgData name="Seth Katenkamp" userId="748298833447b0f5" providerId="LiveId" clId="{0775D21E-6E3A-4B7C-AB1F-C9C8EBD7625F}" dt="2025-05-06T23:15:23.200" v="19592" actId="2696"/>
        <pc:sldMkLst>
          <pc:docMk/>
          <pc:sldMk cId="1527107100" sldId="280"/>
        </pc:sldMkLst>
      </pc:sldChg>
      <pc:sldChg chg="addSp delSp modSp new mod modNotesTx">
        <pc:chgData name="Seth Katenkamp" userId="748298833447b0f5" providerId="LiveId" clId="{0775D21E-6E3A-4B7C-AB1F-C9C8EBD7625F}" dt="2025-05-04T01:00:34.494" v="8528" actId="20577"/>
        <pc:sldMkLst>
          <pc:docMk/>
          <pc:sldMk cId="1197830180" sldId="281"/>
        </pc:sldMkLst>
        <pc:spChg chg="mod">
          <ac:chgData name="Seth Katenkamp" userId="748298833447b0f5" providerId="LiveId" clId="{0775D21E-6E3A-4B7C-AB1F-C9C8EBD7625F}" dt="2025-04-30T14:20:00.338" v="4665" actId="20577"/>
          <ac:spMkLst>
            <pc:docMk/>
            <pc:sldMk cId="1197830180" sldId="281"/>
            <ac:spMk id="2" creationId="{3928404D-5CEA-453B-EFCE-698A212DF9CD}"/>
          </ac:spMkLst>
        </pc:spChg>
        <pc:spChg chg="mod">
          <ac:chgData name="Seth Katenkamp" userId="748298833447b0f5" providerId="LiveId" clId="{0775D21E-6E3A-4B7C-AB1F-C9C8EBD7625F}" dt="2025-04-30T15:45:31.830" v="5730" actId="1035"/>
          <ac:spMkLst>
            <pc:docMk/>
            <pc:sldMk cId="1197830180" sldId="281"/>
            <ac:spMk id="3" creationId="{84B1D8CB-37F8-F3C1-C5B0-CF8476B83A83}"/>
          </ac:spMkLst>
        </pc:spChg>
        <pc:picChg chg="add mod modCrop">
          <ac:chgData name="Seth Katenkamp" userId="748298833447b0f5" providerId="LiveId" clId="{0775D21E-6E3A-4B7C-AB1F-C9C8EBD7625F}" dt="2025-04-30T15:45:23.347" v="5717" actId="1038"/>
          <ac:picMkLst>
            <pc:docMk/>
            <pc:sldMk cId="1197830180" sldId="281"/>
            <ac:picMk id="5" creationId="{5B6FDE68-A324-4601-5181-80FB0B42E514}"/>
          </ac:picMkLst>
        </pc:picChg>
      </pc:sldChg>
      <pc:sldChg chg="addSp delSp modSp new mod">
        <pc:chgData name="Seth Katenkamp" userId="748298833447b0f5" providerId="LiveId" clId="{0775D21E-6E3A-4B7C-AB1F-C9C8EBD7625F}" dt="2025-05-06T18:05:39.133" v="15751" actId="20577"/>
        <pc:sldMkLst>
          <pc:docMk/>
          <pc:sldMk cId="1772685209" sldId="282"/>
        </pc:sldMkLst>
        <pc:spChg chg="mod">
          <ac:chgData name="Seth Katenkamp" userId="748298833447b0f5" providerId="LiveId" clId="{0775D21E-6E3A-4B7C-AB1F-C9C8EBD7625F}" dt="2025-05-06T18:05:39.133" v="15751" actId="20577"/>
          <ac:spMkLst>
            <pc:docMk/>
            <pc:sldMk cId="1772685209" sldId="282"/>
            <ac:spMk id="2" creationId="{2F67CED3-2C0E-C68D-96B0-ED37692E438C}"/>
          </ac:spMkLst>
        </pc:spChg>
        <pc:spChg chg="add mod">
          <ac:chgData name="Seth Katenkamp" userId="748298833447b0f5" providerId="LiveId" clId="{0775D21E-6E3A-4B7C-AB1F-C9C8EBD7625F}" dt="2025-04-30T15:41:07.472" v="5401" actId="1036"/>
          <ac:spMkLst>
            <pc:docMk/>
            <pc:sldMk cId="1772685209" sldId="282"/>
            <ac:spMk id="5" creationId="{8CFBC4CA-F991-002A-1A08-9468905A4EDD}"/>
          </ac:spMkLst>
        </pc:spChg>
        <pc:spChg chg="add mod">
          <ac:chgData name="Seth Katenkamp" userId="748298833447b0f5" providerId="LiveId" clId="{0775D21E-6E3A-4B7C-AB1F-C9C8EBD7625F}" dt="2025-04-30T17:13:28.783" v="5797" actId="20577"/>
          <ac:spMkLst>
            <pc:docMk/>
            <pc:sldMk cId="1772685209" sldId="282"/>
            <ac:spMk id="6" creationId="{DF9197A7-9AB4-3249-E3EA-078DE39E4369}"/>
          </ac:spMkLst>
        </pc:spChg>
        <pc:spChg chg="add mod">
          <ac:chgData name="Seth Katenkamp" userId="748298833447b0f5" providerId="LiveId" clId="{0775D21E-6E3A-4B7C-AB1F-C9C8EBD7625F}" dt="2025-04-30T15:41:07.472" v="5401" actId="1036"/>
          <ac:spMkLst>
            <pc:docMk/>
            <pc:sldMk cId="1772685209" sldId="282"/>
            <ac:spMk id="7" creationId="{BD74CFBA-6F75-9FF2-BDE9-A93040567248}"/>
          </ac:spMkLst>
        </pc:spChg>
        <pc:spChg chg="add mod">
          <ac:chgData name="Seth Katenkamp" userId="748298833447b0f5" providerId="LiveId" clId="{0775D21E-6E3A-4B7C-AB1F-C9C8EBD7625F}" dt="2025-04-30T15:41:07.472" v="5401" actId="1036"/>
          <ac:spMkLst>
            <pc:docMk/>
            <pc:sldMk cId="1772685209" sldId="282"/>
            <ac:spMk id="8" creationId="{A3C0ACA6-4B2A-C7A3-6985-991C07AD9556}"/>
          </ac:spMkLst>
        </pc:spChg>
        <pc:cxnChg chg="add mod">
          <ac:chgData name="Seth Katenkamp" userId="748298833447b0f5" providerId="LiveId" clId="{0775D21E-6E3A-4B7C-AB1F-C9C8EBD7625F}" dt="2025-04-30T15:41:07.472" v="5401" actId="1036"/>
          <ac:cxnSpMkLst>
            <pc:docMk/>
            <pc:sldMk cId="1772685209" sldId="282"/>
            <ac:cxnSpMk id="10" creationId="{8896CDF4-2354-0F06-35E1-6A65E930E4B2}"/>
          </ac:cxnSpMkLst>
        </pc:cxnChg>
        <pc:cxnChg chg="add mod">
          <ac:chgData name="Seth Katenkamp" userId="748298833447b0f5" providerId="LiveId" clId="{0775D21E-6E3A-4B7C-AB1F-C9C8EBD7625F}" dt="2025-04-30T15:41:07.472" v="5401" actId="1036"/>
          <ac:cxnSpMkLst>
            <pc:docMk/>
            <pc:sldMk cId="1772685209" sldId="282"/>
            <ac:cxnSpMk id="12" creationId="{165D391C-967A-D04E-221F-27205FC55B8C}"/>
          </ac:cxnSpMkLst>
        </pc:cxnChg>
        <pc:cxnChg chg="add mod">
          <ac:chgData name="Seth Katenkamp" userId="748298833447b0f5" providerId="LiveId" clId="{0775D21E-6E3A-4B7C-AB1F-C9C8EBD7625F}" dt="2025-04-30T15:41:07.472" v="5401" actId="1036"/>
          <ac:cxnSpMkLst>
            <pc:docMk/>
            <pc:sldMk cId="1772685209" sldId="282"/>
            <ac:cxnSpMk id="14" creationId="{C7EE11B5-73AE-3609-6006-2CA4FD2352A4}"/>
          </ac:cxnSpMkLst>
        </pc:cxnChg>
        <pc:cxnChg chg="add mod">
          <ac:chgData name="Seth Katenkamp" userId="748298833447b0f5" providerId="LiveId" clId="{0775D21E-6E3A-4B7C-AB1F-C9C8EBD7625F}" dt="2025-04-30T15:41:07.472" v="5401" actId="1036"/>
          <ac:cxnSpMkLst>
            <pc:docMk/>
            <pc:sldMk cId="1772685209" sldId="282"/>
            <ac:cxnSpMk id="16" creationId="{74678333-4015-6C08-A123-26127993B4E5}"/>
          </ac:cxnSpMkLst>
        </pc:cxnChg>
        <pc:cxnChg chg="add mod">
          <ac:chgData name="Seth Katenkamp" userId="748298833447b0f5" providerId="LiveId" clId="{0775D21E-6E3A-4B7C-AB1F-C9C8EBD7625F}" dt="2025-04-30T15:41:07.472" v="5401" actId="1036"/>
          <ac:cxnSpMkLst>
            <pc:docMk/>
            <pc:sldMk cId="1772685209" sldId="282"/>
            <ac:cxnSpMk id="18" creationId="{9D3F187F-5ED1-9177-5DBC-D5BEFAE9BC1C}"/>
          </ac:cxnSpMkLst>
        </pc:cxnChg>
        <pc:cxnChg chg="add mod">
          <ac:chgData name="Seth Katenkamp" userId="748298833447b0f5" providerId="LiveId" clId="{0775D21E-6E3A-4B7C-AB1F-C9C8EBD7625F}" dt="2025-04-30T15:41:07.472" v="5401" actId="1036"/>
          <ac:cxnSpMkLst>
            <pc:docMk/>
            <pc:sldMk cId="1772685209" sldId="282"/>
            <ac:cxnSpMk id="20" creationId="{9C9442A9-C266-608C-3D0A-5C627402AB94}"/>
          </ac:cxnSpMkLst>
        </pc:cxnChg>
      </pc:sldChg>
      <pc:sldChg chg="addSp delSp modSp new del mod">
        <pc:chgData name="Seth Katenkamp" userId="748298833447b0f5" providerId="LiveId" clId="{0775D21E-6E3A-4B7C-AB1F-C9C8EBD7625F}" dt="2025-05-07T14:11:24.049" v="27272" actId="2696"/>
        <pc:sldMkLst>
          <pc:docMk/>
          <pc:sldMk cId="1790484733" sldId="283"/>
        </pc:sldMkLst>
        <pc:spChg chg="mod">
          <ac:chgData name="Seth Katenkamp" userId="748298833447b0f5" providerId="LiveId" clId="{0775D21E-6E3A-4B7C-AB1F-C9C8EBD7625F}" dt="2025-05-07T02:24:31.450" v="24504" actId="20577"/>
          <ac:spMkLst>
            <pc:docMk/>
            <pc:sldMk cId="1790484733" sldId="283"/>
            <ac:spMk id="3" creationId="{5CF2EAFD-F5BD-D26B-CFD9-0FEAACE8380A}"/>
          </ac:spMkLst>
        </pc:spChg>
        <pc:graphicFrameChg chg="add del mod modGraphic">
          <ac:chgData name="Seth Katenkamp" userId="748298833447b0f5" providerId="LiveId" clId="{0775D21E-6E3A-4B7C-AB1F-C9C8EBD7625F}" dt="2025-05-07T02:32:48.002" v="24534" actId="478"/>
          <ac:graphicFrameMkLst>
            <pc:docMk/>
            <pc:sldMk cId="1790484733" sldId="283"/>
            <ac:graphicFrameMk id="5" creationId="{7E6D1393-02F7-0784-5A46-5850E16D6B8E}"/>
          </ac:graphicFrameMkLst>
        </pc:graphicFrameChg>
        <pc:graphicFrameChg chg="add mod modGraphic">
          <ac:chgData name="Seth Katenkamp" userId="748298833447b0f5" providerId="LiveId" clId="{0775D21E-6E3A-4B7C-AB1F-C9C8EBD7625F}" dt="2025-05-07T02:35:41.838" v="24645" actId="1076"/>
          <ac:graphicFrameMkLst>
            <pc:docMk/>
            <pc:sldMk cId="1790484733" sldId="283"/>
            <ac:graphicFrameMk id="6" creationId="{7891914C-A32A-A9F5-CED4-84BCE8C4F221}"/>
          </ac:graphicFrameMkLst>
        </pc:graphicFrameChg>
      </pc:sldChg>
      <pc:sldChg chg="addSp delSp modSp new mod ord">
        <pc:chgData name="Seth Katenkamp" userId="748298833447b0f5" providerId="LiveId" clId="{0775D21E-6E3A-4B7C-AB1F-C9C8EBD7625F}" dt="2025-05-07T12:08:23.781" v="26327" actId="20577"/>
        <pc:sldMkLst>
          <pc:docMk/>
          <pc:sldMk cId="300215674" sldId="284"/>
        </pc:sldMkLst>
        <pc:spChg chg="mod">
          <ac:chgData name="Seth Katenkamp" userId="748298833447b0f5" providerId="LiveId" clId="{0775D21E-6E3A-4B7C-AB1F-C9C8EBD7625F}" dt="2025-05-07T12:08:23.781" v="26327" actId="20577"/>
          <ac:spMkLst>
            <pc:docMk/>
            <pc:sldMk cId="300215674" sldId="284"/>
            <ac:spMk id="2" creationId="{A4BCE834-17E7-798A-248F-5D51AF246ABB}"/>
          </ac:spMkLst>
        </pc:spChg>
        <pc:spChg chg="add del mod">
          <ac:chgData name="Seth Katenkamp" userId="748298833447b0f5" providerId="LiveId" clId="{0775D21E-6E3A-4B7C-AB1F-C9C8EBD7625F}" dt="2025-04-30T15:49:48.459" v="5753" actId="478"/>
          <ac:spMkLst>
            <pc:docMk/>
            <pc:sldMk cId="300215674" sldId="284"/>
            <ac:spMk id="6" creationId="{A66C5F20-78F0-C4AC-99C4-51028194BD61}"/>
          </ac:spMkLst>
        </pc:spChg>
        <pc:graphicFrameChg chg="add del mod modGraphic">
          <ac:chgData name="Seth Katenkamp" userId="748298833447b0f5" providerId="LiveId" clId="{0775D21E-6E3A-4B7C-AB1F-C9C8EBD7625F}" dt="2025-04-30T15:51:57.492" v="5795" actId="1076"/>
          <ac:graphicFrameMkLst>
            <pc:docMk/>
            <pc:sldMk cId="300215674" sldId="284"/>
            <ac:graphicFrameMk id="5" creationId="{C2545FBB-93DA-C465-0167-8623E820FAD1}"/>
          </ac:graphicFrameMkLst>
        </pc:graphicFrameChg>
      </pc:sldChg>
      <pc:sldChg chg="modSp new mod">
        <pc:chgData name="Seth Katenkamp" userId="748298833447b0f5" providerId="LiveId" clId="{0775D21E-6E3A-4B7C-AB1F-C9C8EBD7625F}" dt="2025-05-06T21:50:25.457" v="16833" actId="20577"/>
        <pc:sldMkLst>
          <pc:docMk/>
          <pc:sldMk cId="3064625511" sldId="285"/>
        </pc:sldMkLst>
        <pc:spChg chg="mod">
          <ac:chgData name="Seth Katenkamp" userId="748298833447b0f5" providerId="LiveId" clId="{0775D21E-6E3A-4B7C-AB1F-C9C8EBD7625F}" dt="2025-05-04T00:55:55.903" v="8065" actId="20577"/>
          <ac:spMkLst>
            <pc:docMk/>
            <pc:sldMk cId="3064625511" sldId="285"/>
            <ac:spMk id="2" creationId="{21A4BE17-833D-8359-4090-B4DC0F3E3E5A}"/>
          </ac:spMkLst>
        </pc:spChg>
        <pc:spChg chg="mod">
          <ac:chgData name="Seth Katenkamp" userId="748298833447b0f5" providerId="LiveId" clId="{0775D21E-6E3A-4B7C-AB1F-C9C8EBD7625F}" dt="2025-05-06T21:50:25.457" v="16833" actId="20577"/>
          <ac:spMkLst>
            <pc:docMk/>
            <pc:sldMk cId="3064625511" sldId="285"/>
            <ac:spMk id="3" creationId="{CE411BDF-65E6-916F-FA5C-54ED2E2F5C3E}"/>
          </ac:spMkLst>
        </pc:spChg>
      </pc:sldChg>
      <pc:sldChg chg="addSp delSp modSp new del mod">
        <pc:chgData name="Seth Katenkamp" userId="748298833447b0f5" providerId="LiveId" clId="{0775D21E-6E3A-4B7C-AB1F-C9C8EBD7625F}" dt="2025-05-07T02:51:48.577" v="25040" actId="2696"/>
        <pc:sldMkLst>
          <pc:docMk/>
          <pc:sldMk cId="84161160" sldId="286"/>
        </pc:sldMkLst>
        <pc:spChg chg="mod">
          <ac:chgData name="Seth Katenkamp" userId="748298833447b0f5" providerId="LiveId" clId="{0775D21E-6E3A-4B7C-AB1F-C9C8EBD7625F}" dt="2025-05-07T02:36:58.226" v="24733" actId="20577"/>
          <ac:spMkLst>
            <pc:docMk/>
            <pc:sldMk cId="84161160" sldId="286"/>
            <ac:spMk id="2" creationId="{8E317F3B-E744-A5A5-D020-478C99603434}"/>
          </ac:spMkLst>
        </pc:spChg>
        <pc:graphicFrameChg chg="add del mod">
          <ac:chgData name="Seth Katenkamp" userId="748298833447b0f5" providerId="LiveId" clId="{0775D21E-6E3A-4B7C-AB1F-C9C8EBD7625F}" dt="2025-05-07T02:24:48.494" v="24524" actId="478"/>
          <ac:graphicFrameMkLst>
            <pc:docMk/>
            <pc:sldMk cId="84161160" sldId="286"/>
            <ac:graphicFrameMk id="5" creationId="{A83CC034-62B9-F231-A06E-3FD5E082382B}"/>
          </ac:graphicFrameMkLst>
        </pc:graphicFrameChg>
      </pc:sldChg>
      <pc:sldChg chg="modSp new mod">
        <pc:chgData name="Seth Katenkamp" userId="748298833447b0f5" providerId="LiveId" clId="{0775D21E-6E3A-4B7C-AB1F-C9C8EBD7625F}" dt="2025-05-07T01:32:27.746" v="24022" actId="114"/>
        <pc:sldMkLst>
          <pc:docMk/>
          <pc:sldMk cId="735248741" sldId="287"/>
        </pc:sldMkLst>
        <pc:spChg chg="mod">
          <ac:chgData name="Seth Katenkamp" userId="748298833447b0f5" providerId="LiveId" clId="{0775D21E-6E3A-4B7C-AB1F-C9C8EBD7625F}" dt="2025-05-06T21:59:57.105" v="17391" actId="20577"/>
          <ac:spMkLst>
            <pc:docMk/>
            <pc:sldMk cId="735248741" sldId="287"/>
            <ac:spMk id="2" creationId="{FB6DFA28-B5CA-AEFE-F8C8-0A2B45ADB129}"/>
          </ac:spMkLst>
        </pc:spChg>
        <pc:spChg chg="mod">
          <ac:chgData name="Seth Katenkamp" userId="748298833447b0f5" providerId="LiveId" clId="{0775D21E-6E3A-4B7C-AB1F-C9C8EBD7625F}" dt="2025-05-07T01:32:27.746" v="24022" actId="114"/>
          <ac:spMkLst>
            <pc:docMk/>
            <pc:sldMk cId="735248741" sldId="287"/>
            <ac:spMk id="3" creationId="{44EF8517-AA76-6D5A-30F2-CC342A16F572}"/>
          </ac:spMkLst>
        </pc:spChg>
      </pc:sldChg>
      <pc:sldChg chg="new del">
        <pc:chgData name="Seth Katenkamp" userId="748298833447b0f5" providerId="LiveId" clId="{0775D21E-6E3A-4B7C-AB1F-C9C8EBD7625F}" dt="2025-05-04T00:18:41.962" v="6626" actId="2696"/>
        <pc:sldMkLst>
          <pc:docMk/>
          <pc:sldMk cId="3212515716" sldId="287"/>
        </pc:sldMkLst>
      </pc:sldChg>
      <pc:sldChg chg="modSp new mod">
        <pc:chgData name="Seth Katenkamp" userId="748298833447b0f5" providerId="LiveId" clId="{0775D21E-6E3A-4B7C-AB1F-C9C8EBD7625F}" dt="2025-05-07T00:51:07.226" v="22154" actId="14"/>
        <pc:sldMkLst>
          <pc:docMk/>
          <pc:sldMk cId="3810665429" sldId="288"/>
        </pc:sldMkLst>
        <pc:spChg chg="mod">
          <ac:chgData name="Seth Katenkamp" userId="748298833447b0f5" providerId="LiveId" clId="{0775D21E-6E3A-4B7C-AB1F-C9C8EBD7625F}" dt="2025-05-07T00:10:51.272" v="20631" actId="20577"/>
          <ac:spMkLst>
            <pc:docMk/>
            <pc:sldMk cId="3810665429" sldId="288"/>
            <ac:spMk id="2" creationId="{890FEC02-2160-6561-F274-5D76C5FAE72D}"/>
          </ac:spMkLst>
        </pc:spChg>
        <pc:spChg chg="mod">
          <ac:chgData name="Seth Katenkamp" userId="748298833447b0f5" providerId="LiveId" clId="{0775D21E-6E3A-4B7C-AB1F-C9C8EBD7625F}" dt="2025-05-07T00:51:07.226" v="22154" actId="14"/>
          <ac:spMkLst>
            <pc:docMk/>
            <pc:sldMk cId="3810665429" sldId="288"/>
            <ac:spMk id="3" creationId="{406CF615-0784-E822-4B3A-98ECF41A0CD2}"/>
          </ac:spMkLst>
        </pc:spChg>
      </pc:sldChg>
      <pc:sldChg chg="new del">
        <pc:chgData name="Seth Katenkamp" userId="748298833447b0f5" providerId="LiveId" clId="{0775D21E-6E3A-4B7C-AB1F-C9C8EBD7625F}" dt="2025-05-04T00:54:38.032" v="7912" actId="2696"/>
        <pc:sldMkLst>
          <pc:docMk/>
          <pc:sldMk cId="506451841" sldId="289"/>
        </pc:sldMkLst>
      </pc:sldChg>
      <pc:sldChg chg="modSp new del mod">
        <pc:chgData name="Seth Katenkamp" userId="748298833447b0f5" providerId="LiveId" clId="{0775D21E-6E3A-4B7C-AB1F-C9C8EBD7625F}" dt="2025-05-07T01:33:42.420" v="24024" actId="2696"/>
        <pc:sldMkLst>
          <pc:docMk/>
          <pc:sldMk cId="2604377027" sldId="289"/>
        </pc:sldMkLst>
        <pc:spChg chg="mod">
          <ac:chgData name="Seth Katenkamp" userId="748298833447b0f5" providerId="LiveId" clId="{0775D21E-6E3A-4B7C-AB1F-C9C8EBD7625F}" dt="2025-05-07T01:33:23.777" v="24023" actId="207"/>
          <ac:spMkLst>
            <pc:docMk/>
            <pc:sldMk cId="2604377027" sldId="289"/>
            <ac:spMk id="3" creationId="{97B37E68-352E-7C14-9D11-C0833600A7AD}"/>
          </ac:spMkLst>
        </pc:spChg>
      </pc:sldChg>
      <pc:sldChg chg="modSp new del mod">
        <pc:chgData name="Seth Katenkamp" userId="748298833447b0f5" providerId="LiveId" clId="{0775D21E-6E3A-4B7C-AB1F-C9C8EBD7625F}" dt="2025-05-06T13:19:58.707" v="9975" actId="2696"/>
        <pc:sldMkLst>
          <pc:docMk/>
          <pc:sldMk cId="3157993970" sldId="290"/>
        </pc:sldMkLst>
      </pc:sldChg>
      <pc:sldChg chg="modSp new del mod">
        <pc:chgData name="Seth Katenkamp" userId="748298833447b0f5" providerId="LiveId" clId="{0775D21E-6E3A-4B7C-AB1F-C9C8EBD7625F}" dt="2025-05-06T21:58:12.811" v="17377" actId="2696"/>
        <pc:sldMkLst>
          <pc:docMk/>
          <pc:sldMk cId="3393225065" sldId="291"/>
        </pc:sldMkLst>
      </pc:sldChg>
      <pc:sldChg chg="addSp delSp modSp new mod">
        <pc:chgData name="Seth Katenkamp" userId="748298833447b0f5" providerId="LiveId" clId="{0775D21E-6E3A-4B7C-AB1F-C9C8EBD7625F}" dt="2025-05-06T19:49:49.783" v="15771" actId="113"/>
        <pc:sldMkLst>
          <pc:docMk/>
          <pc:sldMk cId="830773734" sldId="292"/>
        </pc:sldMkLst>
        <pc:spChg chg="mod">
          <ac:chgData name="Seth Katenkamp" userId="748298833447b0f5" providerId="LiveId" clId="{0775D21E-6E3A-4B7C-AB1F-C9C8EBD7625F}" dt="2025-05-06T14:04:38.503" v="12304" actId="20577"/>
          <ac:spMkLst>
            <pc:docMk/>
            <pc:sldMk cId="830773734" sldId="292"/>
            <ac:spMk id="2" creationId="{C84E6C66-F307-3F8B-FC46-9EB3460936BE}"/>
          </ac:spMkLst>
        </pc:spChg>
        <pc:spChg chg="mod">
          <ac:chgData name="Seth Katenkamp" userId="748298833447b0f5" providerId="LiveId" clId="{0775D21E-6E3A-4B7C-AB1F-C9C8EBD7625F}" dt="2025-05-06T19:49:49.783" v="15771" actId="113"/>
          <ac:spMkLst>
            <pc:docMk/>
            <pc:sldMk cId="830773734" sldId="292"/>
            <ac:spMk id="3" creationId="{A8401D61-AC1C-D1BE-B637-FD0731A53328}"/>
          </ac:spMkLst>
        </pc:spChg>
        <pc:spChg chg="add mod">
          <ac:chgData name="Seth Katenkamp" userId="748298833447b0f5" providerId="LiveId" clId="{0775D21E-6E3A-4B7C-AB1F-C9C8EBD7625F}" dt="2025-05-06T13:40:54.191" v="11173" actId="1035"/>
          <ac:spMkLst>
            <pc:docMk/>
            <pc:sldMk cId="830773734" sldId="292"/>
            <ac:spMk id="11" creationId="{8E2B07EE-C4BC-AE53-6138-331152DF1A31}"/>
          </ac:spMkLst>
        </pc:spChg>
        <pc:spChg chg="add mod">
          <ac:chgData name="Seth Katenkamp" userId="748298833447b0f5" providerId="LiveId" clId="{0775D21E-6E3A-4B7C-AB1F-C9C8EBD7625F}" dt="2025-05-06T13:40:54.191" v="11173" actId="1035"/>
          <ac:spMkLst>
            <pc:docMk/>
            <pc:sldMk cId="830773734" sldId="292"/>
            <ac:spMk id="12" creationId="{D3D9188C-24F7-E56D-C413-BD0A39FACB28}"/>
          </ac:spMkLst>
        </pc:spChg>
        <pc:spChg chg="add mod">
          <ac:chgData name="Seth Katenkamp" userId="748298833447b0f5" providerId="LiveId" clId="{0775D21E-6E3A-4B7C-AB1F-C9C8EBD7625F}" dt="2025-05-06T13:40:54.191" v="11173" actId="1035"/>
          <ac:spMkLst>
            <pc:docMk/>
            <pc:sldMk cId="830773734" sldId="292"/>
            <ac:spMk id="13" creationId="{5A52F52A-1E88-9C9D-8518-64D60E44C5AA}"/>
          </ac:spMkLst>
        </pc:spChg>
        <pc:spChg chg="add mod">
          <ac:chgData name="Seth Katenkamp" userId="748298833447b0f5" providerId="LiveId" clId="{0775D21E-6E3A-4B7C-AB1F-C9C8EBD7625F}" dt="2025-05-06T13:40:54.191" v="11173" actId="1035"/>
          <ac:spMkLst>
            <pc:docMk/>
            <pc:sldMk cId="830773734" sldId="292"/>
            <ac:spMk id="14" creationId="{0A4D0E4D-9D31-B87C-A345-0F865F67A1F6}"/>
          </ac:spMkLst>
        </pc:spChg>
        <pc:spChg chg="add mod">
          <ac:chgData name="Seth Katenkamp" userId="748298833447b0f5" providerId="LiveId" clId="{0775D21E-6E3A-4B7C-AB1F-C9C8EBD7625F}" dt="2025-05-06T13:40:54.191" v="11173" actId="1035"/>
          <ac:spMkLst>
            <pc:docMk/>
            <pc:sldMk cId="830773734" sldId="292"/>
            <ac:spMk id="19" creationId="{C128F6D1-9D4C-300F-F61F-81FFA1B35678}"/>
          </ac:spMkLst>
        </pc:spChg>
        <pc:spChg chg="add mod">
          <ac:chgData name="Seth Katenkamp" userId="748298833447b0f5" providerId="LiveId" clId="{0775D21E-6E3A-4B7C-AB1F-C9C8EBD7625F}" dt="2025-05-06T13:40:54.191" v="11173" actId="1035"/>
          <ac:spMkLst>
            <pc:docMk/>
            <pc:sldMk cId="830773734" sldId="292"/>
            <ac:spMk id="28" creationId="{8F75984A-B3D4-3F06-0A2F-B53EDBE4EA3D}"/>
          </ac:spMkLst>
        </pc:spChg>
        <pc:spChg chg="add mod">
          <ac:chgData name="Seth Katenkamp" userId="748298833447b0f5" providerId="LiveId" clId="{0775D21E-6E3A-4B7C-AB1F-C9C8EBD7625F}" dt="2025-05-06T13:40:54.191" v="11173" actId="1035"/>
          <ac:spMkLst>
            <pc:docMk/>
            <pc:sldMk cId="830773734" sldId="292"/>
            <ac:spMk id="29" creationId="{8C403BF9-1136-0EF0-CBD1-1E3D8B1FB569}"/>
          </ac:spMkLst>
        </pc:spChg>
        <pc:spChg chg="add mod">
          <ac:chgData name="Seth Katenkamp" userId="748298833447b0f5" providerId="LiveId" clId="{0775D21E-6E3A-4B7C-AB1F-C9C8EBD7625F}" dt="2025-05-06T13:40:54.191" v="11173" actId="1035"/>
          <ac:spMkLst>
            <pc:docMk/>
            <pc:sldMk cId="830773734" sldId="292"/>
            <ac:spMk id="30" creationId="{8C60AAE8-FAE2-BE4E-86DB-19A06217BD33}"/>
          </ac:spMkLst>
        </pc:spChg>
        <pc:spChg chg="add mod">
          <ac:chgData name="Seth Katenkamp" userId="748298833447b0f5" providerId="LiveId" clId="{0775D21E-6E3A-4B7C-AB1F-C9C8EBD7625F}" dt="2025-05-06T16:40:45.427" v="14944" actId="1036"/>
          <ac:spMkLst>
            <pc:docMk/>
            <pc:sldMk cId="830773734" sldId="292"/>
            <ac:spMk id="31" creationId="{B3945A55-DF66-7675-39C1-039B36E33EFD}"/>
          </ac:spMkLst>
        </pc:spChg>
        <pc:spChg chg="add del mod">
          <ac:chgData name="Seth Katenkamp" userId="748298833447b0f5" providerId="LiveId" clId="{0775D21E-6E3A-4B7C-AB1F-C9C8EBD7625F}" dt="2025-05-06T16:43:59.706" v="15056" actId="1038"/>
          <ac:spMkLst>
            <pc:docMk/>
            <pc:sldMk cId="830773734" sldId="292"/>
            <ac:spMk id="34" creationId="{25B297D9-39FF-4C38-5356-11F685480C5F}"/>
          </ac:spMkLst>
        </pc:spChg>
        <pc:picChg chg="add del mod">
          <ac:chgData name="Seth Katenkamp" userId="748298833447b0f5" providerId="LiveId" clId="{0775D21E-6E3A-4B7C-AB1F-C9C8EBD7625F}" dt="2025-05-06T13:24:57.564" v="10412" actId="478"/>
          <ac:picMkLst>
            <pc:docMk/>
            <pc:sldMk cId="830773734" sldId="292"/>
            <ac:picMk id="6" creationId="{2E1FFF5B-2CEA-AAD1-C025-FA84F8CAA5F7}"/>
          </ac:picMkLst>
        </pc:picChg>
        <pc:picChg chg="add del mod">
          <ac:chgData name="Seth Katenkamp" userId="748298833447b0f5" providerId="LiveId" clId="{0775D21E-6E3A-4B7C-AB1F-C9C8EBD7625F}" dt="2025-05-06T13:28:26.513" v="10419" actId="478"/>
          <ac:picMkLst>
            <pc:docMk/>
            <pc:sldMk cId="830773734" sldId="292"/>
            <ac:picMk id="8" creationId="{373632DA-5A46-11CB-AB20-519BABFEF49F}"/>
          </ac:picMkLst>
        </pc:picChg>
        <pc:picChg chg="add mod">
          <ac:chgData name="Seth Katenkamp" userId="748298833447b0f5" providerId="LiveId" clId="{0775D21E-6E3A-4B7C-AB1F-C9C8EBD7625F}" dt="2025-05-06T13:28:51.994" v="10473" actId="1036"/>
          <ac:picMkLst>
            <pc:docMk/>
            <pc:sldMk cId="830773734" sldId="292"/>
            <ac:picMk id="10" creationId="{C191AAC7-059C-2AD9-BF28-B727F41AE8DC}"/>
          </ac:picMkLst>
        </pc:picChg>
        <pc:cxnChg chg="add mod">
          <ac:chgData name="Seth Katenkamp" userId="748298833447b0f5" providerId="LiveId" clId="{0775D21E-6E3A-4B7C-AB1F-C9C8EBD7625F}" dt="2025-05-06T13:40:54.191" v="11173" actId="1035"/>
          <ac:cxnSpMkLst>
            <pc:docMk/>
            <pc:sldMk cId="830773734" sldId="292"/>
            <ac:cxnSpMk id="16" creationId="{53D39FF1-C2BC-9606-C3A4-CA4CE504A441}"/>
          </ac:cxnSpMkLst>
        </pc:cxnChg>
        <pc:cxnChg chg="add mod">
          <ac:chgData name="Seth Katenkamp" userId="748298833447b0f5" providerId="LiveId" clId="{0775D21E-6E3A-4B7C-AB1F-C9C8EBD7625F}" dt="2025-05-06T13:40:54.191" v="11173" actId="1035"/>
          <ac:cxnSpMkLst>
            <pc:docMk/>
            <pc:sldMk cId="830773734" sldId="292"/>
            <ac:cxnSpMk id="18" creationId="{15E312C7-85B3-5AFE-0418-F78D291D954E}"/>
          </ac:cxnSpMkLst>
        </pc:cxnChg>
        <pc:cxnChg chg="add mod">
          <ac:chgData name="Seth Katenkamp" userId="748298833447b0f5" providerId="LiveId" clId="{0775D21E-6E3A-4B7C-AB1F-C9C8EBD7625F}" dt="2025-05-06T13:34:49.701" v="10836" actId="14100"/>
          <ac:cxnSpMkLst>
            <pc:docMk/>
            <pc:sldMk cId="830773734" sldId="292"/>
            <ac:cxnSpMk id="21" creationId="{C278A3F8-1F8B-E409-B229-8B30AB91999C}"/>
          </ac:cxnSpMkLst>
        </pc:cxnChg>
        <pc:cxnChg chg="add mod">
          <ac:chgData name="Seth Katenkamp" userId="748298833447b0f5" providerId="LiveId" clId="{0775D21E-6E3A-4B7C-AB1F-C9C8EBD7625F}" dt="2025-05-06T13:34:58.161" v="10837" actId="14100"/>
          <ac:cxnSpMkLst>
            <pc:docMk/>
            <pc:sldMk cId="830773734" sldId="292"/>
            <ac:cxnSpMk id="23" creationId="{846C224F-4BA7-D895-71B7-F3752459B1DB}"/>
          </ac:cxnSpMkLst>
        </pc:cxnChg>
        <pc:cxnChg chg="add mod">
          <ac:chgData name="Seth Katenkamp" userId="748298833447b0f5" providerId="LiveId" clId="{0775D21E-6E3A-4B7C-AB1F-C9C8EBD7625F}" dt="2025-05-06T16:43:07.457" v="14954" actId="1036"/>
          <ac:cxnSpMkLst>
            <pc:docMk/>
            <pc:sldMk cId="830773734" sldId="292"/>
            <ac:cxnSpMk id="33" creationId="{7FC882BF-242B-19FF-F79F-55C4C3224825}"/>
          </ac:cxnSpMkLst>
        </pc:cxnChg>
      </pc:sldChg>
      <pc:sldChg chg="modSp new mod">
        <pc:chgData name="Seth Katenkamp" userId="748298833447b0f5" providerId="LiveId" clId="{0775D21E-6E3A-4B7C-AB1F-C9C8EBD7625F}" dt="2025-05-07T01:34:28.985" v="24084" actId="20577"/>
        <pc:sldMkLst>
          <pc:docMk/>
          <pc:sldMk cId="1366499950" sldId="293"/>
        </pc:sldMkLst>
        <pc:spChg chg="mod">
          <ac:chgData name="Seth Katenkamp" userId="748298833447b0f5" providerId="LiveId" clId="{0775D21E-6E3A-4B7C-AB1F-C9C8EBD7625F}" dt="2025-05-06T14:01:18.840" v="11982" actId="20577"/>
          <ac:spMkLst>
            <pc:docMk/>
            <pc:sldMk cId="1366499950" sldId="293"/>
            <ac:spMk id="2" creationId="{48BC52FF-A33A-CA9B-2D0E-59B4384A529C}"/>
          </ac:spMkLst>
        </pc:spChg>
        <pc:spChg chg="mod">
          <ac:chgData name="Seth Katenkamp" userId="748298833447b0f5" providerId="LiveId" clId="{0775D21E-6E3A-4B7C-AB1F-C9C8EBD7625F}" dt="2025-05-07T01:34:28.985" v="24084" actId="20577"/>
          <ac:spMkLst>
            <pc:docMk/>
            <pc:sldMk cId="1366499950" sldId="293"/>
            <ac:spMk id="3" creationId="{68B17FA3-B9BC-7147-42D2-C71305AB91CA}"/>
          </ac:spMkLst>
        </pc:spChg>
      </pc:sldChg>
      <pc:sldChg chg="addSp modSp new mod">
        <pc:chgData name="Seth Katenkamp" userId="748298833447b0f5" providerId="LiveId" clId="{0775D21E-6E3A-4B7C-AB1F-C9C8EBD7625F}" dt="2025-05-06T16:22:45.976" v="12868" actId="1076"/>
        <pc:sldMkLst>
          <pc:docMk/>
          <pc:sldMk cId="1202807690" sldId="294"/>
        </pc:sldMkLst>
        <pc:spChg chg="mod">
          <ac:chgData name="Seth Katenkamp" userId="748298833447b0f5" providerId="LiveId" clId="{0775D21E-6E3A-4B7C-AB1F-C9C8EBD7625F}" dt="2025-05-06T16:17:08.205" v="12370" actId="20577"/>
          <ac:spMkLst>
            <pc:docMk/>
            <pc:sldMk cId="1202807690" sldId="294"/>
            <ac:spMk id="2" creationId="{05F99CC7-7FF2-BBF7-840A-37BACA07C101}"/>
          </ac:spMkLst>
        </pc:spChg>
        <pc:spChg chg="mod">
          <ac:chgData name="Seth Katenkamp" userId="748298833447b0f5" providerId="LiveId" clId="{0775D21E-6E3A-4B7C-AB1F-C9C8EBD7625F}" dt="2025-05-06T16:21:50.072" v="12862" actId="20577"/>
          <ac:spMkLst>
            <pc:docMk/>
            <pc:sldMk cId="1202807690" sldId="294"/>
            <ac:spMk id="3" creationId="{117DFB5A-C97E-D877-8FB3-A7CB0F05BB5B}"/>
          </ac:spMkLst>
        </pc:spChg>
        <pc:picChg chg="add mod">
          <ac:chgData name="Seth Katenkamp" userId="748298833447b0f5" providerId="LiveId" clId="{0775D21E-6E3A-4B7C-AB1F-C9C8EBD7625F}" dt="2025-05-06T16:22:45.976" v="12868" actId="1076"/>
          <ac:picMkLst>
            <pc:docMk/>
            <pc:sldMk cId="1202807690" sldId="294"/>
            <ac:picMk id="6" creationId="{C354A445-6A41-7F1A-281E-F93DB08249A2}"/>
          </ac:picMkLst>
        </pc:picChg>
      </pc:sldChg>
      <pc:sldChg chg="modSp new mod">
        <pc:chgData name="Seth Katenkamp" userId="748298833447b0f5" providerId="LiveId" clId="{0775D21E-6E3A-4B7C-AB1F-C9C8EBD7625F}" dt="2025-05-06T16:26:10.561" v="13307" actId="20577"/>
        <pc:sldMkLst>
          <pc:docMk/>
          <pc:sldMk cId="2218288259" sldId="295"/>
        </pc:sldMkLst>
        <pc:spChg chg="mod">
          <ac:chgData name="Seth Katenkamp" userId="748298833447b0f5" providerId="LiveId" clId="{0775D21E-6E3A-4B7C-AB1F-C9C8EBD7625F}" dt="2025-05-06T16:23:13.888" v="12951" actId="20577"/>
          <ac:spMkLst>
            <pc:docMk/>
            <pc:sldMk cId="2218288259" sldId="295"/>
            <ac:spMk id="2" creationId="{9861DB5A-81B1-0F51-DCDA-1DA6194CDF7F}"/>
          </ac:spMkLst>
        </pc:spChg>
        <pc:spChg chg="mod">
          <ac:chgData name="Seth Katenkamp" userId="748298833447b0f5" providerId="LiveId" clId="{0775D21E-6E3A-4B7C-AB1F-C9C8EBD7625F}" dt="2025-05-06T16:26:10.561" v="13307" actId="20577"/>
          <ac:spMkLst>
            <pc:docMk/>
            <pc:sldMk cId="2218288259" sldId="295"/>
            <ac:spMk id="3" creationId="{604C2A71-A65E-D85E-B5D1-9E056B29F49F}"/>
          </ac:spMkLst>
        </pc:spChg>
      </pc:sldChg>
      <pc:sldChg chg="modSp new del mod">
        <pc:chgData name="Seth Katenkamp" userId="748298833447b0f5" providerId="LiveId" clId="{0775D21E-6E3A-4B7C-AB1F-C9C8EBD7625F}" dt="2025-05-06T16:25:43.297" v="13223" actId="2696"/>
        <pc:sldMkLst>
          <pc:docMk/>
          <pc:sldMk cId="2809361956" sldId="296"/>
        </pc:sldMkLst>
        <pc:spChg chg="mod">
          <ac:chgData name="Seth Katenkamp" userId="748298833447b0f5" providerId="LiveId" clId="{0775D21E-6E3A-4B7C-AB1F-C9C8EBD7625F}" dt="2025-05-06T16:25:20.370" v="13222" actId="20577"/>
          <ac:spMkLst>
            <pc:docMk/>
            <pc:sldMk cId="2809361956" sldId="296"/>
            <ac:spMk id="2" creationId="{1647526E-C81F-BB9B-870A-705C267E51A7}"/>
          </ac:spMkLst>
        </pc:spChg>
      </pc:sldChg>
      <pc:sldChg chg="modSp new mod">
        <pc:chgData name="Seth Katenkamp" userId="748298833447b0f5" providerId="LiveId" clId="{0775D21E-6E3A-4B7C-AB1F-C9C8EBD7625F}" dt="2025-05-06T16:33:41.709" v="14352" actId="20577"/>
        <pc:sldMkLst>
          <pc:docMk/>
          <pc:sldMk cId="3895852364" sldId="296"/>
        </pc:sldMkLst>
        <pc:spChg chg="mod">
          <ac:chgData name="Seth Katenkamp" userId="748298833447b0f5" providerId="LiveId" clId="{0775D21E-6E3A-4B7C-AB1F-C9C8EBD7625F}" dt="2025-05-06T16:26:24.255" v="13346" actId="20577"/>
          <ac:spMkLst>
            <pc:docMk/>
            <pc:sldMk cId="3895852364" sldId="296"/>
            <ac:spMk id="2" creationId="{145D4495-D349-8419-DC72-3A21896E9ED4}"/>
          </ac:spMkLst>
        </pc:spChg>
        <pc:spChg chg="mod">
          <ac:chgData name="Seth Katenkamp" userId="748298833447b0f5" providerId="LiveId" clId="{0775D21E-6E3A-4B7C-AB1F-C9C8EBD7625F}" dt="2025-05-06T16:33:41.709" v="14352" actId="20577"/>
          <ac:spMkLst>
            <pc:docMk/>
            <pc:sldMk cId="3895852364" sldId="296"/>
            <ac:spMk id="3" creationId="{0ED9CB7E-94BF-CFDC-67C0-D9C0D900ADB5}"/>
          </ac:spMkLst>
        </pc:spChg>
      </pc:sldChg>
      <pc:sldChg chg="modSp new mod ord">
        <pc:chgData name="Seth Katenkamp" userId="748298833447b0f5" providerId="LiveId" clId="{0775D21E-6E3A-4B7C-AB1F-C9C8EBD7625F}" dt="2025-05-07T12:09:34.993" v="26437" actId="20577"/>
        <pc:sldMkLst>
          <pc:docMk/>
          <pc:sldMk cId="1496589955" sldId="297"/>
        </pc:sldMkLst>
        <pc:spChg chg="mod">
          <ac:chgData name="Seth Katenkamp" userId="748298833447b0f5" providerId="LiveId" clId="{0775D21E-6E3A-4B7C-AB1F-C9C8EBD7625F}" dt="2025-05-07T11:06:43.564" v="25328" actId="20577"/>
          <ac:spMkLst>
            <pc:docMk/>
            <pc:sldMk cId="1496589955" sldId="297"/>
            <ac:spMk id="2" creationId="{DC93EFBD-D8FE-5FA7-2425-1E18E0013C09}"/>
          </ac:spMkLst>
        </pc:spChg>
        <pc:spChg chg="mod">
          <ac:chgData name="Seth Katenkamp" userId="748298833447b0f5" providerId="LiveId" clId="{0775D21E-6E3A-4B7C-AB1F-C9C8EBD7625F}" dt="2025-05-07T12:09:34.993" v="26437" actId="20577"/>
          <ac:spMkLst>
            <pc:docMk/>
            <pc:sldMk cId="1496589955" sldId="297"/>
            <ac:spMk id="3" creationId="{869BAE0C-C94F-6664-7E73-F63FB624F71B}"/>
          </ac:spMkLst>
        </pc:spChg>
      </pc:sldChg>
      <pc:sldChg chg="addSp delSp modSp add mod ord">
        <pc:chgData name="Seth Katenkamp" userId="748298833447b0f5" providerId="LiveId" clId="{0775D21E-6E3A-4B7C-AB1F-C9C8EBD7625F}" dt="2025-05-07T12:55:08.323" v="27225" actId="207"/>
        <pc:sldMkLst>
          <pc:docMk/>
          <pc:sldMk cId="3778114647" sldId="298"/>
        </pc:sldMkLst>
        <pc:spChg chg="del">
          <ac:chgData name="Seth Katenkamp" userId="748298833447b0f5" providerId="LiveId" clId="{0775D21E-6E3A-4B7C-AB1F-C9C8EBD7625F}" dt="2025-05-07T12:54:37.633" v="27219" actId="478"/>
          <ac:spMkLst>
            <pc:docMk/>
            <pc:sldMk cId="3778114647" sldId="298"/>
            <ac:spMk id="3" creationId="{74D4F415-F374-4A24-14EE-88946D260013}"/>
          </ac:spMkLst>
        </pc:spChg>
        <pc:spChg chg="del mod">
          <ac:chgData name="Seth Katenkamp" userId="748298833447b0f5" providerId="LiveId" clId="{0775D21E-6E3A-4B7C-AB1F-C9C8EBD7625F}" dt="2025-05-07T12:54:37.633" v="27219" actId="478"/>
          <ac:spMkLst>
            <pc:docMk/>
            <pc:sldMk cId="3778114647" sldId="298"/>
            <ac:spMk id="4" creationId="{BDFFC316-A92A-CA9F-5315-A454316FC194}"/>
          </ac:spMkLst>
        </pc:spChg>
        <pc:spChg chg="del">
          <ac:chgData name="Seth Katenkamp" userId="748298833447b0f5" providerId="LiveId" clId="{0775D21E-6E3A-4B7C-AB1F-C9C8EBD7625F}" dt="2025-05-07T12:54:37.633" v="27219" actId="478"/>
          <ac:spMkLst>
            <pc:docMk/>
            <pc:sldMk cId="3778114647" sldId="298"/>
            <ac:spMk id="5" creationId="{03D856F0-9CFC-CC90-B2D2-0F4E753C46F6}"/>
          </ac:spMkLst>
        </pc:spChg>
        <pc:spChg chg="add mod">
          <ac:chgData name="Seth Katenkamp" userId="748298833447b0f5" providerId="LiveId" clId="{0775D21E-6E3A-4B7C-AB1F-C9C8EBD7625F}" dt="2025-05-07T12:54:46.983" v="27221" actId="1076"/>
          <ac:spMkLst>
            <pc:docMk/>
            <pc:sldMk cId="3778114647" sldId="298"/>
            <ac:spMk id="6" creationId="{AEB659F4-9414-D9E3-D269-B44C1B39A6FA}"/>
          </ac:spMkLst>
        </pc:spChg>
        <pc:spChg chg="add mod">
          <ac:chgData name="Seth Katenkamp" userId="748298833447b0f5" providerId="LiveId" clId="{0775D21E-6E3A-4B7C-AB1F-C9C8EBD7625F}" dt="2025-05-07T12:55:08.323" v="27225" actId="207"/>
          <ac:spMkLst>
            <pc:docMk/>
            <pc:sldMk cId="3778114647" sldId="298"/>
            <ac:spMk id="9" creationId="{4D70ABAD-A3B0-410C-164D-637CFEA6B245}"/>
          </ac:spMkLst>
        </pc:spChg>
        <pc:spChg chg="add mod">
          <ac:chgData name="Seth Katenkamp" userId="748298833447b0f5" providerId="LiveId" clId="{0775D21E-6E3A-4B7C-AB1F-C9C8EBD7625F}" dt="2025-05-07T12:54:46.983" v="27221" actId="1076"/>
          <ac:spMkLst>
            <pc:docMk/>
            <pc:sldMk cId="3778114647" sldId="298"/>
            <ac:spMk id="10" creationId="{DF1B478F-850F-22B8-6334-89AEBCBBD035}"/>
          </ac:spMkLst>
        </pc:spChg>
        <pc:spChg chg="add mod">
          <ac:chgData name="Seth Katenkamp" userId="748298833447b0f5" providerId="LiveId" clId="{0775D21E-6E3A-4B7C-AB1F-C9C8EBD7625F}" dt="2025-05-07T12:54:46.983" v="27221" actId="1076"/>
          <ac:spMkLst>
            <pc:docMk/>
            <pc:sldMk cId="3778114647" sldId="298"/>
            <ac:spMk id="14" creationId="{E9241E92-C512-D247-AB9F-2A380B7E2E59}"/>
          </ac:spMkLst>
        </pc:spChg>
        <pc:spChg chg="del">
          <ac:chgData name="Seth Katenkamp" userId="748298833447b0f5" providerId="LiveId" clId="{0775D21E-6E3A-4B7C-AB1F-C9C8EBD7625F}" dt="2025-05-07T12:54:37.633" v="27219" actId="478"/>
          <ac:spMkLst>
            <pc:docMk/>
            <pc:sldMk cId="3778114647" sldId="298"/>
            <ac:spMk id="16" creationId="{061BAA46-B859-5381-D4CA-9BE9F5322FA4}"/>
          </ac:spMkLst>
        </pc:spChg>
        <pc:cxnChg chg="del mod">
          <ac:chgData name="Seth Katenkamp" userId="748298833447b0f5" providerId="LiveId" clId="{0775D21E-6E3A-4B7C-AB1F-C9C8EBD7625F}" dt="2025-05-07T12:54:37.633" v="27219" actId="478"/>
          <ac:cxnSpMkLst>
            <pc:docMk/>
            <pc:sldMk cId="3778114647" sldId="298"/>
            <ac:cxnSpMk id="7" creationId="{4B5CE086-4FEA-9FEE-F6A4-1B0EF567CA72}"/>
          </ac:cxnSpMkLst>
        </pc:cxnChg>
        <pc:cxnChg chg="del mod">
          <ac:chgData name="Seth Katenkamp" userId="748298833447b0f5" providerId="LiveId" clId="{0775D21E-6E3A-4B7C-AB1F-C9C8EBD7625F}" dt="2025-05-07T12:54:37.633" v="27219" actId="478"/>
          <ac:cxnSpMkLst>
            <pc:docMk/>
            <pc:sldMk cId="3778114647" sldId="298"/>
            <ac:cxnSpMk id="8" creationId="{7B305333-4D02-4617-9BB0-AD23CAB8C33C}"/>
          </ac:cxnSpMkLst>
        </pc:cxnChg>
        <pc:cxnChg chg="add mod">
          <ac:chgData name="Seth Katenkamp" userId="748298833447b0f5" providerId="LiveId" clId="{0775D21E-6E3A-4B7C-AB1F-C9C8EBD7625F}" dt="2025-05-07T12:54:46.983" v="27221" actId="1076"/>
          <ac:cxnSpMkLst>
            <pc:docMk/>
            <pc:sldMk cId="3778114647" sldId="298"/>
            <ac:cxnSpMk id="11" creationId="{6528E2A2-D87D-1604-B8C1-480BFAC9D3FE}"/>
          </ac:cxnSpMkLst>
        </pc:cxnChg>
        <pc:cxnChg chg="add mod">
          <ac:chgData name="Seth Katenkamp" userId="748298833447b0f5" providerId="LiveId" clId="{0775D21E-6E3A-4B7C-AB1F-C9C8EBD7625F}" dt="2025-05-07T12:55:00.245" v="27224" actId="208"/>
          <ac:cxnSpMkLst>
            <pc:docMk/>
            <pc:sldMk cId="3778114647" sldId="298"/>
            <ac:cxnSpMk id="12" creationId="{07356DA4-CA60-E1A4-182E-0D6E2F70C57F}"/>
          </ac:cxnSpMkLst>
        </pc:cxnChg>
        <pc:cxnChg chg="add mod">
          <ac:chgData name="Seth Katenkamp" userId="748298833447b0f5" providerId="LiveId" clId="{0775D21E-6E3A-4B7C-AB1F-C9C8EBD7625F}" dt="2025-05-07T12:54:46.983" v="27221" actId="1076"/>
          <ac:cxnSpMkLst>
            <pc:docMk/>
            <pc:sldMk cId="3778114647" sldId="298"/>
            <ac:cxnSpMk id="13" creationId="{CBDC400E-A09F-7974-6DDA-1C3B1EBA1AC2}"/>
          </ac:cxnSpMkLst>
        </pc:cxnChg>
        <pc:cxnChg chg="del mod">
          <ac:chgData name="Seth Katenkamp" userId="748298833447b0f5" providerId="LiveId" clId="{0775D21E-6E3A-4B7C-AB1F-C9C8EBD7625F}" dt="2025-05-07T12:54:37.633" v="27219" actId="478"/>
          <ac:cxnSpMkLst>
            <pc:docMk/>
            <pc:sldMk cId="3778114647" sldId="298"/>
            <ac:cxnSpMk id="15" creationId="{1C0244EE-A74F-3B9B-AD9B-800931CDFB44}"/>
          </ac:cxnSpMkLst>
        </pc:cxnChg>
      </pc:sldChg>
      <pc:sldChg chg="addSp delSp modSp add mod ord">
        <pc:chgData name="Seth Katenkamp" userId="748298833447b0f5" providerId="LiveId" clId="{0775D21E-6E3A-4B7C-AB1F-C9C8EBD7625F}" dt="2025-05-07T12:55:54.527" v="27229" actId="207"/>
        <pc:sldMkLst>
          <pc:docMk/>
          <pc:sldMk cId="2231175277" sldId="299"/>
        </pc:sldMkLst>
        <pc:spChg chg="del">
          <ac:chgData name="Seth Katenkamp" userId="748298833447b0f5" providerId="LiveId" clId="{0775D21E-6E3A-4B7C-AB1F-C9C8EBD7625F}" dt="2025-05-07T12:55:46.583" v="27227" actId="478"/>
          <ac:spMkLst>
            <pc:docMk/>
            <pc:sldMk cId="2231175277" sldId="299"/>
            <ac:spMk id="3" creationId="{CC2921F1-2D5B-BE7D-0544-0B8518DE8AE7}"/>
          </ac:spMkLst>
        </pc:spChg>
        <pc:spChg chg="del">
          <ac:chgData name="Seth Katenkamp" userId="748298833447b0f5" providerId="LiveId" clId="{0775D21E-6E3A-4B7C-AB1F-C9C8EBD7625F}" dt="2025-05-07T12:55:46.583" v="27227" actId="478"/>
          <ac:spMkLst>
            <pc:docMk/>
            <pc:sldMk cId="2231175277" sldId="299"/>
            <ac:spMk id="4" creationId="{8D3D0831-24BC-701A-FC1F-6D1878999135}"/>
          </ac:spMkLst>
        </pc:spChg>
        <pc:spChg chg="del mod">
          <ac:chgData name="Seth Katenkamp" userId="748298833447b0f5" providerId="LiveId" clId="{0775D21E-6E3A-4B7C-AB1F-C9C8EBD7625F}" dt="2025-05-07T12:55:46.583" v="27227" actId="478"/>
          <ac:spMkLst>
            <pc:docMk/>
            <pc:sldMk cId="2231175277" sldId="299"/>
            <ac:spMk id="5" creationId="{30907B0A-1D9D-3A64-C7AB-6498C8B45EF7}"/>
          </ac:spMkLst>
        </pc:spChg>
        <pc:spChg chg="add mod">
          <ac:chgData name="Seth Katenkamp" userId="748298833447b0f5" providerId="LiveId" clId="{0775D21E-6E3A-4B7C-AB1F-C9C8EBD7625F}" dt="2025-05-07T12:55:41.315" v="27226"/>
          <ac:spMkLst>
            <pc:docMk/>
            <pc:sldMk cId="2231175277" sldId="299"/>
            <ac:spMk id="6" creationId="{974AB5D5-0447-F27B-E5A6-D1DFFCE83BFF}"/>
          </ac:spMkLst>
        </pc:spChg>
        <pc:spChg chg="add mod">
          <ac:chgData name="Seth Katenkamp" userId="748298833447b0f5" providerId="LiveId" clId="{0775D21E-6E3A-4B7C-AB1F-C9C8EBD7625F}" dt="2025-05-07T12:55:41.315" v="27226"/>
          <ac:spMkLst>
            <pc:docMk/>
            <pc:sldMk cId="2231175277" sldId="299"/>
            <ac:spMk id="9" creationId="{C16F5E56-E62F-7C35-2B37-3D2884FAA645}"/>
          </ac:spMkLst>
        </pc:spChg>
        <pc:spChg chg="add mod">
          <ac:chgData name="Seth Katenkamp" userId="748298833447b0f5" providerId="LiveId" clId="{0775D21E-6E3A-4B7C-AB1F-C9C8EBD7625F}" dt="2025-05-07T12:55:41.315" v="27226"/>
          <ac:spMkLst>
            <pc:docMk/>
            <pc:sldMk cId="2231175277" sldId="299"/>
            <ac:spMk id="10" creationId="{97E8765C-C17F-4DF5-217E-152AD23633BD}"/>
          </ac:spMkLst>
        </pc:spChg>
        <pc:spChg chg="add mod">
          <ac:chgData name="Seth Katenkamp" userId="748298833447b0f5" providerId="LiveId" clId="{0775D21E-6E3A-4B7C-AB1F-C9C8EBD7625F}" dt="2025-05-07T12:55:41.315" v="27226"/>
          <ac:spMkLst>
            <pc:docMk/>
            <pc:sldMk cId="2231175277" sldId="299"/>
            <ac:spMk id="14" creationId="{D05556A0-A555-E83B-A531-5AC4E90087E4}"/>
          </ac:spMkLst>
        </pc:spChg>
        <pc:spChg chg="del">
          <ac:chgData name="Seth Katenkamp" userId="748298833447b0f5" providerId="LiveId" clId="{0775D21E-6E3A-4B7C-AB1F-C9C8EBD7625F}" dt="2025-05-07T12:55:46.583" v="27227" actId="478"/>
          <ac:spMkLst>
            <pc:docMk/>
            <pc:sldMk cId="2231175277" sldId="299"/>
            <ac:spMk id="16" creationId="{7F467FC1-B0D8-90F7-BAD9-ACE13E0AAA45}"/>
          </ac:spMkLst>
        </pc:spChg>
        <pc:spChg chg="add mod">
          <ac:chgData name="Seth Katenkamp" userId="748298833447b0f5" providerId="LiveId" clId="{0775D21E-6E3A-4B7C-AB1F-C9C8EBD7625F}" dt="2025-05-07T12:55:47.317" v="27228"/>
          <ac:spMkLst>
            <pc:docMk/>
            <pc:sldMk cId="2231175277" sldId="299"/>
            <ac:spMk id="17" creationId="{E2E97703-2D8A-8B24-B0B0-ECA32EEA0A0F}"/>
          </ac:spMkLst>
        </pc:spChg>
        <pc:spChg chg="add mod">
          <ac:chgData name="Seth Katenkamp" userId="748298833447b0f5" providerId="LiveId" clId="{0775D21E-6E3A-4B7C-AB1F-C9C8EBD7625F}" dt="2025-05-07T12:55:47.317" v="27228"/>
          <ac:spMkLst>
            <pc:docMk/>
            <pc:sldMk cId="2231175277" sldId="299"/>
            <ac:spMk id="18" creationId="{4AA2D72B-95C9-0B40-8180-305C031433F4}"/>
          </ac:spMkLst>
        </pc:spChg>
        <pc:spChg chg="add mod">
          <ac:chgData name="Seth Katenkamp" userId="748298833447b0f5" providerId="LiveId" clId="{0775D21E-6E3A-4B7C-AB1F-C9C8EBD7625F}" dt="2025-05-07T12:55:54.527" v="27229" actId="207"/>
          <ac:spMkLst>
            <pc:docMk/>
            <pc:sldMk cId="2231175277" sldId="299"/>
            <ac:spMk id="19" creationId="{74F1A16C-A580-A592-0F94-41305D892542}"/>
          </ac:spMkLst>
        </pc:spChg>
        <pc:spChg chg="add mod">
          <ac:chgData name="Seth Katenkamp" userId="748298833447b0f5" providerId="LiveId" clId="{0775D21E-6E3A-4B7C-AB1F-C9C8EBD7625F}" dt="2025-05-07T12:55:47.317" v="27228"/>
          <ac:spMkLst>
            <pc:docMk/>
            <pc:sldMk cId="2231175277" sldId="299"/>
            <ac:spMk id="23" creationId="{2D83CEDE-CCE4-E502-7441-12D346CE6EB1}"/>
          </ac:spMkLst>
        </pc:spChg>
        <pc:cxnChg chg="del mod">
          <ac:chgData name="Seth Katenkamp" userId="748298833447b0f5" providerId="LiveId" clId="{0775D21E-6E3A-4B7C-AB1F-C9C8EBD7625F}" dt="2025-05-07T12:55:46.583" v="27227" actId="478"/>
          <ac:cxnSpMkLst>
            <pc:docMk/>
            <pc:sldMk cId="2231175277" sldId="299"/>
            <ac:cxnSpMk id="7" creationId="{8E2ED1F9-9052-E06D-9AE7-DB6A9A1D2587}"/>
          </ac:cxnSpMkLst>
        </pc:cxnChg>
        <pc:cxnChg chg="del mod">
          <ac:chgData name="Seth Katenkamp" userId="748298833447b0f5" providerId="LiveId" clId="{0775D21E-6E3A-4B7C-AB1F-C9C8EBD7625F}" dt="2025-05-07T12:55:46.583" v="27227" actId="478"/>
          <ac:cxnSpMkLst>
            <pc:docMk/>
            <pc:sldMk cId="2231175277" sldId="299"/>
            <ac:cxnSpMk id="8" creationId="{3877762E-09B7-6AE1-6553-748677DDF7B0}"/>
          </ac:cxnSpMkLst>
        </pc:cxnChg>
        <pc:cxnChg chg="add mod">
          <ac:chgData name="Seth Katenkamp" userId="748298833447b0f5" providerId="LiveId" clId="{0775D21E-6E3A-4B7C-AB1F-C9C8EBD7625F}" dt="2025-05-07T12:55:41.315" v="27226"/>
          <ac:cxnSpMkLst>
            <pc:docMk/>
            <pc:sldMk cId="2231175277" sldId="299"/>
            <ac:cxnSpMk id="11" creationId="{F31D9E36-E215-A8C4-5A67-C981DD3CE291}"/>
          </ac:cxnSpMkLst>
        </pc:cxnChg>
        <pc:cxnChg chg="add mod">
          <ac:chgData name="Seth Katenkamp" userId="748298833447b0f5" providerId="LiveId" clId="{0775D21E-6E3A-4B7C-AB1F-C9C8EBD7625F}" dt="2025-05-07T12:55:41.315" v="27226"/>
          <ac:cxnSpMkLst>
            <pc:docMk/>
            <pc:sldMk cId="2231175277" sldId="299"/>
            <ac:cxnSpMk id="12" creationId="{5CA6EB41-23C3-F739-9D33-39C5EDF35EA6}"/>
          </ac:cxnSpMkLst>
        </pc:cxnChg>
        <pc:cxnChg chg="add mod">
          <ac:chgData name="Seth Katenkamp" userId="748298833447b0f5" providerId="LiveId" clId="{0775D21E-6E3A-4B7C-AB1F-C9C8EBD7625F}" dt="2025-05-07T12:55:41.315" v="27226"/>
          <ac:cxnSpMkLst>
            <pc:docMk/>
            <pc:sldMk cId="2231175277" sldId="299"/>
            <ac:cxnSpMk id="13" creationId="{48BDC31D-5993-2C8C-FF95-5738C0FD2949}"/>
          </ac:cxnSpMkLst>
        </pc:cxnChg>
        <pc:cxnChg chg="del mod">
          <ac:chgData name="Seth Katenkamp" userId="748298833447b0f5" providerId="LiveId" clId="{0775D21E-6E3A-4B7C-AB1F-C9C8EBD7625F}" dt="2025-05-07T12:55:46.583" v="27227" actId="478"/>
          <ac:cxnSpMkLst>
            <pc:docMk/>
            <pc:sldMk cId="2231175277" sldId="299"/>
            <ac:cxnSpMk id="15" creationId="{B5904CF7-64EF-14F1-4626-610C35F297DF}"/>
          </ac:cxnSpMkLst>
        </pc:cxnChg>
        <pc:cxnChg chg="add mod">
          <ac:chgData name="Seth Katenkamp" userId="748298833447b0f5" providerId="LiveId" clId="{0775D21E-6E3A-4B7C-AB1F-C9C8EBD7625F}" dt="2025-05-07T12:55:47.317" v="27228"/>
          <ac:cxnSpMkLst>
            <pc:docMk/>
            <pc:sldMk cId="2231175277" sldId="299"/>
            <ac:cxnSpMk id="20" creationId="{260DBE46-60C7-03B4-5543-EEE617FD47CB}"/>
          </ac:cxnSpMkLst>
        </pc:cxnChg>
        <pc:cxnChg chg="add mod">
          <ac:chgData name="Seth Katenkamp" userId="748298833447b0f5" providerId="LiveId" clId="{0775D21E-6E3A-4B7C-AB1F-C9C8EBD7625F}" dt="2025-05-07T12:55:47.317" v="27228"/>
          <ac:cxnSpMkLst>
            <pc:docMk/>
            <pc:sldMk cId="2231175277" sldId="299"/>
            <ac:cxnSpMk id="21" creationId="{CFB19C36-6E14-529B-B460-BBE732815DB2}"/>
          </ac:cxnSpMkLst>
        </pc:cxnChg>
        <pc:cxnChg chg="add mod">
          <ac:chgData name="Seth Katenkamp" userId="748298833447b0f5" providerId="LiveId" clId="{0775D21E-6E3A-4B7C-AB1F-C9C8EBD7625F}" dt="2025-05-07T12:55:47.317" v="27228"/>
          <ac:cxnSpMkLst>
            <pc:docMk/>
            <pc:sldMk cId="2231175277" sldId="299"/>
            <ac:cxnSpMk id="22" creationId="{CCA293A6-60F7-F9D2-2F27-A054C1929381}"/>
          </ac:cxnSpMkLst>
        </pc:cxnChg>
      </pc:sldChg>
      <pc:sldChg chg="new del">
        <pc:chgData name="Seth Katenkamp" userId="748298833447b0f5" providerId="LiveId" clId="{0775D21E-6E3A-4B7C-AB1F-C9C8EBD7625F}" dt="2025-05-06T17:18:21.524" v="15190" actId="2696"/>
        <pc:sldMkLst>
          <pc:docMk/>
          <pc:sldMk cId="3139871180" sldId="300"/>
        </pc:sldMkLst>
      </pc:sldChg>
      <pc:sldChg chg="addSp delSp modSp add mod ord">
        <pc:chgData name="Seth Katenkamp" userId="748298833447b0f5" providerId="LiveId" clId="{0775D21E-6E3A-4B7C-AB1F-C9C8EBD7625F}" dt="2025-05-07T14:13:24.400" v="27276"/>
        <pc:sldMkLst>
          <pc:docMk/>
          <pc:sldMk cId="794476476" sldId="301"/>
        </pc:sldMkLst>
        <pc:spChg chg="del">
          <ac:chgData name="Seth Katenkamp" userId="748298833447b0f5" providerId="LiveId" clId="{0775D21E-6E3A-4B7C-AB1F-C9C8EBD7625F}" dt="2025-05-07T12:56:10.349" v="27230" actId="478"/>
          <ac:spMkLst>
            <pc:docMk/>
            <pc:sldMk cId="794476476" sldId="301"/>
            <ac:spMk id="3" creationId="{4783237F-6B67-849C-2BA9-D57A98EC6C7E}"/>
          </ac:spMkLst>
        </pc:spChg>
        <pc:spChg chg="del">
          <ac:chgData name="Seth Katenkamp" userId="748298833447b0f5" providerId="LiveId" clId="{0775D21E-6E3A-4B7C-AB1F-C9C8EBD7625F}" dt="2025-05-07T12:56:10.349" v="27230" actId="478"/>
          <ac:spMkLst>
            <pc:docMk/>
            <pc:sldMk cId="794476476" sldId="301"/>
            <ac:spMk id="4" creationId="{1EEB0FFD-0A44-84D3-45BF-A09FB4B3DB51}"/>
          </ac:spMkLst>
        </pc:spChg>
        <pc:spChg chg="del">
          <ac:chgData name="Seth Katenkamp" userId="748298833447b0f5" providerId="LiveId" clId="{0775D21E-6E3A-4B7C-AB1F-C9C8EBD7625F}" dt="2025-05-07T12:56:10.349" v="27230" actId="478"/>
          <ac:spMkLst>
            <pc:docMk/>
            <pc:sldMk cId="794476476" sldId="301"/>
            <ac:spMk id="5" creationId="{4516F101-3760-352F-EB90-953E904E8ED8}"/>
          </ac:spMkLst>
        </pc:spChg>
        <pc:spChg chg="add mod">
          <ac:chgData name="Seth Katenkamp" userId="748298833447b0f5" providerId="LiveId" clId="{0775D21E-6E3A-4B7C-AB1F-C9C8EBD7625F}" dt="2025-05-07T12:56:11.434" v="27231"/>
          <ac:spMkLst>
            <pc:docMk/>
            <pc:sldMk cId="794476476" sldId="301"/>
            <ac:spMk id="6" creationId="{82D40171-3A05-8AAF-6ABA-1A14D304DF24}"/>
          </ac:spMkLst>
        </pc:spChg>
        <pc:spChg chg="add mod">
          <ac:chgData name="Seth Katenkamp" userId="748298833447b0f5" providerId="LiveId" clId="{0775D21E-6E3A-4B7C-AB1F-C9C8EBD7625F}" dt="2025-05-07T12:56:11.434" v="27231"/>
          <ac:spMkLst>
            <pc:docMk/>
            <pc:sldMk cId="794476476" sldId="301"/>
            <ac:spMk id="9" creationId="{215528A9-5A80-301E-F28C-7C48A2761C47}"/>
          </ac:spMkLst>
        </pc:spChg>
        <pc:spChg chg="add mod">
          <ac:chgData name="Seth Katenkamp" userId="748298833447b0f5" providerId="LiveId" clId="{0775D21E-6E3A-4B7C-AB1F-C9C8EBD7625F}" dt="2025-05-07T12:56:11.434" v="27231"/>
          <ac:spMkLst>
            <pc:docMk/>
            <pc:sldMk cId="794476476" sldId="301"/>
            <ac:spMk id="10" creationId="{8806576B-B242-B849-E3CF-EEE01EEEB3B5}"/>
          </ac:spMkLst>
        </pc:spChg>
        <pc:spChg chg="add mod">
          <ac:chgData name="Seth Katenkamp" userId="748298833447b0f5" providerId="LiveId" clId="{0775D21E-6E3A-4B7C-AB1F-C9C8EBD7625F}" dt="2025-05-07T12:56:17.059" v="27232" actId="207"/>
          <ac:spMkLst>
            <pc:docMk/>
            <pc:sldMk cId="794476476" sldId="301"/>
            <ac:spMk id="14" creationId="{45C30B59-5DB2-2AA6-07C9-7538F3EAB84C}"/>
          </ac:spMkLst>
        </pc:spChg>
        <pc:spChg chg="del mod">
          <ac:chgData name="Seth Katenkamp" userId="748298833447b0f5" providerId="LiveId" clId="{0775D21E-6E3A-4B7C-AB1F-C9C8EBD7625F}" dt="2025-05-07T12:56:10.349" v="27230" actId="478"/>
          <ac:spMkLst>
            <pc:docMk/>
            <pc:sldMk cId="794476476" sldId="301"/>
            <ac:spMk id="16" creationId="{3627B02A-F7E1-1C90-AA93-8F1F8FF3BC34}"/>
          </ac:spMkLst>
        </pc:spChg>
        <pc:cxnChg chg="del mod">
          <ac:chgData name="Seth Katenkamp" userId="748298833447b0f5" providerId="LiveId" clId="{0775D21E-6E3A-4B7C-AB1F-C9C8EBD7625F}" dt="2025-05-07T12:56:10.349" v="27230" actId="478"/>
          <ac:cxnSpMkLst>
            <pc:docMk/>
            <pc:sldMk cId="794476476" sldId="301"/>
            <ac:cxnSpMk id="7" creationId="{10575516-D5CC-E599-DE2C-01B9332239F1}"/>
          </ac:cxnSpMkLst>
        </pc:cxnChg>
        <pc:cxnChg chg="del mod">
          <ac:chgData name="Seth Katenkamp" userId="748298833447b0f5" providerId="LiveId" clId="{0775D21E-6E3A-4B7C-AB1F-C9C8EBD7625F}" dt="2025-05-07T12:56:10.349" v="27230" actId="478"/>
          <ac:cxnSpMkLst>
            <pc:docMk/>
            <pc:sldMk cId="794476476" sldId="301"/>
            <ac:cxnSpMk id="8" creationId="{46E0DB91-CDAB-C756-BCFE-4EC5AFC81686}"/>
          </ac:cxnSpMkLst>
        </pc:cxnChg>
        <pc:cxnChg chg="add mod">
          <ac:chgData name="Seth Katenkamp" userId="748298833447b0f5" providerId="LiveId" clId="{0775D21E-6E3A-4B7C-AB1F-C9C8EBD7625F}" dt="2025-05-07T12:56:11.434" v="27231"/>
          <ac:cxnSpMkLst>
            <pc:docMk/>
            <pc:sldMk cId="794476476" sldId="301"/>
            <ac:cxnSpMk id="11" creationId="{681E75B7-5DA0-2126-F16B-E9D980078D8B}"/>
          </ac:cxnSpMkLst>
        </pc:cxnChg>
        <pc:cxnChg chg="add mod">
          <ac:chgData name="Seth Katenkamp" userId="748298833447b0f5" providerId="LiveId" clId="{0775D21E-6E3A-4B7C-AB1F-C9C8EBD7625F}" dt="2025-05-07T12:56:11.434" v="27231"/>
          <ac:cxnSpMkLst>
            <pc:docMk/>
            <pc:sldMk cId="794476476" sldId="301"/>
            <ac:cxnSpMk id="12" creationId="{08D41F3F-37EE-B68F-83DA-31C9662A6301}"/>
          </ac:cxnSpMkLst>
        </pc:cxnChg>
        <pc:cxnChg chg="add mod">
          <ac:chgData name="Seth Katenkamp" userId="748298833447b0f5" providerId="LiveId" clId="{0775D21E-6E3A-4B7C-AB1F-C9C8EBD7625F}" dt="2025-05-07T12:56:22.471" v="27233" actId="208"/>
          <ac:cxnSpMkLst>
            <pc:docMk/>
            <pc:sldMk cId="794476476" sldId="301"/>
            <ac:cxnSpMk id="13" creationId="{8BF308C4-86EF-22EF-8C2C-37FC51FBAE88}"/>
          </ac:cxnSpMkLst>
        </pc:cxnChg>
        <pc:cxnChg chg="del mod">
          <ac:chgData name="Seth Katenkamp" userId="748298833447b0f5" providerId="LiveId" clId="{0775D21E-6E3A-4B7C-AB1F-C9C8EBD7625F}" dt="2025-05-07T12:56:10.349" v="27230" actId="478"/>
          <ac:cxnSpMkLst>
            <pc:docMk/>
            <pc:sldMk cId="794476476" sldId="301"/>
            <ac:cxnSpMk id="15" creationId="{4A0C04FE-F75F-4161-32F5-E546B06D040C}"/>
          </ac:cxnSpMkLst>
        </pc:cxnChg>
      </pc:sldChg>
      <pc:sldChg chg="modSp new mod">
        <pc:chgData name="Seth Katenkamp" userId="748298833447b0f5" providerId="LiveId" clId="{0775D21E-6E3A-4B7C-AB1F-C9C8EBD7625F}" dt="2025-05-06T21:53:01.839" v="17376" actId="20577"/>
        <pc:sldMkLst>
          <pc:docMk/>
          <pc:sldMk cId="1796013498" sldId="302"/>
        </pc:sldMkLst>
        <pc:spChg chg="mod">
          <ac:chgData name="Seth Katenkamp" userId="748298833447b0f5" providerId="LiveId" clId="{0775D21E-6E3A-4B7C-AB1F-C9C8EBD7625F}" dt="2025-05-06T21:40:58.823" v="16665" actId="20577"/>
          <ac:spMkLst>
            <pc:docMk/>
            <pc:sldMk cId="1796013498" sldId="302"/>
            <ac:spMk id="2" creationId="{3C8DF083-FE85-9529-5290-04809F89C7BE}"/>
          </ac:spMkLst>
        </pc:spChg>
        <pc:spChg chg="mod">
          <ac:chgData name="Seth Katenkamp" userId="748298833447b0f5" providerId="LiveId" clId="{0775D21E-6E3A-4B7C-AB1F-C9C8EBD7625F}" dt="2025-05-06T21:53:01.839" v="17376" actId="20577"/>
          <ac:spMkLst>
            <pc:docMk/>
            <pc:sldMk cId="1796013498" sldId="302"/>
            <ac:spMk id="3" creationId="{B789DCF7-D2BE-9BB6-946E-D7AD6DC9FA61}"/>
          </ac:spMkLst>
        </pc:spChg>
      </pc:sldChg>
      <pc:sldChg chg="addSp delSp modSp new mod">
        <pc:chgData name="Seth Katenkamp" userId="748298833447b0f5" providerId="LiveId" clId="{0775D21E-6E3A-4B7C-AB1F-C9C8EBD7625F}" dt="2025-05-07T12:00:50.257" v="25998" actId="1076"/>
        <pc:sldMkLst>
          <pc:docMk/>
          <pc:sldMk cId="3483988361" sldId="303"/>
        </pc:sldMkLst>
        <pc:spChg chg="mod">
          <ac:chgData name="Seth Katenkamp" userId="748298833447b0f5" providerId="LiveId" clId="{0775D21E-6E3A-4B7C-AB1F-C9C8EBD7625F}" dt="2025-05-06T22:08:34.968" v="18079" actId="20577"/>
          <ac:spMkLst>
            <pc:docMk/>
            <pc:sldMk cId="3483988361" sldId="303"/>
            <ac:spMk id="2" creationId="{4F36356C-2C11-9569-5CAD-B02820284F4F}"/>
          </ac:spMkLst>
        </pc:spChg>
        <pc:spChg chg="del">
          <ac:chgData name="Seth Katenkamp" userId="748298833447b0f5" providerId="LiveId" clId="{0775D21E-6E3A-4B7C-AB1F-C9C8EBD7625F}" dt="2025-05-06T22:16:39.953" v="18080" actId="478"/>
          <ac:spMkLst>
            <pc:docMk/>
            <pc:sldMk cId="3483988361" sldId="303"/>
            <ac:spMk id="3" creationId="{55D84211-E7C6-32AF-F391-5927EF176131}"/>
          </ac:spMkLst>
        </pc:spChg>
        <pc:spChg chg="add mod">
          <ac:chgData name="Seth Katenkamp" userId="748298833447b0f5" providerId="LiveId" clId="{0775D21E-6E3A-4B7C-AB1F-C9C8EBD7625F}" dt="2025-05-07T12:00:50.257" v="25998" actId="1076"/>
          <ac:spMkLst>
            <pc:docMk/>
            <pc:sldMk cId="3483988361" sldId="303"/>
            <ac:spMk id="5" creationId="{D8FB6BC7-5964-C11E-41ED-2D05DBB05D67}"/>
          </ac:spMkLst>
        </pc:spChg>
        <pc:spChg chg="add mod">
          <ac:chgData name="Seth Katenkamp" userId="748298833447b0f5" providerId="LiveId" clId="{0775D21E-6E3A-4B7C-AB1F-C9C8EBD7625F}" dt="2025-05-07T12:00:50.257" v="25998" actId="1076"/>
          <ac:spMkLst>
            <pc:docMk/>
            <pc:sldMk cId="3483988361" sldId="303"/>
            <ac:spMk id="6" creationId="{73325845-B543-421C-5B5F-AA2B63D71670}"/>
          </ac:spMkLst>
        </pc:spChg>
        <pc:spChg chg="add mod">
          <ac:chgData name="Seth Katenkamp" userId="748298833447b0f5" providerId="LiveId" clId="{0775D21E-6E3A-4B7C-AB1F-C9C8EBD7625F}" dt="2025-05-07T12:00:50.257" v="25998" actId="1076"/>
          <ac:spMkLst>
            <pc:docMk/>
            <pc:sldMk cId="3483988361" sldId="303"/>
            <ac:spMk id="7" creationId="{D5493818-45B2-23A6-4F0C-71772FD94A03}"/>
          </ac:spMkLst>
        </pc:spChg>
        <pc:spChg chg="add mod">
          <ac:chgData name="Seth Katenkamp" userId="748298833447b0f5" providerId="LiveId" clId="{0775D21E-6E3A-4B7C-AB1F-C9C8EBD7625F}" dt="2025-05-07T12:00:50.257" v="25998" actId="1076"/>
          <ac:spMkLst>
            <pc:docMk/>
            <pc:sldMk cId="3483988361" sldId="303"/>
            <ac:spMk id="8" creationId="{4653B66A-A891-B269-C3D9-EB0A5DDD7894}"/>
          </ac:spMkLst>
        </pc:spChg>
        <pc:spChg chg="add mod">
          <ac:chgData name="Seth Katenkamp" userId="748298833447b0f5" providerId="LiveId" clId="{0775D21E-6E3A-4B7C-AB1F-C9C8EBD7625F}" dt="2025-05-07T12:00:50.257" v="25998" actId="1076"/>
          <ac:spMkLst>
            <pc:docMk/>
            <pc:sldMk cId="3483988361" sldId="303"/>
            <ac:spMk id="9" creationId="{719A4AE0-D858-643C-6BED-1E6AB84520C0}"/>
          </ac:spMkLst>
        </pc:spChg>
        <pc:spChg chg="add mod">
          <ac:chgData name="Seth Katenkamp" userId="748298833447b0f5" providerId="LiveId" clId="{0775D21E-6E3A-4B7C-AB1F-C9C8EBD7625F}" dt="2025-05-07T12:00:50.257" v="25998" actId="1076"/>
          <ac:spMkLst>
            <pc:docMk/>
            <pc:sldMk cId="3483988361" sldId="303"/>
            <ac:spMk id="28" creationId="{A334C45E-0FCD-C30C-9172-59135732D549}"/>
          </ac:spMkLst>
        </pc:spChg>
        <pc:spChg chg="add mod">
          <ac:chgData name="Seth Katenkamp" userId="748298833447b0f5" providerId="LiveId" clId="{0775D21E-6E3A-4B7C-AB1F-C9C8EBD7625F}" dt="2025-05-07T12:00:50.257" v="25998" actId="1076"/>
          <ac:spMkLst>
            <pc:docMk/>
            <pc:sldMk cId="3483988361" sldId="303"/>
            <ac:spMk id="50" creationId="{38FFE0F0-7D40-4BCD-D906-CD444A176AEE}"/>
          </ac:spMkLst>
        </pc:spChg>
        <pc:spChg chg="add mod">
          <ac:chgData name="Seth Katenkamp" userId="748298833447b0f5" providerId="LiveId" clId="{0775D21E-6E3A-4B7C-AB1F-C9C8EBD7625F}" dt="2025-05-07T12:00:50.257" v="25998" actId="1076"/>
          <ac:spMkLst>
            <pc:docMk/>
            <pc:sldMk cId="3483988361" sldId="303"/>
            <ac:spMk id="51" creationId="{F03533B7-936D-EA2A-95E0-23546C5FA6B3}"/>
          </ac:spMkLst>
        </pc:spChg>
        <pc:cxnChg chg="add mod">
          <ac:chgData name="Seth Katenkamp" userId="748298833447b0f5" providerId="LiveId" clId="{0775D21E-6E3A-4B7C-AB1F-C9C8EBD7625F}" dt="2025-05-06T22:59:23.597" v="19146" actId="1076"/>
          <ac:cxnSpMkLst>
            <pc:docMk/>
            <pc:sldMk cId="3483988361" sldId="303"/>
            <ac:cxnSpMk id="11" creationId="{835DC8B8-3AF8-949E-70D5-63F0F5E4BA8B}"/>
          </ac:cxnSpMkLst>
        </pc:cxnChg>
        <pc:cxnChg chg="add mod">
          <ac:chgData name="Seth Katenkamp" userId="748298833447b0f5" providerId="LiveId" clId="{0775D21E-6E3A-4B7C-AB1F-C9C8EBD7625F}" dt="2025-05-06T22:59:41.581" v="19152" actId="1076"/>
          <ac:cxnSpMkLst>
            <pc:docMk/>
            <pc:sldMk cId="3483988361" sldId="303"/>
            <ac:cxnSpMk id="13" creationId="{77891C03-860D-E793-8FDF-B363D94C36FE}"/>
          </ac:cxnSpMkLst>
        </pc:cxnChg>
        <pc:cxnChg chg="add del mod">
          <ac:chgData name="Seth Katenkamp" userId="748298833447b0f5" providerId="LiveId" clId="{0775D21E-6E3A-4B7C-AB1F-C9C8EBD7625F}" dt="2025-05-06T22:59:27.324" v="19148" actId="478"/>
          <ac:cxnSpMkLst>
            <pc:docMk/>
            <pc:sldMk cId="3483988361" sldId="303"/>
            <ac:cxnSpMk id="15" creationId="{6D9929FB-CA6D-246D-212E-E5EC154102D8}"/>
          </ac:cxnSpMkLst>
        </pc:cxnChg>
        <pc:cxnChg chg="add mod">
          <ac:chgData name="Seth Katenkamp" userId="748298833447b0f5" providerId="LiveId" clId="{0775D21E-6E3A-4B7C-AB1F-C9C8EBD7625F}" dt="2025-05-06T22:59:46.369" v="19155" actId="1076"/>
          <ac:cxnSpMkLst>
            <pc:docMk/>
            <pc:sldMk cId="3483988361" sldId="303"/>
            <ac:cxnSpMk id="17" creationId="{2564AC79-32DB-FE03-FEF7-8E46D069A66D}"/>
          </ac:cxnSpMkLst>
        </pc:cxnChg>
        <pc:cxnChg chg="add mod">
          <ac:chgData name="Seth Katenkamp" userId="748298833447b0f5" providerId="LiveId" clId="{0775D21E-6E3A-4B7C-AB1F-C9C8EBD7625F}" dt="2025-05-06T22:59:50.341" v="19156" actId="1076"/>
          <ac:cxnSpMkLst>
            <pc:docMk/>
            <pc:sldMk cId="3483988361" sldId="303"/>
            <ac:cxnSpMk id="30" creationId="{CA6D0D85-45F0-BC09-B48F-0F4944E028DF}"/>
          </ac:cxnSpMkLst>
        </pc:cxnChg>
        <pc:cxnChg chg="add mod">
          <ac:chgData name="Seth Katenkamp" userId="748298833447b0f5" providerId="LiveId" clId="{0775D21E-6E3A-4B7C-AB1F-C9C8EBD7625F}" dt="2025-05-07T12:00:50.257" v="25998" actId="1076"/>
          <ac:cxnSpMkLst>
            <pc:docMk/>
            <pc:sldMk cId="3483988361" sldId="303"/>
            <ac:cxnSpMk id="40" creationId="{0F3678FD-54ED-04FD-C760-15576AFF90F3}"/>
          </ac:cxnSpMkLst>
        </pc:cxnChg>
        <pc:cxnChg chg="add mod">
          <ac:chgData name="Seth Katenkamp" userId="748298833447b0f5" providerId="LiveId" clId="{0775D21E-6E3A-4B7C-AB1F-C9C8EBD7625F}" dt="2025-05-07T12:00:50.257" v="25998" actId="1076"/>
          <ac:cxnSpMkLst>
            <pc:docMk/>
            <pc:sldMk cId="3483988361" sldId="303"/>
            <ac:cxnSpMk id="47" creationId="{8F89C424-6EFF-707F-71E8-454C41312022}"/>
          </ac:cxnSpMkLst>
        </pc:cxnChg>
        <pc:cxnChg chg="add mod">
          <ac:chgData name="Seth Katenkamp" userId="748298833447b0f5" providerId="LiveId" clId="{0775D21E-6E3A-4B7C-AB1F-C9C8EBD7625F}" dt="2025-05-06T23:00:07.683" v="19160" actId="13822"/>
          <ac:cxnSpMkLst>
            <pc:docMk/>
            <pc:sldMk cId="3483988361" sldId="303"/>
            <ac:cxnSpMk id="49" creationId="{15398F32-624B-D683-9E1F-6A854F792A32}"/>
          </ac:cxnSpMkLst>
        </pc:cxnChg>
      </pc:sldChg>
      <pc:sldChg chg="modSp new add del mod">
        <pc:chgData name="Seth Katenkamp" userId="748298833447b0f5" providerId="LiveId" clId="{0775D21E-6E3A-4B7C-AB1F-C9C8EBD7625F}" dt="2025-05-07T12:13:42.216" v="26865" actId="2696"/>
        <pc:sldMkLst>
          <pc:docMk/>
          <pc:sldMk cId="1126647122" sldId="304"/>
        </pc:sldMkLst>
        <pc:spChg chg="mod">
          <ac:chgData name="Seth Katenkamp" userId="748298833447b0f5" providerId="LiveId" clId="{0775D21E-6E3A-4B7C-AB1F-C9C8EBD7625F}" dt="2025-05-06T22:23:10.760" v="18761" actId="20577"/>
          <ac:spMkLst>
            <pc:docMk/>
            <pc:sldMk cId="1126647122" sldId="304"/>
            <ac:spMk id="2" creationId="{0D550E1E-6CA0-3326-3ADD-F85189C00C67}"/>
          </ac:spMkLst>
        </pc:spChg>
        <pc:spChg chg="mod">
          <ac:chgData name="Seth Katenkamp" userId="748298833447b0f5" providerId="LiveId" clId="{0775D21E-6E3A-4B7C-AB1F-C9C8EBD7625F}" dt="2025-05-06T22:24:04.799" v="18910" actId="20577"/>
          <ac:spMkLst>
            <pc:docMk/>
            <pc:sldMk cId="1126647122" sldId="304"/>
            <ac:spMk id="3" creationId="{6FBF5C31-2EC9-0DAC-B96C-12C96873361B}"/>
          </ac:spMkLst>
        </pc:spChg>
      </pc:sldChg>
      <pc:sldChg chg="modSp new mod">
        <pc:chgData name="Seth Katenkamp" userId="748298833447b0f5" providerId="LiveId" clId="{0775D21E-6E3A-4B7C-AB1F-C9C8EBD7625F}" dt="2025-05-06T23:09:03.025" v="19589" actId="20577"/>
        <pc:sldMkLst>
          <pc:docMk/>
          <pc:sldMk cId="1398993241" sldId="305"/>
        </pc:sldMkLst>
        <pc:spChg chg="mod">
          <ac:chgData name="Seth Katenkamp" userId="748298833447b0f5" providerId="LiveId" clId="{0775D21E-6E3A-4B7C-AB1F-C9C8EBD7625F}" dt="2025-05-06T23:06:16.112" v="19213" actId="20577"/>
          <ac:spMkLst>
            <pc:docMk/>
            <pc:sldMk cId="1398993241" sldId="305"/>
            <ac:spMk id="2" creationId="{6079FD0B-EA10-85FF-B835-74B4E124B5D7}"/>
          </ac:spMkLst>
        </pc:spChg>
        <pc:spChg chg="mod">
          <ac:chgData name="Seth Katenkamp" userId="748298833447b0f5" providerId="LiveId" clId="{0775D21E-6E3A-4B7C-AB1F-C9C8EBD7625F}" dt="2025-05-06T23:09:03.025" v="19589" actId="20577"/>
          <ac:spMkLst>
            <pc:docMk/>
            <pc:sldMk cId="1398993241" sldId="305"/>
            <ac:spMk id="3" creationId="{DA22CFC8-5F69-5E5B-C683-8958B9C5B60F}"/>
          </ac:spMkLst>
        </pc:spChg>
      </pc:sldChg>
      <pc:sldChg chg="modSp new del mod">
        <pc:chgData name="Seth Katenkamp" userId="748298833447b0f5" providerId="LiveId" clId="{0775D21E-6E3A-4B7C-AB1F-C9C8EBD7625F}" dt="2025-05-07T11:52:40.315" v="25518" actId="2696"/>
        <pc:sldMkLst>
          <pc:docMk/>
          <pc:sldMk cId="3311294169" sldId="306"/>
        </pc:sldMkLst>
        <pc:spChg chg="mod">
          <ac:chgData name="Seth Katenkamp" userId="748298833447b0f5" providerId="LiveId" clId="{0775D21E-6E3A-4B7C-AB1F-C9C8EBD7625F}" dt="2025-05-06T23:37:21.080" v="20030" actId="20577"/>
          <ac:spMkLst>
            <pc:docMk/>
            <pc:sldMk cId="3311294169" sldId="306"/>
            <ac:spMk id="2" creationId="{2A109751-6115-6D80-0AFC-C10A6A64E92C}"/>
          </ac:spMkLst>
        </pc:spChg>
      </pc:sldChg>
      <pc:sldChg chg="addSp modSp new mod">
        <pc:chgData name="Seth Katenkamp" userId="748298833447b0f5" providerId="LiveId" clId="{0775D21E-6E3A-4B7C-AB1F-C9C8EBD7625F}" dt="2025-05-07T00:03:10.990" v="20297" actId="1036"/>
        <pc:sldMkLst>
          <pc:docMk/>
          <pc:sldMk cId="1820813698" sldId="307"/>
        </pc:sldMkLst>
        <pc:spChg chg="mod">
          <ac:chgData name="Seth Katenkamp" userId="748298833447b0f5" providerId="LiveId" clId="{0775D21E-6E3A-4B7C-AB1F-C9C8EBD7625F}" dt="2025-05-06T23:59:19.154" v="20176" actId="20577"/>
          <ac:spMkLst>
            <pc:docMk/>
            <pc:sldMk cId="1820813698" sldId="307"/>
            <ac:spMk id="2" creationId="{39E5851B-3553-D680-0CEB-5A4F2F8BA4B9}"/>
          </ac:spMkLst>
        </pc:spChg>
        <pc:spChg chg="mod">
          <ac:chgData name="Seth Katenkamp" userId="748298833447b0f5" providerId="LiveId" clId="{0775D21E-6E3A-4B7C-AB1F-C9C8EBD7625F}" dt="2025-05-07T00:03:10.990" v="20297" actId="1036"/>
          <ac:spMkLst>
            <pc:docMk/>
            <pc:sldMk cId="1820813698" sldId="307"/>
            <ac:spMk id="3" creationId="{6B3B1EEB-CB25-0B56-17B2-10EB734240C0}"/>
          </ac:spMkLst>
        </pc:spChg>
        <pc:spChg chg="add mod">
          <ac:chgData name="Seth Katenkamp" userId="748298833447b0f5" providerId="LiveId" clId="{0775D21E-6E3A-4B7C-AB1F-C9C8EBD7625F}" dt="2025-05-07T00:02:18.972" v="20273" actId="20577"/>
          <ac:spMkLst>
            <pc:docMk/>
            <pc:sldMk cId="1820813698" sldId="307"/>
            <ac:spMk id="5" creationId="{4A7576C3-C2E9-9880-BC1A-AFBFB31A8CC1}"/>
          </ac:spMkLst>
        </pc:spChg>
      </pc:sldChg>
      <pc:sldChg chg="modSp new mod">
        <pc:chgData name="Seth Katenkamp" userId="748298833447b0f5" providerId="LiveId" clId="{0775D21E-6E3A-4B7C-AB1F-C9C8EBD7625F}" dt="2025-05-07T13:04:50.417" v="27271" actId="20577"/>
        <pc:sldMkLst>
          <pc:docMk/>
          <pc:sldMk cId="1317819653" sldId="308"/>
        </pc:sldMkLst>
        <pc:spChg chg="mod">
          <ac:chgData name="Seth Katenkamp" userId="748298833447b0f5" providerId="LiveId" clId="{0775D21E-6E3A-4B7C-AB1F-C9C8EBD7625F}" dt="2025-05-07T00:10:56.276" v="20645" actId="20577"/>
          <ac:spMkLst>
            <pc:docMk/>
            <pc:sldMk cId="1317819653" sldId="308"/>
            <ac:spMk id="2" creationId="{F17D80F2-D5C5-9FD9-74A5-DCF96F5162CA}"/>
          </ac:spMkLst>
        </pc:spChg>
        <pc:spChg chg="mod">
          <ac:chgData name="Seth Katenkamp" userId="748298833447b0f5" providerId="LiveId" clId="{0775D21E-6E3A-4B7C-AB1F-C9C8EBD7625F}" dt="2025-05-07T13:04:50.417" v="27271" actId="20577"/>
          <ac:spMkLst>
            <pc:docMk/>
            <pc:sldMk cId="1317819653" sldId="308"/>
            <ac:spMk id="3" creationId="{19F6928C-324D-E448-9F12-7A395BB96E0E}"/>
          </ac:spMkLst>
        </pc:spChg>
      </pc:sldChg>
      <pc:sldChg chg="modSp new mod">
        <pc:chgData name="Seth Katenkamp" userId="748298833447b0f5" providerId="LiveId" clId="{0775D21E-6E3A-4B7C-AB1F-C9C8EBD7625F}" dt="2025-05-07T00:21:18.897" v="21704" actId="20577"/>
        <pc:sldMkLst>
          <pc:docMk/>
          <pc:sldMk cId="339934960" sldId="309"/>
        </pc:sldMkLst>
        <pc:spChg chg="mod">
          <ac:chgData name="Seth Katenkamp" userId="748298833447b0f5" providerId="LiveId" clId="{0775D21E-6E3A-4B7C-AB1F-C9C8EBD7625F}" dt="2025-05-07T00:17:49.032" v="21006" actId="20577"/>
          <ac:spMkLst>
            <pc:docMk/>
            <pc:sldMk cId="339934960" sldId="309"/>
            <ac:spMk id="2" creationId="{7D420449-9856-DF6A-1283-DCF7327DD97D}"/>
          </ac:spMkLst>
        </pc:spChg>
        <pc:spChg chg="mod">
          <ac:chgData name="Seth Katenkamp" userId="748298833447b0f5" providerId="LiveId" clId="{0775D21E-6E3A-4B7C-AB1F-C9C8EBD7625F}" dt="2025-05-07T00:21:18.897" v="21704" actId="20577"/>
          <ac:spMkLst>
            <pc:docMk/>
            <pc:sldMk cId="339934960" sldId="309"/>
            <ac:spMk id="3" creationId="{D26945CF-77C3-DA7A-DA6D-C479A057A371}"/>
          </ac:spMkLst>
        </pc:spChg>
      </pc:sldChg>
      <pc:sldChg chg="addSp modSp new del mod">
        <pc:chgData name="Seth Katenkamp" userId="748298833447b0f5" providerId="LiveId" clId="{0775D21E-6E3A-4B7C-AB1F-C9C8EBD7625F}" dt="2025-05-07T14:11:27.292" v="27273" actId="2696"/>
        <pc:sldMkLst>
          <pc:docMk/>
          <pc:sldMk cId="3165823024" sldId="310"/>
        </pc:sldMkLst>
        <pc:spChg chg="mod">
          <ac:chgData name="Seth Katenkamp" userId="748298833447b0f5" providerId="LiveId" clId="{0775D21E-6E3A-4B7C-AB1F-C9C8EBD7625F}" dt="2025-05-07T02:37:07.098" v="24768" actId="20577"/>
          <ac:spMkLst>
            <pc:docMk/>
            <pc:sldMk cId="3165823024" sldId="310"/>
            <ac:spMk id="2" creationId="{0EDFD7BE-50D0-B47A-5C1E-F3201194B536}"/>
          </ac:spMkLst>
        </pc:spChg>
        <pc:spChg chg="mod">
          <ac:chgData name="Seth Katenkamp" userId="748298833447b0f5" providerId="LiveId" clId="{0775D21E-6E3A-4B7C-AB1F-C9C8EBD7625F}" dt="2025-05-07T02:37:37.006" v="24837" actId="20577"/>
          <ac:spMkLst>
            <pc:docMk/>
            <pc:sldMk cId="3165823024" sldId="310"/>
            <ac:spMk id="3" creationId="{748CBD0A-CF47-C5B9-DF23-979C755DCAA1}"/>
          </ac:spMkLst>
        </pc:spChg>
        <pc:spChg chg="add mod">
          <ac:chgData name="Seth Katenkamp" userId="748298833447b0f5" providerId="LiveId" clId="{0775D21E-6E3A-4B7C-AB1F-C9C8EBD7625F}" dt="2025-05-07T02:53:05.442" v="25051" actId="1076"/>
          <ac:spMkLst>
            <pc:docMk/>
            <pc:sldMk cId="3165823024" sldId="310"/>
            <ac:spMk id="7" creationId="{C4273FE0-F058-CD1B-1BBE-F8E6AD6FF15D}"/>
          </ac:spMkLst>
        </pc:spChg>
        <pc:spChg chg="add mod">
          <ac:chgData name="Seth Katenkamp" userId="748298833447b0f5" providerId="LiveId" clId="{0775D21E-6E3A-4B7C-AB1F-C9C8EBD7625F}" dt="2025-05-07T03:00:35.341" v="25116" actId="1076"/>
          <ac:spMkLst>
            <pc:docMk/>
            <pc:sldMk cId="3165823024" sldId="310"/>
            <ac:spMk id="8" creationId="{30104700-3509-A70C-F9A1-4D2D85E94D4A}"/>
          </ac:spMkLst>
        </pc:spChg>
        <pc:spChg chg="add mod">
          <ac:chgData name="Seth Katenkamp" userId="748298833447b0f5" providerId="LiveId" clId="{0775D21E-6E3A-4B7C-AB1F-C9C8EBD7625F}" dt="2025-05-07T03:01:26.562" v="25132" actId="1076"/>
          <ac:spMkLst>
            <pc:docMk/>
            <pc:sldMk cId="3165823024" sldId="310"/>
            <ac:spMk id="9" creationId="{0BAD5318-879E-F4C9-D46D-2954D2DF4A46}"/>
          </ac:spMkLst>
        </pc:spChg>
        <pc:picChg chg="add mod">
          <ac:chgData name="Seth Katenkamp" userId="748298833447b0f5" providerId="LiveId" clId="{0775D21E-6E3A-4B7C-AB1F-C9C8EBD7625F}" dt="2025-05-07T02:55:10.504" v="25095" actId="1076"/>
          <ac:picMkLst>
            <pc:docMk/>
            <pc:sldMk cId="3165823024" sldId="310"/>
            <ac:picMk id="6" creationId="{CA0B216E-CFDF-2582-925C-BD13526C2608}"/>
          </ac:picMkLst>
        </pc:picChg>
        <pc:cxnChg chg="add mod">
          <ac:chgData name="Seth Katenkamp" userId="748298833447b0f5" providerId="LiveId" clId="{0775D21E-6E3A-4B7C-AB1F-C9C8EBD7625F}" dt="2025-05-07T03:03:55.044" v="25154" actId="1037"/>
          <ac:cxnSpMkLst>
            <pc:docMk/>
            <pc:sldMk cId="3165823024" sldId="310"/>
            <ac:cxnSpMk id="11" creationId="{B157BF31-05E6-4E35-228B-A94BCFF721A8}"/>
          </ac:cxnSpMkLst>
        </pc:cxnChg>
        <pc:cxnChg chg="add mod">
          <ac:chgData name="Seth Katenkamp" userId="748298833447b0f5" providerId="LiveId" clId="{0775D21E-6E3A-4B7C-AB1F-C9C8EBD7625F}" dt="2025-05-07T03:01:55.571" v="25149" actId="1035"/>
          <ac:cxnSpMkLst>
            <pc:docMk/>
            <pc:sldMk cId="3165823024" sldId="310"/>
            <ac:cxnSpMk id="14" creationId="{1BB463B5-8F4F-1920-17AF-EEBF328971E3}"/>
          </ac:cxnSpMkLst>
        </pc:cxnChg>
      </pc:sldChg>
      <pc:sldChg chg="addSp modSp new del mod ord">
        <pc:chgData name="Seth Katenkamp" userId="748298833447b0f5" providerId="LiveId" clId="{0775D21E-6E3A-4B7C-AB1F-C9C8EBD7625F}" dt="2025-05-07T14:11:30.310" v="27274" actId="2696"/>
        <pc:sldMkLst>
          <pc:docMk/>
          <pc:sldMk cId="4261622848" sldId="311"/>
        </pc:sldMkLst>
        <pc:spChg chg="mod">
          <ac:chgData name="Seth Katenkamp" userId="748298833447b0f5" providerId="LiveId" clId="{0775D21E-6E3A-4B7C-AB1F-C9C8EBD7625F}" dt="2025-05-07T11:07:43.201" v="25363" actId="20577"/>
          <ac:spMkLst>
            <pc:docMk/>
            <pc:sldMk cId="4261622848" sldId="311"/>
            <ac:spMk id="2" creationId="{732E1AF3-7B04-0730-9BD5-669095A94AE1}"/>
          </ac:spMkLst>
        </pc:spChg>
        <pc:spChg chg="mod">
          <ac:chgData name="Seth Katenkamp" userId="748298833447b0f5" providerId="LiveId" clId="{0775D21E-6E3A-4B7C-AB1F-C9C8EBD7625F}" dt="2025-05-07T11:09:52.115" v="25515" actId="20577"/>
          <ac:spMkLst>
            <pc:docMk/>
            <pc:sldMk cId="4261622848" sldId="311"/>
            <ac:spMk id="3" creationId="{0242BE2E-39F2-5B42-2BA8-F189D0212F4A}"/>
          </ac:spMkLst>
        </pc:spChg>
        <pc:graphicFrameChg chg="add mod modGraphic">
          <ac:chgData name="Seth Katenkamp" userId="748298833447b0f5" providerId="LiveId" clId="{0775D21E-6E3A-4B7C-AB1F-C9C8EBD7625F}" dt="2025-05-07T11:10:23.461" v="25517" actId="1076"/>
          <ac:graphicFrameMkLst>
            <pc:docMk/>
            <pc:sldMk cId="4261622848" sldId="311"/>
            <ac:graphicFrameMk id="5" creationId="{FA75FC2A-FFD6-EB8E-CBA8-92DACD822CC5}"/>
          </ac:graphicFrameMkLst>
        </pc:graphicFrameChg>
      </pc:sldChg>
      <pc:sldChg chg="modSp new mod">
        <pc:chgData name="Seth Katenkamp" userId="748298833447b0f5" providerId="LiveId" clId="{0775D21E-6E3A-4B7C-AB1F-C9C8EBD7625F}" dt="2025-05-07T11:59:54.193" v="25981" actId="313"/>
        <pc:sldMkLst>
          <pc:docMk/>
          <pc:sldMk cId="1396487743" sldId="312"/>
        </pc:sldMkLst>
        <pc:spChg chg="mod">
          <ac:chgData name="Seth Katenkamp" userId="748298833447b0f5" providerId="LiveId" clId="{0775D21E-6E3A-4B7C-AB1F-C9C8EBD7625F}" dt="2025-05-07T11:53:16.995" v="25569" actId="20577"/>
          <ac:spMkLst>
            <pc:docMk/>
            <pc:sldMk cId="1396487743" sldId="312"/>
            <ac:spMk id="2" creationId="{BAE9F056-A9BD-13E7-97C0-1FCC4DC34A15}"/>
          </ac:spMkLst>
        </pc:spChg>
        <pc:spChg chg="mod">
          <ac:chgData name="Seth Katenkamp" userId="748298833447b0f5" providerId="LiveId" clId="{0775D21E-6E3A-4B7C-AB1F-C9C8EBD7625F}" dt="2025-05-07T11:59:54.193" v="25981" actId="313"/>
          <ac:spMkLst>
            <pc:docMk/>
            <pc:sldMk cId="1396487743" sldId="312"/>
            <ac:spMk id="3" creationId="{8CAD3BC7-B4D4-3AE8-1529-DB4230391FEA}"/>
          </ac:spMkLst>
        </pc:spChg>
      </pc:sldChg>
      <pc:sldChg chg="modSp new del mod">
        <pc:chgData name="Seth Katenkamp" userId="748298833447b0f5" providerId="LiveId" clId="{0775D21E-6E3A-4B7C-AB1F-C9C8EBD7625F}" dt="2025-05-07T12:58:14.406" v="27260" actId="2696"/>
        <pc:sldMkLst>
          <pc:docMk/>
          <pc:sldMk cId="2833623795" sldId="313"/>
        </pc:sldMkLst>
        <pc:spChg chg="mod">
          <ac:chgData name="Seth Katenkamp" userId="748298833447b0f5" providerId="LiveId" clId="{0775D21E-6E3A-4B7C-AB1F-C9C8EBD7625F}" dt="2025-05-07T12:56:45.184" v="27254" actId="20577"/>
          <ac:spMkLst>
            <pc:docMk/>
            <pc:sldMk cId="2833623795" sldId="313"/>
            <ac:spMk id="2" creationId="{4C0A8D76-A920-A01D-379B-6388FBFD19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E928A-6957-4480-B78C-53309A12CE1B}"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EFFF7-00D5-4CC4-9F6A-711B6741B224}" type="slidenum">
              <a:rPr lang="en-US" smtClean="0"/>
              <a:t>‹#›</a:t>
            </a:fld>
            <a:endParaRPr lang="en-US"/>
          </a:p>
        </p:txBody>
      </p:sp>
    </p:spTree>
    <p:extLst>
      <p:ext uri="{BB962C8B-B14F-4D97-AF65-F5344CB8AC3E}">
        <p14:creationId xmlns:p14="http://schemas.microsoft.com/office/powerpoint/2010/main" val="280872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1EFFF7-00D5-4CC4-9F6A-711B6741B224}" type="slidenum">
              <a:rPr lang="en-US" smtClean="0"/>
              <a:t>6</a:t>
            </a:fld>
            <a:endParaRPr lang="en-US"/>
          </a:p>
        </p:txBody>
      </p:sp>
    </p:spTree>
    <p:extLst>
      <p:ext uri="{BB962C8B-B14F-4D97-AF65-F5344CB8AC3E}">
        <p14:creationId xmlns:p14="http://schemas.microsoft.com/office/powerpoint/2010/main" val="160509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cultural practice of speaking Choctaw (or the other languages in the</a:t>
            </a:r>
          </a:p>
          <a:p>
            <a:r>
              <a:rPr lang="en-US" dirty="0"/>
              <a:t>study) change in response to its sociopolitical environment?”</a:t>
            </a:r>
          </a:p>
        </p:txBody>
      </p:sp>
      <p:sp>
        <p:nvSpPr>
          <p:cNvPr id="4" name="Slide Number Placeholder 3"/>
          <p:cNvSpPr>
            <a:spLocks noGrp="1"/>
          </p:cNvSpPr>
          <p:nvPr>
            <p:ph type="sldNum" sz="quarter" idx="5"/>
          </p:nvPr>
        </p:nvSpPr>
        <p:spPr/>
        <p:txBody>
          <a:bodyPr/>
          <a:lstStyle/>
          <a:p>
            <a:fld id="{DF1EFFF7-00D5-4CC4-9F6A-711B6741B224}" type="slidenum">
              <a:rPr lang="en-US" smtClean="0"/>
              <a:t>8</a:t>
            </a:fld>
            <a:endParaRPr lang="en-US"/>
          </a:p>
        </p:txBody>
      </p:sp>
    </p:spTree>
    <p:extLst>
      <p:ext uri="{BB962C8B-B14F-4D97-AF65-F5344CB8AC3E}">
        <p14:creationId xmlns:p14="http://schemas.microsoft.com/office/powerpoint/2010/main" val="326684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how each event connects to a relevant source of language change</a:t>
            </a:r>
          </a:p>
        </p:txBody>
      </p:sp>
      <p:sp>
        <p:nvSpPr>
          <p:cNvPr id="4" name="Slide Number Placeholder 3"/>
          <p:cNvSpPr>
            <a:spLocks noGrp="1"/>
          </p:cNvSpPr>
          <p:nvPr>
            <p:ph type="sldNum" sz="quarter" idx="5"/>
          </p:nvPr>
        </p:nvSpPr>
        <p:spPr/>
        <p:txBody>
          <a:bodyPr/>
          <a:lstStyle/>
          <a:p>
            <a:fld id="{DF1EFFF7-00D5-4CC4-9F6A-711B6741B224}" type="slidenum">
              <a:rPr lang="en-US" smtClean="0"/>
              <a:t>15</a:t>
            </a:fld>
            <a:endParaRPr lang="en-US"/>
          </a:p>
        </p:txBody>
      </p:sp>
    </p:spTree>
    <p:extLst>
      <p:ext uri="{BB962C8B-B14F-4D97-AF65-F5344CB8AC3E}">
        <p14:creationId xmlns:p14="http://schemas.microsoft.com/office/powerpoint/2010/main" val="77151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1EFFF7-00D5-4CC4-9F6A-711B6741B224}" type="slidenum">
              <a:rPr lang="en-US" smtClean="0"/>
              <a:t>30</a:t>
            </a:fld>
            <a:endParaRPr lang="en-US"/>
          </a:p>
        </p:txBody>
      </p:sp>
    </p:spTree>
    <p:extLst>
      <p:ext uri="{BB962C8B-B14F-4D97-AF65-F5344CB8AC3E}">
        <p14:creationId xmlns:p14="http://schemas.microsoft.com/office/powerpoint/2010/main" val="134464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D646-301B-E9B0-4911-EABFD883F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B6DC65-14BE-CA8B-854D-690D098BB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CEE810-12E7-705B-63C6-81B26F548F75}"/>
              </a:ext>
            </a:extLst>
          </p:cNvPr>
          <p:cNvSpPr>
            <a:spLocks noGrp="1"/>
          </p:cNvSpPr>
          <p:nvPr>
            <p:ph type="dt" sz="half" idx="10"/>
          </p:nvPr>
        </p:nvSpPr>
        <p:spPr/>
        <p:txBody>
          <a:bodyPr/>
          <a:lstStyle/>
          <a:p>
            <a:fld id="{563031A1-B6F8-457E-B5F3-B290BEA8B1B7}" type="datetime1">
              <a:rPr lang="en-US" smtClean="0"/>
              <a:t>5/6/2025</a:t>
            </a:fld>
            <a:endParaRPr lang="en-US"/>
          </a:p>
        </p:txBody>
      </p:sp>
      <p:sp>
        <p:nvSpPr>
          <p:cNvPr id="5" name="Footer Placeholder 4">
            <a:extLst>
              <a:ext uri="{FF2B5EF4-FFF2-40B4-BE49-F238E27FC236}">
                <a16:creationId xmlns:a16="http://schemas.microsoft.com/office/drawing/2014/main" id="{96AE165D-8D91-3D65-7C19-B26D13967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50A18-6FBB-8FFD-2144-71A64A0D400A}"/>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12919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AEB6-FD89-5291-81AD-61B32FEF08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61A734-F44C-BBA1-DF37-2CFF07934D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9F334-13B2-AA16-9C59-6DC3C9B440EA}"/>
              </a:ext>
            </a:extLst>
          </p:cNvPr>
          <p:cNvSpPr>
            <a:spLocks noGrp="1"/>
          </p:cNvSpPr>
          <p:nvPr>
            <p:ph type="dt" sz="half" idx="10"/>
          </p:nvPr>
        </p:nvSpPr>
        <p:spPr/>
        <p:txBody>
          <a:bodyPr/>
          <a:lstStyle/>
          <a:p>
            <a:fld id="{A5EE616E-F37D-4EBC-A79A-6E45D6F20DAF}" type="datetime1">
              <a:rPr lang="en-US" smtClean="0"/>
              <a:t>5/6/2025</a:t>
            </a:fld>
            <a:endParaRPr lang="en-US"/>
          </a:p>
        </p:txBody>
      </p:sp>
      <p:sp>
        <p:nvSpPr>
          <p:cNvPr id="5" name="Footer Placeholder 4">
            <a:extLst>
              <a:ext uri="{FF2B5EF4-FFF2-40B4-BE49-F238E27FC236}">
                <a16:creationId xmlns:a16="http://schemas.microsoft.com/office/drawing/2014/main" id="{2E74C58D-7B35-1016-608F-BA534BC2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3260D-0C99-F9E7-1C9C-2A55101F94BB}"/>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275035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7BF43A-E735-74B5-907F-2B80AA2C4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BF9EB-1633-0EAA-57C1-EB0B6FD752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48CE5-4C11-D55D-B2BF-F59A1D3803C3}"/>
              </a:ext>
            </a:extLst>
          </p:cNvPr>
          <p:cNvSpPr>
            <a:spLocks noGrp="1"/>
          </p:cNvSpPr>
          <p:nvPr>
            <p:ph type="dt" sz="half" idx="10"/>
          </p:nvPr>
        </p:nvSpPr>
        <p:spPr/>
        <p:txBody>
          <a:bodyPr/>
          <a:lstStyle/>
          <a:p>
            <a:fld id="{8E9F3160-E3EE-4D6C-ADC0-2DEAB06E5F2B}" type="datetime1">
              <a:rPr lang="en-US" smtClean="0"/>
              <a:t>5/6/2025</a:t>
            </a:fld>
            <a:endParaRPr lang="en-US"/>
          </a:p>
        </p:txBody>
      </p:sp>
      <p:sp>
        <p:nvSpPr>
          <p:cNvPr id="5" name="Footer Placeholder 4">
            <a:extLst>
              <a:ext uri="{FF2B5EF4-FFF2-40B4-BE49-F238E27FC236}">
                <a16:creationId xmlns:a16="http://schemas.microsoft.com/office/drawing/2014/main" id="{2FCB188F-E8D2-17D6-BA33-E52561D8A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987E-8657-04E5-C672-7B6FAAF22024}"/>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376347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181F-29B9-40A6-5377-ACDA95DB9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8DB70-0EF8-6B63-7AFA-C559C6BB7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E7451-7579-7FFF-87FE-A04E78D1614D}"/>
              </a:ext>
            </a:extLst>
          </p:cNvPr>
          <p:cNvSpPr>
            <a:spLocks noGrp="1"/>
          </p:cNvSpPr>
          <p:nvPr>
            <p:ph type="dt" sz="half" idx="10"/>
          </p:nvPr>
        </p:nvSpPr>
        <p:spPr/>
        <p:txBody>
          <a:bodyPr/>
          <a:lstStyle/>
          <a:p>
            <a:fld id="{3F0E1CBA-F403-4910-A085-78B02C41ACEF}" type="datetime1">
              <a:rPr lang="en-US" smtClean="0"/>
              <a:t>5/6/2025</a:t>
            </a:fld>
            <a:endParaRPr lang="en-US"/>
          </a:p>
        </p:txBody>
      </p:sp>
      <p:sp>
        <p:nvSpPr>
          <p:cNvPr id="5" name="Footer Placeholder 4">
            <a:extLst>
              <a:ext uri="{FF2B5EF4-FFF2-40B4-BE49-F238E27FC236}">
                <a16:creationId xmlns:a16="http://schemas.microsoft.com/office/drawing/2014/main" id="{73FA1D13-858B-2AA0-62CE-6D388EA77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37268-000A-FBC1-BF5F-9D1A893A4EAE}"/>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99587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961C-6DF4-1F15-5D0B-67A9A5083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089FE0-18B3-BCC7-77BB-6399EA8FEE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52EF3-F583-285E-FB2B-2102910DCD98}"/>
              </a:ext>
            </a:extLst>
          </p:cNvPr>
          <p:cNvSpPr>
            <a:spLocks noGrp="1"/>
          </p:cNvSpPr>
          <p:nvPr>
            <p:ph type="dt" sz="half" idx="10"/>
          </p:nvPr>
        </p:nvSpPr>
        <p:spPr/>
        <p:txBody>
          <a:bodyPr/>
          <a:lstStyle/>
          <a:p>
            <a:fld id="{76C11505-5F82-4F9A-900E-713320585605}" type="datetime1">
              <a:rPr lang="en-US" smtClean="0"/>
              <a:t>5/6/2025</a:t>
            </a:fld>
            <a:endParaRPr lang="en-US"/>
          </a:p>
        </p:txBody>
      </p:sp>
      <p:sp>
        <p:nvSpPr>
          <p:cNvPr id="5" name="Footer Placeholder 4">
            <a:extLst>
              <a:ext uri="{FF2B5EF4-FFF2-40B4-BE49-F238E27FC236}">
                <a16:creationId xmlns:a16="http://schemas.microsoft.com/office/drawing/2014/main" id="{08ABB836-A2D6-0F66-0EAE-DB43B471E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C16F0-0B66-960C-9B4A-70EE798B645F}"/>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357492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5266-F44D-0EA8-9B5A-5AC795C07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57D3E-3A43-54E3-D7F9-B3BF29ACE4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2165B5-82BF-2341-B915-E28DE06C8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7A1E3-76B0-2420-D1FE-4647D2F2C5B2}"/>
              </a:ext>
            </a:extLst>
          </p:cNvPr>
          <p:cNvSpPr>
            <a:spLocks noGrp="1"/>
          </p:cNvSpPr>
          <p:nvPr>
            <p:ph type="dt" sz="half" idx="10"/>
          </p:nvPr>
        </p:nvSpPr>
        <p:spPr/>
        <p:txBody>
          <a:bodyPr/>
          <a:lstStyle/>
          <a:p>
            <a:fld id="{5B41888D-1577-47AD-94AA-A65802D087BA}" type="datetime1">
              <a:rPr lang="en-US" smtClean="0"/>
              <a:t>5/6/2025</a:t>
            </a:fld>
            <a:endParaRPr lang="en-US"/>
          </a:p>
        </p:txBody>
      </p:sp>
      <p:sp>
        <p:nvSpPr>
          <p:cNvPr id="6" name="Footer Placeholder 5">
            <a:extLst>
              <a:ext uri="{FF2B5EF4-FFF2-40B4-BE49-F238E27FC236}">
                <a16:creationId xmlns:a16="http://schemas.microsoft.com/office/drawing/2014/main" id="{D7BA6436-269C-0A3B-B5C9-4B48819A8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08132-FF7A-2237-01DF-7B5FA8533C29}"/>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63324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5328-7C62-37BB-D654-32DD70E33A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7D22E6-09D0-C822-1A1A-027615C72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90C090-11EF-5F65-D94D-A81D0F9DD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D41BC-95E2-3659-721E-D94C68B9C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A1F117-AF34-01BB-4910-1E93FAADE4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8F8CE-1AA6-74AC-6749-9E79EEE0D6D9}"/>
              </a:ext>
            </a:extLst>
          </p:cNvPr>
          <p:cNvSpPr>
            <a:spLocks noGrp="1"/>
          </p:cNvSpPr>
          <p:nvPr>
            <p:ph type="dt" sz="half" idx="10"/>
          </p:nvPr>
        </p:nvSpPr>
        <p:spPr/>
        <p:txBody>
          <a:bodyPr/>
          <a:lstStyle/>
          <a:p>
            <a:fld id="{3C00B6E6-8C7C-4EB2-BAB0-1DCF5FDF74A9}" type="datetime1">
              <a:rPr lang="en-US" smtClean="0"/>
              <a:t>5/6/2025</a:t>
            </a:fld>
            <a:endParaRPr lang="en-US"/>
          </a:p>
        </p:txBody>
      </p:sp>
      <p:sp>
        <p:nvSpPr>
          <p:cNvPr id="8" name="Footer Placeholder 7">
            <a:extLst>
              <a:ext uri="{FF2B5EF4-FFF2-40B4-BE49-F238E27FC236}">
                <a16:creationId xmlns:a16="http://schemas.microsoft.com/office/drawing/2014/main" id="{8339B386-253F-804E-641B-63E8B94705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AEA73E-7F7F-145C-07D6-094F76ED0D5C}"/>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71315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7A38-30BE-7034-76C3-5489320A9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96138F-8F58-04D6-5C4B-53B826A4ABAC}"/>
              </a:ext>
            </a:extLst>
          </p:cNvPr>
          <p:cNvSpPr>
            <a:spLocks noGrp="1"/>
          </p:cNvSpPr>
          <p:nvPr>
            <p:ph type="dt" sz="half" idx="10"/>
          </p:nvPr>
        </p:nvSpPr>
        <p:spPr/>
        <p:txBody>
          <a:bodyPr/>
          <a:lstStyle/>
          <a:p>
            <a:fld id="{2F223EBB-B3FF-4349-A144-3C5AECD41BFE}" type="datetime1">
              <a:rPr lang="en-US" smtClean="0"/>
              <a:t>5/6/2025</a:t>
            </a:fld>
            <a:endParaRPr lang="en-US"/>
          </a:p>
        </p:txBody>
      </p:sp>
      <p:sp>
        <p:nvSpPr>
          <p:cNvPr id="4" name="Footer Placeholder 3">
            <a:extLst>
              <a:ext uri="{FF2B5EF4-FFF2-40B4-BE49-F238E27FC236}">
                <a16:creationId xmlns:a16="http://schemas.microsoft.com/office/drawing/2014/main" id="{668CFF72-D94D-4035-04CA-286BE1C2C6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B6DE8-5D81-98D9-8F67-16DF8DE65E91}"/>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80843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60738-CB75-4F63-1F13-68B86609BE25}"/>
              </a:ext>
            </a:extLst>
          </p:cNvPr>
          <p:cNvSpPr>
            <a:spLocks noGrp="1"/>
          </p:cNvSpPr>
          <p:nvPr>
            <p:ph type="dt" sz="half" idx="10"/>
          </p:nvPr>
        </p:nvSpPr>
        <p:spPr/>
        <p:txBody>
          <a:bodyPr/>
          <a:lstStyle/>
          <a:p>
            <a:fld id="{5188DBF3-5009-4AB9-B6C3-66E7CDA98E8A}" type="datetime1">
              <a:rPr lang="en-US" smtClean="0"/>
              <a:t>5/6/2025</a:t>
            </a:fld>
            <a:endParaRPr lang="en-US"/>
          </a:p>
        </p:txBody>
      </p:sp>
      <p:sp>
        <p:nvSpPr>
          <p:cNvPr id="3" name="Footer Placeholder 2">
            <a:extLst>
              <a:ext uri="{FF2B5EF4-FFF2-40B4-BE49-F238E27FC236}">
                <a16:creationId xmlns:a16="http://schemas.microsoft.com/office/drawing/2014/main" id="{6EBF9697-0172-AC19-44FE-5C88E54835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3A24C-F00B-31EC-75FC-69ABBEBB8948}"/>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186972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D303-1149-DF39-C7F8-34E0893AC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56D9-354A-D322-0534-460BE29C5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2C65B-73C7-9D5E-DF51-558A99035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B715B-D650-CF29-A8BB-042FE7061599}"/>
              </a:ext>
            </a:extLst>
          </p:cNvPr>
          <p:cNvSpPr>
            <a:spLocks noGrp="1"/>
          </p:cNvSpPr>
          <p:nvPr>
            <p:ph type="dt" sz="half" idx="10"/>
          </p:nvPr>
        </p:nvSpPr>
        <p:spPr/>
        <p:txBody>
          <a:bodyPr/>
          <a:lstStyle/>
          <a:p>
            <a:fld id="{8E5B94BC-CC69-4052-8BBA-1A5BB4CEEE91}" type="datetime1">
              <a:rPr lang="en-US" smtClean="0"/>
              <a:t>5/6/2025</a:t>
            </a:fld>
            <a:endParaRPr lang="en-US"/>
          </a:p>
        </p:txBody>
      </p:sp>
      <p:sp>
        <p:nvSpPr>
          <p:cNvPr id="6" name="Footer Placeholder 5">
            <a:extLst>
              <a:ext uri="{FF2B5EF4-FFF2-40B4-BE49-F238E27FC236}">
                <a16:creationId xmlns:a16="http://schemas.microsoft.com/office/drawing/2014/main" id="{D6C53DBE-E1DA-4247-B795-4A8022A3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CB6F9-7FA4-D439-7E73-5EDF592584B2}"/>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124557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2BA0-6A5D-0343-46CA-80B14F1FB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D7771A-6924-2FD6-454D-D74575380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700818-51A9-DD08-34F0-EF0B3528B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3A315A-1587-F092-7818-85EAA5C163BF}"/>
              </a:ext>
            </a:extLst>
          </p:cNvPr>
          <p:cNvSpPr>
            <a:spLocks noGrp="1"/>
          </p:cNvSpPr>
          <p:nvPr>
            <p:ph type="dt" sz="half" idx="10"/>
          </p:nvPr>
        </p:nvSpPr>
        <p:spPr/>
        <p:txBody>
          <a:bodyPr/>
          <a:lstStyle/>
          <a:p>
            <a:fld id="{D8D4EC1F-B898-4A70-897A-21365F3B4D3A}" type="datetime1">
              <a:rPr lang="en-US" smtClean="0"/>
              <a:t>5/6/2025</a:t>
            </a:fld>
            <a:endParaRPr lang="en-US"/>
          </a:p>
        </p:txBody>
      </p:sp>
      <p:sp>
        <p:nvSpPr>
          <p:cNvPr id="6" name="Footer Placeholder 5">
            <a:extLst>
              <a:ext uri="{FF2B5EF4-FFF2-40B4-BE49-F238E27FC236}">
                <a16:creationId xmlns:a16="http://schemas.microsoft.com/office/drawing/2014/main" id="{C18B4883-AC4E-04DA-5DA5-FDD2DD085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04DAE-64E2-7365-E368-7D35841E0467}"/>
              </a:ext>
            </a:extLst>
          </p:cNvPr>
          <p:cNvSpPr>
            <a:spLocks noGrp="1"/>
          </p:cNvSpPr>
          <p:nvPr>
            <p:ph type="sldNum" sz="quarter" idx="12"/>
          </p:nvPr>
        </p:nvSpPr>
        <p:spPr/>
        <p:txBody>
          <a:bodyPr/>
          <a:lstStyle/>
          <a:p>
            <a:fld id="{5E5F50B3-4E56-49B4-8816-E7177CC0FC58}" type="slidenum">
              <a:rPr lang="en-US" smtClean="0"/>
              <a:t>‹#›</a:t>
            </a:fld>
            <a:endParaRPr lang="en-US"/>
          </a:p>
        </p:txBody>
      </p:sp>
    </p:spTree>
    <p:extLst>
      <p:ext uri="{BB962C8B-B14F-4D97-AF65-F5344CB8AC3E}">
        <p14:creationId xmlns:p14="http://schemas.microsoft.com/office/powerpoint/2010/main" val="197820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61BC2-E0D4-F01E-5687-AA9602BDB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5B807B-40C5-5E85-5A4F-F15645A24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F4E0A-EBB9-E3AE-548B-511711596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E38806-5D2C-4EC8-9B03-B74057E199B6}" type="datetime1">
              <a:rPr lang="en-US" smtClean="0"/>
              <a:t>5/6/2025</a:t>
            </a:fld>
            <a:endParaRPr lang="en-US"/>
          </a:p>
        </p:txBody>
      </p:sp>
      <p:sp>
        <p:nvSpPr>
          <p:cNvPr id="5" name="Footer Placeholder 4">
            <a:extLst>
              <a:ext uri="{FF2B5EF4-FFF2-40B4-BE49-F238E27FC236}">
                <a16:creationId xmlns:a16="http://schemas.microsoft.com/office/drawing/2014/main" id="{6DF3DC00-63DA-6C00-CA80-86C746B5C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19CB58F-BE43-441E-7AD3-B002DAC247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5F50B3-4E56-49B4-8816-E7177CC0FC58}" type="slidenum">
              <a:rPr lang="en-US" smtClean="0"/>
              <a:t>‹#›</a:t>
            </a:fld>
            <a:endParaRPr lang="en-US"/>
          </a:p>
        </p:txBody>
      </p:sp>
    </p:spTree>
    <p:extLst>
      <p:ext uri="{BB962C8B-B14F-4D97-AF65-F5344CB8AC3E}">
        <p14:creationId xmlns:p14="http://schemas.microsoft.com/office/powerpoint/2010/main" val="204925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F5B9-7AC3-0759-DAB0-396305933702}"/>
              </a:ext>
            </a:extLst>
          </p:cNvPr>
          <p:cNvSpPr>
            <a:spLocks noGrp="1"/>
          </p:cNvSpPr>
          <p:nvPr>
            <p:ph type="ctrTitle"/>
          </p:nvPr>
        </p:nvSpPr>
        <p:spPr/>
        <p:txBody>
          <a:bodyPr>
            <a:normAutofit fontScale="90000"/>
          </a:bodyPr>
          <a:lstStyle/>
          <a:p>
            <a:r>
              <a:rPr lang="en-US" dirty="0"/>
              <a:t>The Impacts of Modern Empire and the Languages of the American South</a:t>
            </a:r>
          </a:p>
        </p:txBody>
      </p:sp>
      <p:sp>
        <p:nvSpPr>
          <p:cNvPr id="3" name="Subtitle 2">
            <a:extLst>
              <a:ext uri="{FF2B5EF4-FFF2-40B4-BE49-F238E27FC236}">
                <a16:creationId xmlns:a16="http://schemas.microsoft.com/office/drawing/2014/main" id="{7E7D0590-1574-7DBF-0E5D-7E455C2B7641}"/>
              </a:ext>
            </a:extLst>
          </p:cNvPr>
          <p:cNvSpPr>
            <a:spLocks noGrp="1"/>
          </p:cNvSpPr>
          <p:nvPr>
            <p:ph type="subTitle" idx="1"/>
          </p:nvPr>
        </p:nvSpPr>
        <p:spPr/>
        <p:txBody>
          <a:bodyPr>
            <a:normAutofit/>
          </a:bodyPr>
          <a:lstStyle/>
          <a:p>
            <a:r>
              <a:rPr lang="en-US" dirty="0"/>
              <a:t>Seth (Dani) Katenkamp</a:t>
            </a:r>
          </a:p>
          <a:p>
            <a:r>
              <a:rPr lang="en-US" sz="1800" dirty="0"/>
              <a:t>Committee: Claire </a:t>
            </a:r>
            <a:r>
              <a:rPr lang="en-US" sz="1800" dirty="0" err="1"/>
              <a:t>Bowern</a:t>
            </a:r>
            <a:r>
              <a:rPr lang="en-US" sz="1800" dirty="0"/>
              <a:t>, Jason Shaw, Alejandra </a:t>
            </a:r>
            <a:r>
              <a:rPr lang="en-US" sz="1800" dirty="0" err="1"/>
              <a:t>Dubcovsky</a:t>
            </a:r>
            <a:r>
              <a:rPr lang="en-US" sz="1800" dirty="0"/>
              <a:t>, and Jack Martin</a:t>
            </a:r>
          </a:p>
          <a:p>
            <a:endParaRPr lang="en-US" sz="1800" dirty="0"/>
          </a:p>
          <a:p>
            <a:r>
              <a:rPr lang="en-US" sz="1800" dirty="0"/>
              <a:t>(07 May 2025)</a:t>
            </a:r>
          </a:p>
        </p:txBody>
      </p:sp>
      <p:sp>
        <p:nvSpPr>
          <p:cNvPr id="5" name="Slide Number Placeholder 4">
            <a:extLst>
              <a:ext uri="{FF2B5EF4-FFF2-40B4-BE49-F238E27FC236}">
                <a16:creationId xmlns:a16="http://schemas.microsoft.com/office/drawing/2014/main" id="{A2C98130-E7E3-42F6-8F9D-79511944AE06}"/>
              </a:ext>
            </a:extLst>
          </p:cNvPr>
          <p:cNvSpPr>
            <a:spLocks noGrp="1"/>
          </p:cNvSpPr>
          <p:nvPr>
            <p:ph type="sldNum" sz="quarter" idx="12"/>
          </p:nvPr>
        </p:nvSpPr>
        <p:spPr/>
        <p:txBody>
          <a:bodyPr/>
          <a:lstStyle/>
          <a:p>
            <a:fld id="{5E5F50B3-4E56-49B4-8816-E7177CC0FC58}" type="slidenum">
              <a:rPr lang="en-US" smtClean="0"/>
              <a:t>1</a:t>
            </a:fld>
            <a:endParaRPr lang="en-US"/>
          </a:p>
        </p:txBody>
      </p:sp>
    </p:spTree>
    <p:extLst>
      <p:ext uri="{BB962C8B-B14F-4D97-AF65-F5344CB8AC3E}">
        <p14:creationId xmlns:p14="http://schemas.microsoft.com/office/powerpoint/2010/main" val="77549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6714-38FE-7FD6-8E82-51142DCC9032}"/>
              </a:ext>
            </a:extLst>
          </p:cNvPr>
          <p:cNvSpPr>
            <a:spLocks noGrp="1"/>
          </p:cNvSpPr>
          <p:nvPr>
            <p:ph type="title"/>
          </p:nvPr>
        </p:nvSpPr>
        <p:spPr/>
        <p:txBody>
          <a:bodyPr/>
          <a:lstStyle/>
          <a:p>
            <a:r>
              <a:rPr lang="en-US" dirty="0"/>
              <a:t>Specific opportunities for observation</a:t>
            </a:r>
          </a:p>
        </p:txBody>
      </p:sp>
      <p:sp>
        <p:nvSpPr>
          <p:cNvPr id="3" name="Content Placeholder 2">
            <a:extLst>
              <a:ext uri="{FF2B5EF4-FFF2-40B4-BE49-F238E27FC236}">
                <a16:creationId xmlns:a16="http://schemas.microsoft.com/office/drawing/2014/main" id="{151766B6-0AE5-3436-1FB2-110F4477E475}"/>
              </a:ext>
            </a:extLst>
          </p:cNvPr>
          <p:cNvSpPr>
            <a:spLocks noGrp="1"/>
          </p:cNvSpPr>
          <p:nvPr>
            <p:ph idx="1"/>
          </p:nvPr>
        </p:nvSpPr>
        <p:spPr/>
        <p:txBody>
          <a:bodyPr/>
          <a:lstStyle/>
          <a:p>
            <a:r>
              <a:rPr lang="en-US" dirty="0"/>
              <a:t>Muskogean languages</a:t>
            </a:r>
          </a:p>
          <a:p>
            <a:r>
              <a:rPr lang="en-US" dirty="0"/>
              <a:t>Earliest material is from the 18</a:t>
            </a:r>
            <a:r>
              <a:rPr lang="en-US" baseline="30000" dirty="0"/>
              <a:t>th</a:t>
            </a:r>
            <a:r>
              <a:rPr lang="en-US" dirty="0"/>
              <a:t> century</a:t>
            </a:r>
          </a:p>
          <a:p>
            <a:pPr lvl="1"/>
            <a:r>
              <a:rPr lang="en-US" dirty="0"/>
              <a:t>1740 for </a:t>
            </a:r>
            <a:r>
              <a:rPr lang="en-US" dirty="0" err="1"/>
              <a:t>Mvskoke</a:t>
            </a:r>
            <a:r>
              <a:rPr lang="en-US" dirty="0"/>
              <a:t>/Creek</a:t>
            </a:r>
          </a:p>
          <a:p>
            <a:pPr lvl="1"/>
            <a:r>
              <a:rPr lang="en-US" dirty="0"/>
              <a:t>1775 for Choctaw</a:t>
            </a:r>
          </a:p>
          <a:p>
            <a:r>
              <a:rPr lang="en-US" dirty="0"/>
              <a:t>Significant corpora from the 19</a:t>
            </a:r>
            <a:r>
              <a:rPr lang="en-US" baseline="30000" dirty="0"/>
              <a:t>th</a:t>
            </a:r>
            <a:r>
              <a:rPr lang="en-US" dirty="0"/>
              <a:t> and early 20</a:t>
            </a:r>
            <a:r>
              <a:rPr lang="en-US" baseline="30000" dirty="0"/>
              <a:t>th</a:t>
            </a:r>
            <a:r>
              <a:rPr lang="en-US" dirty="0"/>
              <a:t> centuries</a:t>
            </a:r>
          </a:p>
          <a:p>
            <a:r>
              <a:rPr lang="en-US" dirty="0"/>
              <a:t>Modern documentation to compare to</a:t>
            </a:r>
          </a:p>
        </p:txBody>
      </p:sp>
      <p:sp>
        <p:nvSpPr>
          <p:cNvPr id="4" name="Slide Number Placeholder 3">
            <a:extLst>
              <a:ext uri="{FF2B5EF4-FFF2-40B4-BE49-F238E27FC236}">
                <a16:creationId xmlns:a16="http://schemas.microsoft.com/office/drawing/2014/main" id="{C1AD4A6C-951B-D470-288B-C9D9FE93C1AC}"/>
              </a:ext>
            </a:extLst>
          </p:cNvPr>
          <p:cNvSpPr>
            <a:spLocks noGrp="1"/>
          </p:cNvSpPr>
          <p:nvPr>
            <p:ph type="sldNum" sz="quarter" idx="12"/>
          </p:nvPr>
        </p:nvSpPr>
        <p:spPr/>
        <p:txBody>
          <a:bodyPr/>
          <a:lstStyle/>
          <a:p>
            <a:fld id="{5E5F50B3-4E56-49B4-8816-E7177CC0FC58}" type="slidenum">
              <a:rPr lang="en-US" smtClean="0"/>
              <a:t>10</a:t>
            </a:fld>
            <a:endParaRPr lang="en-US"/>
          </a:p>
        </p:txBody>
      </p:sp>
    </p:spTree>
    <p:extLst>
      <p:ext uri="{BB962C8B-B14F-4D97-AF65-F5344CB8AC3E}">
        <p14:creationId xmlns:p14="http://schemas.microsoft.com/office/powerpoint/2010/main" val="66973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C3C2E-36C9-76BF-5319-4FFABE4FE54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F42DC-9CA8-E3EE-7565-FC2121472BA9}"/>
              </a:ext>
            </a:extLst>
          </p:cNvPr>
          <p:cNvSpPr>
            <a:spLocks noGrp="1"/>
          </p:cNvSpPr>
          <p:nvPr>
            <p:ph type="sldNum" sz="quarter" idx="12"/>
          </p:nvPr>
        </p:nvSpPr>
        <p:spPr/>
        <p:txBody>
          <a:bodyPr/>
          <a:lstStyle/>
          <a:p>
            <a:fld id="{5E5F50B3-4E56-49B4-8816-E7177CC0FC58}" type="slidenum">
              <a:rPr lang="en-US" smtClean="0"/>
              <a:t>11</a:t>
            </a:fld>
            <a:endParaRPr lang="en-US"/>
          </a:p>
        </p:txBody>
      </p:sp>
      <p:sp>
        <p:nvSpPr>
          <p:cNvPr id="6" name="TextBox 5">
            <a:extLst>
              <a:ext uri="{FF2B5EF4-FFF2-40B4-BE49-F238E27FC236}">
                <a16:creationId xmlns:a16="http://schemas.microsoft.com/office/drawing/2014/main" id="{AEB659F4-9414-D9E3-D269-B44C1B39A6FA}"/>
              </a:ext>
            </a:extLst>
          </p:cNvPr>
          <p:cNvSpPr txBox="1"/>
          <p:nvPr/>
        </p:nvSpPr>
        <p:spPr>
          <a:xfrm>
            <a:off x="2079955" y="1314120"/>
            <a:ext cx="2695575" cy="954107"/>
          </a:xfrm>
          <a:prstGeom prst="rect">
            <a:avLst/>
          </a:prstGeom>
          <a:noFill/>
        </p:spPr>
        <p:txBody>
          <a:bodyPr wrap="square" rtlCol="0">
            <a:spAutoFit/>
          </a:bodyPr>
          <a:lstStyle/>
          <a:p>
            <a:pPr algn="ctr"/>
            <a:r>
              <a:rPr lang="en-US" sz="2800" dirty="0"/>
              <a:t>1. The high-level questions</a:t>
            </a:r>
          </a:p>
        </p:txBody>
      </p:sp>
      <p:sp>
        <p:nvSpPr>
          <p:cNvPr id="9" name="TextBox 8">
            <a:extLst>
              <a:ext uri="{FF2B5EF4-FFF2-40B4-BE49-F238E27FC236}">
                <a16:creationId xmlns:a16="http://schemas.microsoft.com/office/drawing/2014/main" id="{4D70ABAD-A3B0-410C-164D-637CFEA6B245}"/>
              </a:ext>
            </a:extLst>
          </p:cNvPr>
          <p:cNvSpPr txBox="1"/>
          <p:nvPr/>
        </p:nvSpPr>
        <p:spPr>
          <a:xfrm>
            <a:off x="7486650" y="1314119"/>
            <a:ext cx="2247899" cy="954107"/>
          </a:xfrm>
          <a:prstGeom prst="rect">
            <a:avLst/>
          </a:prstGeom>
          <a:noFill/>
        </p:spPr>
        <p:txBody>
          <a:bodyPr wrap="square" rtlCol="0">
            <a:spAutoFit/>
          </a:bodyPr>
          <a:lstStyle/>
          <a:p>
            <a:pPr algn="ctr"/>
            <a:r>
              <a:rPr lang="en-US" sz="2800" dirty="0"/>
              <a:t>2. Sources of data</a:t>
            </a:r>
          </a:p>
        </p:txBody>
      </p:sp>
      <p:sp>
        <p:nvSpPr>
          <p:cNvPr id="10" name="TextBox 9">
            <a:extLst>
              <a:ext uri="{FF2B5EF4-FFF2-40B4-BE49-F238E27FC236}">
                <a16:creationId xmlns:a16="http://schemas.microsoft.com/office/drawing/2014/main" id="{DF1B478F-850F-22B8-6334-89AEBCBBD035}"/>
              </a:ext>
            </a:extLst>
          </p:cNvPr>
          <p:cNvSpPr txBox="1"/>
          <p:nvPr/>
        </p:nvSpPr>
        <p:spPr>
          <a:xfrm>
            <a:off x="4463961" y="3300410"/>
            <a:ext cx="3022689" cy="954107"/>
          </a:xfrm>
          <a:prstGeom prst="rect">
            <a:avLst/>
          </a:prstGeom>
          <a:noFill/>
        </p:spPr>
        <p:txBody>
          <a:bodyPr wrap="square" rtlCol="0">
            <a:spAutoFit/>
          </a:bodyPr>
          <a:lstStyle/>
          <a:p>
            <a:pPr algn="ctr"/>
            <a:r>
              <a:rPr lang="en-US" sz="2800" dirty="0">
                <a:solidFill>
                  <a:schemeClr val="bg2">
                    <a:lumMod val="50000"/>
                  </a:schemeClr>
                </a:solidFill>
              </a:rPr>
              <a:t>3. Methodology for empirical work</a:t>
            </a:r>
          </a:p>
        </p:txBody>
      </p:sp>
      <p:cxnSp>
        <p:nvCxnSpPr>
          <p:cNvPr id="11" name="Connector: Curved 10">
            <a:extLst>
              <a:ext uri="{FF2B5EF4-FFF2-40B4-BE49-F238E27FC236}">
                <a16:creationId xmlns:a16="http://schemas.microsoft.com/office/drawing/2014/main" id="{6528E2A2-D87D-1604-B8C1-480BFAC9D3FE}"/>
              </a:ext>
            </a:extLst>
          </p:cNvPr>
          <p:cNvCxnSpPr>
            <a:cxnSpLocks/>
            <a:stCxn id="6" idx="2"/>
            <a:endCxn id="10" idx="0"/>
          </p:cNvCxnSpPr>
          <p:nvPr/>
        </p:nvCxnSpPr>
        <p:spPr>
          <a:xfrm rot="16200000" flipH="1">
            <a:off x="4185433" y="1510536"/>
            <a:ext cx="1032183" cy="2547563"/>
          </a:xfrm>
          <a:prstGeom prst="curved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07356DA4-CA60-E1A4-182E-0D6E2F70C57F}"/>
              </a:ext>
            </a:extLst>
          </p:cNvPr>
          <p:cNvCxnSpPr>
            <a:cxnSpLocks/>
            <a:stCxn id="9" idx="2"/>
            <a:endCxn id="10" idx="0"/>
          </p:cNvCxnSpPr>
          <p:nvPr/>
        </p:nvCxnSpPr>
        <p:spPr>
          <a:xfrm rot="5400000">
            <a:off x="6776861" y="1466671"/>
            <a:ext cx="1032184" cy="2635294"/>
          </a:xfrm>
          <a:prstGeom prst="curved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BDC400E-A09F-7974-6DDA-1C3B1EBA1AC2}"/>
              </a:ext>
            </a:extLst>
          </p:cNvPr>
          <p:cNvCxnSpPr>
            <a:cxnSpLocks/>
            <a:stCxn id="10" idx="2"/>
            <a:endCxn id="14" idx="0"/>
          </p:cNvCxnSpPr>
          <p:nvPr/>
        </p:nvCxnSpPr>
        <p:spPr>
          <a:xfrm flipH="1">
            <a:off x="5973873" y="4254517"/>
            <a:ext cx="1433" cy="616370"/>
          </a:xfrm>
          <a:prstGeom prst="straightConnector1">
            <a:avLst/>
          </a:prstGeom>
          <a:ln>
            <a:solidFill>
              <a:schemeClr val="bg2">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E9241E92-C512-D247-AB9F-2A380B7E2E59}"/>
              </a:ext>
            </a:extLst>
          </p:cNvPr>
          <p:cNvSpPr txBox="1"/>
          <p:nvPr/>
        </p:nvSpPr>
        <p:spPr>
          <a:xfrm>
            <a:off x="4242790" y="4870887"/>
            <a:ext cx="3462166" cy="523220"/>
          </a:xfrm>
          <a:prstGeom prst="rect">
            <a:avLst/>
          </a:prstGeom>
          <a:noFill/>
        </p:spPr>
        <p:txBody>
          <a:bodyPr wrap="none" rtlCol="0">
            <a:spAutoFit/>
          </a:bodyPr>
          <a:lstStyle/>
          <a:p>
            <a:r>
              <a:rPr lang="en-US" sz="2800" dirty="0">
                <a:solidFill>
                  <a:schemeClr val="bg2">
                    <a:lumMod val="50000"/>
                  </a:schemeClr>
                </a:solidFill>
              </a:rPr>
              <a:t>4. Population models</a:t>
            </a:r>
          </a:p>
        </p:txBody>
      </p:sp>
    </p:spTree>
    <p:extLst>
      <p:ext uri="{BB962C8B-B14F-4D97-AF65-F5344CB8AC3E}">
        <p14:creationId xmlns:p14="http://schemas.microsoft.com/office/powerpoint/2010/main" val="377811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FA28-B5CA-AEFE-F8C8-0A2B45ADB129}"/>
              </a:ext>
            </a:extLst>
          </p:cNvPr>
          <p:cNvSpPr>
            <a:spLocks noGrp="1"/>
          </p:cNvSpPr>
          <p:nvPr>
            <p:ph type="title"/>
          </p:nvPr>
        </p:nvSpPr>
        <p:spPr/>
        <p:txBody>
          <a:bodyPr/>
          <a:lstStyle/>
          <a:p>
            <a:r>
              <a:rPr lang="en-US" dirty="0"/>
              <a:t>What exists?</a:t>
            </a:r>
          </a:p>
        </p:txBody>
      </p:sp>
      <p:sp>
        <p:nvSpPr>
          <p:cNvPr id="3" name="Content Placeholder 2">
            <a:extLst>
              <a:ext uri="{FF2B5EF4-FFF2-40B4-BE49-F238E27FC236}">
                <a16:creationId xmlns:a16="http://schemas.microsoft.com/office/drawing/2014/main" id="{44EF8517-AA76-6D5A-30F2-CC342A16F572}"/>
              </a:ext>
            </a:extLst>
          </p:cNvPr>
          <p:cNvSpPr>
            <a:spLocks noGrp="1"/>
          </p:cNvSpPr>
          <p:nvPr>
            <p:ph idx="1"/>
          </p:nvPr>
        </p:nvSpPr>
        <p:spPr/>
        <p:txBody>
          <a:bodyPr>
            <a:normAutofit lnSpcReduction="10000"/>
          </a:bodyPr>
          <a:lstStyle/>
          <a:p>
            <a:r>
              <a:rPr lang="en-US" dirty="0"/>
              <a:t>Lots of scattered written material, typically produced by Native people for Native people, from about 1740-1910</a:t>
            </a:r>
          </a:p>
          <a:p>
            <a:r>
              <a:rPr lang="en-US" dirty="0"/>
              <a:t>Written material from later in the 20</a:t>
            </a:r>
            <a:r>
              <a:rPr lang="en-US" baseline="30000" dirty="0"/>
              <a:t>th</a:t>
            </a:r>
            <a:r>
              <a:rPr lang="en-US" dirty="0"/>
              <a:t> century via language documentation (e.g. Haas, 1944, 1945)</a:t>
            </a:r>
          </a:p>
          <a:p>
            <a:r>
              <a:rPr lang="en-US" dirty="0"/>
              <a:t>Some recordings from the 21</a:t>
            </a:r>
            <a:r>
              <a:rPr lang="en-US" baseline="30000" dirty="0"/>
              <a:t>st</a:t>
            </a:r>
            <a:r>
              <a:rPr lang="en-US" dirty="0"/>
              <a:t> century (also language documentation)</a:t>
            </a:r>
          </a:p>
          <a:p>
            <a:r>
              <a:rPr lang="en-US" dirty="0"/>
              <a:t>Mainly Choctaw, Creek, Koasati</a:t>
            </a:r>
          </a:p>
          <a:p>
            <a:pPr lvl="1"/>
            <a:r>
              <a:rPr lang="en-US" dirty="0"/>
              <a:t>3/4 branches of the family</a:t>
            </a:r>
          </a:p>
          <a:p>
            <a:pPr lvl="1"/>
            <a:r>
              <a:rPr lang="en-US" dirty="0"/>
              <a:t>On the order of a few 100k words / each language</a:t>
            </a:r>
          </a:p>
          <a:p>
            <a:r>
              <a:rPr lang="en-US" dirty="0"/>
              <a:t>(Ask me in the Q&amp;A about specific materials/languages)</a:t>
            </a:r>
          </a:p>
        </p:txBody>
      </p:sp>
      <p:sp>
        <p:nvSpPr>
          <p:cNvPr id="4" name="Slide Number Placeholder 3">
            <a:extLst>
              <a:ext uri="{FF2B5EF4-FFF2-40B4-BE49-F238E27FC236}">
                <a16:creationId xmlns:a16="http://schemas.microsoft.com/office/drawing/2014/main" id="{FABF9449-B5ED-8A07-8B20-F6D8B7FAC5E2}"/>
              </a:ext>
            </a:extLst>
          </p:cNvPr>
          <p:cNvSpPr>
            <a:spLocks noGrp="1"/>
          </p:cNvSpPr>
          <p:nvPr>
            <p:ph type="sldNum" sz="quarter" idx="12"/>
          </p:nvPr>
        </p:nvSpPr>
        <p:spPr/>
        <p:txBody>
          <a:bodyPr/>
          <a:lstStyle/>
          <a:p>
            <a:fld id="{5E5F50B3-4E56-49B4-8816-E7177CC0FC58}" type="slidenum">
              <a:rPr lang="en-US" smtClean="0"/>
              <a:t>12</a:t>
            </a:fld>
            <a:endParaRPr lang="en-US"/>
          </a:p>
        </p:txBody>
      </p:sp>
    </p:spTree>
    <p:extLst>
      <p:ext uri="{BB962C8B-B14F-4D97-AF65-F5344CB8AC3E}">
        <p14:creationId xmlns:p14="http://schemas.microsoft.com/office/powerpoint/2010/main" val="73524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356C-2C11-9569-5CAD-B02820284F4F}"/>
              </a:ext>
            </a:extLst>
          </p:cNvPr>
          <p:cNvSpPr>
            <a:spLocks noGrp="1"/>
          </p:cNvSpPr>
          <p:nvPr>
            <p:ph type="title"/>
          </p:nvPr>
        </p:nvSpPr>
        <p:spPr/>
        <p:txBody>
          <a:bodyPr/>
          <a:lstStyle/>
          <a:p>
            <a:r>
              <a:rPr lang="en-US" dirty="0"/>
              <a:t>Basic (maximal) pipeline for prepping corpora</a:t>
            </a:r>
          </a:p>
        </p:txBody>
      </p:sp>
      <p:sp>
        <p:nvSpPr>
          <p:cNvPr id="4" name="Slide Number Placeholder 3">
            <a:extLst>
              <a:ext uri="{FF2B5EF4-FFF2-40B4-BE49-F238E27FC236}">
                <a16:creationId xmlns:a16="http://schemas.microsoft.com/office/drawing/2014/main" id="{CA2C2B90-4430-B35D-7C8C-A2EE37666D92}"/>
              </a:ext>
            </a:extLst>
          </p:cNvPr>
          <p:cNvSpPr>
            <a:spLocks noGrp="1"/>
          </p:cNvSpPr>
          <p:nvPr>
            <p:ph type="sldNum" sz="quarter" idx="12"/>
          </p:nvPr>
        </p:nvSpPr>
        <p:spPr/>
        <p:txBody>
          <a:bodyPr/>
          <a:lstStyle/>
          <a:p>
            <a:fld id="{5E5F50B3-4E56-49B4-8816-E7177CC0FC58}" type="slidenum">
              <a:rPr lang="en-US" smtClean="0"/>
              <a:t>13</a:t>
            </a:fld>
            <a:endParaRPr lang="en-US"/>
          </a:p>
        </p:txBody>
      </p:sp>
      <p:sp>
        <p:nvSpPr>
          <p:cNvPr id="5" name="TextBox 4">
            <a:extLst>
              <a:ext uri="{FF2B5EF4-FFF2-40B4-BE49-F238E27FC236}">
                <a16:creationId xmlns:a16="http://schemas.microsoft.com/office/drawing/2014/main" id="{D8FB6BC7-5964-C11E-41ED-2D05DBB05D67}"/>
              </a:ext>
            </a:extLst>
          </p:cNvPr>
          <p:cNvSpPr txBox="1"/>
          <p:nvPr/>
        </p:nvSpPr>
        <p:spPr>
          <a:xfrm>
            <a:off x="1550274" y="3048896"/>
            <a:ext cx="194441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(Find repositories, digitize)</a:t>
            </a:r>
          </a:p>
        </p:txBody>
      </p:sp>
      <p:sp>
        <p:nvSpPr>
          <p:cNvPr id="6" name="TextBox 5">
            <a:extLst>
              <a:ext uri="{FF2B5EF4-FFF2-40B4-BE49-F238E27FC236}">
                <a16:creationId xmlns:a16="http://schemas.microsoft.com/office/drawing/2014/main" id="{73325845-B543-421C-5B5F-AA2B63D71670}"/>
              </a:ext>
            </a:extLst>
          </p:cNvPr>
          <p:cNvSpPr txBox="1"/>
          <p:nvPr/>
        </p:nvSpPr>
        <p:spPr>
          <a:xfrm>
            <a:off x="4035971" y="3187395"/>
            <a:ext cx="178675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Partition, transcribe</a:t>
            </a:r>
          </a:p>
        </p:txBody>
      </p:sp>
      <p:sp>
        <p:nvSpPr>
          <p:cNvPr id="7" name="TextBox 6">
            <a:extLst>
              <a:ext uri="{FF2B5EF4-FFF2-40B4-BE49-F238E27FC236}">
                <a16:creationId xmlns:a16="http://schemas.microsoft.com/office/drawing/2014/main" id="{D5493818-45B2-23A6-4F0C-71772FD94A03}"/>
              </a:ext>
            </a:extLst>
          </p:cNvPr>
          <p:cNvSpPr txBox="1"/>
          <p:nvPr/>
        </p:nvSpPr>
        <p:spPr>
          <a:xfrm>
            <a:off x="6474370" y="2387489"/>
            <a:ext cx="160808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Complete translations</a:t>
            </a:r>
          </a:p>
        </p:txBody>
      </p:sp>
      <p:sp>
        <p:nvSpPr>
          <p:cNvPr id="8" name="TextBox 7">
            <a:extLst>
              <a:ext uri="{FF2B5EF4-FFF2-40B4-BE49-F238E27FC236}">
                <a16:creationId xmlns:a16="http://schemas.microsoft.com/office/drawing/2014/main" id="{4653B66A-A891-B269-C3D9-EB0A5DDD7894}"/>
              </a:ext>
            </a:extLst>
          </p:cNvPr>
          <p:cNvSpPr txBox="1"/>
          <p:nvPr/>
        </p:nvSpPr>
        <p:spPr>
          <a:xfrm>
            <a:off x="6474371" y="3323832"/>
            <a:ext cx="16080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Parse/gloss</a:t>
            </a:r>
          </a:p>
        </p:txBody>
      </p:sp>
      <p:sp>
        <p:nvSpPr>
          <p:cNvPr id="9" name="TextBox 8">
            <a:extLst>
              <a:ext uri="{FF2B5EF4-FFF2-40B4-BE49-F238E27FC236}">
                <a16:creationId xmlns:a16="http://schemas.microsoft.com/office/drawing/2014/main" id="{719A4AE0-D858-643C-6BED-1E6AB84520C0}"/>
              </a:ext>
            </a:extLst>
          </p:cNvPr>
          <p:cNvSpPr txBox="1"/>
          <p:nvPr/>
        </p:nvSpPr>
        <p:spPr>
          <a:xfrm>
            <a:off x="6474370" y="3963508"/>
            <a:ext cx="160808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Fill in missing metadata</a:t>
            </a:r>
          </a:p>
        </p:txBody>
      </p:sp>
      <p:cxnSp>
        <p:nvCxnSpPr>
          <p:cNvPr id="11" name="Straight Arrow Connector 10">
            <a:extLst>
              <a:ext uri="{FF2B5EF4-FFF2-40B4-BE49-F238E27FC236}">
                <a16:creationId xmlns:a16="http://schemas.microsoft.com/office/drawing/2014/main" id="{835DC8B8-3AF8-949E-70D5-63F0F5E4BA8B}"/>
              </a:ext>
            </a:extLst>
          </p:cNvPr>
          <p:cNvCxnSpPr>
            <a:stCxn id="5" idx="3"/>
            <a:endCxn id="6" idx="1"/>
          </p:cNvCxnSpPr>
          <p:nvPr/>
        </p:nvCxnSpPr>
        <p:spPr>
          <a:xfrm>
            <a:off x="3494687" y="3510561"/>
            <a:ext cx="541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7891C03-860D-E793-8FDF-B363D94C36FE}"/>
              </a:ext>
            </a:extLst>
          </p:cNvPr>
          <p:cNvCxnSpPr>
            <a:cxnSpLocks/>
            <a:stCxn id="6" idx="3"/>
            <a:endCxn id="7" idx="1"/>
          </p:cNvCxnSpPr>
          <p:nvPr/>
        </p:nvCxnSpPr>
        <p:spPr>
          <a:xfrm flipV="1">
            <a:off x="5822730" y="2710655"/>
            <a:ext cx="651640" cy="799906"/>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2564AC79-32DB-FE03-FEF7-8E46D069A66D}"/>
              </a:ext>
            </a:extLst>
          </p:cNvPr>
          <p:cNvCxnSpPr>
            <a:cxnSpLocks/>
            <a:stCxn id="6" idx="3"/>
            <a:endCxn id="9" idx="1"/>
          </p:cNvCxnSpPr>
          <p:nvPr/>
        </p:nvCxnSpPr>
        <p:spPr>
          <a:xfrm>
            <a:off x="5822730" y="3510561"/>
            <a:ext cx="651640" cy="776113"/>
          </a:xfrm>
          <a:prstGeom prst="curved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334C45E-0FCD-C30C-9172-59135732D549}"/>
              </a:ext>
            </a:extLst>
          </p:cNvPr>
          <p:cNvSpPr txBox="1"/>
          <p:nvPr/>
        </p:nvSpPr>
        <p:spPr>
          <a:xfrm>
            <a:off x="8915402" y="3044626"/>
            <a:ext cx="160808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a:t>Write to consistent JSON format</a:t>
            </a:r>
          </a:p>
        </p:txBody>
      </p:sp>
      <p:cxnSp>
        <p:nvCxnSpPr>
          <p:cNvPr id="30" name="Straight Arrow Connector 29">
            <a:extLst>
              <a:ext uri="{FF2B5EF4-FFF2-40B4-BE49-F238E27FC236}">
                <a16:creationId xmlns:a16="http://schemas.microsoft.com/office/drawing/2014/main" id="{CA6D0D85-45F0-BC09-B48F-0F4944E028DF}"/>
              </a:ext>
            </a:extLst>
          </p:cNvPr>
          <p:cNvCxnSpPr>
            <a:cxnSpLocks/>
            <a:stCxn id="8" idx="3"/>
            <a:endCxn id="28" idx="1"/>
          </p:cNvCxnSpPr>
          <p:nvPr/>
        </p:nvCxnSpPr>
        <p:spPr>
          <a:xfrm flipV="1">
            <a:off x="8082454" y="3506291"/>
            <a:ext cx="832948" cy="22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0F3678FD-54ED-04FD-C760-15576AFF90F3}"/>
              </a:ext>
            </a:extLst>
          </p:cNvPr>
          <p:cNvCxnSpPr>
            <a:stCxn id="6" idx="3"/>
            <a:endCxn id="8" idx="1"/>
          </p:cNvCxnSpPr>
          <p:nvPr/>
        </p:nvCxnSpPr>
        <p:spPr>
          <a:xfrm flipV="1">
            <a:off x="5822730" y="3508498"/>
            <a:ext cx="651641" cy="2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Curved 46">
            <a:extLst>
              <a:ext uri="{FF2B5EF4-FFF2-40B4-BE49-F238E27FC236}">
                <a16:creationId xmlns:a16="http://schemas.microsoft.com/office/drawing/2014/main" id="{8F89C424-6EFF-707F-71E8-454C41312022}"/>
              </a:ext>
            </a:extLst>
          </p:cNvPr>
          <p:cNvCxnSpPr>
            <a:stCxn id="7" idx="3"/>
            <a:endCxn id="28" idx="1"/>
          </p:cNvCxnSpPr>
          <p:nvPr/>
        </p:nvCxnSpPr>
        <p:spPr>
          <a:xfrm>
            <a:off x="8082453" y="2710655"/>
            <a:ext cx="832949" cy="795636"/>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9" name="Connector: Curved 48">
            <a:extLst>
              <a:ext uri="{FF2B5EF4-FFF2-40B4-BE49-F238E27FC236}">
                <a16:creationId xmlns:a16="http://schemas.microsoft.com/office/drawing/2014/main" id="{15398F32-624B-D683-9E1F-6A854F792A32}"/>
              </a:ext>
            </a:extLst>
          </p:cNvPr>
          <p:cNvCxnSpPr>
            <a:stCxn id="9" idx="3"/>
            <a:endCxn id="28" idx="1"/>
          </p:cNvCxnSpPr>
          <p:nvPr/>
        </p:nvCxnSpPr>
        <p:spPr>
          <a:xfrm flipV="1">
            <a:off x="8082453" y="3506291"/>
            <a:ext cx="832949" cy="78038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50" name="Left Brace 49">
            <a:extLst>
              <a:ext uri="{FF2B5EF4-FFF2-40B4-BE49-F238E27FC236}">
                <a16:creationId xmlns:a16="http://schemas.microsoft.com/office/drawing/2014/main" id="{38FFE0F0-7D40-4BCD-D906-CD444A176AEE}"/>
              </a:ext>
            </a:extLst>
          </p:cNvPr>
          <p:cNvSpPr/>
          <p:nvPr/>
        </p:nvSpPr>
        <p:spPr>
          <a:xfrm rot="16200000">
            <a:off x="5987542" y="2896320"/>
            <a:ext cx="340911" cy="4433234"/>
          </a:xfrm>
          <a:prstGeom prst="leftBrace">
            <a:avLst/>
          </a:pr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F03533B7-936D-EA2A-95E0-23546C5FA6B3}"/>
              </a:ext>
            </a:extLst>
          </p:cNvPr>
          <p:cNvSpPr txBox="1"/>
          <p:nvPr/>
        </p:nvSpPr>
        <p:spPr>
          <a:xfrm>
            <a:off x="5139558" y="5290216"/>
            <a:ext cx="2042097" cy="369332"/>
          </a:xfrm>
          <a:prstGeom prst="rect">
            <a:avLst/>
          </a:prstGeom>
          <a:noFill/>
        </p:spPr>
        <p:txBody>
          <a:bodyPr wrap="none" rtlCol="0">
            <a:spAutoFit/>
          </a:bodyPr>
          <a:lstStyle/>
          <a:p>
            <a:r>
              <a:rPr lang="en-US" dirty="0"/>
              <a:t>(where things vary)</a:t>
            </a:r>
          </a:p>
        </p:txBody>
      </p:sp>
    </p:spTree>
    <p:extLst>
      <p:ext uri="{BB962C8B-B14F-4D97-AF65-F5344CB8AC3E}">
        <p14:creationId xmlns:p14="http://schemas.microsoft.com/office/powerpoint/2010/main" val="348398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FD0B-EA10-85FF-B835-74B4E124B5D7}"/>
              </a:ext>
            </a:extLst>
          </p:cNvPr>
          <p:cNvSpPr>
            <a:spLocks noGrp="1"/>
          </p:cNvSpPr>
          <p:nvPr>
            <p:ph type="title"/>
          </p:nvPr>
        </p:nvSpPr>
        <p:spPr/>
        <p:txBody>
          <a:bodyPr/>
          <a:lstStyle/>
          <a:p>
            <a:r>
              <a:rPr lang="en-US" dirty="0"/>
              <a:t>Choctaw</a:t>
            </a:r>
          </a:p>
        </p:txBody>
      </p:sp>
      <p:sp>
        <p:nvSpPr>
          <p:cNvPr id="3" name="Content Placeholder 2">
            <a:extLst>
              <a:ext uri="{FF2B5EF4-FFF2-40B4-BE49-F238E27FC236}">
                <a16:creationId xmlns:a16="http://schemas.microsoft.com/office/drawing/2014/main" id="{DA22CFC8-5F69-5E5B-C683-8958B9C5B60F}"/>
              </a:ext>
            </a:extLst>
          </p:cNvPr>
          <p:cNvSpPr>
            <a:spLocks noGrp="1"/>
          </p:cNvSpPr>
          <p:nvPr>
            <p:ph idx="1"/>
          </p:nvPr>
        </p:nvSpPr>
        <p:spPr/>
        <p:txBody>
          <a:bodyPr/>
          <a:lstStyle/>
          <a:p>
            <a:r>
              <a:rPr lang="en-US" dirty="0"/>
              <a:t>Going to focus on Choctaw material (specifically 19</a:t>
            </a:r>
            <a:r>
              <a:rPr lang="en-US" baseline="30000" dirty="0"/>
              <a:t>th</a:t>
            </a:r>
            <a:r>
              <a:rPr lang="en-US" dirty="0"/>
              <a:t> century), because that material is fully processed</a:t>
            </a:r>
          </a:p>
          <a:p>
            <a:r>
              <a:rPr lang="en-US" dirty="0"/>
              <a:t>Basic facts about the Historical Choctaw Corpus:</a:t>
            </a:r>
          </a:p>
          <a:p>
            <a:pPr lvl="1"/>
            <a:r>
              <a:rPr lang="en-US" dirty="0"/>
              <a:t>630k words</a:t>
            </a:r>
          </a:p>
          <a:p>
            <a:pPr lvl="1"/>
            <a:r>
              <a:rPr lang="en-US" dirty="0"/>
              <a:t>Several hundred speakers</a:t>
            </a:r>
          </a:p>
          <a:p>
            <a:pPr lvl="1"/>
            <a:r>
              <a:rPr lang="en-US" dirty="0"/>
              <a:t>Demographic variation: age, social class, race, gender</a:t>
            </a:r>
          </a:p>
        </p:txBody>
      </p:sp>
      <p:sp>
        <p:nvSpPr>
          <p:cNvPr id="4" name="Slide Number Placeholder 3">
            <a:extLst>
              <a:ext uri="{FF2B5EF4-FFF2-40B4-BE49-F238E27FC236}">
                <a16:creationId xmlns:a16="http://schemas.microsoft.com/office/drawing/2014/main" id="{8B77B437-B95B-CD7A-5DBE-59B1E5946C1B}"/>
              </a:ext>
            </a:extLst>
          </p:cNvPr>
          <p:cNvSpPr>
            <a:spLocks noGrp="1"/>
          </p:cNvSpPr>
          <p:nvPr>
            <p:ph type="sldNum" sz="quarter" idx="12"/>
          </p:nvPr>
        </p:nvSpPr>
        <p:spPr/>
        <p:txBody>
          <a:bodyPr/>
          <a:lstStyle/>
          <a:p>
            <a:fld id="{5E5F50B3-4E56-49B4-8816-E7177CC0FC58}" type="slidenum">
              <a:rPr lang="en-US" smtClean="0"/>
              <a:t>14</a:t>
            </a:fld>
            <a:endParaRPr lang="en-US"/>
          </a:p>
        </p:txBody>
      </p:sp>
    </p:spTree>
    <p:extLst>
      <p:ext uri="{BB962C8B-B14F-4D97-AF65-F5344CB8AC3E}">
        <p14:creationId xmlns:p14="http://schemas.microsoft.com/office/powerpoint/2010/main" val="139899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404D-5CEA-453B-EFCE-698A212DF9CD}"/>
              </a:ext>
            </a:extLst>
          </p:cNvPr>
          <p:cNvSpPr>
            <a:spLocks noGrp="1"/>
          </p:cNvSpPr>
          <p:nvPr>
            <p:ph type="title"/>
          </p:nvPr>
        </p:nvSpPr>
        <p:spPr/>
        <p:txBody>
          <a:bodyPr/>
          <a:lstStyle/>
          <a:p>
            <a:r>
              <a:rPr lang="en-US" dirty="0"/>
              <a:t>Sub-corpora</a:t>
            </a:r>
          </a:p>
        </p:txBody>
      </p:sp>
      <p:sp>
        <p:nvSpPr>
          <p:cNvPr id="3" name="Content Placeholder 2">
            <a:extLst>
              <a:ext uri="{FF2B5EF4-FFF2-40B4-BE49-F238E27FC236}">
                <a16:creationId xmlns:a16="http://schemas.microsoft.com/office/drawing/2014/main" id="{84B1D8CB-37F8-F3C1-C5B0-CF8476B83A83}"/>
              </a:ext>
            </a:extLst>
          </p:cNvPr>
          <p:cNvSpPr>
            <a:spLocks noGrp="1"/>
          </p:cNvSpPr>
          <p:nvPr>
            <p:ph idx="1"/>
          </p:nvPr>
        </p:nvSpPr>
        <p:spPr>
          <a:xfrm>
            <a:off x="838200" y="3096417"/>
            <a:ext cx="10515600" cy="2947195"/>
          </a:xfrm>
        </p:spPr>
        <p:txBody>
          <a:bodyPr/>
          <a:lstStyle/>
          <a:p>
            <a:r>
              <a:rPr lang="en-US" dirty="0"/>
              <a:t>Time periods chosen based on important socio-political events</a:t>
            </a:r>
          </a:p>
          <a:p>
            <a:pPr lvl="1"/>
            <a:r>
              <a:rPr lang="en-US" dirty="0"/>
              <a:t>The middle three intervals are similar in length (34, 28, 24 years)</a:t>
            </a:r>
          </a:p>
          <a:p>
            <a:pPr marL="457200" indent="-457200">
              <a:buFont typeface="Arial" panose="020B0604020202020204" pitchFamily="34" charset="0"/>
              <a:buChar char="•"/>
            </a:pPr>
            <a:r>
              <a:rPr lang="en-US" sz="2800" dirty="0"/>
              <a:t>Other subdivisions that might be significant?</a:t>
            </a:r>
          </a:p>
          <a:p>
            <a:pPr marL="914400" lvl="1" indent="-457200">
              <a:buFont typeface="Arial" panose="020B0604020202020204" pitchFamily="34" charset="0"/>
              <a:buChar char="•"/>
            </a:pPr>
            <a:r>
              <a:rPr lang="en-US" sz="2800" dirty="0"/>
              <a:t>Genre (alt. macro-genre, which is more coarse-grained)</a:t>
            </a:r>
          </a:p>
          <a:p>
            <a:pPr marL="914400" lvl="1" indent="-457200">
              <a:buFont typeface="Arial" panose="020B0604020202020204" pitchFamily="34" charset="0"/>
              <a:buChar char="•"/>
            </a:pPr>
            <a:r>
              <a:rPr lang="en-US" sz="2800" dirty="0"/>
              <a:t>Speaker class</a:t>
            </a:r>
          </a:p>
          <a:p>
            <a:pPr marL="914400" lvl="1" indent="-457200">
              <a:buFont typeface="Arial" panose="020B0604020202020204" pitchFamily="34" charset="0"/>
              <a:buChar char="•"/>
            </a:pPr>
            <a:r>
              <a:rPr lang="en-US" sz="2800" dirty="0"/>
              <a:t>Medium (transcribed speech versus written composition)</a:t>
            </a:r>
          </a:p>
        </p:txBody>
      </p:sp>
      <p:sp>
        <p:nvSpPr>
          <p:cNvPr id="4" name="Slide Number Placeholder 3">
            <a:extLst>
              <a:ext uri="{FF2B5EF4-FFF2-40B4-BE49-F238E27FC236}">
                <a16:creationId xmlns:a16="http://schemas.microsoft.com/office/drawing/2014/main" id="{87B1B2B4-2571-7F74-5DA8-644B102DA808}"/>
              </a:ext>
            </a:extLst>
          </p:cNvPr>
          <p:cNvSpPr>
            <a:spLocks noGrp="1"/>
          </p:cNvSpPr>
          <p:nvPr>
            <p:ph type="sldNum" sz="quarter" idx="12"/>
          </p:nvPr>
        </p:nvSpPr>
        <p:spPr/>
        <p:txBody>
          <a:bodyPr/>
          <a:lstStyle/>
          <a:p>
            <a:fld id="{5E5F50B3-4E56-49B4-8816-E7177CC0FC58}" type="slidenum">
              <a:rPr lang="en-US" smtClean="0"/>
              <a:t>15</a:t>
            </a:fld>
            <a:endParaRPr lang="en-US"/>
          </a:p>
        </p:txBody>
      </p:sp>
      <p:pic>
        <p:nvPicPr>
          <p:cNvPr id="5" name="Picture 4" descr="A timeline of the united states&#10;&#10;AI-generated content may be incorrect.">
            <a:extLst>
              <a:ext uri="{FF2B5EF4-FFF2-40B4-BE49-F238E27FC236}">
                <a16:creationId xmlns:a16="http://schemas.microsoft.com/office/drawing/2014/main" id="{5B6FDE68-A324-4601-5181-80FB0B42E514}"/>
              </a:ext>
            </a:extLst>
          </p:cNvPr>
          <p:cNvPicPr>
            <a:picLocks noChangeAspect="1"/>
          </p:cNvPicPr>
          <p:nvPr/>
        </p:nvPicPr>
        <p:blipFill>
          <a:blip r:embed="rId3"/>
          <a:srcRect l="3147" t="13687" r="3235" b="13706"/>
          <a:stretch/>
        </p:blipFill>
        <p:spPr>
          <a:xfrm>
            <a:off x="4257673" y="555225"/>
            <a:ext cx="6603547" cy="2387999"/>
          </a:xfrm>
          <a:prstGeom prst="rect">
            <a:avLst/>
          </a:prstGeom>
        </p:spPr>
      </p:pic>
    </p:spTree>
    <p:extLst>
      <p:ext uri="{BB962C8B-B14F-4D97-AF65-F5344CB8AC3E}">
        <p14:creationId xmlns:p14="http://schemas.microsoft.com/office/powerpoint/2010/main" val="119783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CED3-2C0E-C68D-96B0-ED37692E438C}"/>
              </a:ext>
            </a:extLst>
          </p:cNvPr>
          <p:cNvSpPr>
            <a:spLocks noGrp="1"/>
          </p:cNvSpPr>
          <p:nvPr>
            <p:ph type="title"/>
          </p:nvPr>
        </p:nvSpPr>
        <p:spPr/>
        <p:txBody>
          <a:bodyPr/>
          <a:lstStyle/>
          <a:p>
            <a:r>
              <a:rPr lang="en-US" dirty="0"/>
              <a:t>Genres for Choctaw</a:t>
            </a:r>
          </a:p>
        </p:txBody>
      </p:sp>
      <p:sp>
        <p:nvSpPr>
          <p:cNvPr id="4" name="Slide Number Placeholder 3">
            <a:extLst>
              <a:ext uri="{FF2B5EF4-FFF2-40B4-BE49-F238E27FC236}">
                <a16:creationId xmlns:a16="http://schemas.microsoft.com/office/drawing/2014/main" id="{3F07F433-AE80-EEB2-49D3-A68A7C9692BA}"/>
              </a:ext>
            </a:extLst>
          </p:cNvPr>
          <p:cNvSpPr>
            <a:spLocks noGrp="1"/>
          </p:cNvSpPr>
          <p:nvPr>
            <p:ph type="sldNum" sz="quarter" idx="12"/>
          </p:nvPr>
        </p:nvSpPr>
        <p:spPr/>
        <p:txBody>
          <a:bodyPr/>
          <a:lstStyle/>
          <a:p>
            <a:fld id="{5E5F50B3-4E56-49B4-8816-E7177CC0FC58}" type="slidenum">
              <a:rPr lang="en-US" smtClean="0"/>
              <a:t>16</a:t>
            </a:fld>
            <a:endParaRPr lang="en-US"/>
          </a:p>
        </p:txBody>
      </p:sp>
      <p:sp>
        <p:nvSpPr>
          <p:cNvPr id="5" name="TextBox 4">
            <a:extLst>
              <a:ext uri="{FF2B5EF4-FFF2-40B4-BE49-F238E27FC236}">
                <a16:creationId xmlns:a16="http://schemas.microsoft.com/office/drawing/2014/main" id="{8CFBC4CA-F991-002A-1A08-9468905A4EDD}"/>
              </a:ext>
            </a:extLst>
          </p:cNvPr>
          <p:cNvSpPr txBox="1"/>
          <p:nvPr/>
        </p:nvSpPr>
        <p:spPr>
          <a:xfrm>
            <a:off x="3829049" y="1859082"/>
            <a:ext cx="5570499" cy="646331"/>
          </a:xfrm>
          <a:prstGeom prst="rect">
            <a:avLst/>
          </a:prstGeom>
          <a:noFill/>
        </p:spPr>
        <p:txBody>
          <a:bodyPr wrap="none" rtlCol="0">
            <a:spAutoFit/>
          </a:bodyPr>
          <a:lstStyle/>
          <a:p>
            <a:r>
              <a:rPr lang="en-US" sz="3600" dirty="0"/>
              <a:t>Historical Choctaw Corpus</a:t>
            </a:r>
          </a:p>
        </p:txBody>
      </p:sp>
      <p:sp>
        <p:nvSpPr>
          <p:cNvPr id="6" name="TextBox 5">
            <a:extLst>
              <a:ext uri="{FF2B5EF4-FFF2-40B4-BE49-F238E27FC236}">
                <a16:creationId xmlns:a16="http://schemas.microsoft.com/office/drawing/2014/main" id="{DF9197A7-9AB4-3249-E3EA-078DE39E4369}"/>
              </a:ext>
            </a:extLst>
          </p:cNvPr>
          <p:cNvSpPr txBox="1"/>
          <p:nvPr/>
        </p:nvSpPr>
        <p:spPr>
          <a:xfrm>
            <a:off x="1633592" y="3023880"/>
            <a:ext cx="8924815" cy="523220"/>
          </a:xfrm>
          <a:prstGeom prst="rect">
            <a:avLst/>
          </a:prstGeom>
          <a:noFill/>
        </p:spPr>
        <p:txBody>
          <a:bodyPr wrap="none" rtlCol="0">
            <a:spAutoFit/>
          </a:bodyPr>
          <a:lstStyle/>
          <a:p>
            <a:r>
              <a:rPr lang="en-US" sz="2800" dirty="0"/>
              <a:t>(Miscellaneous)	Evangelical		Legal		Personal</a:t>
            </a:r>
          </a:p>
        </p:txBody>
      </p:sp>
      <p:sp>
        <p:nvSpPr>
          <p:cNvPr id="7" name="TextBox 6">
            <a:extLst>
              <a:ext uri="{FF2B5EF4-FFF2-40B4-BE49-F238E27FC236}">
                <a16:creationId xmlns:a16="http://schemas.microsoft.com/office/drawing/2014/main" id="{BD74CFBA-6F75-9FF2-BDE9-A93040567248}"/>
              </a:ext>
            </a:extLst>
          </p:cNvPr>
          <p:cNvSpPr txBox="1"/>
          <p:nvPr/>
        </p:nvSpPr>
        <p:spPr>
          <a:xfrm>
            <a:off x="7010399" y="4102457"/>
            <a:ext cx="1296317" cy="1107996"/>
          </a:xfrm>
          <a:prstGeom prst="rect">
            <a:avLst/>
          </a:prstGeom>
          <a:noFill/>
        </p:spPr>
        <p:txBody>
          <a:bodyPr wrap="none" rtlCol="0">
            <a:spAutoFit/>
          </a:bodyPr>
          <a:lstStyle/>
          <a:p>
            <a:r>
              <a:rPr lang="en-US" sz="2200" dirty="0"/>
              <a:t>Narrative</a:t>
            </a:r>
          </a:p>
          <a:p>
            <a:r>
              <a:rPr lang="en-US" sz="2200" dirty="0"/>
              <a:t>Federal	</a:t>
            </a:r>
          </a:p>
          <a:p>
            <a:r>
              <a:rPr lang="en-US" sz="2200" dirty="0"/>
              <a:t>Admin</a:t>
            </a:r>
          </a:p>
        </p:txBody>
      </p:sp>
      <p:sp>
        <p:nvSpPr>
          <p:cNvPr id="8" name="TextBox 7">
            <a:extLst>
              <a:ext uri="{FF2B5EF4-FFF2-40B4-BE49-F238E27FC236}">
                <a16:creationId xmlns:a16="http://schemas.microsoft.com/office/drawing/2014/main" id="{A3C0ACA6-4B2A-C7A3-6985-991C07AD9556}"/>
              </a:ext>
            </a:extLst>
          </p:cNvPr>
          <p:cNvSpPr txBox="1"/>
          <p:nvPr/>
        </p:nvSpPr>
        <p:spPr>
          <a:xfrm>
            <a:off x="9201150" y="4065567"/>
            <a:ext cx="1199624" cy="769441"/>
          </a:xfrm>
          <a:prstGeom prst="rect">
            <a:avLst/>
          </a:prstGeom>
          <a:noFill/>
        </p:spPr>
        <p:txBody>
          <a:bodyPr wrap="none" rtlCol="0">
            <a:spAutoFit/>
          </a:bodyPr>
          <a:lstStyle/>
          <a:p>
            <a:r>
              <a:rPr lang="en-US" sz="2200" dirty="0"/>
              <a:t>Letter</a:t>
            </a:r>
          </a:p>
          <a:p>
            <a:r>
              <a:rPr lang="en-US" sz="2200" dirty="0"/>
              <a:t>Editorial</a:t>
            </a:r>
          </a:p>
        </p:txBody>
      </p:sp>
      <p:cxnSp>
        <p:nvCxnSpPr>
          <p:cNvPr id="10" name="Straight Connector 9">
            <a:extLst>
              <a:ext uri="{FF2B5EF4-FFF2-40B4-BE49-F238E27FC236}">
                <a16:creationId xmlns:a16="http://schemas.microsoft.com/office/drawing/2014/main" id="{8896CDF4-2354-0F06-35E1-6A65E930E4B2}"/>
              </a:ext>
            </a:extLst>
          </p:cNvPr>
          <p:cNvCxnSpPr>
            <a:stCxn id="5" idx="2"/>
          </p:cNvCxnSpPr>
          <p:nvPr/>
        </p:nvCxnSpPr>
        <p:spPr>
          <a:xfrm flipH="1">
            <a:off x="3219450" y="2505413"/>
            <a:ext cx="3394849" cy="58904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165D391C-967A-D04E-221F-27205FC55B8C}"/>
              </a:ext>
            </a:extLst>
          </p:cNvPr>
          <p:cNvCxnSpPr>
            <a:stCxn id="5" idx="2"/>
          </p:cNvCxnSpPr>
          <p:nvPr/>
        </p:nvCxnSpPr>
        <p:spPr>
          <a:xfrm flipH="1">
            <a:off x="5734050" y="2505413"/>
            <a:ext cx="880249" cy="52048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7EE11B5-73AE-3609-6006-2CA4FD2352A4}"/>
              </a:ext>
            </a:extLst>
          </p:cNvPr>
          <p:cNvCxnSpPr>
            <a:cxnSpLocks/>
            <a:stCxn id="5" idx="2"/>
          </p:cNvCxnSpPr>
          <p:nvPr/>
        </p:nvCxnSpPr>
        <p:spPr>
          <a:xfrm>
            <a:off x="6614299" y="2505413"/>
            <a:ext cx="901843" cy="518467"/>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74678333-4015-6C08-A123-26127993B4E5}"/>
              </a:ext>
            </a:extLst>
          </p:cNvPr>
          <p:cNvCxnSpPr>
            <a:stCxn id="5" idx="2"/>
          </p:cNvCxnSpPr>
          <p:nvPr/>
        </p:nvCxnSpPr>
        <p:spPr>
          <a:xfrm>
            <a:off x="6614299" y="2505413"/>
            <a:ext cx="2482076" cy="520481"/>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9D3F187F-5ED1-9177-5DBC-D5BEFAE9BC1C}"/>
              </a:ext>
            </a:extLst>
          </p:cNvPr>
          <p:cNvCxnSpPr>
            <a:cxnSpLocks/>
          </p:cNvCxnSpPr>
          <p:nvPr/>
        </p:nvCxnSpPr>
        <p:spPr>
          <a:xfrm>
            <a:off x="7658558" y="3517394"/>
            <a:ext cx="1" cy="582951"/>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9C9442A9-C266-608C-3D0A-5C627402AB94}"/>
              </a:ext>
            </a:extLst>
          </p:cNvPr>
          <p:cNvCxnSpPr>
            <a:cxnSpLocks/>
          </p:cNvCxnSpPr>
          <p:nvPr/>
        </p:nvCxnSpPr>
        <p:spPr>
          <a:xfrm>
            <a:off x="9800962" y="3517394"/>
            <a:ext cx="0" cy="58295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7268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E834-17E7-798A-248F-5D51AF246ABB}"/>
              </a:ext>
            </a:extLst>
          </p:cNvPr>
          <p:cNvSpPr>
            <a:spLocks noGrp="1"/>
          </p:cNvSpPr>
          <p:nvPr>
            <p:ph type="title"/>
          </p:nvPr>
        </p:nvSpPr>
        <p:spPr/>
        <p:txBody>
          <a:bodyPr/>
          <a:lstStyle/>
          <a:p>
            <a:r>
              <a:rPr lang="en-US" dirty="0"/>
              <a:t>Unevenly attested (number of utterances)</a:t>
            </a:r>
          </a:p>
        </p:txBody>
      </p:sp>
      <p:sp>
        <p:nvSpPr>
          <p:cNvPr id="4" name="Slide Number Placeholder 3">
            <a:extLst>
              <a:ext uri="{FF2B5EF4-FFF2-40B4-BE49-F238E27FC236}">
                <a16:creationId xmlns:a16="http://schemas.microsoft.com/office/drawing/2014/main" id="{EF259F1B-7654-22A3-B7D9-3E4937A73565}"/>
              </a:ext>
            </a:extLst>
          </p:cNvPr>
          <p:cNvSpPr>
            <a:spLocks noGrp="1"/>
          </p:cNvSpPr>
          <p:nvPr>
            <p:ph type="sldNum" sz="quarter" idx="12"/>
          </p:nvPr>
        </p:nvSpPr>
        <p:spPr/>
        <p:txBody>
          <a:bodyPr/>
          <a:lstStyle/>
          <a:p>
            <a:fld id="{5E5F50B3-4E56-49B4-8816-E7177CC0FC58}" type="slidenum">
              <a:rPr lang="en-US" smtClean="0"/>
              <a:t>17</a:t>
            </a:fld>
            <a:endParaRPr lang="en-US"/>
          </a:p>
        </p:txBody>
      </p:sp>
      <p:graphicFrame>
        <p:nvGraphicFramePr>
          <p:cNvPr id="5" name="Table 4">
            <a:extLst>
              <a:ext uri="{FF2B5EF4-FFF2-40B4-BE49-F238E27FC236}">
                <a16:creationId xmlns:a16="http://schemas.microsoft.com/office/drawing/2014/main" id="{C2545FBB-93DA-C465-0167-8623E820FAD1}"/>
              </a:ext>
            </a:extLst>
          </p:cNvPr>
          <p:cNvGraphicFramePr>
            <a:graphicFrameLocks noGrp="1"/>
          </p:cNvGraphicFramePr>
          <p:nvPr>
            <p:extLst>
              <p:ext uri="{D42A27DB-BD31-4B8C-83A1-F6EECF244321}">
                <p14:modId xmlns:p14="http://schemas.microsoft.com/office/powerpoint/2010/main" val="2845172075"/>
              </p:ext>
            </p:extLst>
          </p:nvPr>
        </p:nvGraphicFramePr>
        <p:xfrm>
          <a:off x="1821591" y="2401253"/>
          <a:ext cx="8548817" cy="2560320"/>
        </p:xfrm>
        <a:graphic>
          <a:graphicData uri="http://schemas.openxmlformats.org/drawingml/2006/table">
            <a:tbl>
              <a:tblPr firstRow="1" firstCol="1" bandRow="1">
                <a:tableStyleId>{073A0DAA-6AF3-43AB-8588-CEC1D06C72B9}</a:tableStyleId>
              </a:tblPr>
              <a:tblGrid>
                <a:gridCol w="2548573">
                  <a:extLst>
                    <a:ext uri="{9D8B030D-6E8A-4147-A177-3AD203B41FA5}">
                      <a16:colId xmlns:a16="http://schemas.microsoft.com/office/drawing/2014/main" val="79704149"/>
                    </a:ext>
                  </a:extLst>
                </a:gridCol>
                <a:gridCol w="2048955">
                  <a:extLst>
                    <a:ext uri="{9D8B030D-6E8A-4147-A177-3AD203B41FA5}">
                      <a16:colId xmlns:a16="http://schemas.microsoft.com/office/drawing/2014/main" val="1858556169"/>
                    </a:ext>
                  </a:extLst>
                </a:gridCol>
                <a:gridCol w="1157923">
                  <a:extLst>
                    <a:ext uri="{9D8B030D-6E8A-4147-A177-3AD203B41FA5}">
                      <a16:colId xmlns:a16="http://schemas.microsoft.com/office/drawing/2014/main" val="535870830"/>
                    </a:ext>
                  </a:extLst>
                </a:gridCol>
                <a:gridCol w="1635443">
                  <a:extLst>
                    <a:ext uri="{9D8B030D-6E8A-4147-A177-3AD203B41FA5}">
                      <a16:colId xmlns:a16="http://schemas.microsoft.com/office/drawing/2014/main" val="1887085377"/>
                    </a:ext>
                  </a:extLst>
                </a:gridCol>
                <a:gridCol w="1157923">
                  <a:extLst>
                    <a:ext uri="{9D8B030D-6E8A-4147-A177-3AD203B41FA5}">
                      <a16:colId xmlns:a16="http://schemas.microsoft.com/office/drawing/2014/main" val="3961140122"/>
                    </a:ext>
                  </a:extLst>
                </a:gridCol>
              </a:tblGrid>
              <a:tr h="0">
                <a:tc>
                  <a:txBody>
                    <a:bodyPr/>
                    <a:lstStyle/>
                    <a:p>
                      <a:pPr marL="0" marR="0">
                        <a:buNone/>
                      </a:pPr>
                      <a:r>
                        <a:rPr lang="en-US" sz="2800" kern="100" dirty="0">
                          <a:effectLst/>
                        </a:rPr>
                        <a:t> </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evangelical</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legal</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personal</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total</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872808741"/>
                  </a:ext>
                </a:extLst>
              </a:tr>
              <a:tr h="0">
                <a:tc>
                  <a:txBody>
                    <a:bodyPr/>
                    <a:lstStyle/>
                    <a:p>
                      <a:pPr marL="0" marR="0">
                        <a:buNone/>
                      </a:pPr>
                      <a:r>
                        <a:rPr lang="en-US" sz="2800" kern="100">
                          <a:effectLst/>
                        </a:rPr>
                        <a:t>pre-Removal</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1664</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724</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b="1" kern="100" dirty="0">
                          <a:effectLst/>
                        </a:rPr>
                        <a:t>000</a:t>
                      </a:r>
                      <a:endParaRPr lang="en-US" sz="2800" b="1"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2388</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893758111"/>
                  </a:ext>
                </a:extLst>
              </a:tr>
              <a:tr h="0">
                <a:tc>
                  <a:txBody>
                    <a:bodyPr/>
                    <a:lstStyle/>
                    <a:p>
                      <a:pPr marL="0" marR="0">
                        <a:buNone/>
                      </a:pPr>
                      <a:r>
                        <a:rPr lang="en-US" sz="2800" kern="100">
                          <a:effectLst/>
                        </a:rPr>
                        <a:t>Antebellum</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3284</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51</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1753</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5088</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536021830"/>
                  </a:ext>
                </a:extLst>
              </a:tr>
              <a:tr h="0">
                <a:tc>
                  <a:txBody>
                    <a:bodyPr/>
                    <a:lstStyle/>
                    <a:p>
                      <a:pPr marL="0" marR="0">
                        <a:buNone/>
                      </a:pPr>
                      <a:r>
                        <a:rPr lang="en-US" sz="2800" kern="100">
                          <a:effectLst/>
                        </a:rPr>
                        <a:t>early Republic</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43</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14085</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106</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14234</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548703681"/>
                  </a:ext>
                </a:extLst>
              </a:tr>
              <a:tr h="0">
                <a:tc>
                  <a:txBody>
                    <a:bodyPr/>
                    <a:lstStyle/>
                    <a:p>
                      <a:pPr marL="0" marR="0">
                        <a:buNone/>
                      </a:pPr>
                      <a:r>
                        <a:rPr lang="en-US" sz="2800" kern="100">
                          <a:effectLst/>
                        </a:rPr>
                        <a:t>late Republic</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b="1" kern="100" dirty="0">
                          <a:effectLst/>
                        </a:rPr>
                        <a:t>000</a:t>
                      </a:r>
                      <a:endParaRPr lang="en-US" sz="2800" b="1"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10122</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214</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10336</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536176594"/>
                  </a:ext>
                </a:extLst>
              </a:tr>
              <a:tr h="0">
                <a:tc>
                  <a:txBody>
                    <a:bodyPr/>
                    <a:lstStyle/>
                    <a:p>
                      <a:pPr marL="0" marR="0">
                        <a:buNone/>
                      </a:pPr>
                      <a:r>
                        <a:rPr lang="en-US" sz="2800" kern="100">
                          <a:effectLst/>
                        </a:rPr>
                        <a:t>total</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4991</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24982</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a:effectLst/>
                        </a:rPr>
                        <a:t>2073</a:t>
                      </a:r>
                      <a:endParaRPr lang="en-US" sz="2800" kern="100">
                        <a:effectLst/>
                        <a:latin typeface="+mj-lt"/>
                        <a:ea typeface="Yu Mincho" panose="02020400000000000000" pitchFamily="18" charset="-128"/>
                        <a:cs typeface="Times New Roman" panose="02020603050405020304" pitchFamily="18" charset="0"/>
                      </a:endParaRPr>
                    </a:p>
                  </a:txBody>
                  <a:tcPr marL="68580" marR="68580" marT="0" marB="0"/>
                </a:tc>
                <a:tc>
                  <a:txBody>
                    <a:bodyPr/>
                    <a:lstStyle/>
                    <a:p>
                      <a:pPr marL="0" marR="0">
                        <a:buNone/>
                      </a:pPr>
                      <a:r>
                        <a:rPr lang="en-US" sz="2800" kern="100" dirty="0">
                          <a:effectLst/>
                        </a:rPr>
                        <a:t>32046</a:t>
                      </a:r>
                      <a:endParaRPr lang="en-US" sz="2800" kern="100" dirty="0">
                        <a:effectLst/>
                        <a:latin typeface="+mj-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58254219"/>
                  </a:ext>
                </a:extLst>
              </a:tr>
            </a:tbl>
          </a:graphicData>
        </a:graphic>
      </p:graphicFrame>
      <p:sp>
        <p:nvSpPr>
          <p:cNvPr id="6" name="Rectangle 1">
            <a:extLst>
              <a:ext uri="{FF2B5EF4-FFF2-40B4-BE49-F238E27FC236}">
                <a16:creationId xmlns:a16="http://schemas.microsoft.com/office/drawing/2014/main" id="{A66C5F20-78F0-C4AC-99C4-51028194BD61}"/>
              </a:ext>
            </a:extLst>
          </p:cNvPr>
          <p:cNvSpPr>
            <a:spLocks noChangeArrowheads="1"/>
          </p:cNvSpPr>
          <p:nvPr/>
        </p:nvSpPr>
        <p:spPr bwMode="auto">
          <a:xfrm>
            <a:off x="3962400" y="3452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021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D8B8F-9598-953D-57FC-D8B1A921444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8442CE-AA07-82A6-E14C-FD7ED1B15092}"/>
              </a:ext>
            </a:extLst>
          </p:cNvPr>
          <p:cNvSpPr>
            <a:spLocks noGrp="1"/>
          </p:cNvSpPr>
          <p:nvPr>
            <p:ph type="sldNum" sz="quarter" idx="12"/>
          </p:nvPr>
        </p:nvSpPr>
        <p:spPr/>
        <p:txBody>
          <a:bodyPr/>
          <a:lstStyle/>
          <a:p>
            <a:fld id="{5E5F50B3-4E56-49B4-8816-E7177CC0FC58}" type="slidenum">
              <a:rPr lang="en-US" smtClean="0"/>
              <a:t>18</a:t>
            </a:fld>
            <a:endParaRPr lang="en-US"/>
          </a:p>
        </p:txBody>
      </p:sp>
      <p:sp>
        <p:nvSpPr>
          <p:cNvPr id="17" name="TextBox 16">
            <a:extLst>
              <a:ext uri="{FF2B5EF4-FFF2-40B4-BE49-F238E27FC236}">
                <a16:creationId xmlns:a16="http://schemas.microsoft.com/office/drawing/2014/main" id="{E2E97703-2D8A-8B24-B0B0-ECA32EEA0A0F}"/>
              </a:ext>
            </a:extLst>
          </p:cNvPr>
          <p:cNvSpPr txBox="1"/>
          <p:nvPr/>
        </p:nvSpPr>
        <p:spPr>
          <a:xfrm>
            <a:off x="2079955" y="1314120"/>
            <a:ext cx="2695575" cy="954107"/>
          </a:xfrm>
          <a:prstGeom prst="rect">
            <a:avLst/>
          </a:prstGeom>
          <a:noFill/>
        </p:spPr>
        <p:txBody>
          <a:bodyPr wrap="square" rtlCol="0">
            <a:spAutoFit/>
          </a:bodyPr>
          <a:lstStyle/>
          <a:p>
            <a:pPr algn="ctr"/>
            <a:r>
              <a:rPr lang="en-US" sz="2800" dirty="0"/>
              <a:t>1. The high-level questions</a:t>
            </a:r>
          </a:p>
        </p:txBody>
      </p:sp>
      <p:sp>
        <p:nvSpPr>
          <p:cNvPr id="18" name="TextBox 17">
            <a:extLst>
              <a:ext uri="{FF2B5EF4-FFF2-40B4-BE49-F238E27FC236}">
                <a16:creationId xmlns:a16="http://schemas.microsoft.com/office/drawing/2014/main" id="{4AA2D72B-95C9-0B40-8180-305C031433F4}"/>
              </a:ext>
            </a:extLst>
          </p:cNvPr>
          <p:cNvSpPr txBox="1"/>
          <p:nvPr/>
        </p:nvSpPr>
        <p:spPr>
          <a:xfrm>
            <a:off x="7486650" y="1314119"/>
            <a:ext cx="2247899" cy="954107"/>
          </a:xfrm>
          <a:prstGeom prst="rect">
            <a:avLst/>
          </a:prstGeom>
          <a:noFill/>
        </p:spPr>
        <p:txBody>
          <a:bodyPr wrap="square" rtlCol="0">
            <a:spAutoFit/>
          </a:bodyPr>
          <a:lstStyle/>
          <a:p>
            <a:pPr algn="ctr"/>
            <a:r>
              <a:rPr lang="en-US" sz="2800" dirty="0"/>
              <a:t>2. Sources of data</a:t>
            </a:r>
          </a:p>
        </p:txBody>
      </p:sp>
      <p:sp>
        <p:nvSpPr>
          <p:cNvPr id="19" name="TextBox 18">
            <a:extLst>
              <a:ext uri="{FF2B5EF4-FFF2-40B4-BE49-F238E27FC236}">
                <a16:creationId xmlns:a16="http://schemas.microsoft.com/office/drawing/2014/main" id="{74F1A16C-A580-A592-0F94-41305D892542}"/>
              </a:ext>
            </a:extLst>
          </p:cNvPr>
          <p:cNvSpPr txBox="1"/>
          <p:nvPr/>
        </p:nvSpPr>
        <p:spPr>
          <a:xfrm>
            <a:off x="4463961" y="3300410"/>
            <a:ext cx="3022689" cy="954107"/>
          </a:xfrm>
          <a:prstGeom prst="rect">
            <a:avLst/>
          </a:prstGeom>
          <a:noFill/>
        </p:spPr>
        <p:txBody>
          <a:bodyPr wrap="square" rtlCol="0">
            <a:spAutoFit/>
          </a:bodyPr>
          <a:lstStyle/>
          <a:p>
            <a:pPr algn="ctr"/>
            <a:r>
              <a:rPr lang="en-US" sz="2800" dirty="0"/>
              <a:t>3. Methodology for empirical work</a:t>
            </a:r>
          </a:p>
        </p:txBody>
      </p:sp>
      <p:cxnSp>
        <p:nvCxnSpPr>
          <p:cNvPr id="20" name="Connector: Curved 19">
            <a:extLst>
              <a:ext uri="{FF2B5EF4-FFF2-40B4-BE49-F238E27FC236}">
                <a16:creationId xmlns:a16="http://schemas.microsoft.com/office/drawing/2014/main" id="{260DBE46-60C7-03B4-5543-EEE617FD47CB}"/>
              </a:ext>
            </a:extLst>
          </p:cNvPr>
          <p:cNvCxnSpPr>
            <a:cxnSpLocks/>
            <a:stCxn id="17" idx="2"/>
            <a:endCxn id="19" idx="0"/>
          </p:cNvCxnSpPr>
          <p:nvPr/>
        </p:nvCxnSpPr>
        <p:spPr>
          <a:xfrm rot="16200000" flipH="1">
            <a:off x="4185433" y="1510536"/>
            <a:ext cx="1032183" cy="2547563"/>
          </a:xfrm>
          <a:prstGeom prst="curved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CFB19C36-6E14-529B-B460-BBE732815DB2}"/>
              </a:ext>
            </a:extLst>
          </p:cNvPr>
          <p:cNvCxnSpPr>
            <a:cxnSpLocks/>
            <a:stCxn id="18" idx="2"/>
            <a:endCxn id="19" idx="0"/>
          </p:cNvCxnSpPr>
          <p:nvPr/>
        </p:nvCxnSpPr>
        <p:spPr>
          <a:xfrm rot="5400000">
            <a:off x="6776861" y="1466671"/>
            <a:ext cx="1032184" cy="2635294"/>
          </a:xfrm>
          <a:prstGeom prst="curved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CA293A6-60F7-F9D2-2F27-A054C1929381}"/>
              </a:ext>
            </a:extLst>
          </p:cNvPr>
          <p:cNvCxnSpPr>
            <a:cxnSpLocks/>
            <a:stCxn id="19" idx="2"/>
            <a:endCxn id="23" idx="0"/>
          </p:cNvCxnSpPr>
          <p:nvPr/>
        </p:nvCxnSpPr>
        <p:spPr>
          <a:xfrm flipH="1">
            <a:off x="5973873" y="4254517"/>
            <a:ext cx="1433" cy="616370"/>
          </a:xfrm>
          <a:prstGeom prst="straightConnector1">
            <a:avLst/>
          </a:prstGeom>
          <a:ln>
            <a:solidFill>
              <a:schemeClr val="bg2">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2D83CEDE-CCE4-E502-7441-12D346CE6EB1}"/>
              </a:ext>
            </a:extLst>
          </p:cNvPr>
          <p:cNvSpPr txBox="1"/>
          <p:nvPr/>
        </p:nvSpPr>
        <p:spPr>
          <a:xfrm>
            <a:off x="4242790" y="4870887"/>
            <a:ext cx="3462166" cy="523220"/>
          </a:xfrm>
          <a:prstGeom prst="rect">
            <a:avLst/>
          </a:prstGeom>
          <a:noFill/>
        </p:spPr>
        <p:txBody>
          <a:bodyPr wrap="none" rtlCol="0">
            <a:spAutoFit/>
          </a:bodyPr>
          <a:lstStyle/>
          <a:p>
            <a:r>
              <a:rPr lang="en-US" sz="2800" dirty="0">
                <a:solidFill>
                  <a:schemeClr val="bg2">
                    <a:lumMod val="50000"/>
                  </a:schemeClr>
                </a:solidFill>
              </a:rPr>
              <a:t>4. Population models</a:t>
            </a:r>
          </a:p>
        </p:txBody>
      </p:sp>
    </p:spTree>
    <p:extLst>
      <p:ext uri="{BB962C8B-B14F-4D97-AF65-F5344CB8AC3E}">
        <p14:creationId xmlns:p14="http://schemas.microsoft.com/office/powerpoint/2010/main" val="223117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5A37-0C4D-1FB7-C225-C2C459B89B4C}"/>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12E7118-9B1B-74D3-9EF8-7C0F380CA8A0}"/>
              </a:ext>
            </a:extLst>
          </p:cNvPr>
          <p:cNvSpPr>
            <a:spLocks noGrp="1"/>
          </p:cNvSpPr>
          <p:nvPr>
            <p:ph idx="1"/>
          </p:nvPr>
        </p:nvSpPr>
        <p:spPr/>
        <p:txBody>
          <a:bodyPr>
            <a:normAutofit/>
          </a:bodyPr>
          <a:lstStyle/>
          <a:p>
            <a:r>
              <a:rPr lang="en-US" dirty="0"/>
              <a:t>Meakins et al. (2019)</a:t>
            </a:r>
          </a:p>
          <a:p>
            <a:pPr lvl="1"/>
            <a:r>
              <a:rPr lang="en-US" dirty="0"/>
              <a:t>“language features” for which there are variant expressions</a:t>
            </a:r>
          </a:p>
          <a:p>
            <a:pPr lvl="1"/>
            <a:r>
              <a:rPr lang="en-US" dirty="0"/>
              <a:t>Variants may originate in one language or another, or be innovative</a:t>
            </a:r>
          </a:p>
          <a:p>
            <a:pPr lvl="1"/>
            <a:r>
              <a:rPr lang="en-US" dirty="0"/>
              <a:t>Lexical and morphosyntactic variables</a:t>
            </a:r>
          </a:p>
          <a:p>
            <a:pPr lvl="1"/>
            <a:r>
              <a:rPr lang="en-US" dirty="0"/>
              <a:t>“The 120 language features were </a:t>
            </a:r>
            <a:r>
              <a:rPr lang="en-US" b="1" dirty="0"/>
              <a:t>chosen because they vary rather than for their specific patterns of change</a:t>
            </a:r>
            <a:r>
              <a:rPr lang="en-US" dirty="0"/>
              <a:t> (such as simplification) in order not to bias the analysis.”</a:t>
            </a:r>
          </a:p>
          <a:p>
            <a:r>
              <a:rPr lang="en-US" dirty="0"/>
              <a:t>Useful methodology because</a:t>
            </a:r>
          </a:p>
          <a:p>
            <a:pPr lvl="1"/>
            <a:r>
              <a:rPr lang="en-US" dirty="0"/>
              <a:t>We identify maximally local changes</a:t>
            </a:r>
          </a:p>
          <a:p>
            <a:pPr lvl="1"/>
            <a:r>
              <a:rPr lang="en-US" dirty="0"/>
              <a:t>Not as vulnerable to empirical gaps (cf. alternative methodologies for finding out if the total lexicon has shrunk)</a:t>
            </a:r>
          </a:p>
        </p:txBody>
      </p:sp>
      <p:sp>
        <p:nvSpPr>
          <p:cNvPr id="4" name="Slide Number Placeholder 3">
            <a:extLst>
              <a:ext uri="{FF2B5EF4-FFF2-40B4-BE49-F238E27FC236}">
                <a16:creationId xmlns:a16="http://schemas.microsoft.com/office/drawing/2014/main" id="{71BEBFBA-34C8-3661-C8E4-A3B16A85A9D0}"/>
              </a:ext>
            </a:extLst>
          </p:cNvPr>
          <p:cNvSpPr>
            <a:spLocks noGrp="1"/>
          </p:cNvSpPr>
          <p:nvPr>
            <p:ph type="sldNum" sz="quarter" idx="12"/>
          </p:nvPr>
        </p:nvSpPr>
        <p:spPr/>
        <p:txBody>
          <a:bodyPr/>
          <a:lstStyle/>
          <a:p>
            <a:fld id="{5E5F50B3-4E56-49B4-8816-E7177CC0FC58}" type="slidenum">
              <a:rPr lang="en-US" smtClean="0"/>
              <a:t>19</a:t>
            </a:fld>
            <a:endParaRPr lang="en-US"/>
          </a:p>
        </p:txBody>
      </p:sp>
    </p:spTree>
    <p:extLst>
      <p:ext uri="{BB962C8B-B14F-4D97-AF65-F5344CB8AC3E}">
        <p14:creationId xmlns:p14="http://schemas.microsoft.com/office/powerpoint/2010/main" val="133460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7420-6F9A-FAA8-C48D-3B332C7E073B}"/>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5249A9FC-AC98-7146-84B7-B3D527D450E9}"/>
              </a:ext>
            </a:extLst>
          </p:cNvPr>
          <p:cNvSpPr>
            <a:spLocks noGrp="1"/>
          </p:cNvSpPr>
          <p:nvPr>
            <p:ph idx="1"/>
          </p:nvPr>
        </p:nvSpPr>
        <p:spPr>
          <a:xfrm>
            <a:off x="838200" y="1825625"/>
            <a:ext cx="6697717" cy="4351338"/>
          </a:xfrm>
        </p:spPr>
        <p:txBody>
          <a:bodyPr>
            <a:normAutofit fontScale="92500" lnSpcReduction="10000"/>
          </a:bodyPr>
          <a:lstStyle/>
          <a:p>
            <a:r>
              <a:rPr lang="en-US" dirty="0"/>
              <a:t>1. Introduction (main questions)</a:t>
            </a:r>
          </a:p>
          <a:p>
            <a:pPr lvl="1"/>
            <a:r>
              <a:rPr lang="en-US" dirty="0"/>
              <a:t>Contact in industrialized empires, variable outcomes</a:t>
            </a:r>
          </a:p>
          <a:p>
            <a:r>
              <a:rPr lang="en-US" dirty="0"/>
              <a:t>2. Sources of Data</a:t>
            </a:r>
          </a:p>
          <a:p>
            <a:pPr lvl="1"/>
            <a:r>
              <a:rPr lang="en-US" dirty="0"/>
              <a:t>Prepping corpora</a:t>
            </a:r>
          </a:p>
          <a:p>
            <a:pPr lvl="1"/>
            <a:r>
              <a:rPr lang="en-US" dirty="0"/>
              <a:t>Choctaw</a:t>
            </a:r>
          </a:p>
          <a:p>
            <a:r>
              <a:rPr lang="en-US" dirty="0"/>
              <a:t>3. Methodology for empirical work</a:t>
            </a:r>
          </a:p>
          <a:p>
            <a:pPr lvl="1"/>
            <a:r>
              <a:rPr lang="en-US" dirty="0"/>
              <a:t>Variables</a:t>
            </a:r>
          </a:p>
          <a:p>
            <a:pPr lvl="1"/>
            <a:r>
              <a:rPr lang="en-US" dirty="0"/>
              <a:t>Interpretation</a:t>
            </a:r>
          </a:p>
          <a:p>
            <a:r>
              <a:rPr lang="en-US" dirty="0"/>
              <a:t>4. Population models</a:t>
            </a:r>
          </a:p>
          <a:p>
            <a:r>
              <a:rPr lang="en-US" dirty="0"/>
              <a:t>5. The plan</a:t>
            </a:r>
          </a:p>
        </p:txBody>
      </p:sp>
      <p:sp>
        <p:nvSpPr>
          <p:cNvPr id="4" name="Slide Number Placeholder 3">
            <a:extLst>
              <a:ext uri="{FF2B5EF4-FFF2-40B4-BE49-F238E27FC236}">
                <a16:creationId xmlns:a16="http://schemas.microsoft.com/office/drawing/2014/main" id="{4BE8613B-A48A-AA22-1F3F-810E069C9BBC}"/>
              </a:ext>
            </a:extLst>
          </p:cNvPr>
          <p:cNvSpPr>
            <a:spLocks noGrp="1"/>
          </p:cNvSpPr>
          <p:nvPr>
            <p:ph type="sldNum" sz="quarter" idx="12"/>
          </p:nvPr>
        </p:nvSpPr>
        <p:spPr/>
        <p:txBody>
          <a:bodyPr/>
          <a:lstStyle/>
          <a:p>
            <a:fld id="{5E5F50B3-4E56-49B4-8816-E7177CC0FC58}" type="slidenum">
              <a:rPr lang="en-US" smtClean="0"/>
              <a:t>2</a:t>
            </a:fld>
            <a:endParaRPr lang="en-US"/>
          </a:p>
        </p:txBody>
      </p:sp>
      <p:sp>
        <p:nvSpPr>
          <p:cNvPr id="12" name="TextBox 11">
            <a:extLst>
              <a:ext uri="{FF2B5EF4-FFF2-40B4-BE49-F238E27FC236}">
                <a16:creationId xmlns:a16="http://schemas.microsoft.com/office/drawing/2014/main" id="{FB0353A9-3A5E-01DC-CEE8-036F374CB8E3}"/>
              </a:ext>
            </a:extLst>
          </p:cNvPr>
          <p:cNvSpPr txBox="1"/>
          <p:nvPr/>
        </p:nvSpPr>
        <p:spPr>
          <a:xfrm>
            <a:off x="7172143" y="1437052"/>
            <a:ext cx="2165131" cy="769441"/>
          </a:xfrm>
          <a:prstGeom prst="rect">
            <a:avLst/>
          </a:prstGeom>
          <a:noFill/>
        </p:spPr>
        <p:txBody>
          <a:bodyPr wrap="square" rtlCol="0">
            <a:spAutoFit/>
          </a:bodyPr>
          <a:lstStyle/>
          <a:p>
            <a:pPr algn="ctr"/>
            <a:r>
              <a:rPr lang="en-US" sz="2200" dirty="0">
                <a:solidFill>
                  <a:schemeClr val="bg2">
                    <a:lumMod val="50000"/>
                  </a:schemeClr>
                </a:solidFill>
              </a:rPr>
              <a:t>1. Main questions</a:t>
            </a:r>
          </a:p>
        </p:txBody>
      </p:sp>
      <p:sp>
        <p:nvSpPr>
          <p:cNvPr id="13" name="TextBox 12">
            <a:extLst>
              <a:ext uri="{FF2B5EF4-FFF2-40B4-BE49-F238E27FC236}">
                <a16:creationId xmlns:a16="http://schemas.microsoft.com/office/drawing/2014/main" id="{00FDE384-D90E-13F9-4CAF-7F5974C6B9C3}"/>
              </a:ext>
            </a:extLst>
          </p:cNvPr>
          <p:cNvSpPr txBox="1"/>
          <p:nvPr/>
        </p:nvSpPr>
        <p:spPr>
          <a:xfrm>
            <a:off x="9612336" y="1437052"/>
            <a:ext cx="1966602" cy="769441"/>
          </a:xfrm>
          <a:prstGeom prst="rect">
            <a:avLst/>
          </a:prstGeom>
          <a:noFill/>
        </p:spPr>
        <p:txBody>
          <a:bodyPr wrap="square" rtlCol="0">
            <a:spAutoFit/>
          </a:bodyPr>
          <a:lstStyle/>
          <a:p>
            <a:pPr algn="ctr"/>
            <a:r>
              <a:rPr lang="en-US" sz="2200" dirty="0">
                <a:solidFill>
                  <a:schemeClr val="bg2">
                    <a:lumMod val="50000"/>
                  </a:schemeClr>
                </a:solidFill>
              </a:rPr>
              <a:t>2. Sources of data</a:t>
            </a:r>
          </a:p>
        </p:txBody>
      </p:sp>
      <p:sp>
        <p:nvSpPr>
          <p:cNvPr id="14" name="TextBox 13">
            <a:extLst>
              <a:ext uri="{FF2B5EF4-FFF2-40B4-BE49-F238E27FC236}">
                <a16:creationId xmlns:a16="http://schemas.microsoft.com/office/drawing/2014/main" id="{9D7738DE-0EA8-984C-E249-82D5A396A21A}"/>
              </a:ext>
            </a:extLst>
          </p:cNvPr>
          <p:cNvSpPr txBox="1"/>
          <p:nvPr/>
        </p:nvSpPr>
        <p:spPr>
          <a:xfrm>
            <a:off x="8114716" y="3127260"/>
            <a:ext cx="2644437" cy="769441"/>
          </a:xfrm>
          <a:prstGeom prst="rect">
            <a:avLst/>
          </a:prstGeom>
          <a:noFill/>
        </p:spPr>
        <p:txBody>
          <a:bodyPr wrap="square" rtlCol="0">
            <a:spAutoFit/>
          </a:bodyPr>
          <a:lstStyle/>
          <a:p>
            <a:pPr algn="ctr"/>
            <a:r>
              <a:rPr lang="en-US" sz="2200" dirty="0">
                <a:solidFill>
                  <a:schemeClr val="bg2">
                    <a:lumMod val="50000"/>
                  </a:schemeClr>
                </a:solidFill>
              </a:rPr>
              <a:t>3. Methodology for empirical work</a:t>
            </a:r>
          </a:p>
        </p:txBody>
      </p:sp>
      <p:cxnSp>
        <p:nvCxnSpPr>
          <p:cNvPr id="15" name="Connector: Curved 14">
            <a:extLst>
              <a:ext uri="{FF2B5EF4-FFF2-40B4-BE49-F238E27FC236}">
                <a16:creationId xmlns:a16="http://schemas.microsoft.com/office/drawing/2014/main" id="{471B812D-A748-C406-EB1B-B26F359B0115}"/>
              </a:ext>
            </a:extLst>
          </p:cNvPr>
          <p:cNvCxnSpPr>
            <a:cxnSpLocks/>
            <a:stCxn id="12" idx="2"/>
            <a:endCxn id="14" idx="0"/>
          </p:cNvCxnSpPr>
          <p:nvPr/>
        </p:nvCxnSpPr>
        <p:spPr>
          <a:xfrm rot="16200000" flipH="1">
            <a:off x="8385439" y="2075763"/>
            <a:ext cx="920767" cy="1182226"/>
          </a:xfrm>
          <a:prstGeom prst="curvedConnector3">
            <a:avLst/>
          </a:prstGeom>
          <a:ln>
            <a:solidFill>
              <a:schemeClr val="bg2">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Connector: Curved 15">
            <a:extLst>
              <a:ext uri="{FF2B5EF4-FFF2-40B4-BE49-F238E27FC236}">
                <a16:creationId xmlns:a16="http://schemas.microsoft.com/office/drawing/2014/main" id="{19F16B4A-CA18-D93B-C63B-BA62DAE787BF}"/>
              </a:ext>
            </a:extLst>
          </p:cNvPr>
          <p:cNvCxnSpPr>
            <a:cxnSpLocks/>
            <a:stCxn id="13" idx="2"/>
            <a:endCxn id="14" idx="0"/>
          </p:cNvCxnSpPr>
          <p:nvPr/>
        </p:nvCxnSpPr>
        <p:spPr>
          <a:xfrm rot="5400000">
            <a:off x="9555903" y="2087525"/>
            <a:ext cx="920767" cy="1158702"/>
          </a:xfrm>
          <a:prstGeom prst="curvedConnector3">
            <a:avLst>
              <a:gd name="adj1" fmla="val 50000"/>
            </a:avLst>
          </a:prstGeom>
          <a:ln>
            <a:solidFill>
              <a:schemeClr val="bg2">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B8B7C8AC-0EFC-8597-8693-B815D7665936}"/>
              </a:ext>
            </a:extLst>
          </p:cNvPr>
          <p:cNvCxnSpPr>
            <a:cxnSpLocks/>
            <a:stCxn id="14" idx="2"/>
            <a:endCxn id="18" idx="0"/>
          </p:cNvCxnSpPr>
          <p:nvPr/>
        </p:nvCxnSpPr>
        <p:spPr>
          <a:xfrm flipH="1">
            <a:off x="9436881" y="3896701"/>
            <a:ext cx="54" cy="553997"/>
          </a:xfrm>
          <a:prstGeom prst="straightConnector1">
            <a:avLst/>
          </a:prstGeom>
          <a:ln>
            <a:solidFill>
              <a:schemeClr val="bg2">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FD67AE5B-FE2B-5BD3-FED6-BCE52677F367}"/>
              </a:ext>
            </a:extLst>
          </p:cNvPr>
          <p:cNvSpPr txBox="1"/>
          <p:nvPr/>
        </p:nvSpPr>
        <p:spPr>
          <a:xfrm>
            <a:off x="8065281" y="4450698"/>
            <a:ext cx="2743200" cy="430887"/>
          </a:xfrm>
          <a:prstGeom prst="rect">
            <a:avLst/>
          </a:prstGeom>
          <a:noFill/>
        </p:spPr>
        <p:txBody>
          <a:bodyPr wrap="square" rtlCol="0">
            <a:spAutoFit/>
          </a:bodyPr>
          <a:lstStyle/>
          <a:p>
            <a:r>
              <a:rPr lang="en-US" sz="2200" dirty="0">
                <a:solidFill>
                  <a:schemeClr val="bg2">
                    <a:lumMod val="50000"/>
                  </a:schemeClr>
                </a:solidFill>
              </a:rPr>
              <a:t>4. Population models</a:t>
            </a:r>
          </a:p>
        </p:txBody>
      </p:sp>
    </p:spTree>
    <p:extLst>
      <p:ext uri="{BB962C8B-B14F-4D97-AF65-F5344CB8AC3E}">
        <p14:creationId xmlns:p14="http://schemas.microsoft.com/office/powerpoint/2010/main" val="374577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0DD7-37DA-7678-CB5A-C32311C5FE26}"/>
              </a:ext>
            </a:extLst>
          </p:cNvPr>
          <p:cNvSpPr>
            <a:spLocks noGrp="1"/>
          </p:cNvSpPr>
          <p:nvPr>
            <p:ph type="title"/>
          </p:nvPr>
        </p:nvSpPr>
        <p:spPr/>
        <p:txBody>
          <a:bodyPr/>
          <a:lstStyle/>
          <a:p>
            <a:r>
              <a:rPr lang="en-US" dirty="0"/>
              <a:t>Different types of variables</a:t>
            </a:r>
          </a:p>
        </p:txBody>
      </p:sp>
      <p:sp>
        <p:nvSpPr>
          <p:cNvPr id="3" name="Content Placeholder 2">
            <a:extLst>
              <a:ext uri="{FF2B5EF4-FFF2-40B4-BE49-F238E27FC236}">
                <a16:creationId xmlns:a16="http://schemas.microsoft.com/office/drawing/2014/main" id="{E6543600-B138-D637-87B7-304D5271E3B4}"/>
              </a:ext>
            </a:extLst>
          </p:cNvPr>
          <p:cNvSpPr>
            <a:spLocks noGrp="1"/>
          </p:cNvSpPr>
          <p:nvPr>
            <p:ph idx="1"/>
          </p:nvPr>
        </p:nvSpPr>
        <p:spPr/>
        <p:txBody>
          <a:bodyPr>
            <a:normAutofit lnSpcReduction="10000"/>
          </a:bodyPr>
          <a:lstStyle/>
          <a:p>
            <a:r>
              <a:rPr lang="en-US" dirty="0"/>
              <a:t>Lexical vs. morphosyntactic</a:t>
            </a:r>
          </a:p>
          <a:p>
            <a:pPr marL="0" indent="0">
              <a:buNone/>
            </a:pPr>
            <a:r>
              <a:rPr lang="en-US" b="1" dirty="0"/>
              <a:t>Borrowings:</a:t>
            </a:r>
            <a:r>
              <a:rPr lang="en-US" dirty="0"/>
              <a:t>	‘donkey’	</a:t>
            </a:r>
            <a:r>
              <a:rPr lang="en-US" i="1" dirty="0" err="1"/>
              <a:t>issoba</a:t>
            </a:r>
            <a:r>
              <a:rPr lang="en-US" i="1" dirty="0"/>
              <a:t> in </a:t>
            </a:r>
            <a:r>
              <a:rPr lang="en-US" i="1" dirty="0" err="1"/>
              <a:t>haksobish</a:t>
            </a:r>
            <a:r>
              <a:rPr lang="en-US" i="1" dirty="0"/>
              <a:t> </a:t>
            </a:r>
            <a:r>
              <a:rPr lang="en-US" i="1" dirty="0" err="1"/>
              <a:t>falaaya</a:t>
            </a:r>
            <a:endParaRPr lang="en-US" i="1" dirty="0"/>
          </a:p>
          <a:p>
            <a:pPr marL="0" indent="0">
              <a:buNone/>
            </a:pPr>
            <a:r>
              <a:rPr lang="en-US" i="1" dirty="0"/>
              <a:t>					</a:t>
            </a:r>
            <a:r>
              <a:rPr lang="en-US" dirty="0"/>
              <a:t>‘like a deer, with long ears’</a:t>
            </a:r>
          </a:p>
          <a:p>
            <a:pPr marL="0" indent="0">
              <a:buNone/>
            </a:pPr>
            <a:r>
              <a:rPr lang="en-US" dirty="0"/>
              <a:t>					</a:t>
            </a:r>
            <a:r>
              <a:rPr lang="en-US" i="1" dirty="0" err="1"/>
              <a:t>mul</a:t>
            </a:r>
            <a:endParaRPr lang="en-US" i="1" dirty="0"/>
          </a:p>
          <a:p>
            <a:pPr marL="0" indent="0">
              <a:buNone/>
            </a:pPr>
            <a:endParaRPr lang="en-US" dirty="0"/>
          </a:p>
          <a:p>
            <a:pPr marL="0" indent="0">
              <a:buNone/>
            </a:pPr>
            <a:r>
              <a:rPr lang="en-US" b="1" dirty="0"/>
              <a:t>Hypernymy:</a:t>
            </a:r>
            <a:r>
              <a:rPr lang="en-US" dirty="0"/>
              <a:t>	‘wine’		</a:t>
            </a:r>
            <a:r>
              <a:rPr lang="en-US" i="1" dirty="0" err="1"/>
              <a:t>oka</a:t>
            </a:r>
            <a:r>
              <a:rPr lang="en-US" i="1" dirty="0"/>
              <a:t> </a:t>
            </a:r>
            <a:r>
              <a:rPr lang="en-US" i="1" dirty="0" err="1"/>
              <a:t>homi</a:t>
            </a:r>
            <a:endParaRPr lang="en-US" i="1" dirty="0"/>
          </a:p>
          <a:p>
            <a:pPr marL="0" indent="0">
              <a:buNone/>
            </a:pPr>
            <a:r>
              <a:rPr lang="en-US" i="1" dirty="0"/>
              <a:t>					</a:t>
            </a:r>
            <a:r>
              <a:rPr lang="en-US" dirty="0"/>
              <a:t>‘bitter water, liquor’</a:t>
            </a:r>
            <a:endParaRPr lang="en-US" i="1" dirty="0"/>
          </a:p>
          <a:p>
            <a:pPr marL="0" indent="0">
              <a:buNone/>
            </a:pPr>
            <a:r>
              <a:rPr lang="en-US" i="1" dirty="0"/>
              <a:t>					</a:t>
            </a:r>
            <a:r>
              <a:rPr lang="en-US" i="1" dirty="0" err="1"/>
              <a:t>panki</a:t>
            </a:r>
            <a:r>
              <a:rPr lang="en-US" i="1" dirty="0"/>
              <a:t> </a:t>
            </a:r>
            <a:r>
              <a:rPr lang="en-US" i="1" dirty="0" err="1"/>
              <a:t>okchi</a:t>
            </a:r>
            <a:endParaRPr lang="en-US" i="1" dirty="0"/>
          </a:p>
          <a:p>
            <a:pPr marL="0" indent="0">
              <a:buNone/>
            </a:pPr>
            <a:r>
              <a:rPr lang="en-US" i="1" dirty="0"/>
              <a:t>					</a:t>
            </a:r>
            <a:r>
              <a:rPr lang="en-US" dirty="0"/>
              <a:t>‘wine, grape juice’</a:t>
            </a:r>
            <a:endParaRPr lang="en-US" i="1" dirty="0"/>
          </a:p>
        </p:txBody>
      </p:sp>
      <p:sp>
        <p:nvSpPr>
          <p:cNvPr id="4" name="Slide Number Placeholder 3">
            <a:extLst>
              <a:ext uri="{FF2B5EF4-FFF2-40B4-BE49-F238E27FC236}">
                <a16:creationId xmlns:a16="http://schemas.microsoft.com/office/drawing/2014/main" id="{9FB94376-712B-8B65-E96B-CCBA6F9D8DB0}"/>
              </a:ext>
            </a:extLst>
          </p:cNvPr>
          <p:cNvSpPr>
            <a:spLocks noGrp="1"/>
          </p:cNvSpPr>
          <p:nvPr>
            <p:ph type="sldNum" sz="quarter" idx="12"/>
          </p:nvPr>
        </p:nvSpPr>
        <p:spPr/>
        <p:txBody>
          <a:bodyPr/>
          <a:lstStyle/>
          <a:p>
            <a:fld id="{5E5F50B3-4E56-49B4-8816-E7177CC0FC58}" type="slidenum">
              <a:rPr lang="en-US" smtClean="0"/>
              <a:t>20</a:t>
            </a:fld>
            <a:endParaRPr lang="en-US"/>
          </a:p>
        </p:txBody>
      </p:sp>
    </p:spTree>
    <p:extLst>
      <p:ext uri="{BB962C8B-B14F-4D97-AF65-F5344CB8AC3E}">
        <p14:creationId xmlns:p14="http://schemas.microsoft.com/office/powerpoint/2010/main" val="387000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F056-A9BD-13E7-97C0-1FCC4DC34A15}"/>
              </a:ext>
            </a:extLst>
          </p:cNvPr>
          <p:cNvSpPr>
            <a:spLocks noGrp="1"/>
          </p:cNvSpPr>
          <p:nvPr>
            <p:ph type="title"/>
          </p:nvPr>
        </p:nvSpPr>
        <p:spPr/>
        <p:txBody>
          <a:bodyPr/>
          <a:lstStyle/>
          <a:p>
            <a:r>
              <a:rPr lang="en-US" dirty="0"/>
              <a:t>Different types of variables (cont.)</a:t>
            </a:r>
          </a:p>
        </p:txBody>
      </p:sp>
      <p:sp>
        <p:nvSpPr>
          <p:cNvPr id="3" name="Content Placeholder 2">
            <a:extLst>
              <a:ext uri="{FF2B5EF4-FFF2-40B4-BE49-F238E27FC236}">
                <a16:creationId xmlns:a16="http://schemas.microsoft.com/office/drawing/2014/main" id="{8CAD3BC7-B4D4-3AE8-1529-DB4230391FEA}"/>
              </a:ext>
            </a:extLst>
          </p:cNvPr>
          <p:cNvSpPr>
            <a:spLocks noGrp="1"/>
          </p:cNvSpPr>
          <p:nvPr>
            <p:ph idx="1"/>
          </p:nvPr>
        </p:nvSpPr>
        <p:spPr/>
        <p:txBody>
          <a:bodyPr>
            <a:normAutofit lnSpcReduction="10000"/>
          </a:bodyPr>
          <a:lstStyle/>
          <a:p>
            <a:pPr marL="0" indent="0">
              <a:buNone/>
            </a:pPr>
            <a:r>
              <a:rPr lang="en-US" b="1" dirty="0"/>
              <a:t>Options for constructions: </a:t>
            </a:r>
            <a:r>
              <a:rPr lang="en-US" dirty="0"/>
              <a:t>where one lives</a:t>
            </a:r>
            <a:endParaRPr lang="en-US" b="1" dirty="0"/>
          </a:p>
          <a:p>
            <a:pPr marL="0" indent="0">
              <a:buNone/>
            </a:pPr>
            <a:endParaRPr lang="en-US" b="1" dirty="0"/>
          </a:p>
          <a:p>
            <a:pPr marL="0" indent="0">
              <a:buNone/>
            </a:pPr>
            <a:r>
              <a:rPr lang="en-US" dirty="0"/>
              <a:t>(a)	</a:t>
            </a:r>
            <a:r>
              <a:rPr lang="en-US" i="1" dirty="0"/>
              <a:t>(place) </a:t>
            </a:r>
            <a:r>
              <a:rPr lang="en-US" i="1" dirty="0" err="1"/>
              <a:t>aayahanta</a:t>
            </a:r>
            <a:r>
              <a:rPr lang="en-US" i="1" dirty="0"/>
              <a:t>		</a:t>
            </a:r>
            <a:r>
              <a:rPr lang="en-US" dirty="0"/>
              <a:t>(b)	</a:t>
            </a:r>
            <a:r>
              <a:rPr lang="en-US" i="1" dirty="0"/>
              <a:t>(place) </a:t>
            </a:r>
            <a:r>
              <a:rPr lang="en-US" i="1" dirty="0" err="1"/>
              <a:t>aayokchanya</a:t>
            </a:r>
            <a:endParaRPr lang="en-US" i="1" dirty="0"/>
          </a:p>
          <a:p>
            <a:pPr marL="0" indent="0">
              <a:buNone/>
            </a:pPr>
            <a:r>
              <a:rPr lang="en-US" dirty="0"/>
              <a:t>	aa-	atta	-</a:t>
            </a:r>
            <a:r>
              <a:rPr lang="en-US" dirty="0" err="1"/>
              <a:t>hVn</a:t>
            </a:r>
            <a:r>
              <a:rPr lang="en-US" dirty="0"/>
              <a:t>			aa-	</a:t>
            </a:r>
            <a:r>
              <a:rPr lang="en-US" dirty="0" err="1"/>
              <a:t>okchaya</a:t>
            </a:r>
            <a:r>
              <a:rPr lang="en-US" dirty="0"/>
              <a:t>	-n</a:t>
            </a:r>
          </a:p>
          <a:p>
            <a:pPr marL="0" indent="0">
              <a:buNone/>
            </a:pPr>
            <a:r>
              <a:rPr lang="en-US" dirty="0"/>
              <a:t>	loc-	be.at	-rep			loc-	live		-dur</a:t>
            </a:r>
          </a:p>
          <a:p>
            <a:pPr marL="0" indent="0">
              <a:buNone/>
            </a:pPr>
            <a:r>
              <a:rPr lang="en-US" dirty="0"/>
              <a:t>	‘be there (continually)’		‘living there, being alive there’</a:t>
            </a:r>
          </a:p>
          <a:p>
            <a:pPr marL="0" indent="0">
              <a:buNone/>
            </a:pPr>
            <a:endParaRPr lang="en-US" dirty="0"/>
          </a:p>
          <a:p>
            <a:pPr marL="0" indent="0">
              <a:buNone/>
            </a:pPr>
            <a:r>
              <a:rPr lang="en-US" b="1" dirty="0"/>
              <a:t>General use of complex morphology: </a:t>
            </a:r>
            <a:r>
              <a:rPr lang="en-US" dirty="0"/>
              <a:t>How consistently are coordinate clauses marked with switch reference?</a:t>
            </a:r>
          </a:p>
          <a:p>
            <a:endParaRPr lang="en-US" dirty="0"/>
          </a:p>
        </p:txBody>
      </p:sp>
      <p:sp>
        <p:nvSpPr>
          <p:cNvPr id="4" name="Slide Number Placeholder 3">
            <a:extLst>
              <a:ext uri="{FF2B5EF4-FFF2-40B4-BE49-F238E27FC236}">
                <a16:creationId xmlns:a16="http://schemas.microsoft.com/office/drawing/2014/main" id="{7EC85AE6-31E3-8E60-D48D-FAE253A5AF5B}"/>
              </a:ext>
            </a:extLst>
          </p:cNvPr>
          <p:cNvSpPr>
            <a:spLocks noGrp="1"/>
          </p:cNvSpPr>
          <p:nvPr>
            <p:ph type="sldNum" sz="quarter" idx="12"/>
          </p:nvPr>
        </p:nvSpPr>
        <p:spPr/>
        <p:txBody>
          <a:bodyPr/>
          <a:lstStyle/>
          <a:p>
            <a:fld id="{5E5F50B3-4E56-49B4-8816-E7177CC0FC58}" type="slidenum">
              <a:rPr lang="en-US" smtClean="0"/>
              <a:t>21</a:t>
            </a:fld>
            <a:endParaRPr lang="en-US"/>
          </a:p>
        </p:txBody>
      </p:sp>
    </p:spTree>
    <p:extLst>
      <p:ext uri="{BB962C8B-B14F-4D97-AF65-F5344CB8AC3E}">
        <p14:creationId xmlns:p14="http://schemas.microsoft.com/office/powerpoint/2010/main" val="139648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449-9856-DF6A-1283-DCF7327DD97D}"/>
              </a:ext>
            </a:extLst>
          </p:cNvPr>
          <p:cNvSpPr>
            <a:spLocks noGrp="1"/>
          </p:cNvSpPr>
          <p:nvPr>
            <p:ph type="title"/>
          </p:nvPr>
        </p:nvSpPr>
        <p:spPr/>
        <p:txBody>
          <a:bodyPr/>
          <a:lstStyle/>
          <a:p>
            <a:r>
              <a:rPr lang="en-US" dirty="0"/>
              <a:t>Axes of variation</a:t>
            </a:r>
          </a:p>
        </p:txBody>
      </p:sp>
      <p:sp>
        <p:nvSpPr>
          <p:cNvPr id="3" name="Content Placeholder 2">
            <a:extLst>
              <a:ext uri="{FF2B5EF4-FFF2-40B4-BE49-F238E27FC236}">
                <a16:creationId xmlns:a16="http://schemas.microsoft.com/office/drawing/2014/main" id="{D26945CF-77C3-DA7A-DA6D-C479A057A371}"/>
              </a:ext>
            </a:extLst>
          </p:cNvPr>
          <p:cNvSpPr>
            <a:spLocks noGrp="1"/>
          </p:cNvSpPr>
          <p:nvPr>
            <p:ph idx="1"/>
          </p:nvPr>
        </p:nvSpPr>
        <p:spPr/>
        <p:txBody>
          <a:bodyPr/>
          <a:lstStyle/>
          <a:p>
            <a:r>
              <a:rPr lang="en-US" dirty="0"/>
              <a:t>Meakins et al. (2019) look at variants in a mixed language which can be tagged for two different properties:</a:t>
            </a:r>
          </a:p>
          <a:p>
            <a:pPr lvl="1"/>
            <a:r>
              <a:rPr lang="en-US" dirty="0"/>
              <a:t>(a) Gurindji, Kriol, or innovative origin</a:t>
            </a:r>
          </a:p>
          <a:p>
            <a:pPr lvl="1"/>
            <a:r>
              <a:rPr lang="en-US" dirty="0"/>
              <a:t>(b) simple or complex</a:t>
            </a:r>
          </a:p>
          <a:p>
            <a:r>
              <a:rPr lang="en-US" dirty="0"/>
              <a:t>This allows the trends in the usage of variants for each variable to be identified as indicating shift along the axes of</a:t>
            </a:r>
          </a:p>
          <a:p>
            <a:pPr lvl="1"/>
            <a:r>
              <a:rPr lang="en-US" dirty="0"/>
              <a:t>(a) preference for forms from one of the source languages</a:t>
            </a:r>
          </a:p>
          <a:p>
            <a:pPr lvl="1"/>
            <a:r>
              <a:rPr lang="en-US" dirty="0"/>
              <a:t>(b) preference for simplicity</a:t>
            </a:r>
          </a:p>
          <a:p>
            <a:r>
              <a:rPr lang="en-US" dirty="0"/>
              <a:t>Two possible axes for the Muskogean data: </a:t>
            </a:r>
            <a:r>
              <a:rPr lang="en-US" dirty="0" err="1"/>
              <a:t>hypernymization</a:t>
            </a:r>
            <a:r>
              <a:rPr lang="en-US" dirty="0"/>
              <a:t> and Anglicization</a:t>
            </a:r>
          </a:p>
        </p:txBody>
      </p:sp>
      <p:sp>
        <p:nvSpPr>
          <p:cNvPr id="4" name="Slide Number Placeholder 3">
            <a:extLst>
              <a:ext uri="{FF2B5EF4-FFF2-40B4-BE49-F238E27FC236}">
                <a16:creationId xmlns:a16="http://schemas.microsoft.com/office/drawing/2014/main" id="{B3B6BB50-0640-64B4-0B71-1B6AAEDDB4F3}"/>
              </a:ext>
            </a:extLst>
          </p:cNvPr>
          <p:cNvSpPr>
            <a:spLocks noGrp="1"/>
          </p:cNvSpPr>
          <p:nvPr>
            <p:ph type="sldNum" sz="quarter" idx="12"/>
          </p:nvPr>
        </p:nvSpPr>
        <p:spPr/>
        <p:txBody>
          <a:bodyPr/>
          <a:lstStyle/>
          <a:p>
            <a:fld id="{5E5F50B3-4E56-49B4-8816-E7177CC0FC58}" type="slidenum">
              <a:rPr lang="en-US" smtClean="0"/>
              <a:t>22</a:t>
            </a:fld>
            <a:endParaRPr lang="en-US"/>
          </a:p>
        </p:txBody>
      </p:sp>
    </p:spTree>
    <p:extLst>
      <p:ext uri="{BB962C8B-B14F-4D97-AF65-F5344CB8AC3E}">
        <p14:creationId xmlns:p14="http://schemas.microsoft.com/office/powerpoint/2010/main" val="33993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EC02-2160-6561-F274-5D76C5FAE72D}"/>
              </a:ext>
            </a:extLst>
          </p:cNvPr>
          <p:cNvSpPr>
            <a:spLocks noGrp="1"/>
          </p:cNvSpPr>
          <p:nvPr>
            <p:ph type="title"/>
          </p:nvPr>
        </p:nvSpPr>
        <p:spPr/>
        <p:txBody>
          <a:bodyPr/>
          <a:lstStyle/>
          <a:p>
            <a:r>
              <a:rPr lang="en-US" dirty="0" err="1"/>
              <a:t>Hypernymization</a:t>
            </a:r>
            <a:endParaRPr lang="en-US" dirty="0"/>
          </a:p>
        </p:txBody>
      </p:sp>
      <p:sp>
        <p:nvSpPr>
          <p:cNvPr id="3" name="Content Placeholder 2">
            <a:extLst>
              <a:ext uri="{FF2B5EF4-FFF2-40B4-BE49-F238E27FC236}">
                <a16:creationId xmlns:a16="http://schemas.microsoft.com/office/drawing/2014/main" id="{406CF615-0784-E822-4B3A-98ECF41A0CD2}"/>
              </a:ext>
            </a:extLst>
          </p:cNvPr>
          <p:cNvSpPr>
            <a:spLocks noGrp="1"/>
          </p:cNvSpPr>
          <p:nvPr>
            <p:ph idx="1"/>
          </p:nvPr>
        </p:nvSpPr>
        <p:spPr/>
        <p:txBody>
          <a:bodyPr>
            <a:normAutofit/>
          </a:bodyPr>
          <a:lstStyle/>
          <a:p>
            <a:r>
              <a:rPr lang="en-US" dirty="0"/>
              <a:t>“Simplicity” as a concept is ethically and formally fraught</a:t>
            </a:r>
          </a:p>
          <a:p>
            <a:pPr lvl="1"/>
            <a:r>
              <a:rPr lang="en-US" dirty="0"/>
              <a:t>Absolute complexity: “the number of elements…the amount of information needed to describe them,” e.g. conjugation classes, number of contrasts, etc. (Nichols, 2009:111)</a:t>
            </a:r>
          </a:p>
          <a:p>
            <a:pPr lvl="1"/>
            <a:r>
              <a:rPr lang="en-US" dirty="0"/>
              <a:t>An example from Meakins et al. (2019:294): “borrowing prepositions over case morphology”</a:t>
            </a:r>
          </a:p>
          <a:p>
            <a:r>
              <a:rPr lang="en-US" dirty="0"/>
              <a:t>Hypernymy eschews metrics of complexity in the language system for more descriptive properties</a:t>
            </a:r>
          </a:p>
          <a:p>
            <a:pPr lvl="1"/>
            <a:r>
              <a:rPr lang="en-US" dirty="0"/>
              <a:t>Are there fewer lexical items in use in the language?</a:t>
            </a:r>
          </a:p>
          <a:p>
            <a:pPr lvl="1"/>
            <a:r>
              <a:rPr lang="en-US" dirty="0"/>
              <a:t>Intuitive transmission advantage to a smaller lexicon- but that doesn’t automatically mean that’s what happens</a:t>
            </a:r>
          </a:p>
        </p:txBody>
      </p:sp>
      <p:sp>
        <p:nvSpPr>
          <p:cNvPr id="4" name="Slide Number Placeholder 3">
            <a:extLst>
              <a:ext uri="{FF2B5EF4-FFF2-40B4-BE49-F238E27FC236}">
                <a16:creationId xmlns:a16="http://schemas.microsoft.com/office/drawing/2014/main" id="{681B3456-6597-8324-1C44-ABB71744B4A3}"/>
              </a:ext>
            </a:extLst>
          </p:cNvPr>
          <p:cNvSpPr>
            <a:spLocks noGrp="1"/>
          </p:cNvSpPr>
          <p:nvPr>
            <p:ph type="sldNum" sz="quarter" idx="12"/>
          </p:nvPr>
        </p:nvSpPr>
        <p:spPr/>
        <p:txBody>
          <a:bodyPr/>
          <a:lstStyle/>
          <a:p>
            <a:fld id="{5E5F50B3-4E56-49B4-8816-E7177CC0FC58}" type="slidenum">
              <a:rPr lang="en-US" smtClean="0"/>
              <a:t>23</a:t>
            </a:fld>
            <a:endParaRPr lang="en-US"/>
          </a:p>
        </p:txBody>
      </p:sp>
    </p:spTree>
    <p:extLst>
      <p:ext uri="{BB962C8B-B14F-4D97-AF65-F5344CB8AC3E}">
        <p14:creationId xmlns:p14="http://schemas.microsoft.com/office/powerpoint/2010/main" val="3810665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80F2-D5C5-9FD9-74A5-DCF96F5162CA}"/>
              </a:ext>
            </a:extLst>
          </p:cNvPr>
          <p:cNvSpPr>
            <a:spLocks noGrp="1"/>
          </p:cNvSpPr>
          <p:nvPr>
            <p:ph type="title"/>
          </p:nvPr>
        </p:nvSpPr>
        <p:spPr/>
        <p:txBody>
          <a:bodyPr/>
          <a:lstStyle/>
          <a:p>
            <a:r>
              <a:rPr lang="en-US" dirty="0"/>
              <a:t>Anglicization</a:t>
            </a:r>
          </a:p>
        </p:txBody>
      </p:sp>
      <p:sp>
        <p:nvSpPr>
          <p:cNvPr id="3" name="Content Placeholder 2">
            <a:extLst>
              <a:ext uri="{FF2B5EF4-FFF2-40B4-BE49-F238E27FC236}">
                <a16:creationId xmlns:a16="http://schemas.microsoft.com/office/drawing/2014/main" id="{19F6928C-324D-E448-9F12-7A395BB96E0E}"/>
              </a:ext>
            </a:extLst>
          </p:cNvPr>
          <p:cNvSpPr>
            <a:spLocks noGrp="1"/>
          </p:cNvSpPr>
          <p:nvPr>
            <p:ph idx="1"/>
          </p:nvPr>
        </p:nvSpPr>
        <p:spPr/>
        <p:txBody>
          <a:bodyPr/>
          <a:lstStyle/>
          <a:p>
            <a:r>
              <a:rPr lang="en-US" dirty="0"/>
              <a:t>Obviously full borrowings from English, but also semantic borrowings (Brown, 1999), e.g. </a:t>
            </a:r>
            <a:r>
              <a:rPr lang="en-US" i="1" dirty="0" err="1"/>
              <a:t>correr</a:t>
            </a:r>
            <a:r>
              <a:rPr lang="en-US" i="1" dirty="0"/>
              <a:t> </a:t>
            </a:r>
            <a:r>
              <a:rPr lang="en-US" dirty="0"/>
              <a:t>for ‘run for office’ in Brazilian Portuguese</a:t>
            </a:r>
          </a:p>
          <a:p>
            <a:r>
              <a:rPr lang="en-US" dirty="0"/>
              <a:t>Changes in the number of contrasts</a:t>
            </a:r>
          </a:p>
          <a:p>
            <a:pPr lvl="1"/>
            <a:r>
              <a:rPr lang="en-US" dirty="0"/>
              <a:t>Increase to match English: color terms</a:t>
            </a:r>
          </a:p>
          <a:p>
            <a:pPr lvl="1"/>
            <a:r>
              <a:rPr lang="en-US" dirty="0"/>
              <a:t>Decrease to match English: sibling terms, pluractional marking in verbs</a:t>
            </a:r>
          </a:p>
        </p:txBody>
      </p:sp>
      <p:sp>
        <p:nvSpPr>
          <p:cNvPr id="4" name="Slide Number Placeholder 3">
            <a:extLst>
              <a:ext uri="{FF2B5EF4-FFF2-40B4-BE49-F238E27FC236}">
                <a16:creationId xmlns:a16="http://schemas.microsoft.com/office/drawing/2014/main" id="{799121BD-8A26-0949-5278-4E0DA5D59873}"/>
              </a:ext>
            </a:extLst>
          </p:cNvPr>
          <p:cNvSpPr>
            <a:spLocks noGrp="1"/>
          </p:cNvSpPr>
          <p:nvPr>
            <p:ph type="sldNum" sz="quarter" idx="12"/>
          </p:nvPr>
        </p:nvSpPr>
        <p:spPr/>
        <p:txBody>
          <a:bodyPr/>
          <a:lstStyle/>
          <a:p>
            <a:fld id="{5E5F50B3-4E56-49B4-8816-E7177CC0FC58}" type="slidenum">
              <a:rPr lang="en-US" smtClean="0"/>
              <a:t>24</a:t>
            </a:fld>
            <a:endParaRPr lang="en-US"/>
          </a:p>
        </p:txBody>
      </p:sp>
    </p:spTree>
    <p:extLst>
      <p:ext uri="{BB962C8B-B14F-4D97-AF65-F5344CB8AC3E}">
        <p14:creationId xmlns:p14="http://schemas.microsoft.com/office/powerpoint/2010/main" val="1317819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BE17-833D-8359-4090-B4DC0F3E3E5A}"/>
              </a:ext>
            </a:extLst>
          </p:cNvPr>
          <p:cNvSpPr>
            <a:spLocks noGrp="1"/>
          </p:cNvSpPr>
          <p:nvPr>
            <p:ph type="title"/>
          </p:nvPr>
        </p:nvSpPr>
        <p:spPr/>
        <p:txBody>
          <a:bodyPr/>
          <a:lstStyle/>
          <a:p>
            <a:r>
              <a:rPr lang="en-US" dirty="0"/>
              <a:t>Interpreting distribution</a:t>
            </a:r>
          </a:p>
        </p:txBody>
      </p:sp>
      <p:sp>
        <p:nvSpPr>
          <p:cNvPr id="3" name="Content Placeholder 2">
            <a:extLst>
              <a:ext uri="{FF2B5EF4-FFF2-40B4-BE49-F238E27FC236}">
                <a16:creationId xmlns:a16="http://schemas.microsoft.com/office/drawing/2014/main" id="{CE411BDF-65E6-916F-FA5C-54ED2E2F5C3E}"/>
              </a:ext>
            </a:extLst>
          </p:cNvPr>
          <p:cNvSpPr>
            <a:spLocks noGrp="1"/>
          </p:cNvSpPr>
          <p:nvPr>
            <p:ph idx="1"/>
          </p:nvPr>
        </p:nvSpPr>
        <p:spPr/>
        <p:txBody>
          <a:bodyPr/>
          <a:lstStyle/>
          <a:p>
            <a:r>
              <a:rPr lang="en-US" dirty="0"/>
              <a:t>Thinking about individual texts</a:t>
            </a:r>
          </a:p>
          <a:p>
            <a:pPr lvl="1"/>
            <a:r>
              <a:rPr lang="en-US" dirty="0"/>
              <a:t>So we don’t over-represent large texts</a:t>
            </a:r>
          </a:p>
          <a:p>
            <a:pPr lvl="1"/>
            <a:r>
              <a:rPr lang="en-US" dirty="0"/>
              <a:t>So we can think about the distribution of behavior across individuals in the population</a:t>
            </a:r>
          </a:p>
          <a:p>
            <a:r>
              <a:rPr lang="en-US" dirty="0"/>
              <a:t>Two types of changes that can happen to the distribution of a given variable:</a:t>
            </a:r>
          </a:p>
          <a:p>
            <a:pPr lvl="1"/>
            <a:r>
              <a:rPr lang="en-US" dirty="0"/>
              <a:t>Change in average use of a variant (across the population)</a:t>
            </a:r>
          </a:p>
          <a:p>
            <a:pPr lvl="1"/>
            <a:r>
              <a:rPr lang="en-US" dirty="0"/>
              <a:t>Change in how widely distributed the individual behaviors are (</a:t>
            </a:r>
            <a:r>
              <a:rPr lang="en-US" dirty="0" err="1"/>
              <a:t>stdev</a:t>
            </a:r>
            <a:r>
              <a:rPr lang="en-US" dirty="0"/>
              <a:t>)</a:t>
            </a:r>
          </a:p>
          <a:p>
            <a:r>
              <a:rPr lang="en-US" dirty="0"/>
              <a:t>Working out the social dynamics that produce the two types of change using a population model</a:t>
            </a:r>
          </a:p>
        </p:txBody>
      </p:sp>
      <p:sp>
        <p:nvSpPr>
          <p:cNvPr id="4" name="Slide Number Placeholder 3">
            <a:extLst>
              <a:ext uri="{FF2B5EF4-FFF2-40B4-BE49-F238E27FC236}">
                <a16:creationId xmlns:a16="http://schemas.microsoft.com/office/drawing/2014/main" id="{8BDDBE25-A4DE-10C2-9AA9-FAC9C58F94A6}"/>
              </a:ext>
            </a:extLst>
          </p:cNvPr>
          <p:cNvSpPr>
            <a:spLocks noGrp="1"/>
          </p:cNvSpPr>
          <p:nvPr>
            <p:ph type="sldNum" sz="quarter" idx="12"/>
          </p:nvPr>
        </p:nvSpPr>
        <p:spPr/>
        <p:txBody>
          <a:bodyPr/>
          <a:lstStyle/>
          <a:p>
            <a:fld id="{5E5F50B3-4E56-49B4-8816-E7177CC0FC58}" type="slidenum">
              <a:rPr lang="en-US" smtClean="0"/>
              <a:t>25</a:t>
            </a:fld>
            <a:endParaRPr lang="en-US"/>
          </a:p>
        </p:txBody>
      </p:sp>
    </p:spTree>
    <p:extLst>
      <p:ext uri="{BB962C8B-B14F-4D97-AF65-F5344CB8AC3E}">
        <p14:creationId xmlns:p14="http://schemas.microsoft.com/office/powerpoint/2010/main" val="3064625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3E45C-95F4-6BE0-0BA5-9659F6EB334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FB417C-87DA-B204-CE51-F8F6EEDA7209}"/>
              </a:ext>
            </a:extLst>
          </p:cNvPr>
          <p:cNvSpPr>
            <a:spLocks noGrp="1"/>
          </p:cNvSpPr>
          <p:nvPr>
            <p:ph type="sldNum" sz="quarter" idx="12"/>
          </p:nvPr>
        </p:nvSpPr>
        <p:spPr/>
        <p:txBody>
          <a:bodyPr/>
          <a:lstStyle/>
          <a:p>
            <a:fld id="{5E5F50B3-4E56-49B4-8816-E7177CC0FC58}" type="slidenum">
              <a:rPr lang="en-US" smtClean="0"/>
              <a:t>26</a:t>
            </a:fld>
            <a:endParaRPr lang="en-US"/>
          </a:p>
        </p:txBody>
      </p:sp>
      <p:sp>
        <p:nvSpPr>
          <p:cNvPr id="6" name="TextBox 5">
            <a:extLst>
              <a:ext uri="{FF2B5EF4-FFF2-40B4-BE49-F238E27FC236}">
                <a16:creationId xmlns:a16="http://schemas.microsoft.com/office/drawing/2014/main" id="{82D40171-3A05-8AAF-6ABA-1A14D304DF24}"/>
              </a:ext>
            </a:extLst>
          </p:cNvPr>
          <p:cNvSpPr txBox="1"/>
          <p:nvPr/>
        </p:nvSpPr>
        <p:spPr>
          <a:xfrm>
            <a:off x="2079955" y="1314120"/>
            <a:ext cx="2695575" cy="954107"/>
          </a:xfrm>
          <a:prstGeom prst="rect">
            <a:avLst/>
          </a:prstGeom>
          <a:noFill/>
        </p:spPr>
        <p:txBody>
          <a:bodyPr wrap="square" rtlCol="0">
            <a:spAutoFit/>
          </a:bodyPr>
          <a:lstStyle/>
          <a:p>
            <a:pPr algn="ctr"/>
            <a:r>
              <a:rPr lang="en-US" sz="2800" dirty="0"/>
              <a:t>1. The high-level questions</a:t>
            </a:r>
          </a:p>
        </p:txBody>
      </p:sp>
      <p:sp>
        <p:nvSpPr>
          <p:cNvPr id="9" name="TextBox 8">
            <a:extLst>
              <a:ext uri="{FF2B5EF4-FFF2-40B4-BE49-F238E27FC236}">
                <a16:creationId xmlns:a16="http://schemas.microsoft.com/office/drawing/2014/main" id="{215528A9-5A80-301E-F28C-7C48A2761C47}"/>
              </a:ext>
            </a:extLst>
          </p:cNvPr>
          <p:cNvSpPr txBox="1"/>
          <p:nvPr/>
        </p:nvSpPr>
        <p:spPr>
          <a:xfrm>
            <a:off x="7486650" y="1314119"/>
            <a:ext cx="2247899" cy="954107"/>
          </a:xfrm>
          <a:prstGeom prst="rect">
            <a:avLst/>
          </a:prstGeom>
          <a:noFill/>
        </p:spPr>
        <p:txBody>
          <a:bodyPr wrap="square" rtlCol="0">
            <a:spAutoFit/>
          </a:bodyPr>
          <a:lstStyle/>
          <a:p>
            <a:pPr algn="ctr"/>
            <a:r>
              <a:rPr lang="en-US" sz="2800" dirty="0"/>
              <a:t>2. Sources of data</a:t>
            </a:r>
          </a:p>
        </p:txBody>
      </p:sp>
      <p:sp>
        <p:nvSpPr>
          <p:cNvPr id="10" name="TextBox 9">
            <a:extLst>
              <a:ext uri="{FF2B5EF4-FFF2-40B4-BE49-F238E27FC236}">
                <a16:creationId xmlns:a16="http://schemas.microsoft.com/office/drawing/2014/main" id="{8806576B-B242-B849-E3CF-EEE01EEEB3B5}"/>
              </a:ext>
            </a:extLst>
          </p:cNvPr>
          <p:cNvSpPr txBox="1"/>
          <p:nvPr/>
        </p:nvSpPr>
        <p:spPr>
          <a:xfrm>
            <a:off x="4463961" y="3300410"/>
            <a:ext cx="3022689" cy="954107"/>
          </a:xfrm>
          <a:prstGeom prst="rect">
            <a:avLst/>
          </a:prstGeom>
          <a:noFill/>
        </p:spPr>
        <p:txBody>
          <a:bodyPr wrap="square" rtlCol="0">
            <a:spAutoFit/>
          </a:bodyPr>
          <a:lstStyle/>
          <a:p>
            <a:pPr algn="ctr"/>
            <a:r>
              <a:rPr lang="en-US" sz="2800" dirty="0"/>
              <a:t>3. Methodology for empirical work</a:t>
            </a:r>
          </a:p>
        </p:txBody>
      </p:sp>
      <p:cxnSp>
        <p:nvCxnSpPr>
          <p:cNvPr id="11" name="Connector: Curved 10">
            <a:extLst>
              <a:ext uri="{FF2B5EF4-FFF2-40B4-BE49-F238E27FC236}">
                <a16:creationId xmlns:a16="http://schemas.microsoft.com/office/drawing/2014/main" id="{681E75B7-5DA0-2126-F16B-E9D980078D8B}"/>
              </a:ext>
            </a:extLst>
          </p:cNvPr>
          <p:cNvCxnSpPr>
            <a:cxnSpLocks/>
            <a:stCxn id="6" idx="2"/>
            <a:endCxn id="10" idx="0"/>
          </p:cNvCxnSpPr>
          <p:nvPr/>
        </p:nvCxnSpPr>
        <p:spPr>
          <a:xfrm rot="16200000" flipH="1">
            <a:off x="4185433" y="1510536"/>
            <a:ext cx="1032183" cy="2547563"/>
          </a:xfrm>
          <a:prstGeom prst="curved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2" name="Connector: Curved 11">
            <a:extLst>
              <a:ext uri="{FF2B5EF4-FFF2-40B4-BE49-F238E27FC236}">
                <a16:creationId xmlns:a16="http://schemas.microsoft.com/office/drawing/2014/main" id="{08D41F3F-37EE-B68F-83DA-31C9662A6301}"/>
              </a:ext>
            </a:extLst>
          </p:cNvPr>
          <p:cNvCxnSpPr>
            <a:cxnSpLocks/>
            <a:stCxn id="9" idx="2"/>
            <a:endCxn id="10" idx="0"/>
          </p:cNvCxnSpPr>
          <p:nvPr/>
        </p:nvCxnSpPr>
        <p:spPr>
          <a:xfrm rot="5400000">
            <a:off x="6776861" y="1466671"/>
            <a:ext cx="1032184" cy="2635294"/>
          </a:xfrm>
          <a:prstGeom prst="curvedConnector3">
            <a:avLst>
              <a:gd name="adj1" fmla="val 50000"/>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BF308C4-86EF-22EF-8C2C-37FC51FBAE88}"/>
              </a:ext>
            </a:extLst>
          </p:cNvPr>
          <p:cNvCxnSpPr>
            <a:cxnSpLocks/>
            <a:stCxn id="10" idx="2"/>
            <a:endCxn id="14" idx="0"/>
          </p:cNvCxnSpPr>
          <p:nvPr/>
        </p:nvCxnSpPr>
        <p:spPr>
          <a:xfrm flipH="1">
            <a:off x="5973873" y="4254517"/>
            <a:ext cx="1433" cy="61637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45C30B59-5DB2-2AA6-07C9-7538F3EAB84C}"/>
              </a:ext>
            </a:extLst>
          </p:cNvPr>
          <p:cNvSpPr txBox="1"/>
          <p:nvPr/>
        </p:nvSpPr>
        <p:spPr>
          <a:xfrm>
            <a:off x="4242790" y="4870887"/>
            <a:ext cx="3462166" cy="523220"/>
          </a:xfrm>
          <a:prstGeom prst="rect">
            <a:avLst/>
          </a:prstGeom>
          <a:noFill/>
        </p:spPr>
        <p:txBody>
          <a:bodyPr wrap="none" rtlCol="0">
            <a:spAutoFit/>
          </a:bodyPr>
          <a:lstStyle/>
          <a:p>
            <a:r>
              <a:rPr lang="en-US" sz="2800" dirty="0"/>
              <a:t>4. Population models</a:t>
            </a:r>
          </a:p>
        </p:txBody>
      </p:sp>
    </p:spTree>
    <p:extLst>
      <p:ext uri="{BB962C8B-B14F-4D97-AF65-F5344CB8AC3E}">
        <p14:creationId xmlns:p14="http://schemas.microsoft.com/office/powerpoint/2010/main" val="794476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F083-FE85-9529-5290-04809F89C7BE}"/>
              </a:ext>
            </a:extLst>
          </p:cNvPr>
          <p:cNvSpPr>
            <a:spLocks noGrp="1"/>
          </p:cNvSpPr>
          <p:nvPr>
            <p:ph type="title"/>
          </p:nvPr>
        </p:nvSpPr>
        <p:spPr/>
        <p:txBody>
          <a:bodyPr/>
          <a:lstStyle/>
          <a:p>
            <a:r>
              <a:rPr lang="en-US" dirty="0"/>
              <a:t>Modeling goals:</a:t>
            </a:r>
          </a:p>
        </p:txBody>
      </p:sp>
      <p:sp>
        <p:nvSpPr>
          <p:cNvPr id="3" name="Content Placeholder 2">
            <a:extLst>
              <a:ext uri="{FF2B5EF4-FFF2-40B4-BE49-F238E27FC236}">
                <a16:creationId xmlns:a16="http://schemas.microsoft.com/office/drawing/2014/main" id="{B789DCF7-D2BE-9BB6-946E-D7AD6DC9FA61}"/>
              </a:ext>
            </a:extLst>
          </p:cNvPr>
          <p:cNvSpPr>
            <a:spLocks noGrp="1"/>
          </p:cNvSpPr>
          <p:nvPr>
            <p:ph idx="1"/>
          </p:nvPr>
        </p:nvSpPr>
        <p:spPr/>
        <p:txBody>
          <a:bodyPr/>
          <a:lstStyle/>
          <a:p>
            <a:r>
              <a:rPr lang="en-US" dirty="0"/>
              <a:t>Identifying specific parameters that generate the two types of change</a:t>
            </a:r>
          </a:p>
          <a:p>
            <a:pPr lvl="1"/>
            <a:r>
              <a:rPr lang="en-US" dirty="0"/>
              <a:t>A mixture of bias (for or against a variant), strength of conformity to different parts of the population, etc.</a:t>
            </a:r>
          </a:p>
          <a:p>
            <a:r>
              <a:rPr lang="en-US" dirty="0"/>
              <a:t>By working out the parameters that generate a particular trajectory, we establish quantitatively the strength of the bias (and possibly the types of bias) active for that variable</a:t>
            </a:r>
          </a:p>
          <a:p>
            <a:pPr lvl="1"/>
            <a:r>
              <a:rPr lang="en-US" dirty="0"/>
              <a:t>Comparing to a null model, where the distribution is the result of non-selective drift</a:t>
            </a:r>
          </a:p>
          <a:p>
            <a:pPr lvl="1"/>
            <a:r>
              <a:rPr lang="en-US" dirty="0"/>
              <a:t>Establishes a likelihood of social selection</a:t>
            </a:r>
          </a:p>
          <a:p>
            <a:endParaRPr lang="en-US" dirty="0"/>
          </a:p>
        </p:txBody>
      </p:sp>
      <p:sp>
        <p:nvSpPr>
          <p:cNvPr id="4" name="Slide Number Placeholder 3">
            <a:extLst>
              <a:ext uri="{FF2B5EF4-FFF2-40B4-BE49-F238E27FC236}">
                <a16:creationId xmlns:a16="http://schemas.microsoft.com/office/drawing/2014/main" id="{0249052E-EBAB-B903-E1F2-8900BD59947A}"/>
              </a:ext>
            </a:extLst>
          </p:cNvPr>
          <p:cNvSpPr>
            <a:spLocks noGrp="1"/>
          </p:cNvSpPr>
          <p:nvPr>
            <p:ph type="sldNum" sz="quarter" idx="12"/>
          </p:nvPr>
        </p:nvSpPr>
        <p:spPr/>
        <p:txBody>
          <a:bodyPr/>
          <a:lstStyle/>
          <a:p>
            <a:fld id="{5E5F50B3-4E56-49B4-8816-E7177CC0FC58}" type="slidenum">
              <a:rPr lang="en-US" smtClean="0"/>
              <a:t>27</a:t>
            </a:fld>
            <a:endParaRPr lang="en-US"/>
          </a:p>
        </p:txBody>
      </p:sp>
    </p:spTree>
    <p:extLst>
      <p:ext uri="{BB962C8B-B14F-4D97-AF65-F5344CB8AC3E}">
        <p14:creationId xmlns:p14="http://schemas.microsoft.com/office/powerpoint/2010/main" val="1796013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52FF-A33A-CA9B-2D0E-59B4384A529C}"/>
              </a:ext>
            </a:extLst>
          </p:cNvPr>
          <p:cNvSpPr>
            <a:spLocks noGrp="1"/>
          </p:cNvSpPr>
          <p:nvPr>
            <p:ph type="title"/>
          </p:nvPr>
        </p:nvSpPr>
        <p:spPr/>
        <p:txBody>
          <a:bodyPr/>
          <a:lstStyle/>
          <a:p>
            <a:r>
              <a:rPr lang="en-US" dirty="0"/>
              <a:t>Overall structure of the model (for one variable)</a:t>
            </a:r>
          </a:p>
        </p:txBody>
      </p:sp>
      <p:sp>
        <p:nvSpPr>
          <p:cNvPr id="3" name="Content Placeholder 2">
            <a:extLst>
              <a:ext uri="{FF2B5EF4-FFF2-40B4-BE49-F238E27FC236}">
                <a16:creationId xmlns:a16="http://schemas.microsoft.com/office/drawing/2014/main" id="{68B17FA3-B9BC-7147-42D2-C71305AB91CA}"/>
              </a:ext>
            </a:extLst>
          </p:cNvPr>
          <p:cNvSpPr>
            <a:spLocks noGrp="1"/>
          </p:cNvSpPr>
          <p:nvPr>
            <p:ph idx="1"/>
          </p:nvPr>
        </p:nvSpPr>
        <p:spPr/>
        <p:txBody>
          <a:bodyPr>
            <a:normAutofit fontScale="92500" lnSpcReduction="10000"/>
          </a:bodyPr>
          <a:lstStyle/>
          <a:p>
            <a:r>
              <a:rPr lang="en-US" dirty="0"/>
              <a:t>Population of constant size</a:t>
            </a:r>
          </a:p>
          <a:p>
            <a:r>
              <a:rPr lang="en-US" dirty="0"/>
              <a:t>Individuals have a single value representing how frequently they use the target variant of the variable</a:t>
            </a:r>
          </a:p>
          <a:p>
            <a:pPr lvl="1"/>
            <a:r>
              <a:rPr lang="en-US" dirty="0"/>
              <a:t>Randomly assigned based on a truncated Gaussian distribution ([0:1]) centered on the mean of variant use across the population</a:t>
            </a:r>
          </a:p>
          <a:p>
            <a:pPr lvl="1"/>
            <a:r>
              <a:rPr lang="en-US" dirty="0"/>
              <a:t>So no separate phases of innovation and then spread</a:t>
            </a:r>
          </a:p>
          <a:p>
            <a:r>
              <a:rPr lang="en-US" dirty="0"/>
              <a:t>Discrete timesteps: what happens?</a:t>
            </a:r>
          </a:p>
          <a:p>
            <a:pPr lvl="1"/>
            <a:r>
              <a:rPr lang="en-US" dirty="0"/>
              <a:t>Individuals are randomly paired together to ‘interact’ until all individuals have interacted at least once</a:t>
            </a:r>
          </a:p>
          <a:p>
            <a:pPr lvl="1"/>
            <a:r>
              <a:rPr lang="en-US" dirty="0"/>
              <a:t>Interaction changes the frequency of both individuals (see next slide)</a:t>
            </a:r>
          </a:p>
          <a:p>
            <a:pPr lvl="1"/>
            <a:r>
              <a:rPr lang="en-US" dirty="0"/>
              <a:t>After all interactions take place, the mean across the population is updated</a:t>
            </a:r>
          </a:p>
          <a:p>
            <a:pPr lvl="1"/>
            <a:r>
              <a:rPr lang="en-US" dirty="0"/>
              <a:t>Then some of the population is replaced (a “mortality rate” parameter)</a:t>
            </a:r>
          </a:p>
          <a:p>
            <a:pPr lvl="1"/>
            <a:endParaRPr lang="en-US" dirty="0"/>
          </a:p>
        </p:txBody>
      </p:sp>
      <p:sp>
        <p:nvSpPr>
          <p:cNvPr id="4" name="Slide Number Placeholder 3">
            <a:extLst>
              <a:ext uri="{FF2B5EF4-FFF2-40B4-BE49-F238E27FC236}">
                <a16:creationId xmlns:a16="http://schemas.microsoft.com/office/drawing/2014/main" id="{35015F7C-75D0-C719-9CA5-57B91DFBB291}"/>
              </a:ext>
            </a:extLst>
          </p:cNvPr>
          <p:cNvSpPr>
            <a:spLocks noGrp="1"/>
          </p:cNvSpPr>
          <p:nvPr>
            <p:ph type="sldNum" sz="quarter" idx="12"/>
          </p:nvPr>
        </p:nvSpPr>
        <p:spPr/>
        <p:txBody>
          <a:bodyPr/>
          <a:lstStyle/>
          <a:p>
            <a:fld id="{5E5F50B3-4E56-49B4-8816-E7177CC0FC58}" type="slidenum">
              <a:rPr lang="en-US" smtClean="0"/>
              <a:t>28</a:t>
            </a:fld>
            <a:endParaRPr lang="en-US"/>
          </a:p>
        </p:txBody>
      </p:sp>
    </p:spTree>
    <p:extLst>
      <p:ext uri="{BB962C8B-B14F-4D97-AF65-F5344CB8AC3E}">
        <p14:creationId xmlns:p14="http://schemas.microsoft.com/office/powerpoint/2010/main" val="1366499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6C66-F307-3F8B-FC46-9EB3460936BE}"/>
              </a:ext>
            </a:extLst>
          </p:cNvPr>
          <p:cNvSpPr>
            <a:spLocks noGrp="1"/>
          </p:cNvSpPr>
          <p:nvPr>
            <p:ph type="title"/>
          </p:nvPr>
        </p:nvSpPr>
        <p:spPr/>
        <p:txBody>
          <a:bodyPr/>
          <a:lstStyle/>
          <a:p>
            <a:r>
              <a:rPr lang="en-US" dirty="0"/>
              <a:t>‘Interaction’ between individuals</a:t>
            </a:r>
          </a:p>
        </p:txBody>
      </p:sp>
      <p:sp>
        <p:nvSpPr>
          <p:cNvPr id="3" name="Content Placeholder 2">
            <a:extLst>
              <a:ext uri="{FF2B5EF4-FFF2-40B4-BE49-F238E27FC236}">
                <a16:creationId xmlns:a16="http://schemas.microsoft.com/office/drawing/2014/main" id="{A8401D61-AC1C-D1BE-B637-FD0731A53328}"/>
              </a:ext>
            </a:extLst>
          </p:cNvPr>
          <p:cNvSpPr>
            <a:spLocks noGrp="1"/>
          </p:cNvSpPr>
          <p:nvPr>
            <p:ph idx="1"/>
          </p:nvPr>
        </p:nvSpPr>
        <p:spPr>
          <a:xfrm>
            <a:off x="838200" y="1435100"/>
            <a:ext cx="10515600" cy="4351338"/>
          </a:xfrm>
        </p:spPr>
        <p:txBody>
          <a:bodyPr>
            <a:normAutofit/>
          </a:bodyPr>
          <a:lstStyle/>
          <a:p>
            <a:pPr marL="0" indent="0">
              <a:buNone/>
            </a:pPr>
            <a:r>
              <a:rPr lang="en-US" sz="1600" b="1" i="1" dirty="0"/>
              <a:t>f </a:t>
            </a:r>
            <a:r>
              <a:rPr lang="en-US" sz="1600" b="1" dirty="0"/>
              <a:t>= speaker’s frequency of use (0 &lt; f &lt; 1)</a:t>
            </a:r>
          </a:p>
          <a:p>
            <a:pPr marL="0" indent="0">
              <a:buNone/>
            </a:pPr>
            <a:r>
              <a:rPr lang="en-US" sz="1600" b="1" i="1" dirty="0"/>
              <a:t>r</a:t>
            </a:r>
            <a:r>
              <a:rPr lang="en-US" sz="1600" b="1" dirty="0"/>
              <a:t> = speaker’s resistance to change</a:t>
            </a:r>
          </a:p>
          <a:p>
            <a:pPr marL="0" indent="0">
              <a:buNone/>
            </a:pPr>
            <a:r>
              <a:rPr lang="en-US" sz="1600" b="1" i="1" dirty="0"/>
              <a:t>b </a:t>
            </a:r>
            <a:r>
              <a:rPr lang="en-US" sz="1600" b="1" dirty="0"/>
              <a:t>= population general bias towards the variant</a:t>
            </a:r>
            <a:endParaRPr lang="en-US" sz="1600" b="1" i="1" dirty="0"/>
          </a:p>
          <a:p>
            <a:pPr marL="0" indent="0">
              <a:buNone/>
            </a:pPr>
            <a:r>
              <a:rPr lang="el-GR" sz="1600" b="1" i="1" dirty="0"/>
              <a:t>μ</a:t>
            </a:r>
            <a:r>
              <a:rPr lang="en-US" sz="1600" b="1" i="1" dirty="0"/>
              <a:t> </a:t>
            </a:r>
            <a:r>
              <a:rPr lang="en-US" sz="1600" b="1" dirty="0"/>
              <a:t>= mean frequency of use across population (0 &lt; </a:t>
            </a:r>
            <a:r>
              <a:rPr lang="el-GR" sz="1600" b="1" dirty="0"/>
              <a:t>μ</a:t>
            </a:r>
            <a:r>
              <a:rPr lang="en-US" sz="1600" b="1" dirty="0"/>
              <a:t> &lt; 1)</a:t>
            </a:r>
          </a:p>
          <a:p>
            <a:pPr marL="0" indent="0">
              <a:buNone/>
            </a:pPr>
            <a:r>
              <a:rPr lang="en-US" sz="1600" b="1" i="1" dirty="0"/>
              <a:t>g </a:t>
            </a:r>
            <a:r>
              <a:rPr lang="en-US" sz="1600" b="1" dirty="0"/>
              <a:t>= interlocutor frequency of use (0 &lt; g &lt; 1)</a:t>
            </a:r>
          </a:p>
          <a:p>
            <a:pPr marL="0" indent="0">
              <a:buNone/>
            </a:pPr>
            <a:r>
              <a:rPr lang="en-US" sz="1600" b="1" i="1" dirty="0"/>
              <a:t>t </a:t>
            </a:r>
            <a:r>
              <a:rPr lang="en-US" sz="1600" b="1" dirty="0"/>
              <a:t>= timestep</a:t>
            </a:r>
            <a:endParaRPr lang="en-US" sz="1600" b="1" i="1" dirty="0"/>
          </a:p>
        </p:txBody>
      </p:sp>
      <p:sp>
        <p:nvSpPr>
          <p:cNvPr id="4" name="Slide Number Placeholder 3">
            <a:extLst>
              <a:ext uri="{FF2B5EF4-FFF2-40B4-BE49-F238E27FC236}">
                <a16:creationId xmlns:a16="http://schemas.microsoft.com/office/drawing/2014/main" id="{65AF0AE6-A13B-C0C9-6B15-61435498FC5D}"/>
              </a:ext>
            </a:extLst>
          </p:cNvPr>
          <p:cNvSpPr>
            <a:spLocks noGrp="1"/>
          </p:cNvSpPr>
          <p:nvPr>
            <p:ph type="sldNum" sz="quarter" idx="12"/>
          </p:nvPr>
        </p:nvSpPr>
        <p:spPr/>
        <p:txBody>
          <a:bodyPr/>
          <a:lstStyle/>
          <a:p>
            <a:fld id="{5E5F50B3-4E56-49B4-8816-E7177CC0FC58}" type="slidenum">
              <a:rPr lang="en-US" smtClean="0"/>
              <a:t>29</a:t>
            </a:fld>
            <a:endParaRPr lang="en-US"/>
          </a:p>
        </p:txBody>
      </p:sp>
      <p:pic>
        <p:nvPicPr>
          <p:cNvPr id="10" name="Picture 9">
            <a:extLst>
              <a:ext uri="{FF2B5EF4-FFF2-40B4-BE49-F238E27FC236}">
                <a16:creationId xmlns:a16="http://schemas.microsoft.com/office/drawing/2014/main" id="{C191AAC7-059C-2AD9-BF28-B727F41AE8DC}"/>
              </a:ext>
            </a:extLst>
          </p:cNvPr>
          <p:cNvPicPr>
            <a:picLocks noChangeAspect="1"/>
          </p:cNvPicPr>
          <p:nvPr/>
        </p:nvPicPr>
        <p:blipFill>
          <a:blip r:embed="rId2"/>
          <a:stretch>
            <a:fillRect/>
          </a:stretch>
        </p:blipFill>
        <p:spPr>
          <a:xfrm>
            <a:off x="695325" y="3622148"/>
            <a:ext cx="10658475" cy="1161142"/>
          </a:xfrm>
          <a:prstGeom prst="rect">
            <a:avLst/>
          </a:prstGeom>
        </p:spPr>
      </p:pic>
      <p:sp>
        <p:nvSpPr>
          <p:cNvPr id="11" name="Left Brace 10">
            <a:extLst>
              <a:ext uri="{FF2B5EF4-FFF2-40B4-BE49-F238E27FC236}">
                <a16:creationId xmlns:a16="http://schemas.microsoft.com/office/drawing/2014/main" id="{8E2B07EE-C4BC-AE53-6138-331152DF1A31}"/>
              </a:ext>
            </a:extLst>
          </p:cNvPr>
          <p:cNvSpPr/>
          <p:nvPr/>
        </p:nvSpPr>
        <p:spPr>
          <a:xfrm rot="16200000">
            <a:off x="2085975" y="4457699"/>
            <a:ext cx="180975" cy="5238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D3D9188C-24F7-E56D-C413-BD0A39FACB28}"/>
              </a:ext>
            </a:extLst>
          </p:cNvPr>
          <p:cNvSpPr/>
          <p:nvPr/>
        </p:nvSpPr>
        <p:spPr>
          <a:xfrm rot="16200000">
            <a:off x="2926558" y="4512468"/>
            <a:ext cx="166686" cy="40957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5A52F52A-1E88-9C9D-8518-64D60E44C5AA}"/>
              </a:ext>
            </a:extLst>
          </p:cNvPr>
          <p:cNvSpPr/>
          <p:nvPr/>
        </p:nvSpPr>
        <p:spPr>
          <a:xfrm rot="16200000">
            <a:off x="4739557" y="3377481"/>
            <a:ext cx="226862" cy="26765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0A4D0E4D-9D31-B87C-A345-0F865F67A1F6}"/>
              </a:ext>
            </a:extLst>
          </p:cNvPr>
          <p:cNvSpPr/>
          <p:nvPr/>
        </p:nvSpPr>
        <p:spPr>
          <a:xfrm rot="16200000">
            <a:off x="8751964" y="2360688"/>
            <a:ext cx="226862" cy="471011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3D39FF1-C2BC-9606-C3A4-CA4CE504A441}"/>
              </a:ext>
            </a:extLst>
          </p:cNvPr>
          <p:cNvCxnSpPr>
            <a:cxnSpLocks/>
          </p:cNvCxnSpPr>
          <p:nvPr/>
        </p:nvCxnSpPr>
        <p:spPr>
          <a:xfrm>
            <a:off x="2038350" y="4714874"/>
            <a:ext cx="0" cy="4959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5E312C7-85B3-5AFE-0418-F78D291D954E}"/>
              </a:ext>
            </a:extLst>
          </p:cNvPr>
          <p:cNvCxnSpPr>
            <a:cxnSpLocks/>
          </p:cNvCxnSpPr>
          <p:nvPr/>
        </p:nvCxnSpPr>
        <p:spPr>
          <a:xfrm>
            <a:off x="3109913" y="4714875"/>
            <a:ext cx="0" cy="495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128F6D1-9D4C-300F-F61F-81FFA1B35678}"/>
              </a:ext>
            </a:extLst>
          </p:cNvPr>
          <p:cNvSpPr txBox="1"/>
          <p:nvPr/>
        </p:nvSpPr>
        <p:spPr>
          <a:xfrm>
            <a:off x="637879" y="5163155"/>
            <a:ext cx="1952329" cy="369332"/>
          </a:xfrm>
          <a:prstGeom prst="rect">
            <a:avLst/>
          </a:prstGeom>
          <a:noFill/>
        </p:spPr>
        <p:txBody>
          <a:bodyPr wrap="none" rtlCol="0">
            <a:spAutoFit/>
          </a:bodyPr>
          <a:lstStyle/>
          <a:p>
            <a:r>
              <a:rPr lang="en-US" dirty="0"/>
              <a:t>current frequency</a:t>
            </a:r>
          </a:p>
        </p:txBody>
      </p:sp>
      <p:cxnSp>
        <p:nvCxnSpPr>
          <p:cNvPr id="21" name="Straight Arrow Connector 20">
            <a:extLst>
              <a:ext uri="{FF2B5EF4-FFF2-40B4-BE49-F238E27FC236}">
                <a16:creationId xmlns:a16="http://schemas.microsoft.com/office/drawing/2014/main" id="{C278A3F8-1F8B-E409-B229-8B30AB91999C}"/>
              </a:ext>
            </a:extLst>
          </p:cNvPr>
          <p:cNvCxnSpPr>
            <a:cxnSpLocks/>
          </p:cNvCxnSpPr>
          <p:nvPr/>
        </p:nvCxnSpPr>
        <p:spPr>
          <a:xfrm>
            <a:off x="5457825" y="4714874"/>
            <a:ext cx="0" cy="4959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46C224F-4BA7-D895-71B7-F3752459B1DB}"/>
              </a:ext>
            </a:extLst>
          </p:cNvPr>
          <p:cNvCxnSpPr>
            <a:cxnSpLocks/>
          </p:cNvCxnSpPr>
          <p:nvPr/>
        </p:nvCxnSpPr>
        <p:spPr>
          <a:xfrm>
            <a:off x="8020050" y="4714874"/>
            <a:ext cx="0" cy="4959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F75984A-B3D4-3F06-0A2F-B53EDBE4EA3D}"/>
              </a:ext>
            </a:extLst>
          </p:cNvPr>
          <p:cNvSpPr txBox="1"/>
          <p:nvPr/>
        </p:nvSpPr>
        <p:spPr>
          <a:xfrm>
            <a:off x="2696918" y="5161617"/>
            <a:ext cx="1226041" cy="369332"/>
          </a:xfrm>
          <a:prstGeom prst="rect">
            <a:avLst/>
          </a:prstGeom>
          <a:noFill/>
        </p:spPr>
        <p:txBody>
          <a:bodyPr wrap="none" rtlCol="0">
            <a:spAutoFit/>
          </a:bodyPr>
          <a:lstStyle/>
          <a:p>
            <a:r>
              <a:rPr lang="en-US" dirty="0"/>
              <a:t>resistance</a:t>
            </a:r>
          </a:p>
        </p:txBody>
      </p:sp>
      <p:sp>
        <p:nvSpPr>
          <p:cNvPr id="29" name="TextBox 28">
            <a:extLst>
              <a:ext uri="{FF2B5EF4-FFF2-40B4-BE49-F238E27FC236}">
                <a16:creationId xmlns:a16="http://schemas.microsoft.com/office/drawing/2014/main" id="{8C403BF9-1136-0EF0-CBD1-1E3D8B1FB569}"/>
              </a:ext>
            </a:extLst>
          </p:cNvPr>
          <p:cNvSpPr txBox="1"/>
          <p:nvPr/>
        </p:nvSpPr>
        <p:spPr>
          <a:xfrm>
            <a:off x="4340094" y="5151110"/>
            <a:ext cx="2185150" cy="646331"/>
          </a:xfrm>
          <a:prstGeom prst="rect">
            <a:avLst/>
          </a:prstGeom>
          <a:noFill/>
        </p:spPr>
        <p:txBody>
          <a:bodyPr wrap="none" rtlCol="0">
            <a:spAutoFit/>
          </a:bodyPr>
          <a:lstStyle/>
          <a:p>
            <a:r>
              <a:rPr lang="en-US" dirty="0"/>
              <a:t>bias towards variant</a:t>
            </a:r>
          </a:p>
          <a:p>
            <a:pPr algn="ctr"/>
            <a:r>
              <a:rPr lang="en-US" dirty="0"/>
              <a:t>(sigmoidal)</a:t>
            </a:r>
          </a:p>
        </p:txBody>
      </p:sp>
      <p:sp>
        <p:nvSpPr>
          <p:cNvPr id="30" name="TextBox 29">
            <a:extLst>
              <a:ext uri="{FF2B5EF4-FFF2-40B4-BE49-F238E27FC236}">
                <a16:creationId xmlns:a16="http://schemas.microsoft.com/office/drawing/2014/main" id="{8C60AAE8-FAE2-BE4E-86DB-19A06217BD33}"/>
              </a:ext>
            </a:extLst>
          </p:cNvPr>
          <p:cNvSpPr txBox="1"/>
          <p:nvPr/>
        </p:nvSpPr>
        <p:spPr>
          <a:xfrm>
            <a:off x="6819901" y="5155783"/>
            <a:ext cx="3771900" cy="923330"/>
          </a:xfrm>
          <a:prstGeom prst="rect">
            <a:avLst/>
          </a:prstGeom>
          <a:noFill/>
        </p:spPr>
        <p:txBody>
          <a:bodyPr wrap="square" rtlCol="0">
            <a:spAutoFit/>
          </a:bodyPr>
          <a:lstStyle/>
          <a:p>
            <a:r>
              <a:rPr lang="en-US" dirty="0"/>
              <a:t>contextual pull, a function of the speaker’s distance from the general mean and their interlocutor’s use</a:t>
            </a:r>
          </a:p>
        </p:txBody>
      </p:sp>
      <p:sp>
        <p:nvSpPr>
          <p:cNvPr id="31" name="Right Brace 30">
            <a:extLst>
              <a:ext uri="{FF2B5EF4-FFF2-40B4-BE49-F238E27FC236}">
                <a16:creationId xmlns:a16="http://schemas.microsoft.com/office/drawing/2014/main" id="{B3945A55-DF66-7675-39C1-039B36E33EFD}"/>
              </a:ext>
            </a:extLst>
          </p:cNvPr>
          <p:cNvSpPr/>
          <p:nvPr/>
        </p:nvSpPr>
        <p:spPr>
          <a:xfrm rot="16200000">
            <a:off x="6866614" y="-655493"/>
            <a:ext cx="301867" cy="842486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FC882BF-242B-19FF-F79F-55C4C3224825}"/>
              </a:ext>
            </a:extLst>
          </p:cNvPr>
          <p:cNvCxnSpPr/>
          <p:nvPr/>
        </p:nvCxnSpPr>
        <p:spPr>
          <a:xfrm flipV="1">
            <a:off x="9010650" y="2819400"/>
            <a:ext cx="0" cy="736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25B297D9-39FF-4C38-5356-11F685480C5F}"/>
              </a:ext>
            </a:extLst>
          </p:cNvPr>
          <p:cNvSpPr txBox="1"/>
          <p:nvPr/>
        </p:nvSpPr>
        <p:spPr>
          <a:xfrm>
            <a:off x="7021988" y="2505631"/>
            <a:ext cx="3984360" cy="369332"/>
          </a:xfrm>
          <a:prstGeom prst="rect">
            <a:avLst/>
          </a:prstGeom>
          <a:noFill/>
        </p:spPr>
        <p:txBody>
          <a:bodyPr wrap="none" rtlCol="0">
            <a:spAutoFit/>
          </a:bodyPr>
          <a:lstStyle/>
          <a:p>
            <a:r>
              <a:rPr lang="en-US" dirty="0"/>
              <a:t>amount that the frequency will change</a:t>
            </a:r>
          </a:p>
        </p:txBody>
      </p:sp>
    </p:spTree>
    <p:extLst>
      <p:ext uri="{BB962C8B-B14F-4D97-AF65-F5344CB8AC3E}">
        <p14:creationId xmlns:p14="http://schemas.microsoft.com/office/powerpoint/2010/main" val="83077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E2BB54-CBEF-525D-79B9-4A994E752434}"/>
              </a:ext>
            </a:extLst>
          </p:cNvPr>
          <p:cNvSpPr>
            <a:spLocks noGrp="1"/>
          </p:cNvSpPr>
          <p:nvPr>
            <p:ph type="sldNum" sz="quarter" idx="12"/>
          </p:nvPr>
        </p:nvSpPr>
        <p:spPr/>
        <p:txBody>
          <a:bodyPr/>
          <a:lstStyle/>
          <a:p>
            <a:fld id="{5E5F50B3-4E56-49B4-8816-E7177CC0FC58}" type="slidenum">
              <a:rPr lang="en-US" smtClean="0"/>
              <a:t>3</a:t>
            </a:fld>
            <a:endParaRPr lang="en-US"/>
          </a:p>
        </p:txBody>
      </p:sp>
      <p:sp>
        <p:nvSpPr>
          <p:cNvPr id="3" name="TextBox 2">
            <a:extLst>
              <a:ext uri="{FF2B5EF4-FFF2-40B4-BE49-F238E27FC236}">
                <a16:creationId xmlns:a16="http://schemas.microsoft.com/office/drawing/2014/main" id="{7549326C-057E-4C07-61EC-A82263104076}"/>
              </a:ext>
            </a:extLst>
          </p:cNvPr>
          <p:cNvSpPr txBox="1"/>
          <p:nvPr/>
        </p:nvSpPr>
        <p:spPr>
          <a:xfrm>
            <a:off x="2079955" y="1314120"/>
            <a:ext cx="2695575" cy="954107"/>
          </a:xfrm>
          <a:prstGeom prst="rect">
            <a:avLst/>
          </a:prstGeom>
          <a:noFill/>
        </p:spPr>
        <p:txBody>
          <a:bodyPr wrap="square" rtlCol="0">
            <a:spAutoFit/>
          </a:bodyPr>
          <a:lstStyle/>
          <a:p>
            <a:pPr algn="ctr"/>
            <a:r>
              <a:rPr lang="en-US" sz="2800" dirty="0"/>
              <a:t>1. The high-level questions</a:t>
            </a:r>
          </a:p>
        </p:txBody>
      </p:sp>
      <p:sp>
        <p:nvSpPr>
          <p:cNvPr id="4" name="TextBox 3">
            <a:extLst>
              <a:ext uri="{FF2B5EF4-FFF2-40B4-BE49-F238E27FC236}">
                <a16:creationId xmlns:a16="http://schemas.microsoft.com/office/drawing/2014/main" id="{671187E7-AB56-6621-8AA6-273069BEE49D}"/>
              </a:ext>
            </a:extLst>
          </p:cNvPr>
          <p:cNvSpPr txBox="1"/>
          <p:nvPr/>
        </p:nvSpPr>
        <p:spPr>
          <a:xfrm>
            <a:off x="7486650" y="1314119"/>
            <a:ext cx="2247899" cy="954107"/>
          </a:xfrm>
          <a:prstGeom prst="rect">
            <a:avLst/>
          </a:prstGeom>
          <a:noFill/>
        </p:spPr>
        <p:txBody>
          <a:bodyPr wrap="square" rtlCol="0">
            <a:spAutoFit/>
          </a:bodyPr>
          <a:lstStyle/>
          <a:p>
            <a:pPr algn="ctr"/>
            <a:r>
              <a:rPr lang="en-US" sz="2800" dirty="0">
                <a:solidFill>
                  <a:schemeClr val="bg2">
                    <a:lumMod val="50000"/>
                  </a:schemeClr>
                </a:solidFill>
              </a:rPr>
              <a:t>2. Sources of data</a:t>
            </a:r>
          </a:p>
        </p:txBody>
      </p:sp>
      <p:sp>
        <p:nvSpPr>
          <p:cNvPr id="5" name="TextBox 4">
            <a:extLst>
              <a:ext uri="{FF2B5EF4-FFF2-40B4-BE49-F238E27FC236}">
                <a16:creationId xmlns:a16="http://schemas.microsoft.com/office/drawing/2014/main" id="{217A32F6-194C-A525-52CF-144C9D8C3DCA}"/>
              </a:ext>
            </a:extLst>
          </p:cNvPr>
          <p:cNvSpPr txBox="1"/>
          <p:nvPr/>
        </p:nvSpPr>
        <p:spPr>
          <a:xfrm>
            <a:off x="4463961" y="3300410"/>
            <a:ext cx="3022689" cy="954107"/>
          </a:xfrm>
          <a:prstGeom prst="rect">
            <a:avLst/>
          </a:prstGeom>
          <a:noFill/>
        </p:spPr>
        <p:txBody>
          <a:bodyPr wrap="square" rtlCol="0">
            <a:spAutoFit/>
          </a:bodyPr>
          <a:lstStyle/>
          <a:p>
            <a:pPr algn="ctr"/>
            <a:r>
              <a:rPr lang="en-US" sz="2800" dirty="0">
                <a:solidFill>
                  <a:schemeClr val="bg2">
                    <a:lumMod val="50000"/>
                  </a:schemeClr>
                </a:solidFill>
              </a:rPr>
              <a:t>3. Methodology for empirical work</a:t>
            </a:r>
          </a:p>
        </p:txBody>
      </p:sp>
      <p:cxnSp>
        <p:nvCxnSpPr>
          <p:cNvPr id="7" name="Connector: Curved 6">
            <a:extLst>
              <a:ext uri="{FF2B5EF4-FFF2-40B4-BE49-F238E27FC236}">
                <a16:creationId xmlns:a16="http://schemas.microsoft.com/office/drawing/2014/main" id="{D940DB17-DF24-404D-7E53-13C5CBA0308C}"/>
              </a:ext>
            </a:extLst>
          </p:cNvPr>
          <p:cNvCxnSpPr>
            <a:cxnSpLocks/>
            <a:stCxn id="3" idx="2"/>
            <a:endCxn id="5" idx="0"/>
          </p:cNvCxnSpPr>
          <p:nvPr/>
        </p:nvCxnSpPr>
        <p:spPr>
          <a:xfrm rot="16200000" flipH="1">
            <a:off x="4185433" y="1510536"/>
            <a:ext cx="1032183" cy="2547563"/>
          </a:xfrm>
          <a:prstGeom prst="curved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Connector: Curved 7">
            <a:extLst>
              <a:ext uri="{FF2B5EF4-FFF2-40B4-BE49-F238E27FC236}">
                <a16:creationId xmlns:a16="http://schemas.microsoft.com/office/drawing/2014/main" id="{B9CEF66C-2811-A52E-9540-22689E74C6C5}"/>
              </a:ext>
            </a:extLst>
          </p:cNvPr>
          <p:cNvCxnSpPr>
            <a:cxnSpLocks/>
            <a:stCxn id="4" idx="2"/>
            <a:endCxn id="5" idx="0"/>
          </p:cNvCxnSpPr>
          <p:nvPr/>
        </p:nvCxnSpPr>
        <p:spPr>
          <a:xfrm rot="5400000">
            <a:off x="6776861" y="1466671"/>
            <a:ext cx="1032184" cy="2635294"/>
          </a:xfrm>
          <a:prstGeom prst="curvedConnector3">
            <a:avLst>
              <a:gd name="adj1" fmla="val 50000"/>
            </a:avLst>
          </a:prstGeom>
          <a:ln>
            <a:solidFill>
              <a:schemeClr val="bg2">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B0D0847-4ACE-F0BA-6B6F-9C275BABD901}"/>
              </a:ext>
            </a:extLst>
          </p:cNvPr>
          <p:cNvCxnSpPr>
            <a:cxnSpLocks/>
            <a:stCxn id="5" idx="2"/>
            <a:endCxn id="16" idx="0"/>
          </p:cNvCxnSpPr>
          <p:nvPr/>
        </p:nvCxnSpPr>
        <p:spPr>
          <a:xfrm flipH="1">
            <a:off x="5973873" y="4254517"/>
            <a:ext cx="1433" cy="616370"/>
          </a:xfrm>
          <a:prstGeom prst="straightConnector1">
            <a:avLst/>
          </a:prstGeom>
          <a:ln>
            <a:solidFill>
              <a:schemeClr val="bg2">
                <a:lumMod val="5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a:extLst>
              <a:ext uri="{FF2B5EF4-FFF2-40B4-BE49-F238E27FC236}">
                <a16:creationId xmlns:a16="http://schemas.microsoft.com/office/drawing/2014/main" id="{6AE3FE1E-D2AD-F49C-4FF6-96C807395500}"/>
              </a:ext>
            </a:extLst>
          </p:cNvPr>
          <p:cNvSpPr txBox="1"/>
          <p:nvPr/>
        </p:nvSpPr>
        <p:spPr>
          <a:xfrm>
            <a:off x="4242790" y="4870887"/>
            <a:ext cx="3462166" cy="523220"/>
          </a:xfrm>
          <a:prstGeom prst="rect">
            <a:avLst/>
          </a:prstGeom>
          <a:noFill/>
        </p:spPr>
        <p:txBody>
          <a:bodyPr wrap="none" rtlCol="0">
            <a:spAutoFit/>
          </a:bodyPr>
          <a:lstStyle/>
          <a:p>
            <a:r>
              <a:rPr lang="en-US" sz="2800" dirty="0">
                <a:solidFill>
                  <a:schemeClr val="bg2">
                    <a:lumMod val="50000"/>
                  </a:schemeClr>
                </a:solidFill>
              </a:rPr>
              <a:t>4. Population models</a:t>
            </a:r>
          </a:p>
        </p:txBody>
      </p:sp>
    </p:spTree>
    <p:extLst>
      <p:ext uri="{BB962C8B-B14F-4D97-AF65-F5344CB8AC3E}">
        <p14:creationId xmlns:p14="http://schemas.microsoft.com/office/powerpoint/2010/main" val="1882406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9CC7-7FF2-BBF7-840A-37BACA07C101}"/>
              </a:ext>
            </a:extLst>
          </p:cNvPr>
          <p:cNvSpPr>
            <a:spLocks noGrp="1"/>
          </p:cNvSpPr>
          <p:nvPr>
            <p:ph type="title"/>
          </p:nvPr>
        </p:nvSpPr>
        <p:spPr/>
        <p:txBody>
          <a:bodyPr/>
          <a:lstStyle/>
          <a:p>
            <a:r>
              <a:rPr lang="en-US" dirty="0"/>
              <a:t>Some assumptions</a:t>
            </a:r>
          </a:p>
        </p:txBody>
      </p:sp>
      <p:sp>
        <p:nvSpPr>
          <p:cNvPr id="3" name="Content Placeholder 2">
            <a:extLst>
              <a:ext uri="{FF2B5EF4-FFF2-40B4-BE49-F238E27FC236}">
                <a16:creationId xmlns:a16="http://schemas.microsoft.com/office/drawing/2014/main" id="{117DFB5A-C97E-D877-8FB3-A7CB0F05BB5B}"/>
              </a:ext>
            </a:extLst>
          </p:cNvPr>
          <p:cNvSpPr>
            <a:spLocks noGrp="1"/>
          </p:cNvSpPr>
          <p:nvPr>
            <p:ph idx="1"/>
          </p:nvPr>
        </p:nvSpPr>
        <p:spPr/>
        <p:txBody>
          <a:bodyPr/>
          <a:lstStyle/>
          <a:p>
            <a:r>
              <a:rPr lang="en-US" dirty="0"/>
              <a:t>Speakers have some awareness of the general trend in their population, beyond the scope of their current interaction</a:t>
            </a:r>
          </a:p>
          <a:p>
            <a:pPr lvl="1"/>
            <a:r>
              <a:rPr lang="en-US" dirty="0"/>
              <a:t>Unlike models like Kirby (1998)</a:t>
            </a:r>
          </a:p>
          <a:p>
            <a:pPr lvl="1"/>
            <a:r>
              <a:rPr lang="en-US" dirty="0"/>
              <a:t>Speakers in the real world encounter their language ambiently</a:t>
            </a:r>
          </a:p>
          <a:p>
            <a:r>
              <a:rPr lang="en-US" dirty="0"/>
              <a:t>Bias calculated via sigmoid function: the closer speakers are to whichever pole they’re biased towards (0 or 1), the weaker the effect</a:t>
            </a:r>
          </a:p>
        </p:txBody>
      </p:sp>
      <p:sp>
        <p:nvSpPr>
          <p:cNvPr id="4" name="Slide Number Placeholder 3">
            <a:extLst>
              <a:ext uri="{FF2B5EF4-FFF2-40B4-BE49-F238E27FC236}">
                <a16:creationId xmlns:a16="http://schemas.microsoft.com/office/drawing/2014/main" id="{FEADB295-487C-157B-CEF0-F22E3F04FC4E}"/>
              </a:ext>
            </a:extLst>
          </p:cNvPr>
          <p:cNvSpPr>
            <a:spLocks noGrp="1"/>
          </p:cNvSpPr>
          <p:nvPr>
            <p:ph type="sldNum" sz="quarter" idx="12"/>
          </p:nvPr>
        </p:nvSpPr>
        <p:spPr/>
        <p:txBody>
          <a:bodyPr/>
          <a:lstStyle/>
          <a:p>
            <a:fld id="{5E5F50B3-4E56-49B4-8816-E7177CC0FC58}" type="slidenum">
              <a:rPr lang="en-US" smtClean="0"/>
              <a:t>30</a:t>
            </a:fld>
            <a:endParaRPr lang="en-US"/>
          </a:p>
        </p:txBody>
      </p:sp>
      <p:pic>
        <p:nvPicPr>
          <p:cNvPr id="6" name="Picture 5">
            <a:extLst>
              <a:ext uri="{FF2B5EF4-FFF2-40B4-BE49-F238E27FC236}">
                <a16:creationId xmlns:a16="http://schemas.microsoft.com/office/drawing/2014/main" id="{C354A445-6A41-7F1A-281E-F93DB08249A2}"/>
              </a:ext>
            </a:extLst>
          </p:cNvPr>
          <p:cNvPicPr>
            <a:picLocks noChangeAspect="1"/>
          </p:cNvPicPr>
          <p:nvPr/>
        </p:nvPicPr>
        <p:blipFill>
          <a:blip r:embed="rId3"/>
          <a:stretch>
            <a:fillRect/>
          </a:stretch>
        </p:blipFill>
        <p:spPr>
          <a:xfrm>
            <a:off x="4924424" y="4448453"/>
            <a:ext cx="2343151" cy="2090459"/>
          </a:xfrm>
          <a:prstGeom prst="rect">
            <a:avLst/>
          </a:prstGeom>
        </p:spPr>
      </p:pic>
    </p:spTree>
    <p:extLst>
      <p:ext uri="{BB962C8B-B14F-4D97-AF65-F5344CB8AC3E}">
        <p14:creationId xmlns:p14="http://schemas.microsoft.com/office/powerpoint/2010/main" val="120280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DB5A-81B1-0F51-DCDA-1DA6194CDF7F}"/>
              </a:ext>
            </a:extLst>
          </p:cNvPr>
          <p:cNvSpPr>
            <a:spLocks noGrp="1"/>
          </p:cNvSpPr>
          <p:nvPr>
            <p:ph type="title"/>
          </p:nvPr>
        </p:nvSpPr>
        <p:spPr/>
        <p:txBody>
          <a:bodyPr/>
          <a:lstStyle/>
          <a:p>
            <a:r>
              <a:rPr lang="en-US" dirty="0"/>
              <a:t>Some assumptions to change in future versions of the model</a:t>
            </a:r>
          </a:p>
        </p:txBody>
      </p:sp>
      <p:sp>
        <p:nvSpPr>
          <p:cNvPr id="3" name="Content Placeholder 2">
            <a:extLst>
              <a:ext uri="{FF2B5EF4-FFF2-40B4-BE49-F238E27FC236}">
                <a16:creationId xmlns:a16="http://schemas.microsoft.com/office/drawing/2014/main" id="{604C2A71-A65E-D85E-B5D1-9E056B29F49F}"/>
              </a:ext>
            </a:extLst>
          </p:cNvPr>
          <p:cNvSpPr>
            <a:spLocks noGrp="1"/>
          </p:cNvSpPr>
          <p:nvPr>
            <p:ph idx="1"/>
          </p:nvPr>
        </p:nvSpPr>
        <p:spPr/>
        <p:txBody>
          <a:bodyPr/>
          <a:lstStyle/>
          <a:p>
            <a:r>
              <a:rPr lang="en-US" dirty="0"/>
              <a:t>Currently the resistance to change is the same for all speakers</a:t>
            </a:r>
          </a:p>
          <a:p>
            <a:r>
              <a:rPr lang="en-US" dirty="0"/>
              <a:t>No social subclasses</a:t>
            </a:r>
          </a:p>
          <a:p>
            <a:pPr lvl="1"/>
            <a:r>
              <a:rPr lang="en-US" dirty="0"/>
              <a:t>Segregation</a:t>
            </a:r>
          </a:p>
          <a:p>
            <a:pPr lvl="1"/>
            <a:r>
              <a:rPr lang="en-US" dirty="0"/>
              <a:t>Behavioral differences (e.g. propensity towards borrowing, Katenkamp, 2025)</a:t>
            </a:r>
          </a:p>
          <a:p>
            <a:r>
              <a:rPr lang="en-US" dirty="0"/>
              <a:t>No selection for replacement based on age</a:t>
            </a:r>
          </a:p>
          <a:p>
            <a:r>
              <a:rPr lang="en-US" dirty="0"/>
              <a:t>(these are all parameters which should be added)</a:t>
            </a:r>
          </a:p>
        </p:txBody>
      </p:sp>
      <p:sp>
        <p:nvSpPr>
          <p:cNvPr id="4" name="Slide Number Placeholder 3">
            <a:extLst>
              <a:ext uri="{FF2B5EF4-FFF2-40B4-BE49-F238E27FC236}">
                <a16:creationId xmlns:a16="http://schemas.microsoft.com/office/drawing/2014/main" id="{06CDB655-D389-A8B9-B009-87F596C18AA9}"/>
              </a:ext>
            </a:extLst>
          </p:cNvPr>
          <p:cNvSpPr>
            <a:spLocks noGrp="1"/>
          </p:cNvSpPr>
          <p:nvPr>
            <p:ph type="sldNum" sz="quarter" idx="12"/>
          </p:nvPr>
        </p:nvSpPr>
        <p:spPr/>
        <p:txBody>
          <a:bodyPr/>
          <a:lstStyle/>
          <a:p>
            <a:fld id="{5E5F50B3-4E56-49B4-8816-E7177CC0FC58}" type="slidenum">
              <a:rPr lang="en-US" smtClean="0"/>
              <a:t>31</a:t>
            </a:fld>
            <a:endParaRPr lang="en-US"/>
          </a:p>
        </p:txBody>
      </p:sp>
    </p:spTree>
    <p:extLst>
      <p:ext uri="{BB962C8B-B14F-4D97-AF65-F5344CB8AC3E}">
        <p14:creationId xmlns:p14="http://schemas.microsoft.com/office/powerpoint/2010/main" val="2218288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4495-D349-8419-DC72-3A21896E9ED4}"/>
              </a:ext>
            </a:extLst>
          </p:cNvPr>
          <p:cNvSpPr>
            <a:spLocks noGrp="1"/>
          </p:cNvSpPr>
          <p:nvPr>
            <p:ph type="title"/>
          </p:nvPr>
        </p:nvSpPr>
        <p:spPr/>
        <p:txBody>
          <a:bodyPr/>
          <a:lstStyle/>
          <a:p>
            <a:r>
              <a:rPr lang="en-US" dirty="0"/>
              <a:t>Interpreting results</a:t>
            </a:r>
          </a:p>
        </p:txBody>
      </p:sp>
      <p:sp>
        <p:nvSpPr>
          <p:cNvPr id="3" name="Content Placeholder 2">
            <a:extLst>
              <a:ext uri="{FF2B5EF4-FFF2-40B4-BE49-F238E27FC236}">
                <a16:creationId xmlns:a16="http://schemas.microsoft.com/office/drawing/2014/main" id="{0ED9CB7E-94BF-CFDC-67C0-D9C0D900ADB5}"/>
              </a:ext>
            </a:extLst>
          </p:cNvPr>
          <p:cNvSpPr>
            <a:spLocks noGrp="1"/>
          </p:cNvSpPr>
          <p:nvPr>
            <p:ph idx="1"/>
          </p:nvPr>
        </p:nvSpPr>
        <p:spPr/>
        <p:txBody>
          <a:bodyPr>
            <a:normAutofit lnSpcReduction="10000"/>
          </a:bodyPr>
          <a:lstStyle/>
          <a:p>
            <a:r>
              <a:rPr lang="en-US" dirty="0"/>
              <a:t>Changes in mean = changes in the population’s use of variant</a:t>
            </a:r>
          </a:p>
          <a:p>
            <a:r>
              <a:rPr lang="en-US" dirty="0"/>
              <a:t>The </a:t>
            </a:r>
            <a:r>
              <a:rPr lang="en-US" i="1" dirty="0"/>
              <a:t>b </a:t>
            </a:r>
            <a:r>
              <a:rPr lang="en-US" dirty="0"/>
              <a:t>(bias) necessary to generate the shape of the curve (the change in m) show the degree to which the change in frequency could be the result of drift</a:t>
            </a:r>
          </a:p>
          <a:p>
            <a:pPr lvl="1"/>
            <a:r>
              <a:rPr lang="en-US" dirty="0"/>
              <a:t>Greater bias, less likely to be drift</a:t>
            </a:r>
          </a:p>
          <a:p>
            <a:r>
              <a:rPr lang="en-US" dirty="0"/>
              <a:t>Distribution of the population: wide or narrow</a:t>
            </a:r>
          </a:p>
          <a:p>
            <a:pPr lvl="1"/>
            <a:r>
              <a:rPr lang="en-US" dirty="0"/>
              <a:t>Width in a given timestep isn’t necessarily insightful</a:t>
            </a:r>
          </a:p>
          <a:p>
            <a:pPr lvl="1"/>
            <a:r>
              <a:rPr lang="en-US" dirty="0"/>
              <a:t>But </a:t>
            </a:r>
            <a:r>
              <a:rPr lang="en-US" i="1" dirty="0"/>
              <a:t>change </a:t>
            </a:r>
            <a:r>
              <a:rPr lang="en-US" dirty="0"/>
              <a:t>in width represents homogenization/heterogenization of the population’s behavior (suggesting social salience)</a:t>
            </a:r>
          </a:p>
          <a:p>
            <a:r>
              <a:rPr lang="en-US" dirty="0"/>
              <a:t>Changes in the model parameters mid-simulation in order to capture changes in trajectory</a:t>
            </a:r>
          </a:p>
        </p:txBody>
      </p:sp>
      <p:sp>
        <p:nvSpPr>
          <p:cNvPr id="4" name="Slide Number Placeholder 3">
            <a:extLst>
              <a:ext uri="{FF2B5EF4-FFF2-40B4-BE49-F238E27FC236}">
                <a16:creationId xmlns:a16="http://schemas.microsoft.com/office/drawing/2014/main" id="{2D92601D-BF3B-561A-7834-34E661A7D67E}"/>
              </a:ext>
            </a:extLst>
          </p:cNvPr>
          <p:cNvSpPr>
            <a:spLocks noGrp="1"/>
          </p:cNvSpPr>
          <p:nvPr>
            <p:ph type="sldNum" sz="quarter" idx="12"/>
          </p:nvPr>
        </p:nvSpPr>
        <p:spPr/>
        <p:txBody>
          <a:bodyPr/>
          <a:lstStyle/>
          <a:p>
            <a:fld id="{5E5F50B3-4E56-49B4-8816-E7177CC0FC58}" type="slidenum">
              <a:rPr lang="en-US" smtClean="0"/>
              <a:t>32</a:t>
            </a:fld>
            <a:endParaRPr lang="en-US"/>
          </a:p>
        </p:txBody>
      </p:sp>
    </p:spTree>
    <p:extLst>
      <p:ext uri="{BB962C8B-B14F-4D97-AF65-F5344CB8AC3E}">
        <p14:creationId xmlns:p14="http://schemas.microsoft.com/office/powerpoint/2010/main" val="3895852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EFBD-D8FE-5FA7-2425-1E18E0013C09}"/>
              </a:ext>
            </a:extLst>
          </p:cNvPr>
          <p:cNvSpPr>
            <a:spLocks noGrp="1"/>
          </p:cNvSpPr>
          <p:nvPr>
            <p:ph type="title"/>
          </p:nvPr>
        </p:nvSpPr>
        <p:spPr/>
        <p:txBody>
          <a:bodyPr/>
          <a:lstStyle/>
          <a:p>
            <a:r>
              <a:rPr lang="en-US" dirty="0"/>
              <a:t>Comparing results for different significant variables</a:t>
            </a:r>
          </a:p>
        </p:txBody>
      </p:sp>
      <p:sp>
        <p:nvSpPr>
          <p:cNvPr id="3" name="Content Placeholder 2">
            <a:extLst>
              <a:ext uri="{FF2B5EF4-FFF2-40B4-BE49-F238E27FC236}">
                <a16:creationId xmlns:a16="http://schemas.microsoft.com/office/drawing/2014/main" id="{869BAE0C-C94F-6664-7E73-F63FB624F71B}"/>
              </a:ext>
            </a:extLst>
          </p:cNvPr>
          <p:cNvSpPr>
            <a:spLocks noGrp="1"/>
          </p:cNvSpPr>
          <p:nvPr>
            <p:ph idx="1"/>
          </p:nvPr>
        </p:nvSpPr>
        <p:spPr/>
        <p:txBody>
          <a:bodyPr/>
          <a:lstStyle/>
          <a:p>
            <a:r>
              <a:rPr lang="en-US" dirty="0"/>
              <a:t>Different variables will behave differently- which ones behave similarly? (same changes at the same times)</a:t>
            </a:r>
          </a:p>
          <a:p>
            <a:r>
              <a:rPr lang="en-US" dirty="0"/>
              <a:t>Do mid-simulation changes correlate between variables? Do they correlate with moments of dramatic sociopolitical change?</a:t>
            </a:r>
          </a:p>
          <a:p>
            <a:pPr lvl="1"/>
            <a:r>
              <a:rPr lang="en-US" dirty="0"/>
              <a:t>This is both a question for the empirical work and the modeling</a:t>
            </a:r>
          </a:p>
          <a:p>
            <a:r>
              <a:rPr lang="en-US" dirty="0"/>
              <a:t>Translating to the ‘properties’ of variables, e.g. </a:t>
            </a:r>
            <a:r>
              <a:rPr lang="en-US" dirty="0" err="1"/>
              <a:t>hypernymization</a:t>
            </a:r>
            <a:endParaRPr lang="en-US" dirty="0"/>
          </a:p>
        </p:txBody>
      </p:sp>
      <p:sp>
        <p:nvSpPr>
          <p:cNvPr id="4" name="Slide Number Placeholder 3">
            <a:extLst>
              <a:ext uri="{FF2B5EF4-FFF2-40B4-BE49-F238E27FC236}">
                <a16:creationId xmlns:a16="http://schemas.microsoft.com/office/drawing/2014/main" id="{4D97E846-5303-7DE2-77BD-66128A43F835}"/>
              </a:ext>
            </a:extLst>
          </p:cNvPr>
          <p:cNvSpPr>
            <a:spLocks noGrp="1"/>
          </p:cNvSpPr>
          <p:nvPr>
            <p:ph type="sldNum" sz="quarter" idx="12"/>
          </p:nvPr>
        </p:nvSpPr>
        <p:spPr/>
        <p:txBody>
          <a:bodyPr/>
          <a:lstStyle/>
          <a:p>
            <a:fld id="{5E5F50B3-4E56-49B4-8816-E7177CC0FC58}" type="slidenum">
              <a:rPr lang="en-US" smtClean="0"/>
              <a:t>33</a:t>
            </a:fld>
            <a:endParaRPr lang="en-US"/>
          </a:p>
        </p:txBody>
      </p:sp>
    </p:spTree>
    <p:extLst>
      <p:ext uri="{BB962C8B-B14F-4D97-AF65-F5344CB8AC3E}">
        <p14:creationId xmlns:p14="http://schemas.microsoft.com/office/powerpoint/2010/main" val="1496589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05BB-FEC6-6283-386C-FF086EBD560C}"/>
              </a:ext>
            </a:extLst>
          </p:cNvPr>
          <p:cNvSpPr>
            <a:spLocks noGrp="1"/>
          </p:cNvSpPr>
          <p:nvPr>
            <p:ph type="title"/>
          </p:nvPr>
        </p:nvSpPr>
        <p:spPr/>
        <p:txBody>
          <a:bodyPr/>
          <a:lstStyle/>
          <a:p>
            <a:r>
              <a:rPr lang="en-US" dirty="0"/>
              <a:t>5. The plan</a:t>
            </a:r>
          </a:p>
        </p:txBody>
      </p:sp>
      <p:sp>
        <p:nvSpPr>
          <p:cNvPr id="3" name="Text Placeholder 2">
            <a:extLst>
              <a:ext uri="{FF2B5EF4-FFF2-40B4-BE49-F238E27FC236}">
                <a16:creationId xmlns:a16="http://schemas.microsoft.com/office/drawing/2014/main" id="{5DABB101-CC00-C2A8-3408-709A36715A01}"/>
              </a:ext>
            </a:extLst>
          </p:cNvPr>
          <p:cNvSpPr>
            <a:spLocks noGrp="1"/>
          </p:cNvSpPr>
          <p:nvPr>
            <p:ph type="body" idx="1"/>
          </p:nvPr>
        </p:nvSpPr>
        <p:spPr/>
        <p:txBody>
          <a:bodyPr/>
          <a:lstStyle/>
          <a:p>
            <a:r>
              <a:rPr lang="en-US" dirty="0"/>
              <a:t>“Work I will do”</a:t>
            </a:r>
          </a:p>
        </p:txBody>
      </p:sp>
      <p:sp>
        <p:nvSpPr>
          <p:cNvPr id="4" name="Slide Number Placeholder 3">
            <a:extLst>
              <a:ext uri="{FF2B5EF4-FFF2-40B4-BE49-F238E27FC236}">
                <a16:creationId xmlns:a16="http://schemas.microsoft.com/office/drawing/2014/main" id="{7013D5B2-9818-9A19-A00D-C85A1C27D094}"/>
              </a:ext>
            </a:extLst>
          </p:cNvPr>
          <p:cNvSpPr>
            <a:spLocks noGrp="1"/>
          </p:cNvSpPr>
          <p:nvPr>
            <p:ph type="sldNum" sz="quarter" idx="12"/>
          </p:nvPr>
        </p:nvSpPr>
        <p:spPr/>
        <p:txBody>
          <a:bodyPr/>
          <a:lstStyle/>
          <a:p>
            <a:fld id="{5E5F50B3-4E56-49B4-8816-E7177CC0FC58}" type="slidenum">
              <a:rPr lang="en-US" smtClean="0"/>
              <a:t>34</a:t>
            </a:fld>
            <a:endParaRPr lang="en-US"/>
          </a:p>
        </p:txBody>
      </p:sp>
    </p:spTree>
    <p:extLst>
      <p:ext uri="{BB962C8B-B14F-4D97-AF65-F5344CB8AC3E}">
        <p14:creationId xmlns:p14="http://schemas.microsoft.com/office/powerpoint/2010/main" val="1918137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6EE4-56CC-B4CE-3668-4B8D99422058}"/>
              </a:ext>
            </a:extLst>
          </p:cNvPr>
          <p:cNvSpPr>
            <a:spLocks noGrp="1"/>
          </p:cNvSpPr>
          <p:nvPr>
            <p:ph type="title"/>
          </p:nvPr>
        </p:nvSpPr>
        <p:spPr/>
        <p:txBody>
          <a:bodyPr/>
          <a:lstStyle/>
          <a:p>
            <a:r>
              <a:rPr lang="en-US" dirty="0"/>
              <a:t>What work needs to be done?</a:t>
            </a:r>
          </a:p>
        </p:txBody>
      </p:sp>
      <p:sp>
        <p:nvSpPr>
          <p:cNvPr id="4" name="Slide Number Placeholder 3">
            <a:extLst>
              <a:ext uri="{FF2B5EF4-FFF2-40B4-BE49-F238E27FC236}">
                <a16:creationId xmlns:a16="http://schemas.microsoft.com/office/drawing/2014/main" id="{8BC1C08D-AFDB-340B-5043-F640C9F06FAA}"/>
              </a:ext>
            </a:extLst>
          </p:cNvPr>
          <p:cNvSpPr>
            <a:spLocks noGrp="1"/>
          </p:cNvSpPr>
          <p:nvPr>
            <p:ph type="sldNum" sz="quarter" idx="12"/>
          </p:nvPr>
        </p:nvSpPr>
        <p:spPr/>
        <p:txBody>
          <a:bodyPr/>
          <a:lstStyle/>
          <a:p>
            <a:fld id="{5E5F50B3-4E56-49B4-8816-E7177CC0FC58}" type="slidenum">
              <a:rPr lang="en-US" smtClean="0"/>
              <a:t>35</a:t>
            </a:fld>
            <a:endParaRPr lang="en-US"/>
          </a:p>
        </p:txBody>
      </p:sp>
      <p:sp>
        <p:nvSpPr>
          <p:cNvPr id="5" name="TextBox 4">
            <a:extLst>
              <a:ext uri="{FF2B5EF4-FFF2-40B4-BE49-F238E27FC236}">
                <a16:creationId xmlns:a16="http://schemas.microsoft.com/office/drawing/2014/main" id="{83F8A5E6-BB38-3D0D-2F2C-3C891D843682}"/>
              </a:ext>
            </a:extLst>
          </p:cNvPr>
          <p:cNvSpPr txBox="1"/>
          <p:nvPr/>
        </p:nvSpPr>
        <p:spPr>
          <a:xfrm>
            <a:off x="2013046" y="2714711"/>
            <a:ext cx="143526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Writing code</a:t>
            </a:r>
          </a:p>
        </p:txBody>
      </p:sp>
      <p:sp>
        <p:nvSpPr>
          <p:cNvPr id="6" name="TextBox 5">
            <a:extLst>
              <a:ext uri="{FF2B5EF4-FFF2-40B4-BE49-F238E27FC236}">
                <a16:creationId xmlns:a16="http://schemas.microsoft.com/office/drawing/2014/main" id="{83107F29-B125-0C02-5D74-2DF967DBC41E}"/>
              </a:ext>
            </a:extLst>
          </p:cNvPr>
          <p:cNvSpPr txBox="1"/>
          <p:nvPr/>
        </p:nvSpPr>
        <p:spPr>
          <a:xfrm>
            <a:off x="1453829" y="3655386"/>
            <a:ext cx="215430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Configuring corpora</a:t>
            </a:r>
          </a:p>
        </p:txBody>
      </p:sp>
      <p:sp>
        <p:nvSpPr>
          <p:cNvPr id="7" name="TextBox 6">
            <a:extLst>
              <a:ext uri="{FF2B5EF4-FFF2-40B4-BE49-F238E27FC236}">
                <a16:creationId xmlns:a16="http://schemas.microsoft.com/office/drawing/2014/main" id="{4874CF2F-EFFC-A74A-0384-D22F90234985}"/>
              </a:ext>
            </a:extLst>
          </p:cNvPr>
          <p:cNvSpPr txBox="1"/>
          <p:nvPr/>
        </p:nvSpPr>
        <p:spPr>
          <a:xfrm>
            <a:off x="4603520" y="3084043"/>
            <a:ext cx="165923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Gathering data</a:t>
            </a:r>
          </a:p>
        </p:txBody>
      </p:sp>
      <p:sp>
        <p:nvSpPr>
          <p:cNvPr id="8" name="TextBox 7">
            <a:extLst>
              <a:ext uri="{FF2B5EF4-FFF2-40B4-BE49-F238E27FC236}">
                <a16:creationId xmlns:a16="http://schemas.microsoft.com/office/drawing/2014/main" id="{23EFE603-6BC5-AA02-0B59-1A6B42F31DB5}"/>
              </a:ext>
            </a:extLst>
          </p:cNvPr>
          <p:cNvSpPr txBox="1"/>
          <p:nvPr/>
        </p:nvSpPr>
        <p:spPr>
          <a:xfrm>
            <a:off x="6648374" y="3556268"/>
            <a:ext cx="10983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Modeling</a:t>
            </a:r>
          </a:p>
        </p:txBody>
      </p:sp>
      <p:sp>
        <p:nvSpPr>
          <p:cNvPr id="9" name="TextBox 8">
            <a:extLst>
              <a:ext uri="{FF2B5EF4-FFF2-40B4-BE49-F238E27FC236}">
                <a16:creationId xmlns:a16="http://schemas.microsoft.com/office/drawing/2014/main" id="{974CAEF9-A6D8-BB9D-A723-9293C59BADAD}"/>
              </a:ext>
            </a:extLst>
          </p:cNvPr>
          <p:cNvSpPr txBox="1"/>
          <p:nvPr/>
        </p:nvSpPr>
        <p:spPr>
          <a:xfrm>
            <a:off x="8132369" y="2320361"/>
            <a:ext cx="24384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Correlation between variables/historical events</a:t>
            </a:r>
          </a:p>
        </p:txBody>
      </p:sp>
      <p:sp>
        <p:nvSpPr>
          <p:cNvPr id="10" name="TextBox 9">
            <a:extLst>
              <a:ext uri="{FF2B5EF4-FFF2-40B4-BE49-F238E27FC236}">
                <a16:creationId xmlns:a16="http://schemas.microsoft.com/office/drawing/2014/main" id="{A19E1044-B5AC-EBAB-D279-E4E3E2AB610A}"/>
              </a:ext>
            </a:extLst>
          </p:cNvPr>
          <p:cNvSpPr txBox="1"/>
          <p:nvPr/>
        </p:nvSpPr>
        <p:spPr>
          <a:xfrm>
            <a:off x="5569772" y="4876796"/>
            <a:ext cx="1085554"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WRITING</a:t>
            </a:r>
          </a:p>
        </p:txBody>
      </p:sp>
      <p:cxnSp>
        <p:nvCxnSpPr>
          <p:cNvPr id="12" name="Connector: Curved 11">
            <a:extLst>
              <a:ext uri="{FF2B5EF4-FFF2-40B4-BE49-F238E27FC236}">
                <a16:creationId xmlns:a16="http://schemas.microsoft.com/office/drawing/2014/main" id="{5381A678-B804-320D-ED72-00AE34C7529D}"/>
              </a:ext>
            </a:extLst>
          </p:cNvPr>
          <p:cNvCxnSpPr>
            <a:cxnSpLocks/>
            <a:stCxn id="5" idx="3"/>
            <a:endCxn id="7" idx="1"/>
          </p:cNvCxnSpPr>
          <p:nvPr/>
        </p:nvCxnSpPr>
        <p:spPr>
          <a:xfrm>
            <a:off x="3448311" y="2899377"/>
            <a:ext cx="1155209" cy="369332"/>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Curved 14">
            <a:extLst>
              <a:ext uri="{FF2B5EF4-FFF2-40B4-BE49-F238E27FC236}">
                <a16:creationId xmlns:a16="http://schemas.microsoft.com/office/drawing/2014/main" id="{612D046E-2D97-906A-3B46-84B8018501F3}"/>
              </a:ext>
            </a:extLst>
          </p:cNvPr>
          <p:cNvCxnSpPr>
            <a:stCxn id="6" idx="3"/>
            <a:endCxn id="7" idx="1"/>
          </p:cNvCxnSpPr>
          <p:nvPr/>
        </p:nvCxnSpPr>
        <p:spPr>
          <a:xfrm flipV="1">
            <a:off x="3608137" y="3268709"/>
            <a:ext cx="995383" cy="57134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Curved 16">
            <a:extLst>
              <a:ext uri="{FF2B5EF4-FFF2-40B4-BE49-F238E27FC236}">
                <a16:creationId xmlns:a16="http://schemas.microsoft.com/office/drawing/2014/main" id="{DAE31BFA-40C9-A663-8B03-2D80A46070DC}"/>
              </a:ext>
            </a:extLst>
          </p:cNvPr>
          <p:cNvCxnSpPr>
            <a:stCxn id="7" idx="3"/>
            <a:endCxn id="9" idx="1"/>
          </p:cNvCxnSpPr>
          <p:nvPr/>
        </p:nvCxnSpPr>
        <p:spPr>
          <a:xfrm flipV="1">
            <a:off x="6262757" y="2782026"/>
            <a:ext cx="1869612" cy="48668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073FC68A-0755-606F-0ABA-106AB5F1C3EC}"/>
              </a:ext>
            </a:extLst>
          </p:cNvPr>
          <p:cNvCxnSpPr>
            <a:stCxn id="7" idx="3"/>
            <a:endCxn id="8" idx="1"/>
          </p:cNvCxnSpPr>
          <p:nvPr/>
        </p:nvCxnSpPr>
        <p:spPr>
          <a:xfrm>
            <a:off x="6262757" y="3268709"/>
            <a:ext cx="385617" cy="47222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1FC9D07E-07E8-7BDF-C3A8-F630D6F4DE2C}"/>
              </a:ext>
            </a:extLst>
          </p:cNvPr>
          <p:cNvCxnSpPr>
            <a:stCxn id="8" idx="3"/>
            <a:endCxn id="9" idx="1"/>
          </p:cNvCxnSpPr>
          <p:nvPr/>
        </p:nvCxnSpPr>
        <p:spPr>
          <a:xfrm flipV="1">
            <a:off x="7746752" y="2782026"/>
            <a:ext cx="385617" cy="958908"/>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Connector: Curved 26">
            <a:extLst>
              <a:ext uri="{FF2B5EF4-FFF2-40B4-BE49-F238E27FC236}">
                <a16:creationId xmlns:a16="http://schemas.microsoft.com/office/drawing/2014/main" id="{9D53D1B9-0135-44EC-BD58-2FBCFB4C5ABF}"/>
              </a:ext>
            </a:extLst>
          </p:cNvPr>
          <p:cNvCxnSpPr>
            <a:cxnSpLocks/>
            <a:stCxn id="6" idx="2"/>
            <a:endCxn id="10" idx="1"/>
          </p:cNvCxnSpPr>
          <p:nvPr/>
        </p:nvCxnSpPr>
        <p:spPr>
          <a:xfrm rot="16200000" flipH="1">
            <a:off x="3532005" y="3023695"/>
            <a:ext cx="1036744" cy="3038789"/>
          </a:xfrm>
          <a:prstGeom prst="curvedConnector2">
            <a:avLst/>
          </a:pr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onnector: Curved 28">
            <a:extLst>
              <a:ext uri="{FF2B5EF4-FFF2-40B4-BE49-F238E27FC236}">
                <a16:creationId xmlns:a16="http://schemas.microsoft.com/office/drawing/2014/main" id="{3B67931C-74BE-604C-1666-A9E5B2081C53}"/>
              </a:ext>
            </a:extLst>
          </p:cNvPr>
          <p:cNvCxnSpPr>
            <a:cxnSpLocks/>
            <a:stCxn id="7" idx="2"/>
            <a:endCxn id="10" idx="1"/>
          </p:cNvCxnSpPr>
          <p:nvPr/>
        </p:nvCxnSpPr>
        <p:spPr>
          <a:xfrm rot="16200000" flipH="1">
            <a:off x="4697412" y="4189101"/>
            <a:ext cx="1608087" cy="136633"/>
          </a:xfrm>
          <a:prstGeom prst="curvedConnector2">
            <a:avLst/>
          </a:pr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ctor: Curved 31">
            <a:extLst>
              <a:ext uri="{FF2B5EF4-FFF2-40B4-BE49-F238E27FC236}">
                <a16:creationId xmlns:a16="http://schemas.microsoft.com/office/drawing/2014/main" id="{ED6EFD3A-3721-AC19-9039-709FC3A63860}"/>
              </a:ext>
            </a:extLst>
          </p:cNvPr>
          <p:cNvCxnSpPr>
            <a:cxnSpLocks/>
            <a:stCxn id="8" idx="2"/>
            <a:endCxn id="10" idx="3"/>
          </p:cNvCxnSpPr>
          <p:nvPr/>
        </p:nvCxnSpPr>
        <p:spPr>
          <a:xfrm rot="5400000">
            <a:off x="6358514" y="4222413"/>
            <a:ext cx="1135862" cy="542237"/>
          </a:xfrm>
          <a:prstGeom prst="curvedConnector2">
            <a:avLst/>
          </a:pr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ctor: Curved 34">
            <a:extLst>
              <a:ext uri="{FF2B5EF4-FFF2-40B4-BE49-F238E27FC236}">
                <a16:creationId xmlns:a16="http://schemas.microsoft.com/office/drawing/2014/main" id="{5BBF85AC-0154-9514-2E6F-6967E2A90115}"/>
              </a:ext>
            </a:extLst>
          </p:cNvPr>
          <p:cNvCxnSpPr>
            <a:cxnSpLocks/>
            <a:stCxn id="9" idx="2"/>
            <a:endCxn id="10" idx="3"/>
          </p:cNvCxnSpPr>
          <p:nvPr/>
        </p:nvCxnSpPr>
        <p:spPr>
          <a:xfrm rot="5400000">
            <a:off x="7094563" y="2804455"/>
            <a:ext cx="1817771" cy="2696243"/>
          </a:xfrm>
          <a:prstGeom prst="curvedConnector2">
            <a:avLst/>
          </a:pr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54652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851B-3553-D680-0CEB-5A4F2F8BA4B9}"/>
              </a:ext>
            </a:extLst>
          </p:cNvPr>
          <p:cNvSpPr>
            <a:spLocks noGrp="1"/>
          </p:cNvSpPr>
          <p:nvPr>
            <p:ph type="title"/>
          </p:nvPr>
        </p:nvSpPr>
        <p:spPr/>
        <p:txBody>
          <a:bodyPr/>
          <a:lstStyle/>
          <a:p>
            <a:r>
              <a:rPr lang="en-US" dirty="0"/>
              <a:t>Schedule and chapter outline</a:t>
            </a:r>
          </a:p>
        </p:txBody>
      </p:sp>
      <p:sp>
        <p:nvSpPr>
          <p:cNvPr id="3" name="Content Placeholder 2">
            <a:extLst>
              <a:ext uri="{FF2B5EF4-FFF2-40B4-BE49-F238E27FC236}">
                <a16:creationId xmlns:a16="http://schemas.microsoft.com/office/drawing/2014/main" id="{6B3B1EEB-CB25-0B56-17B2-10EB734240C0}"/>
              </a:ext>
            </a:extLst>
          </p:cNvPr>
          <p:cNvSpPr>
            <a:spLocks noGrp="1"/>
          </p:cNvSpPr>
          <p:nvPr>
            <p:ph idx="1"/>
          </p:nvPr>
        </p:nvSpPr>
        <p:spPr>
          <a:xfrm>
            <a:off x="838200" y="1615418"/>
            <a:ext cx="5257800" cy="4351338"/>
          </a:xfrm>
        </p:spPr>
        <p:txBody>
          <a:bodyPr>
            <a:normAutofit fontScale="47500" lnSpcReduction="20000"/>
          </a:bodyPr>
          <a:lstStyle/>
          <a:p>
            <a:pPr>
              <a:lnSpc>
                <a:spcPct val="120000"/>
              </a:lnSpc>
            </a:pPr>
            <a:r>
              <a:rPr lang="en-US" dirty="0"/>
              <a:t>Summer 2025:</a:t>
            </a:r>
          </a:p>
          <a:p>
            <a:pPr lvl="1">
              <a:lnSpc>
                <a:spcPct val="120000"/>
              </a:lnSpc>
            </a:pPr>
            <a:r>
              <a:rPr lang="en-US" dirty="0"/>
              <a:t>write Python scripts to efficiently gather distributional data</a:t>
            </a:r>
          </a:p>
          <a:p>
            <a:pPr lvl="1">
              <a:lnSpc>
                <a:spcPct val="120000"/>
              </a:lnSpc>
            </a:pPr>
            <a:r>
              <a:rPr lang="en-US" dirty="0"/>
              <a:t>prep </a:t>
            </a:r>
            <a:r>
              <a:rPr lang="en-US" dirty="0" err="1"/>
              <a:t>Mvskoke</a:t>
            </a:r>
            <a:r>
              <a:rPr lang="en-US" dirty="0"/>
              <a:t> Creek material</a:t>
            </a:r>
          </a:p>
          <a:p>
            <a:pPr lvl="1">
              <a:lnSpc>
                <a:spcPct val="120000"/>
              </a:lnSpc>
            </a:pPr>
            <a:r>
              <a:rPr lang="en-US" dirty="0"/>
              <a:t>Formatting Koasati texts from Kimball (2010)</a:t>
            </a:r>
          </a:p>
          <a:p>
            <a:pPr>
              <a:lnSpc>
                <a:spcPct val="120000"/>
              </a:lnSpc>
            </a:pPr>
            <a:r>
              <a:rPr lang="en-US" dirty="0"/>
              <a:t>Fall 2025 and Spring 2026:</a:t>
            </a:r>
          </a:p>
          <a:p>
            <a:pPr lvl="1">
              <a:lnSpc>
                <a:spcPct val="120000"/>
              </a:lnSpc>
            </a:pPr>
            <a:r>
              <a:rPr lang="en-US" dirty="0"/>
              <a:t>keep working </a:t>
            </a:r>
            <a:r>
              <a:rPr lang="en-US" dirty="0" err="1"/>
              <a:t>Mvskoke</a:t>
            </a:r>
            <a:r>
              <a:rPr lang="en-US" dirty="0"/>
              <a:t> material</a:t>
            </a:r>
          </a:p>
          <a:p>
            <a:pPr lvl="1">
              <a:lnSpc>
                <a:spcPct val="120000"/>
              </a:lnSpc>
            </a:pPr>
            <a:r>
              <a:rPr lang="en-US" dirty="0"/>
              <a:t>start gathering data that can be identified automatically</a:t>
            </a:r>
          </a:p>
          <a:p>
            <a:pPr lvl="1">
              <a:lnSpc>
                <a:spcPct val="120000"/>
              </a:lnSpc>
            </a:pPr>
            <a:r>
              <a:rPr lang="en-US" dirty="0"/>
              <a:t>manually tagging corpora for the variables that cannot be automated</a:t>
            </a:r>
          </a:p>
          <a:p>
            <a:pPr lvl="1">
              <a:lnSpc>
                <a:spcPct val="120000"/>
              </a:lnSpc>
            </a:pPr>
            <a:r>
              <a:rPr lang="en-US" dirty="0"/>
              <a:t>writing background (Chapters 3 and 4, draft of Chapter 1)</a:t>
            </a:r>
          </a:p>
          <a:p>
            <a:pPr>
              <a:lnSpc>
                <a:spcPct val="120000"/>
              </a:lnSpc>
            </a:pPr>
            <a:r>
              <a:rPr lang="en-US" dirty="0"/>
              <a:t>Summer 2026:</a:t>
            </a:r>
          </a:p>
          <a:p>
            <a:pPr lvl="1">
              <a:lnSpc>
                <a:spcPct val="120000"/>
              </a:lnSpc>
            </a:pPr>
            <a:r>
              <a:rPr lang="en-US" dirty="0"/>
              <a:t>continue gathering data</a:t>
            </a:r>
          </a:p>
          <a:p>
            <a:pPr lvl="1">
              <a:lnSpc>
                <a:spcPct val="120000"/>
              </a:lnSpc>
            </a:pPr>
            <a:r>
              <a:rPr lang="en-US" dirty="0"/>
              <a:t>finish historical profile/chapters</a:t>
            </a:r>
          </a:p>
          <a:p>
            <a:pPr>
              <a:lnSpc>
                <a:spcPct val="120000"/>
              </a:lnSpc>
            </a:pPr>
            <a:r>
              <a:rPr lang="en-US" dirty="0"/>
              <a:t>Fall 2026 and Spring 2027:</a:t>
            </a:r>
          </a:p>
          <a:p>
            <a:pPr lvl="1">
              <a:lnSpc>
                <a:spcPct val="120000"/>
              </a:lnSpc>
            </a:pPr>
            <a:r>
              <a:rPr lang="en-US" dirty="0"/>
              <a:t>(finish gathering data if necessary)</a:t>
            </a:r>
          </a:p>
          <a:p>
            <a:pPr lvl="1">
              <a:lnSpc>
                <a:spcPct val="120000"/>
              </a:lnSpc>
            </a:pPr>
            <a:r>
              <a:rPr lang="en-US" dirty="0"/>
              <a:t>modeling</a:t>
            </a:r>
          </a:p>
          <a:p>
            <a:pPr lvl="1">
              <a:lnSpc>
                <a:spcPct val="120000"/>
              </a:lnSpc>
            </a:pPr>
            <a:r>
              <a:rPr lang="en-US" dirty="0"/>
              <a:t>data analysis, writing Chapters 5-8</a:t>
            </a:r>
          </a:p>
          <a:p>
            <a:pPr lvl="1">
              <a:lnSpc>
                <a:spcPct val="120000"/>
              </a:lnSpc>
            </a:pPr>
            <a:r>
              <a:rPr lang="en-US" dirty="0"/>
              <a:t>writing the historical relation chapters (Chapters 10, 11)</a:t>
            </a:r>
          </a:p>
        </p:txBody>
      </p:sp>
      <p:sp>
        <p:nvSpPr>
          <p:cNvPr id="4" name="Slide Number Placeholder 3">
            <a:extLst>
              <a:ext uri="{FF2B5EF4-FFF2-40B4-BE49-F238E27FC236}">
                <a16:creationId xmlns:a16="http://schemas.microsoft.com/office/drawing/2014/main" id="{27D34EE2-6FE7-7913-5987-EE69D5FA42C0}"/>
              </a:ext>
            </a:extLst>
          </p:cNvPr>
          <p:cNvSpPr>
            <a:spLocks noGrp="1"/>
          </p:cNvSpPr>
          <p:nvPr>
            <p:ph type="sldNum" sz="quarter" idx="12"/>
          </p:nvPr>
        </p:nvSpPr>
        <p:spPr/>
        <p:txBody>
          <a:bodyPr/>
          <a:lstStyle/>
          <a:p>
            <a:fld id="{5E5F50B3-4E56-49B4-8816-E7177CC0FC58}" type="slidenum">
              <a:rPr lang="en-US" smtClean="0"/>
              <a:t>36</a:t>
            </a:fld>
            <a:endParaRPr lang="en-US"/>
          </a:p>
        </p:txBody>
      </p:sp>
      <p:sp>
        <p:nvSpPr>
          <p:cNvPr id="5" name="TextBox 4">
            <a:extLst>
              <a:ext uri="{FF2B5EF4-FFF2-40B4-BE49-F238E27FC236}">
                <a16:creationId xmlns:a16="http://schemas.microsoft.com/office/drawing/2014/main" id="{4A7576C3-C2E9-9880-BC1A-AFBFB31A8CC1}"/>
              </a:ext>
            </a:extLst>
          </p:cNvPr>
          <p:cNvSpPr txBox="1"/>
          <p:nvPr/>
        </p:nvSpPr>
        <p:spPr>
          <a:xfrm>
            <a:off x="6096000" y="1522027"/>
            <a:ext cx="5612524" cy="4247317"/>
          </a:xfrm>
          <a:prstGeom prst="rect">
            <a:avLst/>
          </a:prstGeom>
          <a:noFill/>
        </p:spPr>
        <p:txBody>
          <a:bodyPr wrap="square" rtlCol="0">
            <a:spAutoFit/>
          </a:bodyPr>
          <a:lstStyle/>
          <a:p>
            <a:r>
              <a:rPr lang="en-US" b="1" dirty="0"/>
              <a:t>Chapter 1- </a:t>
            </a:r>
            <a:r>
              <a:rPr lang="en-US" dirty="0"/>
              <a:t>Introduction</a:t>
            </a:r>
          </a:p>
          <a:p>
            <a:r>
              <a:rPr lang="en-US" b="1" dirty="0"/>
              <a:t>Chapter 2- </a:t>
            </a:r>
            <a:r>
              <a:rPr lang="en-US" dirty="0"/>
              <a:t>History of contact and sociopolitical change in the Southeast</a:t>
            </a:r>
          </a:p>
          <a:p>
            <a:r>
              <a:rPr lang="en-US" b="1" dirty="0"/>
              <a:t>Chapter 3- </a:t>
            </a:r>
            <a:r>
              <a:rPr lang="en-US" dirty="0"/>
              <a:t>Background [theoretical lit review]</a:t>
            </a:r>
          </a:p>
          <a:p>
            <a:r>
              <a:rPr lang="en-US" b="1" dirty="0"/>
              <a:t>Chapter 4- </a:t>
            </a:r>
            <a:r>
              <a:rPr lang="en-US" dirty="0"/>
              <a:t>Measuring granular change [build on the prospectus]</a:t>
            </a:r>
          </a:p>
          <a:p>
            <a:r>
              <a:rPr lang="en-US" b="1" dirty="0"/>
              <a:t>Chapter 5- </a:t>
            </a:r>
            <a:r>
              <a:rPr lang="en-US" dirty="0"/>
              <a:t>Trends in clausal morphology</a:t>
            </a:r>
          </a:p>
          <a:p>
            <a:r>
              <a:rPr lang="en-US" b="1" dirty="0"/>
              <a:t>Chapter 6- </a:t>
            </a:r>
            <a:r>
              <a:rPr lang="en-US" dirty="0"/>
              <a:t>Trends in the range of syntactic structures</a:t>
            </a:r>
          </a:p>
          <a:p>
            <a:r>
              <a:rPr lang="en-US" b="1" dirty="0"/>
              <a:t>Chapter 7- </a:t>
            </a:r>
            <a:r>
              <a:rPr lang="en-US" dirty="0"/>
              <a:t>Trends pertaining to hypernymy</a:t>
            </a:r>
          </a:p>
          <a:p>
            <a:r>
              <a:rPr lang="en-US" b="1" dirty="0"/>
              <a:t>Chapter 8- </a:t>
            </a:r>
            <a:r>
              <a:rPr lang="en-US" dirty="0"/>
              <a:t>Trends in borrowing [build on QP2]</a:t>
            </a:r>
          </a:p>
          <a:p>
            <a:r>
              <a:rPr lang="en-US" b="1" dirty="0"/>
              <a:t>Chapter 9- </a:t>
            </a:r>
            <a:r>
              <a:rPr lang="en-US" dirty="0"/>
              <a:t>More general conclusions from</a:t>
            </a:r>
          </a:p>
          <a:p>
            <a:r>
              <a:rPr lang="en-US" b="1" dirty="0"/>
              <a:t>Chapter 10- </a:t>
            </a:r>
            <a:r>
              <a:rPr lang="en-US" dirty="0"/>
              <a:t>Summary of genre and social class localization</a:t>
            </a:r>
          </a:p>
          <a:p>
            <a:r>
              <a:rPr lang="en-US" b="1" dirty="0"/>
              <a:t>Chapter 11- </a:t>
            </a:r>
            <a:r>
              <a:rPr lang="en-US" dirty="0"/>
              <a:t>Summary of localization within the lexicon</a:t>
            </a:r>
          </a:p>
          <a:p>
            <a:r>
              <a:rPr lang="en-US" b="1" dirty="0"/>
              <a:t>Chapter 12- </a:t>
            </a:r>
            <a:r>
              <a:rPr lang="en-US" dirty="0"/>
              <a:t>Conclusion</a:t>
            </a:r>
          </a:p>
        </p:txBody>
      </p:sp>
    </p:spTree>
    <p:extLst>
      <p:ext uri="{BB962C8B-B14F-4D97-AF65-F5344CB8AC3E}">
        <p14:creationId xmlns:p14="http://schemas.microsoft.com/office/powerpoint/2010/main" val="1820813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F439-801A-C231-6354-59A3C79F7F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70CFD0E-1258-0B9D-C392-D7E33D4AB117}"/>
              </a:ext>
            </a:extLst>
          </p:cNvPr>
          <p:cNvSpPr>
            <a:spLocks noGrp="1"/>
          </p:cNvSpPr>
          <p:nvPr>
            <p:ph idx="1"/>
          </p:nvPr>
        </p:nvSpPr>
        <p:spPr>
          <a:xfrm>
            <a:off x="838200" y="1352666"/>
            <a:ext cx="10515600" cy="4351338"/>
          </a:xfrm>
        </p:spPr>
        <p:txBody>
          <a:bodyPr>
            <a:normAutofit fontScale="40000" lnSpcReduction="20000"/>
          </a:bodyPr>
          <a:lstStyle/>
          <a:p>
            <a:r>
              <a:rPr lang="en-US" dirty="0" err="1"/>
              <a:t>Bowern</a:t>
            </a:r>
            <a:r>
              <a:rPr lang="en-US" dirty="0"/>
              <a:t>, Claire. (2012). </a:t>
            </a:r>
            <a:r>
              <a:rPr lang="en-US" i="1" dirty="0"/>
              <a:t>A Grammar of Bardi</a:t>
            </a:r>
            <a:r>
              <a:rPr lang="en-US" dirty="0"/>
              <a:t>. De Gruyter Mouton.</a:t>
            </a:r>
          </a:p>
          <a:p>
            <a:r>
              <a:rPr lang="en-US" dirty="0"/>
              <a:t>Bromham, Lindell, Russell </a:t>
            </a:r>
            <a:r>
              <a:rPr lang="en-US" dirty="0" err="1"/>
              <a:t>Dinnage</a:t>
            </a:r>
            <a:r>
              <a:rPr lang="en-US" dirty="0"/>
              <a:t>, Hedvig </a:t>
            </a:r>
            <a:r>
              <a:rPr lang="en-US" dirty="0" err="1"/>
              <a:t>Skirgard</a:t>
            </a:r>
            <a:r>
              <a:rPr lang="en-US" dirty="0"/>
              <a:t>, Andrew Ritchie, Marcel Cardillo, Felicity Meakins, Simon Greenhill, Xia Hua. (2022). “Global predictors of language endangerment and the future of linguistic diversity.” </a:t>
            </a:r>
            <a:r>
              <a:rPr lang="en-US" i="1" dirty="0"/>
              <a:t>Nature Ecology and Evolution</a:t>
            </a:r>
            <a:r>
              <a:rPr lang="en-US" dirty="0"/>
              <a:t>. Vol. 6. Pp. 163-173</a:t>
            </a:r>
          </a:p>
          <a:p>
            <a:r>
              <a:rPr lang="en-US" dirty="0"/>
              <a:t>Brown, Cecil. (1999). </a:t>
            </a:r>
            <a:r>
              <a:rPr lang="en-US" i="1" dirty="0"/>
              <a:t>Lexical Acculturation in Native American Languages</a:t>
            </a:r>
            <a:r>
              <a:rPr lang="en-US" dirty="0"/>
              <a:t>. Oxford University Press.</a:t>
            </a:r>
          </a:p>
          <a:p>
            <a:r>
              <a:rPr lang="en-US" dirty="0"/>
              <a:t>Epps, Patience. (2009). “Loanwords in Hup, a </a:t>
            </a:r>
            <a:r>
              <a:rPr lang="en-US" dirty="0" err="1"/>
              <a:t>Nadahup</a:t>
            </a:r>
            <a:r>
              <a:rPr lang="en-US" dirty="0"/>
              <a:t> language of Amazonia.” in </a:t>
            </a:r>
            <a:r>
              <a:rPr lang="en-US" i="1" dirty="0"/>
              <a:t>The loanword typology project and the world loanword database.</a:t>
            </a:r>
            <a:r>
              <a:rPr lang="en-US" dirty="0"/>
              <a:t> Eds. Martin </a:t>
            </a:r>
            <a:r>
              <a:rPr lang="en-US" dirty="0" err="1"/>
              <a:t>Haspelmath</a:t>
            </a:r>
            <a:r>
              <a:rPr lang="en-US" dirty="0"/>
              <a:t> and Uri Tadmor. De Gruyter Mouton. Pp. 992-1014.</a:t>
            </a:r>
          </a:p>
          <a:p>
            <a:r>
              <a:rPr lang="en-US" dirty="0"/>
              <a:t>Galloway, Patricia. (2009). “Choctaws at the Border of the Shatter Zone: Spheres of Exchange and Spheres of Social Value.” In </a:t>
            </a:r>
            <a:r>
              <a:rPr lang="en-US" i="1" dirty="0"/>
              <a:t>Mapping the Mississippian Shatter Zone: The Colonial Indian Slave Trade and Regional Instability in the American South</a:t>
            </a:r>
            <a:r>
              <a:rPr lang="en-US" dirty="0"/>
              <a:t>. Eds. Robbie Ethridge and Sheri M. Shuck-Hall. University of Nebraska. Pp. 333-364.</a:t>
            </a:r>
          </a:p>
          <a:p>
            <a:r>
              <a:rPr lang="en-US" dirty="0"/>
              <a:t>Haas, Mary. (1944). “Men’s and Women’s Speech in Koasati.” </a:t>
            </a:r>
            <a:r>
              <a:rPr lang="en-US" i="1" dirty="0"/>
              <a:t>Language</a:t>
            </a:r>
            <a:r>
              <a:rPr lang="en-US" dirty="0"/>
              <a:t>. Vol. 20:3. Pp. 142-149.</a:t>
            </a:r>
          </a:p>
          <a:p>
            <a:r>
              <a:rPr lang="en-US" dirty="0"/>
              <a:t>Haas, Mary. (1945). “Dialects of the Muskogee Language.” </a:t>
            </a:r>
            <a:r>
              <a:rPr lang="en-US" i="1" dirty="0"/>
              <a:t>International Journal of American Linguistics</a:t>
            </a:r>
            <a:r>
              <a:rPr lang="en-US" dirty="0"/>
              <a:t>. Vol. 11:2. Pp. 69-74.</a:t>
            </a:r>
          </a:p>
          <a:p>
            <a:r>
              <a:rPr lang="en-US" dirty="0"/>
              <a:t>Katenkamp, Seth. (2025). “Lack of prestige in use of English borrowings in nineteenth century Choctaw society.” Qualifying paper. Yale University.</a:t>
            </a:r>
          </a:p>
          <a:p>
            <a:r>
              <a:rPr lang="en-US" dirty="0"/>
              <a:t>Kirby, Simon. (1998). “Language evolution without natural selection: From vocabulary to syntax in a population of learners.” </a:t>
            </a:r>
            <a:r>
              <a:rPr lang="en-US" i="1" dirty="0"/>
              <a:t>Edinburgh Occasional Papers in Linguistics</a:t>
            </a:r>
            <a:r>
              <a:rPr lang="en-US" dirty="0"/>
              <a:t>.</a:t>
            </a:r>
          </a:p>
          <a:p>
            <a:r>
              <a:rPr lang="en-US" dirty="0" err="1"/>
              <a:t>Krifka</a:t>
            </a:r>
            <a:r>
              <a:rPr lang="en-US" dirty="0"/>
              <a:t>, Manfred. (2021). “Layers of assertive clauses: Propositions, judgements, commitments, acts.” In </a:t>
            </a:r>
            <a:r>
              <a:rPr lang="en-US" dirty="0" err="1"/>
              <a:t>P</a:t>
            </a:r>
            <a:r>
              <a:rPr lang="en-US" i="1" dirty="0" err="1"/>
              <a:t>ropositionale</a:t>
            </a:r>
            <a:r>
              <a:rPr lang="en-US" i="1" dirty="0"/>
              <a:t> </a:t>
            </a:r>
            <a:r>
              <a:rPr lang="en-US" i="1" dirty="0" err="1"/>
              <a:t>Argumente</a:t>
            </a:r>
            <a:r>
              <a:rPr lang="en-US" i="1" dirty="0"/>
              <a:t> </a:t>
            </a:r>
            <a:r>
              <a:rPr lang="en-US" i="1" dirty="0" err="1"/>
              <a:t>im</a:t>
            </a:r>
            <a:r>
              <a:rPr lang="en-US" i="1" dirty="0"/>
              <a:t> </a:t>
            </a:r>
            <a:r>
              <a:rPr lang="en-US" i="1" dirty="0" err="1"/>
              <a:t>Sprachvergleich</a:t>
            </a:r>
            <a:r>
              <a:rPr lang="en-US" i="1" dirty="0"/>
              <a:t>: </a:t>
            </a:r>
            <a:r>
              <a:rPr lang="en-US" i="1" dirty="0" err="1"/>
              <a:t>Theorie</a:t>
            </a:r>
            <a:r>
              <a:rPr lang="en-US" i="1" dirty="0"/>
              <a:t> und </a:t>
            </a:r>
            <a:r>
              <a:rPr lang="en-US" i="1" dirty="0" err="1"/>
              <a:t>Empirie</a:t>
            </a:r>
            <a:r>
              <a:rPr lang="en-US" i="1" dirty="0"/>
              <a:t>./Propositional Arguments in Cross-Linguistic Research: Theoretical and Empirical Issues. </a:t>
            </a:r>
            <a:r>
              <a:rPr lang="en-US" dirty="0"/>
              <a:t>Eds. J. M. Hartmann and A. </a:t>
            </a:r>
            <a:r>
              <a:rPr lang="en-US" dirty="0" err="1"/>
              <a:t>Wöllstein</a:t>
            </a:r>
            <a:r>
              <a:rPr lang="en-US" dirty="0"/>
              <a:t>. Gunter Narr. Pp. 1-41.</a:t>
            </a:r>
          </a:p>
          <a:p>
            <a:r>
              <a:rPr lang="en-US" dirty="0"/>
              <a:t>Meakins, Felicity, Xia Hua, Cassandra Algy, Lindell Bromham. (2019). “Birth of a contact language did not favor simplification.” </a:t>
            </a:r>
            <a:r>
              <a:rPr lang="en-US" i="1" dirty="0"/>
              <a:t>Language</a:t>
            </a:r>
            <a:r>
              <a:rPr lang="en-US" dirty="0"/>
              <a:t>. Vol. 95:2. Pp. 294-332.</a:t>
            </a:r>
          </a:p>
          <a:p>
            <a:r>
              <a:rPr lang="en-US" dirty="0"/>
              <a:t>Nichols, Johanna. (2009). “Linguistic complexity: a comprehensive definition and survey.” </a:t>
            </a:r>
            <a:r>
              <a:rPr lang="en-US" i="1" dirty="0"/>
              <a:t>Language Complexity as an Evolving Variable</a:t>
            </a:r>
            <a:r>
              <a:rPr lang="en-US" dirty="0"/>
              <a:t>. Eds. Geoffrey Sampson, David Gil, Peter Trudgill. Oxford University Press. Pp. 110-126</a:t>
            </a:r>
          </a:p>
        </p:txBody>
      </p:sp>
      <p:sp>
        <p:nvSpPr>
          <p:cNvPr id="4" name="Slide Number Placeholder 3">
            <a:extLst>
              <a:ext uri="{FF2B5EF4-FFF2-40B4-BE49-F238E27FC236}">
                <a16:creationId xmlns:a16="http://schemas.microsoft.com/office/drawing/2014/main" id="{7642D8A6-86A1-39D4-C4FA-3DE9151C834E}"/>
              </a:ext>
            </a:extLst>
          </p:cNvPr>
          <p:cNvSpPr>
            <a:spLocks noGrp="1"/>
          </p:cNvSpPr>
          <p:nvPr>
            <p:ph type="sldNum" sz="quarter" idx="12"/>
          </p:nvPr>
        </p:nvSpPr>
        <p:spPr/>
        <p:txBody>
          <a:bodyPr/>
          <a:lstStyle/>
          <a:p>
            <a:fld id="{5E5F50B3-4E56-49B4-8816-E7177CC0FC58}" type="slidenum">
              <a:rPr lang="en-US" smtClean="0"/>
              <a:t>37</a:t>
            </a:fld>
            <a:endParaRPr lang="en-US"/>
          </a:p>
        </p:txBody>
      </p:sp>
      <p:sp>
        <p:nvSpPr>
          <p:cNvPr id="5" name="TextBox 4">
            <a:extLst>
              <a:ext uri="{FF2B5EF4-FFF2-40B4-BE49-F238E27FC236}">
                <a16:creationId xmlns:a16="http://schemas.microsoft.com/office/drawing/2014/main" id="{EBA0C67E-508F-6F68-DAB2-FEB38B9B89C4}"/>
              </a:ext>
            </a:extLst>
          </p:cNvPr>
          <p:cNvSpPr txBox="1"/>
          <p:nvPr/>
        </p:nvSpPr>
        <p:spPr>
          <a:xfrm>
            <a:off x="1170589" y="5504308"/>
            <a:ext cx="9850821" cy="523220"/>
          </a:xfrm>
          <a:prstGeom prst="rect">
            <a:avLst/>
          </a:prstGeom>
          <a:noFill/>
        </p:spPr>
        <p:txBody>
          <a:bodyPr wrap="square" rtlCol="0">
            <a:spAutoFit/>
          </a:bodyPr>
          <a:lstStyle/>
          <a:p>
            <a:r>
              <a:rPr lang="en-US" sz="1400" dirty="0"/>
              <a:t>Thank you to Claire, to the folks who have agreed to be on my committee (Jason, Alejandra, and Jack), to Aaron and Jonah for building the Historical Choctaw Corpus with me, and to Finn and Mike for teaching me a lot about math in the past few weeks!</a:t>
            </a:r>
          </a:p>
        </p:txBody>
      </p:sp>
    </p:spTree>
    <p:extLst>
      <p:ext uri="{BB962C8B-B14F-4D97-AF65-F5344CB8AC3E}">
        <p14:creationId xmlns:p14="http://schemas.microsoft.com/office/powerpoint/2010/main" val="1630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EBF4-A5AA-1B5F-0D9F-7E3D4884CE98}"/>
              </a:ext>
            </a:extLst>
          </p:cNvPr>
          <p:cNvSpPr>
            <a:spLocks noGrp="1"/>
          </p:cNvSpPr>
          <p:nvPr>
            <p:ph type="title"/>
          </p:nvPr>
        </p:nvSpPr>
        <p:spPr/>
        <p:txBody>
          <a:bodyPr/>
          <a:lstStyle/>
          <a:p>
            <a:r>
              <a:rPr lang="en-US" dirty="0"/>
              <a:t>Language contact</a:t>
            </a:r>
          </a:p>
        </p:txBody>
      </p:sp>
      <p:sp>
        <p:nvSpPr>
          <p:cNvPr id="3" name="Content Placeholder 2">
            <a:extLst>
              <a:ext uri="{FF2B5EF4-FFF2-40B4-BE49-F238E27FC236}">
                <a16:creationId xmlns:a16="http://schemas.microsoft.com/office/drawing/2014/main" id="{19F01F9E-14CD-49AF-5083-CC0F615AF2FF}"/>
              </a:ext>
            </a:extLst>
          </p:cNvPr>
          <p:cNvSpPr>
            <a:spLocks noGrp="1"/>
          </p:cNvSpPr>
          <p:nvPr>
            <p:ph idx="1"/>
          </p:nvPr>
        </p:nvSpPr>
        <p:spPr/>
        <p:txBody>
          <a:bodyPr/>
          <a:lstStyle/>
          <a:p>
            <a:r>
              <a:rPr lang="en-US" dirty="0"/>
              <a:t>When different languages come into contact, a variety of language change phenomena occur:</a:t>
            </a:r>
          </a:p>
          <a:p>
            <a:pPr lvl="1"/>
            <a:r>
              <a:rPr lang="en-US" dirty="0"/>
              <a:t>Borrowing, </a:t>
            </a:r>
            <a:r>
              <a:rPr lang="en-US" dirty="0" err="1"/>
              <a:t>neologization</a:t>
            </a:r>
            <a:r>
              <a:rPr lang="en-US" dirty="0"/>
              <a:t>, morphosyntactic restructuring, language shift, creolization</a:t>
            </a:r>
          </a:p>
          <a:p>
            <a:r>
              <a:rPr lang="en-US" dirty="0"/>
              <a:t>Does a unique contact scenario </a:t>
            </a:r>
            <a:r>
              <a:rPr lang="en-US" dirty="0">
                <a:effectLst/>
              </a:rPr>
              <a:t>→ </a:t>
            </a:r>
            <a:r>
              <a:rPr lang="en-US" dirty="0"/>
              <a:t>unique language change?</a:t>
            </a:r>
          </a:p>
          <a:p>
            <a:r>
              <a:rPr lang="en-US" dirty="0"/>
              <a:t>Specifically: </a:t>
            </a:r>
            <a:r>
              <a:rPr lang="en-US" b="1" dirty="0"/>
              <a:t>What types of change do we expect in a contact ecology characterized by the dynamics of modern colonialism?</a:t>
            </a:r>
          </a:p>
        </p:txBody>
      </p:sp>
      <p:sp>
        <p:nvSpPr>
          <p:cNvPr id="4" name="Slide Number Placeholder 3">
            <a:extLst>
              <a:ext uri="{FF2B5EF4-FFF2-40B4-BE49-F238E27FC236}">
                <a16:creationId xmlns:a16="http://schemas.microsoft.com/office/drawing/2014/main" id="{AB430E90-9E0E-B500-714C-9E9CD9F1F31D}"/>
              </a:ext>
            </a:extLst>
          </p:cNvPr>
          <p:cNvSpPr>
            <a:spLocks noGrp="1"/>
          </p:cNvSpPr>
          <p:nvPr>
            <p:ph type="sldNum" sz="quarter" idx="12"/>
          </p:nvPr>
        </p:nvSpPr>
        <p:spPr/>
        <p:txBody>
          <a:bodyPr/>
          <a:lstStyle/>
          <a:p>
            <a:fld id="{5E5F50B3-4E56-49B4-8816-E7177CC0FC58}" type="slidenum">
              <a:rPr lang="en-US" smtClean="0"/>
              <a:t>4</a:t>
            </a:fld>
            <a:endParaRPr lang="en-US"/>
          </a:p>
        </p:txBody>
      </p:sp>
    </p:spTree>
    <p:extLst>
      <p:ext uri="{BB962C8B-B14F-4D97-AF65-F5344CB8AC3E}">
        <p14:creationId xmlns:p14="http://schemas.microsoft.com/office/powerpoint/2010/main" val="251693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6525-165A-A59D-2396-913487D85CB2}"/>
              </a:ext>
            </a:extLst>
          </p:cNvPr>
          <p:cNvSpPr>
            <a:spLocks noGrp="1"/>
          </p:cNvSpPr>
          <p:nvPr>
            <p:ph type="title"/>
          </p:nvPr>
        </p:nvSpPr>
        <p:spPr/>
        <p:txBody>
          <a:bodyPr/>
          <a:lstStyle/>
          <a:p>
            <a:r>
              <a:rPr lang="en-US" dirty="0"/>
              <a:t>Dynamics of modern colonialism</a:t>
            </a:r>
          </a:p>
        </p:txBody>
      </p:sp>
      <p:sp>
        <p:nvSpPr>
          <p:cNvPr id="3" name="Content Placeholder 2">
            <a:extLst>
              <a:ext uri="{FF2B5EF4-FFF2-40B4-BE49-F238E27FC236}">
                <a16:creationId xmlns:a16="http://schemas.microsoft.com/office/drawing/2014/main" id="{AF71ABF6-126B-7426-F65E-EB5C1892516E}"/>
              </a:ext>
            </a:extLst>
          </p:cNvPr>
          <p:cNvSpPr>
            <a:spLocks noGrp="1"/>
          </p:cNvSpPr>
          <p:nvPr>
            <p:ph idx="1"/>
          </p:nvPr>
        </p:nvSpPr>
        <p:spPr/>
        <p:txBody>
          <a:bodyPr>
            <a:normAutofit fontScale="92500" lnSpcReduction="10000"/>
          </a:bodyPr>
          <a:lstStyle/>
          <a:p>
            <a:r>
              <a:rPr lang="en-US" dirty="0"/>
              <a:t>Global empire </a:t>
            </a:r>
            <a:r>
              <a:rPr lang="en-US" dirty="0">
                <a:effectLst/>
              </a:rPr>
              <a:t>→</a:t>
            </a:r>
            <a:r>
              <a:rPr lang="en-US" dirty="0"/>
              <a:t> attempts at genocide and erasure</a:t>
            </a:r>
          </a:p>
          <a:p>
            <a:r>
              <a:rPr lang="en-US" dirty="0"/>
              <a:t>Capitalism </a:t>
            </a:r>
            <a:r>
              <a:rPr lang="en-US" dirty="0">
                <a:effectLst/>
              </a:rPr>
              <a:t>→</a:t>
            </a:r>
            <a:r>
              <a:rPr lang="en-US" dirty="0"/>
              <a:t> conflicting ideologies of trade/value (Galloway, 2009)</a:t>
            </a:r>
          </a:p>
          <a:p>
            <a:r>
              <a:rPr lang="en-US" dirty="0"/>
              <a:t>Industrialization </a:t>
            </a:r>
            <a:r>
              <a:rPr lang="en-US" dirty="0">
                <a:effectLst/>
              </a:rPr>
              <a:t>→</a:t>
            </a:r>
            <a:r>
              <a:rPr lang="en-US" dirty="0"/>
              <a:t> devaluing of traditional lifeways, disrupting restorative practices re ecosystem</a:t>
            </a:r>
          </a:p>
          <a:p>
            <a:pPr lvl="1"/>
            <a:r>
              <a:rPr lang="en-US" dirty="0"/>
              <a:t>Replacing previous methods of sustenance with collaborative mass production</a:t>
            </a:r>
          </a:p>
          <a:p>
            <a:pPr lvl="1"/>
            <a:r>
              <a:rPr lang="en-US" dirty="0"/>
              <a:t>New trades, fields of expertise</a:t>
            </a:r>
          </a:p>
          <a:p>
            <a:r>
              <a:rPr lang="en-US" dirty="0"/>
              <a:t>Urbanization </a:t>
            </a:r>
            <a:r>
              <a:rPr lang="en-US" dirty="0">
                <a:effectLst/>
              </a:rPr>
              <a:t>→</a:t>
            </a:r>
            <a:r>
              <a:rPr lang="en-US" dirty="0"/>
              <a:t> displacement from traditional environment, mixing of communities (Oakland, Los Angeles, Oklahoma City, etc.)</a:t>
            </a:r>
          </a:p>
          <a:p>
            <a:r>
              <a:rPr lang="en-US" dirty="0"/>
              <a:t>Mass media </a:t>
            </a:r>
            <a:r>
              <a:rPr lang="en-US" dirty="0">
                <a:effectLst/>
              </a:rPr>
              <a:t>→</a:t>
            </a:r>
            <a:r>
              <a:rPr lang="en-US" dirty="0"/>
              <a:t> increased/ubiquitous exposure to dominant language</a:t>
            </a:r>
          </a:p>
          <a:p>
            <a:pPr lvl="1"/>
            <a:r>
              <a:rPr lang="en-US" dirty="0"/>
              <a:t>Initially paired with a lack of access to that communication infrastructure for their own language</a:t>
            </a:r>
          </a:p>
          <a:p>
            <a:endParaRPr lang="en-US" dirty="0"/>
          </a:p>
        </p:txBody>
      </p:sp>
      <p:sp>
        <p:nvSpPr>
          <p:cNvPr id="4" name="Slide Number Placeholder 3">
            <a:extLst>
              <a:ext uri="{FF2B5EF4-FFF2-40B4-BE49-F238E27FC236}">
                <a16:creationId xmlns:a16="http://schemas.microsoft.com/office/drawing/2014/main" id="{38859BAA-C4AC-BEED-7A37-50AC984057A3}"/>
              </a:ext>
            </a:extLst>
          </p:cNvPr>
          <p:cNvSpPr>
            <a:spLocks noGrp="1"/>
          </p:cNvSpPr>
          <p:nvPr>
            <p:ph type="sldNum" sz="quarter" idx="12"/>
          </p:nvPr>
        </p:nvSpPr>
        <p:spPr/>
        <p:txBody>
          <a:bodyPr/>
          <a:lstStyle/>
          <a:p>
            <a:fld id="{5E5F50B3-4E56-49B4-8816-E7177CC0FC58}" type="slidenum">
              <a:rPr lang="en-US" smtClean="0"/>
              <a:t>5</a:t>
            </a:fld>
            <a:endParaRPr lang="en-US"/>
          </a:p>
        </p:txBody>
      </p:sp>
    </p:spTree>
    <p:extLst>
      <p:ext uri="{BB962C8B-B14F-4D97-AF65-F5344CB8AC3E}">
        <p14:creationId xmlns:p14="http://schemas.microsoft.com/office/powerpoint/2010/main" val="328183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207-05B0-DC70-F28B-E8AA91BB42DC}"/>
              </a:ext>
            </a:extLst>
          </p:cNvPr>
          <p:cNvSpPr>
            <a:spLocks noGrp="1"/>
          </p:cNvSpPr>
          <p:nvPr>
            <p:ph type="title"/>
          </p:nvPr>
        </p:nvSpPr>
        <p:spPr/>
        <p:txBody>
          <a:bodyPr/>
          <a:lstStyle/>
          <a:p>
            <a:r>
              <a:rPr lang="en-US" dirty="0"/>
              <a:t>Expectations/Intuitions</a:t>
            </a:r>
          </a:p>
        </p:txBody>
      </p:sp>
      <p:sp>
        <p:nvSpPr>
          <p:cNvPr id="3" name="Content Placeholder 2">
            <a:extLst>
              <a:ext uri="{FF2B5EF4-FFF2-40B4-BE49-F238E27FC236}">
                <a16:creationId xmlns:a16="http://schemas.microsoft.com/office/drawing/2014/main" id="{00C762C1-1249-C8F1-93AB-3AF53B3C57D6}"/>
              </a:ext>
            </a:extLst>
          </p:cNvPr>
          <p:cNvSpPr>
            <a:spLocks noGrp="1"/>
          </p:cNvSpPr>
          <p:nvPr>
            <p:ph idx="1"/>
          </p:nvPr>
        </p:nvSpPr>
        <p:spPr/>
        <p:txBody>
          <a:bodyPr>
            <a:normAutofit/>
          </a:bodyPr>
          <a:lstStyle/>
          <a:p>
            <a:r>
              <a:rPr lang="en-US" dirty="0"/>
              <a:t>General inundation, combined with socioeconomic incentives lead to greater proficiency in colonial L2, and more code switching</a:t>
            </a:r>
          </a:p>
          <a:p>
            <a:pPr lvl="1"/>
            <a:r>
              <a:rPr lang="en-US" dirty="0"/>
              <a:t>More borrowing</a:t>
            </a:r>
          </a:p>
          <a:p>
            <a:pPr lvl="1"/>
            <a:r>
              <a:rPr lang="en-US" dirty="0"/>
              <a:t>Resort to hypernyms to fill gaps created by the loss of infrequent lexical items</a:t>
            </a:r>
          </a:p>
          <a:p>
            <a:pPr lvl="1"/>
            <a:r>
              <a:rPr lang="en-US" dirty="0"/>
              <a:t>General language shift</a:t>
            </a:r>
          </a:p>
          <a:p>
            <a:r>
              <a:rPr lang="en-US" dirty="0"/>
              <a:t>Altered set of appropriate domains for language use</a:t>
            </a:r>
          </a:p>
          <a:p>
            <a:pPr lvl="1"/>
            <a:r>
              <a:rPr lang="en-US" dirty="0"/>
              <a:t>Non-native spatial domains: corporate environments, industrial workplaces, urban areas, locations of forced migration, etc.</a:t>
            </a:r>
          </a:p>
          <a:p>
            <a:pPr lvl="1"/>
            <a:r>
              <a:rPr lang="en-US" dirty="0"/>
              <a:t>Cessation of traditional lifeways, especially ceremonies and material culture</a:t>
            </a:r>
          </a:p>
        </p:txBody>
      </p:sp>
      <p:sp>
        <p:nvSpPr>
          <p:cNvPr id="4" name="Slide Number Placeholder 3">
            <a:extLst>
              <a:ext uri="{FF2B5EF4-FFF2-40B4-BE49-F238E27FC236}">
                <a16:creationId xmlns:a16="http://schemas.microsoft.com/office/drawing/2014/main" id="{22153A6A-C0C9-829E-CACC-2BF29C08B282}"/>
              </a:ext>
            </a:extLst>
          </p:cNvPr>
          <p:cNvSpPr>
            <a:spLocks noGrp="1"/>
          </p:cNvSpPr>
          <p:nvPr>
            <p:ph type="sldNum" sz="quarter" idx="12"/>
          </p:nvPr>
        </p:nvSpPr>
        <p:spPr/>
        <p:txBody>
          <a:bodyPr/>
          <a:lstStyle/>
          <a:p>
            <a:fld id="{5E5F50B3-4E56-49B4-8816-E7177CC0FC58}" type="slidenum">
              <a:rPr lang="en-US" smtClean="0"/>
              <a:t>6</a:t>
            </a:fld>
            <a:endParaRPr lang="en-US"/>
          </a:p>
        </p:txBody>
      </p:sp>
    </p:spTree>
    <p:extLst>
      <p:ext uri="{BB962C8B-B14F-4D97-AF65-F5344CB8AC3E}">
        <p14:creationId xmlns:p14="http://schemas.microsoft.com/office/powerpoint/2010/main" val="378807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BFEE-92A8-A84F-B729-48DF55054291}"/>
              </a:ext>
            </a:extLst>
          </p:cNvPr>
          <p:cNvSpPr>
            <a:spLocks noGrp="1"/>
          </p:cNvSpPr>
          <p:nvPr>
            <p:ph type="title"/>
          </p:nvPr>
        </p:nvSpPr>
        <p:spPr/>
        <p:txBody>
          <a:bodyPr/>
          <a:lstStyle/>
          <a:p>
            <a:r>
              <a:rPr lang="en-US" dirty="0"/>
              <a:t>Complicating those expectations</a:t>
            </a:r>
          </a:p>
        </p:txBody>
      </p:sp>
      <p:sp>
        <p:nvSpPr>
          <p:cNvPr id="3" name="Content Placeholder 2">
            <a:extLst>
              <a:ext uri="{FF2B5EF4-FFF2-40B4-BE49-F238E27FC236}">
                <a16:creationId xmlns:a16="http://schemas.microsoft.com/office/drawing/2014/main" id="{C029E096-9E48-B314-2AD3-60BC3621274A}"/>
              </a:ext>
            </a:extLst>
          </p:cNvPr>
          <p:cNvSpPr>
            <a:spLocks noGrp="1"/>
          </p:cNvSpPr>
          <p:nvPr>
            <p:ph idx="1"/>
          </p:nvPr>
        </p:nvSpPr>
        <p:spPr/>
        <p:txBody>
          <a:bodyPr>
            <a:normAutofit fontScale="85000" lnSpcReduction="20000"/>
          </a:bodyPr>
          <a:lstStyle/>
          <a:p>
            <a:r>
              <a:rPr lang="en-US" dirty="0"/>
              <a:t>Counter-examples: </a:t>
            </a:r>
          </a:p>
          <a:p>
            <a:pPr lvl="1"/>
            <a:r>
              <a:rPr lang="en-US" dirty="0"/>
              <a:t>Shift to polysynthesis in Bardi in the 20</a:t>
            </a:r>
            <a:r>
              <a:rPr lang="en-US" baseline="30000" dirty="0"/>
              <a:t>th</a:t>
            </a:r>
            <a:r>
              <a:rPr lang="en-US" dirty="0"/>
              <a:t> century (</a:t>
            </a:r>
            <a:r>
              <a:rPr lang="en-US" dirty="0" err="1"/>
              <a:t>Bowern</a:t>
            </a:r>
            <a:r>
              <a:rPr lang="en-US" dirty="0"/>
              <a:t>, 2012)</a:t>
            </a:r>
          </a:p>
          <a:p>
            <a:pPr lvl="1"/>
            <a:r>
              <a:rPr lang="en-US" dirty="0"/>
              <a:t>Borrowing prevented by language-mixing taboos (Epps, 2009)</a:t>
            </a:r>
          </a:p>
          <a:p>
            <a:pPr lvl="2"/>
            <a:r>
              <a:rPr lang="en-US" dirty="0"/>
              <a:t>Specific attitudinal factors prevent the expected change!</a:t>
            </a:r>
          </a:p>
          <a:p>
            <a:r>
              <a:rPr lang="en-US" dirty="0"/>
              <a:t>Localized effects:</a:t>
            </a:r>
          </a:p>
          <a:p>
            <a:pPr lvl="1"/>
            <a:r>
              <a:rPr lang="en-US" dirty="0"/>
              <a:t>Color with particular referents</a:t>
            </a:r>
          </a:p>
          <a:p>
            <a:pPr lvl="1"/>
            <a:r>
              <a:rPr lang="en-US" dirty="0"/>
              <a:t>Borrowing prohibited in particular social domains, e.g. ceremony</a:t>
            </a:r>
          </a:p>
          <a:p>
            <a:pPr lvl="2"/>
            <a:r>
              <a:rPr lang="en-US" dirty="0"/>
              <a:t>Prevents attrition or replacement of native vocabulary in that part of the lexicon</a:t>
            </a:r>
          </a:p>
          <a:p>
            <a:pPr lvl="1"/>
            <a:r>
              <a:rPr lang="en-US" dirty="0"/>
              <a:t>Less frequent use of borrowings in social elites (Katenkamp, 2025)</a:t>
            </a:r>
          </a:p>
          <a:p>
            <a:r>
              <a:rPr lang="en-US" dirty="0"/>
              <a:t>Revitalization/reclamation/resistance movements</a:t>
            </a:r>
          </a:p>
          <a:p>
            <a:pPr lvl="1"/>
            <a:r>
              <a:rPr lang="en-US" dirty="0"/>
              <a:t>Young people’s varieties, mixed languages, creoles complicate narratives of attrition</a:t>
            </a:r>
          </a:p>
          <a:p>
            <a:r>
              <a:rPr lang="en-US" dirty="0"/>
              <a:t>So contact-based change</a:t>
            </a:r>
          </a:p>
          <a:p>
            <a:pPr lvl="1"/>
            <a:r>
              <a:rPr lang="en-US" dirty="0"/>
              <a:t>Isn’t always either attrition or shift (better characterized as a variety of changes)</a:t>
            </a:r>
          </a:p>
          <a:p>
            <a:pPr lvl="1"/>
            <a:r>
              <a:rPr lang="en-US" dirty="0"/>
              <a:t>What happens is often determined partly by societal attitudes</a:t>
            </a:r>
          </a:p>
          <a:p>
            <a:pPr lvl="1"/>
            <a:endParaRPr lang="en-US" dirty="0"/>
          </a:p>
        </p:txBody>
      </p:sp>
      <p:sp>
        <p:nvSpPr>
          <p:cNvPr id="4" name="Slide Number Placeholder 3">
            <a:extLst>
              <a:ext uri="{FF2B5EF4-FFF2-40B4-BE49-F238E27FC236}">
                <a16:creationId xmlns:a16="http://schemas.microsoft.com/office/drawing/2014/main" id="{241A621E-27B6-6C34-9FA0-C0CEE86025B3}"/>
              </a:ext>
            </a:extLst>
          </p:cNvPr>
          <p:cNvSpPr>
            <a:spLocks noGrp="1"/>
          </p:cNvSpPr>
          <p:nvPr>
            <p:ph type="sldNum" sz="quarter" idx="12"/>
          </p:nvPr>
        </p:nvSpPr>
        <p:spPr/>
        <p:txBody>
          <a:bodyPr/>
          <a:lstStyle/>
          <a:p>
            <a:fld id="{5E5F50B3-4E56-49B4-8816-E7177CC0FC58}" type="slidenum">
              <a:rPr lang="en-US" smtClean="0"/>
              <a:t>7</a:t>
            </a:fld>
            <a:endParaRPr lang="en-US"/>
          </a:p>
        </p:txBody>
      </p:sp>
    </p:spTree>
    <p:extLst>
      <p:ext uri="{BB962C8B-B14F-4D97-AF65-F5344CB8AC3E}">
        <p14:creationId xmlns:p14="http://schemas.microsoft.com/office/powerpoint/2010/main" val="138920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3264-1F27-2A8C-B4A0-9F7D1573FF6A}"/>
              </a:ext>
            </a:extLst>
          </p:cNvPr>
          <p:cNvSpPr>
            <a:spLocks noGrp="1"/>
          </p:cNvSpPr>
          <p:nvPr>
            <p:ph type="title"/>
          </p:nvPr>
        </p:nvSpPr>
        <p:spPr/>
        <p:txBody>
          <a:bodyPr/>
          <a:lstStyle/>
          <a:p>
            <a:r>
              <a:rPr lang="en-US" dirty="0"/>
              <a:t>The big questions</a:t>
            </a:r>
          </a:p>
        </p:txBody>
      </p:sp>
      <p:sp>
        <p:nvSpPr>
          <p:cNvPr id="3" name="Content Placeholder 2">
            <a:extLst>
              <a:ext uri="{FF2B5EF4-FFF2-40B4-BE49-F238E27FC236}">
                <a16:creationId xmlns:a16="http://schemas.microsoft.com/office/drawing/2014/main" id="{CEF64E55-C7CD-B028-0D49-F66896E0F4A8}"/>
              </a:ext>
            </a:extLst>
          </p:cNvPr>
          <p:cNvSpPr>
            <a:spLocks noGrp="1"/>
          </p:cNvSpPr>
          <p:nvPr>
            <p:ph idx="1"/>
          </p:nvPr>
        </p:nvSpPr>
        <p:spPr/>
        <p:txBody>
          <a:bodyPr>
            <a:normAutofit/>
          </a:bodyPr>
          <a:lstStyle/>
          <a:p>
            <a:pPr marL="514350" indent="-514350">
              <a:buFont typeface="+mj-lt"/>
              <a:buAutoNum type="alphaLcParenR"/>
            </a:pPr>
            <a:r>
              <a:rPr lang="en-US" dirty="0"/>
              <a:t>How do speakers of Indigenous languages change their behavior in response to modern (industrial and imperial) history?</a:t>
            </a:r>
          </a:p>
          <a:p>
            <a:pPr marL="514350" indent="-514350">
              <a:buFont typeface="+mj-lt"/>
              <a:buAutoNum type="alphaLcParenR"/>
            </a:pPr>
            <a:r>
              <a:rPr lang="en-US" dirty="0"/>
              <a:t>What sorts of domain specificity (speaker subgroup, speech domain, region of the lexicon, etc.) do we see in these changes?</a:t>
            </a:r>
          </a:p>
          <a:p>
            <a:pPr marL="514350" indent="-514350">
              <a:buFont typeface="+mj-lt"/>
              <a:buAutoNum type="alphaLcParenR"/>
            </a:pPr>
            <a:r>
              <a:rPr lang="en-US" dirty="0"/>
              <a:t>How do these changes relate to individual sociopolitical events and community values, e.g. when do speakers assimilate versus dissimilate?</a:t>
            </a:r>
          </a:p>
          <a:p>
            <a:pPr marL="0" indent="0">
              <a:buNone/>
            </a:pPr>
            <a:endParaRPr lang="en-US" b="1" dirty="0"/>
          </a:p>
        </p:txBody>
      </p:sp>
      <p:sp>
        <p:nvSpPr>
          <p:cNvPr id="4" name="Slide Number Placeholder 3">
            <a:extLst>
              <a:ext uri="{FF2B5EF4-FFF2-40B4-BE49-F238E27FC236}">
                <a16:creationId xmlns:a16="http://schemas.microsoft.com/office/drawing/2014/main" id="{23253227-E1C2-83AB-56CD-968D23B4CBF5}"/>
              </a:ext>
            </a:extLst>
          </p:cNvPr>
          <p:cNvSpPr>
            <a:spLocks noGrp="1"/>
          </p:cNvSpPr>
          <p:nvPr>
            <p:ph type="sldNum" sz="quarter" idx="12"/>
          </p:nvPr>
        </p:nvSpPr>
        <p:spPr/>
        <p:txBody>
          <a:bodyPr/>
          <a:lstStyle/>
          <a:p>
            <a:fld id="{5E5F50B3-4E56-49B4-8816-E7177CC0FC58}" type="slidenum">
              <a:rPr lang="en-US" smtClean="0"/>
              <a:t>8</a:t>
            </a:fld>
            <a:endParaRPr lang="en-US"/>
          </a:p>
        </p:txBody>
      </p:sp>
    </p:spTree>
    <p:extLst>
      <p:ext uri="{BB962C8B-B14F-4D97-AF65-F5344CB8AC3E}">
        <p14:creationId xmlns:p14="http://schemas.microsoft.com/office/powerpoint/2010/main" val="397766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3215-EBEC-022B-069C-70D918B33CD5}"/>
              </a:ext>
            </a:extLst>
          </p:cNvPr>
          <p:cNvSpPr>
            <a:spLocks noGrp="1"/>
          </p:cNvSpPr>
          <p:nvPr>
            <p:ph type="title"/>
          </p:nvPr>
        </p:nvSpPr>
        <p:spPr/>
        <p:txBody>
          <a:bodyPr/>
          <a:lstStyle/>
          <a:p>
            <a:r>
              <a:rPr lang="en-US" dirty="0"/>
              <a:t>Narrowing the focus</a:t>
            </a:r>
          </a:p>
        </p:txBody>
      </p:sp>
      <p:sp>
        <p:nvSpPr>
          <p:cNvPr id="3" name="Content Placeholder 2">
            <a:extLst>
              <a:ext uri="{FF2B5EF4-FFF2-40B4-BE49-F238E27FC236}">
                <a16:creationId xmlns:a16="http://schemas.microsoft.com/office/drawing/2014/main" id="{4039143A-E7EA-5DCF-DCC5-C01380055BF5}"/>
              </a:ext>
            </a:extLst>
          </p:cNvPr>
          <p:cNvSpPr>
            <a:spLocks noGrp="1"/>
          </p:cNvSpPr>
          <p:nvPr>
            <p:ph idx="1"/>
          </p:nvPr>
        </p:nvSpPr>
        <p:spPr/>
        <p:txBody>
          <a:bodyPr>
            <a:normAutofit fontScale="92500" lnSpcReduction="20000"/>
          </a:bodyPr>
          <a:lstStyle/>
          <a:p>
            <a:r>
              <a:rPr lang="en-US" dirty="0"/>
              <a:t>The contexts and trends relevant to those questions are too varied and complicated to explore at a global scale</a:t>
            </a:r>
          </a:p>
          <a:p>
            <a:pPr lvl="1"/>
            <a:r>
              <a:rPr lang="en-US" dirty="0"/>
              <a:t>cf. Bromham et al.’s (2022) study of likelihood of endangerment as a singular variable</a:t>
            </a:r>
          </a:p>
          <a:p>
            <a:r>
              <a:rPr lang="en-US" dirty="0"/>
              <a:t>So we look at a few languages in the American South</a:t>
            </a:r>
          </a:p>
          <a:p>
            <a:r>
              <a:rPr lang="en-US" dirty="0"/>
              <a:t>Extremes of colonialism:</a:t>
            </a:r>
          </a:p>
          <a:p>
            <a:pPr lvl="1"/>
            <a:r>
              <a:rPr lang="en-US" dirty="0"/>
              <a:t>Very old European-Native American contact</a:t>
            </a:r>
          </a:p>
          <a:p>
            <a:pPr lvl="1"/>
            <a:r>
              <a:rPr lang="en-US" dirty="0"/>
              <a:t>Shatter Zone period (1540-1715) involved extensive migration, coalescence of disparate groups, and population decline</a:t>
            </a:r>
          </a:p>
          <a:p>
            <a:pPr lvl="1"/>
            <a:r>
              <a:rPr lang="en-US" dirty="0"/>
              <a:t>Small pluralistic confederacies victims of American expansion and Removal to Oklahoma</a:t>
            </a:r>
          </a:p>
          <a:p>
            <a:r>
              <a:rPr lang="en-US" dirty="0"/>
              <a:t>Indigenous groups here have similar social architecture and experiences of European contact, but there still exists cultural and historical variation between them.</a:t>
            </a:r>
          </a:p>
        </p:txBody>
      </p:sp>
      <p:sp>
        <p:nvSpPr>
          <p:cNvPr id="4" name="Slide Number Placeholder 3">
            <a:extLst>
              <a:ext uri="{FF2B5EF4-FFF2-40B4-BE49-F238E27FC236}">
                <a16:creationId xmlns:a16="http://schemas.microsoft.com/office/drawing/2014/main" id="{B1F7CA4A-6118-E011-A078-2F84B99B8B3C}"/>
              </a:ext>
            </a:extLst>
          </p:cNvPr>
          <p:cNvSpPr>
            <a:spLocks noGrp="1"/>
          </p:cNvSpPr>
          <p:nvPr>
            <p:ph type="sldNum" sz="quarter" idx="12"/>
          </p:nvPr>
        </p:nvSpPr>
        <p:spPr/>
        <p:txBody>
          <a:bodyPr/>
          <a:lstStyle/>
          <a:p>
            <a:fld id="{5E5F50B3-4E56-49B4-8816-E7177CC0FC58}" type="slidenum">
              <a:rPr lang="en-US" smtClean="0"/>
              <a:t>9</a:t>
            </a:fld>
            <a:endParaRPr lang="en-US"/>
          </a:p>
        </p:txBody>
      </p:sp>
    </p:spTree>
    <p:extLst>
      <p:ext uri="{BB962C8B-B14F-4D97-AF65-F5344CB8AC3E}">
        <p14:creationId xmlns:p14="http://schemas.microsoft.com/office/powerpoint/2010/main" val="3024624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1964</TotalTime>
  <Words>3053</Words>
  <Application>Microsoft Office PowerPoint</Application>
  <PresentationFormat>Widescreen</PresentationFormat>
  <Paragraphs>368</Paragraphs>
  <Slides>37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Aptos</vt:lpstr>
      <vt:lpstr>Aptos Display</vt:lpstr>
      <vt:lpstr>Arial</vt:lpstr>
      <vt:lpstr>Office Theme</vt:lpstr>
      <vt:lpstr>The Impacts of Modern Empire and the Languages of the American South</vt:lpstr>
      <vt:lpstr>Roadmap</vt:lpstr>
      <vt:lpstr>PowerPoint Presentation</vt:lpstr>
      <vt:lpstr>Language contact</vt:lpstr>
      <vt:lpstr>Dynamics of modern colonialism</vt:lpstr>
      <vt:lpstr>Expectations/Intuitions</vt:lpstr>
      <vt:lpstr>Complicating those expectations</vt:lpstr>
      <vt:lpstr>The big questions</vt:lpstr>
      <vt:lpstr>Narrowing the focus</vt:lpstr>
      <vt:lpstr>Specific opportunities for observation</vt:lpstr>
      <vt:lpstr>PowerPoint Presentation</vt:lpstr>
      <vt:lpstr>What exists?</vt:lpstr>
      <vt:lpstr>Basic (maximal) pipeline for prepping corpora</vt:lpstr>
      <vt:lpstr>Choctaw</vt:lpstr>
      <vt:lpstr>Sub-corpora</vt:lpstr>
      <vt:lpstr>Genres for Choctaw</vt:lpstr>
      <vt:lpstr>Unevenly attested (number of utterances)</vt:lpstr>
      <vt:lpstr>PowerPoint Presentation</vt:lpstr>
      <vt:lpstr>Variables</vt:lpstr>
      <vt:lpstr>Different types of variables</vt:lpstr>
      <vt:lpstr>Different types of variables (cont.)</vt:lpstr>
      <vt:lpstr>Axes of variation</vt:lpstr>
      <vt:lpstr>Hypernymization</vt:lpstr>
      <vt:lpstr>Anglicization</vt:lpstr>
      <vt:lpstr>Interpreting distribution</vt:lpstr>
      <vt:lpstr>PowerPoint Presentation</vt:lpstr>
      <vt:lpstr>Modeling goals:</vt:lpstr>
      <vt:lpstr>Overall structure of the model (for one variable)</vt:lpstr>
      <vt:lpstr>‘Interaction’ between individuals</vt:lpstr>
      <vt:lpstr>Some assumptions</vt:lpstr>
      <vt:lpstr>Some assumptions to change in future versions of the model</vt:lpstr>
      <vt:lpstr>Interpreting results</vt:lpstr>
      <vt:lpstr>Comparing results for different significant variables</vt:lpstr>
      <vt:lpstr>5. The plan</vt:lpstr>
      <vt:lpstr>What work needs to be done?</vt:lpstr>
      <vt:lpstr>Schedule and chapter outline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Seth Katenkamp</dc:creator>
  <cp:lastModifiedBy>Seth Katenkamp</cp:lastModifiedBy>
  <cp:revision>1</cp:revision>
  <dcterms:created xsi:type="dcterms:W3CDTF">2025-04-30T12:07:39Z</dcterms:created>
  <dcterms:modified xsi:type="dcterms:W3CDTF">2025-05-07T14:13:33Z</dcterms:modified>
</cp:coreProperties>
</file>