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c27fe19-99f9-40a7-b8a4-e484feb1c65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610ddae0c3f4096" /><Relationship Type="http://schemas.openxmlformats.org/officeDocument/2006/relationships/slideLayout" Target="/ppt/slideLayouts/slideLayout8.xml" Id="R0ad2dd2c4012454f" /><Relationship Type="http://schemas.openxmlformats.org/officeDocument/2006/relationships/hyperlink" Target="https://app.powerbi.com/groups/me/reports/8c27fe19-99f9-40a7-b8a4-e484feb1c65e/?pbi_source=PowerPoint" TargetMode="External" Id="RelId0" /><Relationship Type="http://schemas.openxmlformats.org/officeDocument/2006/relationships/image" Target="/ppt/media/image4.png" Id="imgId1444009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b937e02feac485d" /><Relationship Type="http://schemas.openxmlformats.org/officeDocument/2006/relationships/slideLayout" Target="/ppt/slideLayouts/slideLayout8.xml" Id="Ra8f21fa15a1b4bb5" /><Relationship Type="http://schemas.openxmlformats.org/officeDocument/2006/relationships/hyperlink" Target="https://app.powerbi.com/groups/me/reports/8c27fe19-99f9-40a7-b8a4-e484feb1c65e/?pbi_source=PowerPoint" TargetMode="External" Id="RelId1" /><Relationship Type="http://schemas.openxmlformats.org/officeDocument/2006/relationships/image" Target="/ppt/media/image5.png" Id="imgId1444009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 superstpre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7/3/2023 6:10:38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8/8/2022 12:26:10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ivotTable ,slicer ,lineChart ,barChart ,pieChart ,donutChart ,donut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400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unne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4400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