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0" r:id="rId3"/>
    <p:sldId id="257" r:id="rId4"/>
    <p:sldId id="269" r:id="rId5"/>
    <p:sldId id="271" r:id="rId6"/>
    <p:sldId id="258" r:id="rId7"/>
    <p:sldId id="272" r:id="rId8"/>
    <p:sldId id="259" r:id="rId9"/>
    <p:sldId id="261" r:id="rId10"/>
    <p:sldId id="273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397C87F-7C0A-4197-A3C6-25D49FEF6F53}" v="241" dt="2025-03-20T09:58:25.9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ata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rawing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0F8F99-386F-4D20-B518-20030AB8181D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CC5D33DC-1D6F-41FC-A948-585CE53D14F0}">
      <dgm:prSet/>
      <dgm:spPr/>
      <dgm:t>
        <a:bodyPr/>
        <a:lstStyle/>
        <a:p>
          <a:r>
            <a:rPr lang="en-US"/>
            <a:t>Understand what programming and C are</a:t>
          </a:r>
        </a:p>
      </dgm:t>
    </dgm:pt>
    <dgm:pt modelId="{5B6B7A8B-1055-473D-A9ED-A51DBD88B64A}" type="parTrans" cxnId="{1CDE54C6-64C4-4991-9FD6-5D796C55027F}">
      <dgm:prSet/>
      <dgm:spPr/>
      <dgm:t>
        <a:bodyPr/>
        <a:lstStyle/>
        <a:p>
          <a:endParaRPr lang="en-US"/>
        </a:p>
      </dgm:t>
    </dgm:pt>
    <dgm:pt modelId="{974B8CA5-B84B-4882-A695-B426A4B8DA8A}" type="sibTrans" cxnId="{1CDE54C6-64C4-4991-9FD6-5D796C55027F}">
      <dgm:prSet/>
      <dgm:spPr/>
      <dgm:t>
        <a:bodyPr/>
        <a:lstStyle/>
        <a:p>
          <a:endParaRPr lang="en-US"/>
        </a:p>
      </dgm:t>
    </dgm:pt>
    <dgm:pt modelId="{2DDB4D31-04F7-4E31-B2A2-F403ADC3641E}">
      <dgm:prSet/>
      <dgm:spPr/>
      <dgm:t>
        <a:bodyPr/>
        <a:lstStyle/>
        <a:p>
          <a:r>
            <a:rPr lang="en-US"/>
            <a:t>-Compile and run basic programs</a:t>
          </a:r>
        </a:p>
      </dgm:t>
    </dgm:pt>
    <dgm:pt modelId="{8B2A2702-C454-4E38-B2E3-ED5B1B9197FB}" type="parTrans" cxnId="{BA5EA43B-A813-4F38-B20A-4D451B2910E9}">
      <dgm:prSet/>
      <dgm:spPr/>
      <dgm:t>
        <a:bodyPr/>
        <a:lstStyle/>
        <a:p>
          <a:endParaRPr lang="en-US"/>
        </a:p>
      </dgm:t>
    </dgm:pt>
    <dgm:pt modelId="{E74F6479-7168-48D5-A4FE-742468988682}" type="sibTrans" cxnId="{BA5EA43B-A813-4F38-B20A-4D451B2910E9}">
      <dgm:prSet/>
      <dgm:spPr/>
      <dgm:t>
        <a:bodyPr/>
        <a:lstStyle/>
        <a:p>
          <a:endParaRPr lang="en-US"/>
        </a:p>
      </dgm:t>
    </dgm:pt>
    <dgm:pt modelId="{DE34C24D-903B-4475-8ED0-8EFCC1464141}">
      <dgm:prSet/>
      <dgm:spPr/>
      <dgm:t>
        <a:bodyPr/>
        <a:lstStyle/>
        <a:p>
          <a:r>
            <a:rPr lang="en-US"/>
            <a:t>-Understand program structure</a:t>
          </a:r>
        </a:p>
      </dgm:t>
    </dgm:pt>
    <dgm:pt modelId="{17A7B555-6EB8-431C-84DD-CD69B7AED313}" type="parTrans" cxnId="{7352A5B1-684F-44D5-9CAD-A48A20EC9C4C}">
      <dgm:prSet/>
      <dgm:spPr/>
      <dgm:t>
        <a:bodyPr/>
        <a:lstStyle/>
        <a:p>
          <a:endParaRPr lang="en-US"/>
        </a:p>
      </dgm:t>
    </dgm:pt>
    <dgm:pt modelId="{9A82E4DD-8DF4-4795-809F-088B51B30983}" type="sibTrans" cxnId="{7352A5B1-684F-44D5-9CAD-A48A20EC9C4C}">
      <dgm:prSet/>
      <dgm:spPr/>
      <dgm:t>
        <a:bodyPr/>
        <a:lstStyle/>
        <a:p>
          <a:endParaRPr lang="en-US"/>
        </a:p>
      </dgm:t>
    </dgm:pt>
    <dgm:pt modelId="{3ECB4A8C-FB82-4D6C-BB1F-AC43B0A6B4C0}">
      <dgm:prSet/>
      <dgm:spPr/>
      <dgm:t>
        <a:bodyPr/>
        <a:lstStyle/>
        <a:p>
          <a:r>
            <a:rPr lang="en-US"/>
            <a:t>-Get familiar with an IDE</a:t>
          </a:r>
        </a:p>
      </dgm:t>
    </dgm:pt>
    <dgm:pt modelId="{1E590984-410D-413E-98F2-930D3FFF94BC}" type="parTrans" cxnId="{842FAE04-220D-4830-B572-04524D3E524E}">
      <dgm:prSet/>
      <dgm:spPr/>
      <dgm:t>
        <a:bodyPr/>
        <a:lstStyle/>
        <a:p>
          <a:endParaRPr lang="en-US"/>
        </a:p>
      </dgm:t>
    </dgm:pt>
    <dgm:pt modelId="{3859669B-CFF8-4FB4-B69D-827E03BD7778}" type="sibTrans" cxnId="{842FAE04-220D-4830-B572-04524D3E524E}">
      <dgm:prSet/>
      <dgm:spPr/>
      <dgm:t>
        <a:bodyPr/>
        <a:lstStyle/>
        <a:p>
          <a:endParaRPr lang="en-US"/>
        </a:p>
      </dgm:t>
    </dgm:pt>
    <dgm:pt modelId="{72320785-FA19-41CB-8DA8-9973E29D5B2B}" type="pres">
      <dgm:prSet presAssocID="{E90F8F99-386F-4D20-B518-20030AB8181D}" presName="root" presStyleCnt="0">
        <dgm:presLayoutVars>
          <dgm:dir/>
          <dgm:resizeHandles val="exact"/>
        </dgm:presLayoutVars>
      </dgm:prSet>
      <dgm:spPr/>
    </dgm:pt>
    <dgm:pt modelId="{3FBE6FBA-E0A5-4147-89DB-2AC36A67723A}" type="pres">
      <dgm:prSet presAssocID="{E90F8F99-386F-4D20-B518-20030AB8181D}" presName="container" presStyleCnt="0">
        <dgm:presLayoutVars>
          <dgm:dir/>
          <dgm:resizeHandles val="exact"/>
        </dgm:presLayoutVars>
      </dgm:prSet>
      <dgm:spPr/>
    </dgm:pt>
    <dgm:pt modelId="{812F7197-3A06-4183-900F-133D99ED75D1}" type="pres">
      <dgm:prSet presAssocID="{CC5D33DC-1D6F-41FC-A948-585CE53D14F0}" presName="compNode" presStyleCnt="0"/>
      <dgm:spPr/>
    </dgm:pt>
    <dgm:pt modelId="{4D12AE05-4C14-4ED4-B86F-7BF3C73AFB54}" type="pres">
      <dgm:prSet presAssocID="{CC5D33DC-1D6F-41FC-A948-585CE53D14F0}" presName="iconBgRect" presStyleLbl="bgShp" presStyleIdx="0" presStyleCnt="4"/>
      <dgm:spPr/>
    </dgm:pt>
    <dgm:pt modelId="{5B5CB9D4-1AED-458B-9342-2B987633A28C}" type="pres">
      <dgm:prSet presAssocID="{CC5D33DC-1D6F-41FC-A948-585CE53D14F0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E8E55E1A-380A-4A1E-A173-213FBE7319BA}" type="pres">
      <dgm:prSet presAssocID="{CC5D33DC-1D6F-41FC-A948-585CE53D14F0}" presName="spaceRect" presStyleCnt="0"/>
      <dgm:spPr/>
    </dgm:pt>
    <dgm:pt modelId="{C4BB2E94-829A-4704-8004-024BA2F59562}" type="pres">
      <dgm:prSet presAssocID="{CC5D33DC-1D6F-41FC-A948-585CE53D14F0}" presName="textRect" presStyleLbl="revTx" presStyleIdx="0" presStyleCnt="4">
        <dgm:presLayoutVars>
          <dgm:chMax val="1"/>
          <dgm:chPref val="1"/>
        </dgm:presLayoutVars>
      </dgm:prSet>
      <dgm:spPr/>
    </dgm:pt>
    <dgm:pt modelId="{543E906D-58CF-4425-97EC-1C5FD364886D}" type="pres">
      <dgm:prSet presAssocID="{974B8CA5-B84B-4882-A695-B426A4B8DA8A}" presName="sibTrans" presStyleLbl="sibTrans2D1" presStyleIdx="0" presStyleCnt="0"/>
      <dgm:spPr/>
    </dgm:pt>
    <dgm:pt modelId="{60923410-168E-4E2C-BB69-4AFE1B0D0B84}" type="pres">
      <dgm:prSet presAssocID="{2DDB4D31-04F7-4E31-B2A2-F403ADC3641E}" presName="compNode" presStyleCnt="0"/>
      <dgm:spPr/>
    </dgm:pt>
    <dgm:pt modelId="{03EF6486-E1B9-4E8F-A9C5-E610F0FB3520}" type="pres">
      <dgm:prSet presAssocID="{2DDB4D31-04F7-4E31-B2A2-F403ADC3641E}" presName="iconBgRect" presStyleLbl="bgShp" presStyleIdx="1" presStyleCnt="4"/>
      <dgm:spPr/>
    </dgm:pt>
    <dgm:pt modelId="{F10F0951-8959-400D-BB3B-5BDD61F07D0D}" type="pres">
      <dgm:prSet presAssocID="{2DDB4D31-04F7-4E31-B2A2-F403ADC3641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8D60E874-FC7F-4D1D-B1E3-0030FD295E61}" type="pres">
      <dgm:prSet presAssocID="{2DDB4D31-04F7-4E31-B2A2-F403ADC3641E}" presName="spaceRect" presStyleCnt="0"/>
      <dgm:spPr/>
    </dgm:pt>
    <dgm:pt modelId="{7BD160F7-7097-4482-8C60-68EB03DEB6A5}" type="pres">
      <dgm:prSet presAssocID="{2DDB4D31-04F7-4E31-B2A2-F403ADC3641E}" presName="textRect" presStyleLbl="revTx" presStyleIdx="1" presStyleCnt="4">
        <dgm:presLayoutVars>
          <dgm:chMax val="1"/>
          <dgm:chPref val="1"/>
        </dgm:presLayoutVars>
      </dgm:prSet>
      <dgm:spPr/>
    </dgm:pt>
    <dgm:pt modelId="{CA50C4D2-01BD-4832-A783-9BE838BF6F3A}" type="pres">
      <dgm:prSet presAssocID="{E74F6479-7168-48D5-A4FE-742468988682}" presName="sibTrans" presStyleLbl="sibTrans2D1" presStyleIdx="0" presStyleCnt="0"/>
      <dgm:spPr/>
    </dgm:pt>
    <dgm:pt modelId="{61E1E679-52D3-42E6-A615-08167D2094E6}" type="pres">
      <dgm:prSet presAssocID="{DE34C24D-903B-4475-8ED0-8EFCC1464141}" presName="compNode" presStyleCnt="0"/>
      <dgm:spPr/>
    </dgm:pt>
    <dgm:pt modelId="{72F064AC-ECD7-4053-BB1C-B0014E93FB9F}" type="pres">
      <dgm:prSet presAssocID="{DE34C24D-903B-4475-8ED0-8EFCC1464141}" presName="iconBgRect" presStyleLbl="bgShp" presStyleIdx="2" presStyleCnt="4"/>
      <dgm:spPr/>
    </dgm:pt>
    <dgm:pt modelId="{B539877D-841B-422D-9455-A310B485BA70}" type="pres">
      <dgm:prSet presAssocID="{DE34C24D-903B-4475-8ED0-8EFCC146414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A62605A5-6BAC-4C5D-868E-E644AF28B653}" type="pres">
      <dgm:prSet presAssocID="{DE34C24D-903B-4475-8ED0-8EFCC1464141}" presName="spaceRect" presStyleCnt="0"/>
      <dgm:spPr/>
    </dgm:pt>
    <dgm:pt modelId="{D2BC2ACD-846F-40B5-B580-1E70B0151910}" type="pres">
      <dgm:prSet presAssocID="{DE34C24D-903B-4475-8ED0-8EFCC1464141}" presName="textRect" presStyleLbl="revTx" presStyleIdx="2" presStyleCnt="4">
        <dgm:presLayoutVars>
          <dgm:chMax val="1"/>
          <dgm:chPref val="1"/>
        </dgm:presLayoutVars>
      </dgm:prSet>
      <dgm:spPr/>
    </dgm:pt>
    <dgm:pt modelId="{41B78D36-1AF0-4AB3-ABD8-2CFB0E0FA81F}" type="pres">
      <dgm:prSet presAssocID="{9A82E4DD-8DF4-4795-809F-088B51B30983}" presName="sibTrans" presStyleLbl="sibTrans2D1" presStyleIdx="0" presStyleCnt="0"/>
      <dgm:spPr/>
    </dgm:pt>
    <dgm:pt modelId="{73245371-5493-4731-8898-0B989A021814}" type="pres">
      <dgm:prSet presAssocID="{3ECB4A8C-FB82-4D6C-BB1F-AC43B0A6B4C0}" presName="compNode" presStyleCnt="0"/>
      <dgm:spPr/>
    </dgm:pt>
    <dgm:pt modelId="{1001086C-05FA-4623-A22D-6F1778B4FEAD}" type="pres">
      <dgm:prSet presAssocID="{3ECB4A8C-FB82-4D6C-BB1F-AC43B0A6B4C0}" presName="iconBgRect" presStyleLbl="bgShp" presStyleIdx="3" presStyleCnt="4"/>
      <dgm:spPr/>
    </dgm:pt>
    <dgm:pt modelId="{D7E90E67-0FCE-45A5-B83E-47DC177F3790}" type="pres">
      <dgm:prSet presAssocID="{3ECB4A8C-FB82-4D6C-BB1F-AC43B0A6B4C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ployee Badge"/>
        </a:ext>
      </dgm:extLst>
    </dgm:pt>
    <dgm:pt modelId="{A696236F-975F-4E28-B9F5-C9D4D6563F4F}" type="pres">
      <dgm:prSet presAssocID="{3ECB4A8C-FB82-4D6C-BB1F-AC43B0A6B4C0}" presName="spaceRect" presStyleCnt="0"/>
      <dgm:spPr/>
    </dgm:pt>
    <dgm:pt modelId="{EBE3242D-EE90-4463-9888-6E2D43E2C271}" type="pres">
      <dgm:prSet presAssocID="{3ECB4A8C-FB82-4D6C-BB1F-AC43B0A6B4C0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842FAE04-220D-4830-B572-04524D3E524E}" srcId="{E90F8F99-386F-4D20-B518-20030AB8181D}" destId="{3ECB4A8C-FB82-4D6C-BB1F-AC43B0A6B4C0}" srcOrd="3" destOrd="0" parTransId="{1E590984-410D-413E-98F2-930D3FFF94BC}" sibTransId="{3859669B-CFF8-4FB4-B69D-827E03BD7778}"/>
    <dgm:cxn modelId="{A497C30D-6C5B-4ACE-AF75-E778035E3F4D}" type="presOf" srcId="{9A82E4DD-8DF4-4795-809F-088B51B30983}" destId="{41B78D36-1AF0-4AB3-ABD8-2CFB0E0FA81F}" srcOrd="0" destOrd="0" presId="urn:microsoft.com/office/officeart/2018/2/layout/IconCircleList"/>
    <dgm:cxn modelId="{34340414-0FFE-493B-8248-149798723B3D}" type="presOf" srcId="{E74F6479-7168-48D5-A4FE-742468988682}" destId="{CA50C4D2-01BD-4832-A783-9BE838BF6F3A}" srcOrd="0" destOrd="0" presId="urn:microsoft.com/office/officeart/2018/2/layout/IconCircleList"/>
    <dgm:cxn modelId="{BA5EA43B-A813-4F38-B20A-4D451B2910E9}" srcId="{E90F8F99-386F-4D20-B518-20030AB8181D}" destId="{2DDB4D31-04F7-4E31-B2A2-F403ADC3641E}" srcOrd="1" destOrd="0" parTransId="{8B2A2702-C454-4E38-B2E3-ED5B1B9197FB}" sibTransId="{E74F6479-7168-48D5-A4FE-742468988682}"/>
    <dgm:cxn modelId="{046ECF61-D53B-4085-B556-4AA93A1BA971}" type="presOf" srcId="{DE34C24D-903B-4475-8ED0-8EFCC1464141}" destId="{D2BC2ACD-846F-40B5-B580-1E70B0151910}" srcOrd="0" destOrd="0" presId="urn:microsoft.com/office/officeart/2018/2/layout/IconCircleList"/>
    <dgm:cxn modelId="{E244D751-B65A-41CE-9CBD-4F2480A736FC}" type="presOf" srcId="{CC5D33DC-1D6F-41FC-A948-585CE53D14F0}" destId="{C4BB2E94-829A-4704-8004-024BA2F59562}" srcOrd="0" destOrd="0" presId="urn:microsoft.com/office/officeart/2018/2/layout/IconCircleList"/>
    <dgm:cxn modelId="{2AB79F75-862B-4B5F-A3EC-F7E2479D5751}" type="presOf" srcId="{2DDB4D31-04F7-4E31-B2A2-F403ADC3641E}" destId="{7BD160F7-7097-4482-8C60-68EB03DEB6A5}" srcOrd="0" destOrd="0" presId="urn:microsoft.com/office/officeart/2018/2/layout/IconCircleList"/>
    <dgm:cxn modelId="{7B4DC28B-ED37-44CA-AEB5-37ED3992BDE8}" type="presOf" srcId="{E90F8F99-386F-4D20-B518-20030AB8181D}" destId="{72320785-FA19-41CB-8DA8-9973E29D5B2B}" srcOrd="0" destOrd="0" presId="urn:microsoft.com/office/officeart/2018/2/layout/IconCircleList"/>
    <dgm:cxn modelId="{7352A5B1-684F-44D5-9CAD-A48A20EC9C4C}" srcId="{E90F8F99-386F-4D20-B518-20030AB8181D}" destId="{DE34C24D-903B-4475-8ED0-8EFCC1464141}" srcOrd="2" destOrd="0" parTransId="{17A7B555-6EB8-431C-84DD-CD69B7AED313}" sibTransId="{9A82E4DD-8DF4-4795-809F-088B51B30983}"/>
    <dgm:cxn modelId="{60D214B3-F4ED-4DFD-81CE-C46755DC3709}" type="presOf" srcId="{974B8CA5-B84B-4882-A695-B426A4B8DA8A}" destId="{543E906D-58CF-4425-97EC-1C5FD364886D}" srcOrd="0" destOrd="0" presId="urn:microsoft.com/office/officeart/2018/2/layout/IconCircleList"/>
    <dgm:cxn modelId="{1CDE54C6-64C4-4991-9FD6-5D796C55027F}" srcId="{E90F8F99-386F-4D20-B518-20030AB8181D}" destId="{CC5D33DC-1D6F-41FC-A948-585CE53D14F0}" srcOrd="0" destOrd="0" parTransId="{5B6B7A8B-1055-473D-A9ED-A51DBD88B64A}" sibTransId="{974B8CA5-B84B-4882-A695-B426A4B8DA8A}"/>
    <dgm:cxn modelId="{895261E9-E03A-4BA2-A314-80A1800526D5}" type="presOf" srcId="{3ECB4A8C-FB82-4D6C-BB1F-AC43B0A6B4C0}" destId="{EBE3242D-EE90-4463-9888-6E2D43E2C271}" srcOrd="0" destOrd="0" presId="urn:microsoft.com/office/officeart/2018/2/layout/IconCircleList"/>
    <dgm:cxn modelId="{A1524C88-4008-4C39-A85B-999AE3B4EC54}" type="presParOf" srcId="{72320785-FA19-41CB-8DA8-9973E29D5B2B}" destId="{3FBE6FBA-E0A5-4147-89DB-2AC36A67723A}" srcOrd="0" destOrd="0" presId="urn:microsoft.com/office/officeart/2018/2/layout/IconCircleList"/>
    <dgm:cxn modelId="{571304FC-1DF7-4EBE-AA91-554342EB534F}" type="presParOf" srcId="{3FBE6FBA-E0A5-4147-89DB-2AC36A67723A}" destId="{812F7197-3A06-4183-900F-133D99ED75D1}" srcOrd="0" destOrd="0" presId="urn:microsoft.com/office/officeart/2018/2/layout/IconCircleList"/>
    <dgm:cxn modelId="{24232078-3A1E-420E-9B10-16B564618F04}" type="presParOf" srcId="{812F7197-3A06-4183-900F-133D99ED75D1}" destId="{4D12AE05-4C14-4ED4-B86F-7BF3C73AFB54}" srcOrd="0" destOrd="0" presId="urn:microsoft.com/office/officeart/2018/2/layout/IconCircleList"/>
    <dgm:cxn modelId="{833C37BF-1C18-45F8-ABBF-80030A4D48C0}" type="presParOf" srcId="{812F7197-3A06-4183-900F-133D99ED75D1}" destId="{5B5CB9D4-1AED-458B-9342-2B987633A28C}" srcOrd="1" destOrd="0" presId="urn:microsoft.com/office/officeart/2018/2/layout/IconCircleList"/>
    <dgm:cxn modelId="{6471619D-5681-42A9-8BD1-1A49FACAE5FF}" type="presParOf" srcId="{812F7197-3A06-4183-900F-133D99ED75D1}" destId="{E8E55E1A-380A-4A1E-A173-213FBE7319BA}" srcOrd="2" destOrd="0" presId="urn:microsoft.com/office/officeart/2018/2/layout/IconCircleList"/>
    <dgm:cxn modelId="{13CAECD8-AADA-4E36-94CA-6162DD5A4877}" type="presParOf" srcId="{812F7197-3A06-4183-900F-133D99ED75D1}" destId="{C4BB2E94-829A-4704-8004-024BA2F59562}" srcOrd="3" destOrd="0" presId="urn:microsoft.com/office/officeart/2018/2/layout/IconCircleList"/>
    <dgm:cxn modelId="{CD1AB4D2-905B-42D1-BCB0-F6604266E624}" type="presParOf" srcId="{3FBE6FBA-E0A5-4147-89DB-2AC36A67723A}" destId="{543E906D-58CF-4425-97EC-1C5FD364886D}" srcOrd="1" destOrd="0" presId="urn:microsoft.com/office/officeart/2018/2/layout/IconCircleList"/>
    <dgm:cxn modelId="{2A04C9E5-8333-44B5-94EF-CC52269F6A28}" type="presParOf" srcId="{3FBE6FBA-E0A5-4147-89DB-2AC36A67723A}" destId="{60923410-168E-4E2C-BB69-4AFE1B0D0B84}" srcOrd="2" destOrd="0" presId="urn:microsoft.com/office/officeart/2018/2/layout/IconCircleList"/>
    <dgm:cxn modelId="{F40F87CA-50E9-4191-96CA-ECAB803C4E5F}" type="presParOf" srcId="{60923410-168E-4E2C-BB69-4AFE1B0D0B84}" destId="{03EF6486-E1B9-4E8F-A9C5-E610F0FB3520}" srcOrd="0" destOrd="0" presId="urn:microsoft.com/office/officeart/2018/2/layout/IconCircleList"/>
    <dgm:cxn modelId="{F7C26124-4E92-4895-9CBE-22FD93B0ECC0}" type="presParOf" srcId="{60923410-168E-4E2C-BB69-4AFE1B0D0B84}" destId="{F10F0951-8959-400D-BB3B-5BDD61F07D0D}" srcOrd="1" destOrd="0" presId="urn:microsoft.com/office/officeart/2018/2/layout/IconCircleList"/>
    <dgm:cxn modelId="{3ED4343F-A29F-43E2-AAD4-37BF6149BC32}" type="presParOf" srcId="{60923410-168E-4E2C-BB69-4AFE1B0D0B84}" destId="{8D60E874-FC7F-4D1D-B1E3-0030FD295E61}" srcOrd="2" destOrd="0" presId="urn:microsoft.com/office/officeart/2018/2/layout/IconCircleList"/>
    <dgm:cxn modelId="{E3B9A4D7-1166-4C3F-97F3-71FECC604CD1}" type="presParOf" srcId="{60923410-168E-4E2C-BB69-4AFE1B0D0B84}" destId="{7BD160F7-7097-4482-8C60-68EB03DEB6A5}" srcOrd="3" destOrd="0" presId="urn:microsoft.com/office/officeart/2018/2/layout/IconCircleList"/>
    <dgm:cxn modelId="{B131AA5F-1F67-44FF-9983-2820729800EB}" type="presParOf" srcId="{3FBE6FBA-E0A5-4147-89DB-2AC36A67723A}" destId="{CA50C4D2-01BD-4832-A783-9BE838BF6F3A}" srcOrd="3" destOrd="0" presId="urn:microsoft.com/office/officeart/2018/2/layout/IconCircleList"/>
    <dgm:cxn modelId="{992C24F4-2DCB-4854-A5A7-62EC5BAB8D01}" type="presParOf" srcId="{3FBE6FBA-E0A5-4147-89DB-2AC36A67723A}" destId="{61E1E679-52D3-42E6-A615-08167D2094E6}" srcOrd="4" destOrd="0" presId="urn:microsoft.com/office/officeart/2018/2/layout/IconCircleList"/>
    <dgm:cxn modelId="{CD628D55-6BEF-4870-A867-60A75300150B}" type="presParOf" srcId="{61E1E679-52D3-42E6-A615-08167D2094E6}" destId="{72F064AC-ECD7-4053-BB1C-B0014E93FB9F}" srcOrd="0" destOrd="0" presId="urn:microsoft.com/office/officeart/2018/2/layout/IconCircleList"/>
    <dgm:cxn modelId="{278B0F01-DFBD-4E3E-899A-612AA369373C}" type="presParOf" srcId="{61E1E679-52D3-42E6-A615-08167D2094E6}" destId="{B539877D-841B-422D-9455-A310B485BA70}" srcOrd="1" destOrd="0" presId="urn:microsoft.com/office/officeart/2018/2/layout/IconCircleList"/>
    <dgm:cxn modelId="{EDA85E86-6CB4-4B34-91BF-0D2721EF3A9C}" type="presParOf" srcId="{61E1E679-52D3-42E6-A615-08167D2094E6}" destId="{A62605A5-6BAC-4C5D-868E-E644AF28B653}" srcOrd="2" destOrd="0" presId="urn:microsoft.com/office/officeart/2018/2/layout/IconCircleList"/>
    <dgm:cxn modelId="{E02944A4-BF5F-4F36-ACA9-F7BCB08102CE}" type="presParOf" srcId="{61E1E679-52D3-42E6-A615-08167D2094E6}" destId="{D2BC2ACD-846F-40B5-B580-1E70B0151910}" srcOrd="3" destOrd="0" presId="urn:microsoft.com/office/officeart/2018/2/layout/IconCircleList"/>
    <dgm:cxn modelId="{964FD8B4-D7CE-44B1-9546-5B668F327E64}" type="presParOf" srcId="{3FBE6FBA-E0A5-4147-89DB-2AC36A67723A}" destId="{41B78D36-1AF0-4AB3-ABD8-2CFB0E0FA81F}" srcOrd="5" destOrd="0" presId="urn:microsoft.com/office/officeart/2018/2/layout/IconCircleList"/>
    <dgm:cxn modelId="{CA95DA10-636B-4662-9686-992B75668551}" type="presParOf" srcId="{3FBE6FBA-E0A5-4147-89DB-2AC36A67723A}" destId="{73245371-5493-4731-8898-0B989A021814}" srcOrd="6" destOrd="0" presId="urn:microsoft.com/office/officeart/2018/2/layout/IconCircleList"/>
    <dgm:cxn modelId="{B714639F-7F11-4D2F-B632-CC93412E187A}" type="presParOf" srcId="{73245371-5493-4731-8898-0B989A021814}" destId="{1001086C-05FA-4623-A22D-6F1778B4FEAD}" srcOrd="0" destOrd="0" presId="urn:microsoft.com/office/officeart/2018/2/layout/IconCircleList"/>
    <dgm:cxn modelId="{FE7B5B7F-4D5F-4F69-9A90-C689109149E0}" type="presParOf" srcId="{73245371-5493-4731-8898-0B989A021814}" destId="{D7E90E67-0FCE-45A5-B83E-47DC177F3790}" srcOrd="1" destOrd="0" presId="urn:microsoft.com/office/officeart/2018/2/layout/IconCircleList"/>
    <dgm:cxn modelId="{E24BB9FB-7F78-43A4-91C4-958ED4B8EA4F}" type="presParOf" srcId="{73245371-5493-4731-8898-0B989A021814}" destId="{A696236F-975F-4E28-B9F5-C9D4D6563F4F}" srcOrd="2" destOrd="0" presId="urn:microsoft.com/office/officeart/2018/2/layout/IconCircleList"/>
    <dgm:cxn modelId="{5BEC370D-BC37-44A8-B736-C45326CA4CBC}" type="presParOf" srcId="{73245371-5493-4731-8898-0B989A021814}" destId="{EBE3242D-EE90-4463-9888-6E2D43E2C271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6B71E94-91BA-4561-8C87-DAEB366CDA5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6E4072AD-F4EA-4326-9556-05F88F09F387}">
      <dgm:prSet/>
      <dgm:spPr/>
      <dgm:t>
        <a:bodyPr/>
        <a:lstStyle/>
        <a:p>
          <a:r>
            <a:rPr lang="en-US"/>
            <a:t>Have you ever tried calculating your expenses, average marks, or simple interest manually?</a:t>
          </a:r>
        </a:p>
      </dgm:t>
    </dgm:pt>
    <dgm:pt modelId="{186C352D-A393-4868-BD48-9CF2E1F7CD47}" type="parTrans" cxnId="{81BE726C-95FF-40CA-8D40-5AEAE280E9C8}">
      <dgm:prSet/>
      <dgm:spPr/>
      <dgm:t>
        <a:bodyPr/>
        <a:lstStyle/>
        <a:p>
          <a:endParaRPr lang="en-US"/>
        </a:p>
      </dgm:t>
    </dgm:pt>
    <dgm:pt modelId="{C2DF48A0-401F-4DEF-953C-9AD9DF60FEDA}" type="sibTrans" cxnId="{81BE726C-95FF-40CA-8D40-5AEAE280E9C8}">
      <dgm:prSet/>
      <dgm:spPr/>
      <dgm:t>
        <a:bodyPr/>
        <a:lstStyle/>
        <a:p>
          <a:endParaRPr lang="en-US"/>
        </a:p>
      </dgm:t>
    </dgm:pt>
    <dgm:pt modelId="{A466582E-7723-4E03-AF75-EA6A24CFA6D7}">
      <dgm:prSet/>
      <dgm:spPr/>
      <dgm:t>
        <a:bodyPr/>
        <a:lstStyle/>
        <a:p>
          <a:r>
            <a:rPr lang="en-US"/>
            <a:t>What if I told you, you could make the computer do all that in milliseconds?</a:t>
          </a:r>
        </a:p>
      </dgm:t>
    </dgm:pt>
    <dgm:pt modelId="{FF80D6DD-5B02-4AD6-8495-24A0EC0177F7}" type="parTrans" cxnId="{F45D5FFC-0AE1-4675-8E29-345F8CA6271D}">
      <dgm:prSet/>
      <dgm:spPr/>
      <dgm:t>
        <a:bodyPr/>
        <a:lstStyle/>
        <a:p>
          <a:endParaRPr lang="en-US"/>
        </a:p>
      </dgm:t>
    </dgm:pt>
    <dgm:pt modelId="{4ABECE14-1320-46C7-9B47-BCE75B36DFFA}" type="sibTrans" cxnId="{F45D5FFC-0AE1-4675-8E29-345F8CA6271D}">
      <dgm:prSet/>
      <dgm:spPr/>
      <dgm:t>
        <a:bodyPr/>
        <a:lstStyle/>
        <a:p>
          <a:endParaRPr lang="en-US"/>
        </a:p>
      </dgm:t>
    </dgm:pt>
    <dgm:pt modelId="{E1E1CF93-04C4-44F0-9B7B-93F8B6A5E985}">
      <dgm:prSet/>
      <dgm:spPr/>
      <dgm:t>
        <a:bodyPr/>
        <a:lstStyle/>
        <a:p>
          <a:r>
            <a:rPr lang="en-US"/>
            <a:t>Today we will learn how to make a computer do calculations using C programming.</a:t>
          </a:r>
        </a:p>
      </dgm:t>
    </dgm:pt>
    <dgm:pt modelId="{C6F44314-C11E-4F6D-A6B8-66018D9211ED}" type="parTrans" cxnId="{F1EFB9F9-DE74-47D9-AD55-B6819B0E07C5}">
      <dgm:prSet/>
      <dgm:spPr/>
      <dgm:t>
        <a:bodyPr/>
        <a:lstStyle/>
        <a:p>
          <a:endParaRPr lang="en-US"/>
        </a:p>
      </dgm:t>
    </dgm:pt>
    <dgm:pt modelId="{8407EE34-E4E5-4CB0-9137-ED83995A71BA}" type="sibTrans" cxnId="{F1EFB9F9-DE74-47D9-AD55-B6819B0E07C5}">
      <dgm:prSet/>
      <dgm:spPr/>
      <dgm:t>
        <a:bodyPr/>
        <a:lstStyle/>
        <a:p>
          <a:endParaRPr lang="en-US"/>
        </a:p>
      </dgm:t>
    </dgm:pt>
    <dgm:pt modelId="{AA6C575B-32D9-4EC1-BEB3-B6DBBD4C33E0}" type="pres">
      <dgm:prSet presAssocID="{C6B71E94-91BA-4561-8C87-DAEB366CDA56}" presName="root" presStyleCnt="0">
        <dgm:presLayoutVars>
          <dgm:dir/>
          <dgm:resizeHandles val="exact"/>
        </dgm:presLayoutVars>
      </dgm:prSet>
      <dgm:spPr/>
    </dgm:pt>
    <dgm:pt modelId="{A00C410C-CA07-4551-8C65-BEDD8C2BC2C5}" type="pres">
      <dgm:prSet presAssocID="{6E4072AD-F4EA-4326-9556-05F88F09F387}" presName="compNode" presStyleCnt="0"/>
      <dgm:spPr/>
    </dgm:pt>
    <dgm:pt modelId="{15913FCF-5AFB-46C3-89CD-BBD7B5B1D330}" type="pres">
      <dgm:prSet presAssocID="{6E4072AD-F4EA-4326-9556-05F88F09F387}" presName="bgRect" presStyleLbl="bgShp" presStyleIdx="0" presStyleCnt="3"/>
      <dgm:spPr/>
    </dgm:pt>
    <dgm:pt modelId="{2C778CEB-5CC6-4A94-89DF-92C2196D7B73}" type="pres">
      <dgm:prSet presAssocID="{6E4072AD-F4EA-4326-9556-05F88F09F38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thematics"/>
        </a:ext>
      </dgm:extLst>
    </dgm:pt>
    <dgm:pt modelId="{68D41E5F-4866-4280-A167-5F84D8344ABB}" type="pres">
      <dgm:prSet presAssocID="{6E4072AD-F4EA-4326-9556-05F88F09F387}" presName="spaceRect" presStyleCnt="0"/>
      <dgm:spPr/>
    </dgm:pt>
    <dgm:pt modelId="{9448B1D0-28A3-4EB7-AE8F-025327357CD5}" type="pres">
      <dgm:prSet presAssocID="{6E4072AD-F4EA-4326-9556-05F88F09F387}" presName="parTx" presStyleLbl="revTx" presStyleIdx="0" presStyleCnt="3">
        <dgm:presLayoutVars>
          <dgm:chMax val="0"/>
          <dgm:chPref val="0"/>
        </dgm:presLayoutVars>
      </dgm:prSet>
      <dgm:spPr/>
    </dgm:pt>
    <dgm:pt modelId="{11E2BBC6-FD39-4E94-BB6E-09900CD0B287}" type="pres">
      <dgm:prSet presAssocID="{C2DF48A0-401F-4DEF-953C-9AD9DF60FEDA}" presName="sibTrans" presStyleCnt="0"/>
      <dgm:spPr/>
    </dgm:pt>
    <dgm:pt modelId="{884F050D-3760-463B-A62D-5AAFF954661E}" type="pres">
      <dgm:prSet presAssocID="{A466582E-7723-4E03-AF75-EA6A24CFA6D7}" presName="compNode" presStyleCnt="0"/>
      <dgm:spPr/>
    </dgm:pt>
    <dgm:pt modelId="{4E37171A-244C-4555-9A7C-FF7D33A8338F}" type="pres">
      <dgm:prSet presAssocID="{A466582E-7723-4E03-AF75-EA6A24CFA6D7}" presName="bgRect" presStyleLbl="bgShp" presStyleIdx="1" presStyleCnt="3"/>
      <dgm:spPr/>
    </dgm:pt>
    <dgm:pt modelId="{89713A74-0ED0-4D83-8BC3-81CD53B1E193}" type="pres">
      <dgm:prSet presAssocID="{A466582E-7723-4E03-AF75-EA6A24CFA6D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1C8E87D6-2899-4F33-900D-ADCBAF781414}" type="pres">
      <dgm:prSet presAssocID="{A466582E-7723-4E03-AF75-EA6A24CFA6D7}" presName="spaceRect" presStyleCnt="0"/>
      <dgm:spPr/>
    </dgm:pt>
    <dgm:pt modelId="{7B31E8A0-51A8-4BD3-AC13-0DEFDCE2C2F7}" type="pres">
      <dgm:prSet presAssocID="{A466582E-7723-4E03-AF75-EA6A24CFA6D7}" presName="parTx" presStyleLbl="revTx" presStyleIdx="1" presStyleCnt="3">
        <dgm:presLayoutVars>
          <dgm:chMax val="0"/>
          <dgm:chPref val="0"/>
        </dgm:presLayoutVars>
      </dgm:prSet>
      <dgm:spPr/>
    </dgm:pt>
    <dgm:pt modelId="{77D13CD0-E4CD-496D-9B93-6B787EEE5E55}" type="pres">
      <dgm:prSet presAssocID="{4ABECE14-1320-46C7-9B47-BCE75B36DFFA}" presName="sibTrans" presStyleCnt="0"/>
      <dgm:spPr/>
    </dgm:pt>
    <dgm:pt modelId="{D7D88D4A-F322-4322-A2FA-DFD731535B8F}" type="pres">
      <dgm:prSet presAssocID="{E1E1CF93-04C4-44F0-9B7B-93F8B6A5E985}" presName="compNode" presStyleCnt="0"/>
      <dgm:spPr/>
    </dgm:pt>
    <dgm:pt modelId="{7F0A2835-3807-4B51-B38E-8D4F166A85AB}" type="pres">
      <dgm:prSet presAssocID="{E1E1CF93-04C4-44F0-9B7B-93F8B6A5E985}" presName="bgRect" presStyleLbl="bgShp" presStyleIdx="2" presStyleCnt="3"/>
      <dgm:spPr/>
    </dgm:pt>
    <dgm:pt modelId="{91199FDF-29E8-4B97-8ACC-20BD36EAB43B}" type="pres">
      <dgm:prSet presAssocID="{E1E1CF93-04C4-44F0-9B7B-93F8B6A5E98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621A3D16-BB3C-4DA6-91D9-5B4D2C9463E7}" type="pres">
      <dgm:prSet presAssocID="{E1E1CF93-04C4-44F0-9B7B-93F8B6A5E985}" presName="spaceRect" presStyleCnt="0"/>
      <dgm:spPr/>
    </dgm:pt>
    <dgm:pt modelId="{3C789188-326F-447C-91B1-4205056943FD}" type="pres">
      <dgm:prSet presAssocID="{E1E1CF93-04C4-44F0-9B7B-93F8B6A5E985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5D7E6662-E72E-4676-9283-DDAB4ECD2ED3}" type="presOf" srcId="{C6B71E94-91BA-4561-8C87-DAEB366CDA56}" destId="{AA6C575B-32D9-4EC1-BEB3-B6DBBD4C33E0}" srcOrd="0" destOrd="0" presId="urn:microsoft.com/office/officeart/2018/2/layout/IconVerticalSolidList"/>
    <dgm:cxn modelId="{21E91E68-339E-45EB-B453-2AD7CA8539F2}" type="presOf" srcId="{A466582E-7723-4E03-AF75-EA6A24CFA6D7}" destId="{7B31E8A0-51A8-4BD3-AC13-0DEFDCE2C2F7}" srcOrd="0" destOrd="0" presId="urn:microsoft.com/office/officeart/2018/2/layout/IconVerticalSolidList"/>
    <dgm:cxn modelId="{81BE726C-95FF-40CA-8D40-5AEAE280E9C8}" srcId="{C6B71E94-91BA-4561-8C87-DAEB366CDA56}" destId="{6E4072AD-F4EA-4326-9556-05F88F09F387}" srcOrd="0" destOrd="0" parTransId="{186C352D-A393-4868-BD48-9CF2E1F7CD47}" sibTransId="{C2DF48A0-401F-4DEF-953C-9AD9DF60FEDA}"/>
    <dgm:cxn modelId="{63A00D52-0698-4D00-B8F6-07BF80409D40}" type="presOf" srcId="{E1E1CF93-04C4-44F0-9B7B-93F8B6A5E985}" destId="{3C789188-326F-447C-91B1-4205056943FD}" srcOrd="0" destOrd="0" presId="urn:microsoft.com/office/officeart/2018/2/layout/IconVerticalSolidList"/>
    <dgm:cxn modelId="{B53360F2-57E8-43BA-B82B-AD40C762AE84}" type="presOf" srcId="{6E4072AD-F4EA-4326-9556-05F88F09F387}" destId="{9448B1D0-28A3-4EB7-AE8F-025327357CD5}" srcOrd="0" destOrd="0" presId="urn:microsoft.com/office/officeart/2018/2/layout/IconVerticalSolidList"/>
    <dgm:cxn modelId="{F1EFB9F9-DE74-47D9-AD55-B6819B0E07C5}" srcId="{C6B71E94-91BA-4561-8C87-DAEB366CDA56}" destId="{E1E1CF93-04C4-44F0-9B7B-93F8B6A5E985}" srcOrd="2" destOrd="0" parTransId="{C6F44314-C11E-4F6D-A6B8-66018D9211ED}" sibTransId="{8407EE34-E4E5-4CB0-9137-ED83995A71BA}"/>
    <dgm:cxn modelId="{F45D5FFC-0AE1-4675-8E29-345F8CA6271D}" srcId="{C6B71E94-91BA-4561-8C87-DAEB366CDA56}" destId="{A466582E-7723-4E03-AF75-EA6A24CFA6D7}" srcOrd="1" destOrd="0" parTransId="{FF80D6DD-5B02-4AD6-8495-24A0EC0177F7}" sibTransId="{4ABECE14-1320-46C7-9B47-BCE75B36DFFA}"/>
    <dgm:cxn modelId="{AB5BB5AE-EAF4-4655-8596-5089DBC819F3}" type="presParOf" srcId="{AA6C575B-32D9-4EC1-BEB3-B6DBBD4C33E0}" destId="{A00C410C-CA07-4551-8C65-BEDD8C2BC2C5}" srcOrd="0" destOrd="0" presId="urn:microsoft.com/office/officeart/2018/2/layout/IconVerticalSolidList"/>
    <dgm:cxn modelId="{FE9BD167-9B48-46B8-994A-B050B22B1DE3}" type="presParOf" srcId="{A00C410C-CA07-4551-8C65-BEDD8C2BC2C5}" destId="{15913FCF-5AFB-46C3-89CD-BBD7B5B1D330}" srcOrd="0" destOrd="0" presId="urn:microsoft.com/office/officeart/2018/2/layout/IconVerticalSolidList"/>
    <dgm:cxn modelId="{FF6B0B1F-1DBB-4695-A010-3AF2F88BA36D}" type="presParOf" srcId="{A00C410C-CA07-4551-8C65-BEDD8C2BC2C5}" destId="{2C778CEB-5CC6-4A94-89DF-92C2196D7B73}" srcOrd="1" destOrd="0" presId="urn:microsoft.com/office/officeart/2018/2/layout/IconVerticalSolidList"/>
    <dgm:cxn modelId="{18BB7C8B-437B-4290-A56F-921AC87A61F0}" type="presParOf" srcId="{A00C410C-CA07-4551-8C65-BEDD8C2BC2C5}" destId="{68D41E5F-4866-4280-A167-5F84D8344ABB}" srcOrd="2" destOrd="0" presId="urn:microsoft.com/office/officeart/2018/2/layout/IconVerticalSolidList"/>
    <dgm:cxn modelId="{FB177CD1-5252-492E-B674-07EBC767BA3F}" type="presParOf" srcId="{A00C410C-CA07-4551-8C65-BEDD8C2BC2C5}" destId="{9448B1D0-28A3-4EB7-AE8F-025327357CD5}" srcOrd="3" destOrd="0" presId="urn:microsoft.com/office/officeart/2018/2/layout/IconVerticalSolidList"/>
    <dgm:cxn modelId="{CACFFAC9-F7BB-48FD-B40A-6996E9A9EEBF}" type="presParOf" srcId="{AA6C575B-32D9-4EC1-BEB3-B6DBBD4C33E0}" destId="{11E2BBC6-FD39-4E94-BB6E-09900CD0B287}" srcOrd="1" destOrd="0" presId="urn:microsoft.com/office/officeart/2018/2/layout/IconVerticalSolidList"/>
    <dgm:cxn modelId="{509CD885-389A-4E40-B0DC-238B9873FF74}" type="presParOf" srcId="{AA6C575B-32D9-4EC1-BEB3-B6DBBD4C33E0}" destId="{884F050D-3760-463B-A62D-5AAFF954661E}" srcOrd="2" destOrd="0" presId="urn:microsoft.com/office/officeart/2018/2/layout/IconVerticalSolidList"/>
    <dgm:cxn modelId="{9514ADB5-D23B-4D19-AABE-7449FABCA005}" type="presParOf" srcId="{884F050D-3760-463B-A62D-5AAFF954661E}" destId="{4E37171A-244C-4555-9A7C-FF7D33A8338F}" srcOrd="0" destOrd="0" presId="urn:microsoft.com/office/officeart/2018/2/layout/IconVerticalSolidList"/>
    <dgm:cxn modelId="{5E79DB38-168A-419A-BAFE-8342BC02C1EC}" type="presParOf" srcId="{884F050D-3760-463B-A62D-5AAFF954661E}" destId="{89713A74-0ED0-4D83-8BC3-81CD53B1E193}" srcOrd="1" destOrd="0" presId="urn:microsoft.com/office/officeart/2018/2/layout/IconVerticalSolidList"/>
    <dgm:cxn modelId="{BB4557D9-47D1-4152-9A81-D47E5C9C2C4E}" type="presParOf" srcId="{884F050D-3760-463B-A62D-5AAFF954661E}" destId="{1C8E87D6-2899-4F33-900D-ADCBAF781414}" srcOrd="2" destOrd="0" presId="urn:microsoft.com/office/officeart/2018/2/layout/IconVerticalSolidList"/>
    <dgm:cxn modelId="{BF09E503-6BAE-409E-A433-6F99DFBAA28B}" type="presParOf" srcId="{884F050D-3760-463B-A62D-5AAFF954661E}" destId="{7B31E8A0-51A8-4BD3-AC13-0DEFDCE2C2F7}" srcOrd="3" destOrd="0" presId="urn:microsoft.com/office/officeart/2018/2/layout/IconVerticalSolidList"/>
    <dgm:cxn modelId="{B91594DF-D859-4BBF-8512-4AD53E89CCBB}" type="presParOf" srcId="{AA6C575B-32D9-4EC1-BEB3-B6DBBD4C33E0}" destId="{77D13CD0-E4CD-496D-9B93-6B787EEE5E55}" srcOrd="3" destOrd="0" presId="urn:microsoft.com/office/officeart/2018/2/layout/IconVerticalSolidList"/>
    <dgm:cxn modelId="{A1C6F953-42BC-4076-AB81-691DE639A958}" type="presParOf" srcId="{AA6C575B-32D9-4EC1-BEB3-B6DBBD4C33E0}" destId="{D7D88D4A-F322-4322-A2FA-DFD731535B8F}" srcOrd="4" destOrd="0" presId="urn:microsoft.com/office/officeart/2018/2/layout/IconVerticalSolidList"/>
    <dgm:cxn modelId="{137A83B5-F111-46B0-84BC-CA34225173C9}" type="presParOf" srcId="{D7D88D4A-F322-4322-A2FA-DFD731535B8F}" destId="{7F0A2835-3807-4B51-B38E-8D4F166A85AB}" srcOrd="0" destOrd="0" presId="urn:microsoft.com/office/officeart/2018/2/layout/IconVerticalSolidList"/>
    <dgm:cxn modelId="{D9955B27-3C40-4BEB-8530-75DE2DEA284A}" type="presParOf" srcId="{D7D88D4A-F322-4322-A2FA-DFD731535B8F}" destId="{91199FDF-29E8-4B97-8ACC-20BD36EAB43B}" srcOrd="1" destOrd="0" presId="urn:microsoft.com/office/officeart/2018/2/layout/IconVerticalSolidList"/>
    <dgm:cxn modelId="{E80849F4-6DF4-4157-8E7C-EB311F9A7915}" type="presParOf" srcId="{D7D88D4A-F322-4322-A2FA-DFD731535B8F}" destId="{621A3D16-BB3C-4DA6-91D9-5B4D2C9463E7}" srcOrd="2" destOrd="0" presId="urn:microsoft.com/office/officeart/2018/2/layout/IconVerticalSolidList"/>
    <dgm:cxn modelId="{46A38CFC-F060-4525-A7CE-ECFA55530399}" type="presParOf" srcId="{D7D88D4A-F322-4322-A2FA-DFD731535B8F}" destId="{3C789188-326F-447C-91B1-4205056943F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D7D221C-052A-4369-BCBD-B779841A973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67CB10D-C8DD-4644-8788-60B3244BECBB}">
      <dgm:prSet/>
      <dgm:spPr/>
      <dgm:t>
        <a:bodyPr/>
        <a:lstStyle/>
        <a:p>
          <a:r>
            <a:rPr lang="en-GB"/>
            <a:t>Pseudocode and Flowcharts are tools for algorithm design.</a:t>
          </a:r>
          <a:endParaRPr lang="en-US"/>
        </a:p>
      </dgm:t>
    </dgm:pt>
    <dgm:pt modelId="{1F0D96E3-9D92-4D73-BF7A-D4070915AE52}" type="parTrans" cxnId="{E6B34340-1C4D-4405-A118-83BBC77C2000}">
      <dgm:prSet/>
      <dgm:spPr/>
      <dgm:t>
        <a:bodyPr/>
        <a:lstStyle/>
        <a:p>
          <a:endParaRPr lang="en-US"/>
        </a:p>
      </dgm:t>
    </dgm:pt>
    <dgm:pt modelId="{21F5B9D6-5387-461A-B081-FBFEEACC1F05}" type="sibTrans" cxnId="{E6B34340-1C4D-4405-A118-83BBC77C2000}">
      <dgm:prSet/>
      <dgm:spPr/>
      <dgm:t>
        <a:bodyPr/>
        <a:lstStyle/>
        <a:p>
          <a:endParaRPr lang="en-US"/>
        </a:p>
      </dgm:t>
    </dgm:pt>
    <dgm:pt modelId="{19330C18-75A3-4B67-A27B-7B779C652F49}">
      <dgm:prSet/>
      <dgm:spPr/>
      <dgm:t>
        <a:bodyPr/>
        <a:lstStyle/>
        <a:p>
          <a:r>
            <a:rPr lang="en-GB"/>
            <a:t>Use pseudocode for writing logic. </a:t>
          </a:r>
          <a:endParaRPr lang="en-US"/>
        </a:p>
      </dgm:t>
    </dgm:pt>
    <dgm:pt modelId="{4EE2A760-776A-4B65-9BE1-3FE92544D890}" type="parTrans" cxnId="{E90F15DA-8A68-4FEF-AF41-33851ECDF2D3}">
      <dgm:prSet/>
      <dgm:spPr/>
      <dgm:t>
        <a:bodyPr/>
        <a:lstStyle/>
        <a:p>
          <a:endParaRPr lang="en-US"/>
        </a:p>
      </dgm:t>
    </dgm:pt>
    <dgm:pt modelId="{6CE4FE5D-CAC3-4933-A35E-46192729DF44}" type="sibTrans" cxnId="{E90F15DA-8A68-4FEF-AF41-33851ECDF2D3}">
      <dgm:prSet/>
      <dgm:spPr/>
      <dgm:t>
        <a:bodyPr/>
        <a:lstStyle/>
        <a:p>
          <a:endParaRPr lang="en-US"/>
        </a:p>
      </dgm:t>
    </dgm:pt>
    <dgm:pt modelId="{370BE564-D940-41F8-8BDD-1BCA6FCD8C9B}">
      <dgm:prSet/>
      <dgm:spPr/>
      <dgm:t>
        <a:bodyPr/>
        <a:lstStyle/>
        <a:p>
          <a:r>
            <a:rPr lang="en-GB"/>
            <a:t>Use flowcharts for visualizing flow.</a:t>
          </a:r>
          <a:endParaRPr lang="en-US"/>
        </a:p>
      </dgm:t>
    </dgm:pt>
    <dgm:pt modelId="{D64CE3C2-9C35-4C18-A15A-910450488BA8}" type="parTrans" cxnId="{36753AF7-D98A-4FFA-AFDE-BBA2F20CA9E0}">
      <dgm:prSet/>
      <dgm:spPr/>
      <dgm:t>
        <a:bodyPr/>
        <a:lstStyle/>
        <a:p>
          <a:endParaRPr lang="en-US"/>
        </a:p>
      </dgm:t>
    </dgm:pt>
    <dgm:pt modelId="{A3FCF54A-E05B-462F-9526-C7D350BC998F}" type="sibTrans" cxnId="{36753AF7-D98A-4FFA-AFDE-BBA2F20CA9E0}">
      <dgm:prSet/>
      <dgm:spPr/>
      <dgm:t>
        <a:bodyPr/>
        <a:lstStyle/>
        <a:p>
          <a:endParaRPr lang="en-US"/>
        </a:p>
      </dgm:t>
    </dgm:pt>
    <dgm:pt modelId="{434DB9E0-99B5-4120-82FD-98E68196602A}">
      <dgm:prSet/>
      <dgm:spPr/>
      <dgm:t>
        <a:bodyPr/>
        <a:lstStyle/>
        <a:p>
          <a:r>
            <a:rPr lang="en-GB"/>
            <a:t>Both help in building better programs.</a:t>
          </a:r>
          <a:endParaRPr lang="en-US"/>
        </a:p>
      </dgm:t>
    </dgm:pt>
    <dgm:pt modelId="{A9BF6389-94F9-42C8-8334-C0174852D5F8}" type="parTrans" cxnId="{4A4FE4E0-87A2-4289-91AB-F012A56BC7B1}">
      <dgm:prSet/>
      <dgm:spPr/>
      <dgm:t>
        <a:bodyPr/>
        <a:lstStyle/>
        <a:p>
          <a:endParaRPr lang="en-US"/>
        </a:p>
      </dgm:t>
    </dgm:pt>
    <dgm:pt modelId="{AB74F8DE-3BC8-4FB9-A2FA-5A932B0586CD}" type="sibTrans" cxnId="{4A4FE4E0-87A2-4289-91AB-F012A56BC7B1}">
      <dgm:prSet/>
      <dgm:spPr/>
      <dgm:t>
        <a:bodyPr/>
        <a:lstStyle/>
        <a:p>
          <a:endParaRPr lang="en-US"/>
        </a:p>
      </dgm:t>
    </dgm:pt>
    <dgm:pt modelId="{35134D62-F1BF-479E-A020-9DF028FBA694}" type="pres">
      <dgm:prSet presAssocID="{AD7D221C-052A-4369-BCBD-B779841A9738}" presName="root" presStyleCnt="0">
        <dgm:presLayoutVars>
          <dgm:dir/>
          <dgm:resizeHandles val="exact"/>
        </dgm:presLayoutVars>
      </dgm:prSet>
      <dgm:spPr/>
    </dgm:pt>
    <dgm:pt modelId="{D2758BB4-FC1D-4AF4-91FB-0821B27393C7}" type="pres">
      <dgm:prSet presAssocID="{767CB10D-C8DD-4644-8788-60B3244BECBB}" presName="compNode" presStyleCnt="0"/>
      <dgm:spPr/>
    </dgm:pt>
    <dgm:pt modelId="{54EB09C9-2148-4759-A43B-0C4C2C25481F}" type="pres">
      <dgm:prSet presAssocID="{767CB10D-C8DD-4644-8788-60B3244BECBB}" presName="bgRect" presStyleLbl="bgShp" presStyleIdx="0" presStyleCnt="4"/>
      <dgm:spPr/>
    </dgm:pt>
    <dgm:pt modelId="{151D99E0-12B2-4F69-95AD-DF818346A850}" type="pres">
      <dgm:prSet presAssocID="{767CB10D-C8DD-4644-8788-60B3244BECB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0076C687-A9FA-4AD5-BAE7-503D05212643}" type="pres">
      <dgm:prSet presAssocID="{767CB10D-C8DD-4644-8788-60B3244BECBB}" presName="spaceRect" presStyleCnt="0"/>
      <dgm:spPr/>
    </dgm:pt>
    <dgm:pt modelId="{1F625123-333C-4BC5-8428-4661CAC6B372}" type="pres">
      <dgm:prSet presAssocID="{767CB10D-C8DD-4644-8788-60B3244BECBB}" presName="parTx" presStyleLbl="revTx" presStyleIdx="0" presStyleCnt="4">
        <dgm:presLayoutVars>
          <dgm:chMax val="0"/>
          <dgm:chPref val="0"/>
        </dgm:presLayoutVars>
      </dgm:prSet>
      <dgm:spPr/>
    </dgm:pt>
    <dgm:pt modelId="{DACC6714-FB74-4464-922B-BED477A00077}" type="pres">
      <dgm:prSet presAssocID="{21F5B9D6-5387-461A-B081-FBFEEACC1F05}" presName="sibTrans" presStyleCnt="0"/>
      <dgm:spPr/>
    </dgm:pt>
    <dgm:pt modelId="{310D05EC-E278-4570-BF5A-E199028A0956}" type="pres">
      <dgm:prSet presAssocID="{19330C18-75A3-4B67-A27B-7B779C652F49}" presName="compNode" presStyleCnt="0"/>
      <dgm:spPr/>
    </dgm:pt>
    <dgm:pt modelId="{3814F977-7C3A-48FE-97C0-62CA6494091B}" type="pres">
      <dgm:prSet presAssocID="{19330C18-75A3-4B67-A27B-7B779C652F49}" presName="bgRect" presStyleLbl="bgShp" presStyleIdx="1" presStyleCnt="4"/>
      <dgm:spPr/>
    </dgm:pt>
    <dgm:pt modelId="{4A0046BF-1C00-43BE-B3E6-490C85000EEB}" type="pres">
      <dgm:prSet presAssocID="{19330C18-75A3-4B67-A27B-7B779C652F4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code"/>
        </a:ext>
      </dgm:extLst>
    </dgm:pt>
    <dgm:pt modelId="{3084472A-52B3-4DE5-B284-87F4C8B97920}" type="pres">
      <dgm:prSet presAssocID="{19330C18-75A3-4B67-A27B-7B779C652F49}" presName="spaceRect" presStyleCnt="0"/>
      <dgm:spPr/>
    </dgm:pt>
    <dgm:pt modelId="{8812D467-E360-49BE-9D74-3FEB5D5CD90A}" type="pres">
      <dgm:prSet presAssocID="{19330C18-75A3-4B67-A27B-7B779C652F49}" presName="parTx" presStyleLbl="revTx" presStyleIdx="1" presStyleCnt="4">
        <dgm:presLayoutVars>
          <dgm:chMax val="0"/>
          <dgm:chPref val="0"/>
        </dgm:presLayoutVars>
      </dgm:prSet>
      <dgm:spPr/>
    </dgm:pt>
    <dgm:pt modelId="{6309F754-42A1-4156-AC9B-F05B5478A2E1}" type="pres">
      <dgm:prSet presAssocID="{6CE4FE5D-CAC3-4933-A35E-46192729DF44}" presName="sibTrans" presStyleCnt="0"/>
      <dgm:spPr/>
    </dgm:pt>
    <dgm:pt modelId="{6E10D576-74D5-418E-9D44-6CFD5FE5F9D0}" type="pres">
      <dgm:prSet presAssocID="{370BE564-D940-41F8-8BDD-1BCA6FCD8C9B}" presName="compNode" presStyleCnt="0"/>
      <dgm:spPr/>
    </dgm:pt>
    <dgm:pt modelId="{532DE546-40DA-4A22-BDD2-CEA18430FD22}" type="pres">
      <dgm:prSet presAssocID="{370BE564-D940-41F8-8BDD-1BCA6FCD8C9B}" presName="bgRect" presStyleLbl="bgShp" presStyleIdx="2" presStyleCnt="4"/>
      <dgm:spPr/>
    </dgm:pt>
    <dgm:pt modelId="{C66415E0-7E5C-4104-877C-CF0FFE1628EC}" type="pres">
      <dgm:prSet presAssocID="{370BE564-D940-41F8-8BDD-1BCA6FCD8C9B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C1E26212-C161-40AE-9819-90C6EAB8596E}" type="pres">
      <dgm:prSet presAssocID="{370BE564-D940-41F8-8BDD-1BCA6FCD8C9B}" presName="spaceRect" presStyleCnt="0"/>
      <dgm:spPr/>
    </dgm:pt>
    <dgm:pt modelId="{39857901-3BE6-4134-818E-B083B57C123F}" type="pres">
      <dgm:prSet presAssocID="{370BE564-D940-41F8-8BDD-1BCA6FCD8C9B}" presName="parTx" presStyleLbl="revTx" presStyleIdx="2" presStyleCnt="4">
        <dgm:presLayoutVars>
          <dgm:chMax val="0"/>
          <dgm:chPref val="0"/>
        </dgm:presLayoutVars>
      </dgm:prSet>
      <dgm:spPr/>
    </dgm:pt>
    <dgm:pt modelId="{96A5E445-0080-4A12-AB3F-783666ADB9B8}" type="pres">
      <dgm:prSet presAssocID="{A3FCF54A-E05B-462F-9526-C7D350BC998F}" presName="sibTrans" presStyleCnt="0"/>
      <dgm:spPr/>
    </dgm:pt>
    <dgm:pt modelId="{E01262BF-4C47-4EDB-B366-AC9D974E4094}" type="pres">
      <dgm:prSet presAssocID="{434DB9E0-99B5-4120-82FD-98E68196602A}" presName="compNode" presStyleCnt="0"/>
      <dgm:spPr/>
    </dgm:pt>
    <dgm:pt modelId="{6BD5BAC0-D815-4334-B765-A295989827E1}" type="pres">
      <dgm:prSet presAssocID="{434DB9E0-99B5-4120-82FD-98E68196602A}" presName="bgRect" presStyleLbl="bgShp" presStyleIdx="3" presStyleCnt="4"/>
      <dgm:spPr/>
    </dgm:pt>
    <dgm:pt modelId="{91F39140-7C66-478D-BD36-96A40DE09CE9}" type="pres">
      <dgm:prSet presAssocID="{434DB9E0-99B5-4120-82FD-98E68196602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ilding"/>
        </a:ext>
      </dgm:extLst>
    </dgm:pt>
    <dgm:pt modelId="{97FEA677-4A77-452D-8639-0DFB507D324D}" type="pres">
      <dgm:prSet presAssocID="{434DB9E0-99B5-4120-82FD-98E68196602A}" presName="spaceRect" presStyleCnt="0"/>
      <dgm:spPr/>
    </dgm:pt>
    <dgm:pt modelId="{53AAAB25-01A4-4809-81DA-A8851F61BE3B}" type="pres">
      <dgm:prSet presAssocID="{434DB9E0-99B5-4120-82FD-98E68196602A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1AA7FF0F-F39D-4BCC-ADD3-74B548BB4E34}" type="presOf" srcId="{19330C18-75A3-4B67-A27B-7B779C652F49}" destId="{8812D467-E360-49BE-9D74-3FEB5D5CD90A}" srcOrd="0" destOrd="0" presId="urn:microsoft.com/office/officeart/2018/2/layout/IconVerticalSolidList"/>
    <dgm:cxn modelId="{0B1CF512-3431-47E6-81B8-0100F2042D81}" type="presOf" srcId="{AD7D221C-052A-4369-BCBD-B779841A9738}" destId="{35134D62-F1BF-479E-A020-9DF028FBA694}" srcOrd="0" destOrd="0" presId="urn:microsoft.com/office/officeart/2018/2/layout/IconVerticalSolidList"/>
    <dgm:cxn modelId="{E6B34340-1C4D-4405-A118-83BBC77C2000}" srcId="{AD7D221C-052A-4369-BCBD-B779841A9738}" destId="{767CB10D-C8DD-4644-8788-60B3244BECBB}" srcOrd="0" destOrd="0" parTransId="{1F0D96E3-9D92-4D73-BF7A-D4070915AE52}" sibTransId="{21F5B9D6-5387-461A-B081-FBFEEACC1F05}"/>
    <dgm:cxn modelId="{EA5E38D4-22FE-4AF0-8F12-F74D87EC3DFB}" type="presOf" srcId="{434DB9E0-99B5-4120-82FD-98E68196602A}" destId="{53AAAB25-01A4-4809-81DA-A8851F61BE3B}" srcOrd="0" destOrd="0" presId="urn:microsoft.com/office/officeart/2018/2/layout/IconVerticalSolidList"/>
    <dgm:cxn modelId="{E90F15DA-8A68-4FEF-AF41-33851ECDF2D3}" srcId="{AD7D221C-052A-4369-BCBD-B779841A9738}" destId="{19330C18-75A3-4B67-A27B-7B779C652F49}" srcOrd="1" destOrd="0" parTransId="{4EE2A760-776A-4B65-9BE1-3FE92544D890}" sibTransId="{6CE4FE5D-CAC3-4933-A35E-46192729DF44}"/>
    <dgm:cxn modelId="{4A4FE4E0-87A2-4289-91AB-F012A56BC7B1}" srcId="{AD7D221C-052A-4369-BCBD-B779841A9738}" destId="{434DB9E0-99B5-4120-82FD-98E68196602A}" srcOrd="3" destOrd="0" parTransId="{A9BF6389-94F9-42C8-8334-C0174852D5F8}" sibTransId="{AB74F8DE-3BC8-4FB9-A2FA-5A932B0586CD}"/>
    <dgm:cxn modelId="{A8644CE1-E683-4C36-ACBC-C7C4E194369A}" type="presOf" srcId="{370BE564-D940-41F8-8BDD-1BCA6FCD8C9B}" destId="{39857901-3BE6-4134-818E-B083B57C123F}" srcOrd="0" destOrd="0" presId="urn:microsoft.com/office/officeart/2018/2/layout/IconVerticalSolidList"/>
    <dgm:cxn modelId="{BCE110E7-7F77-401D-B745-43FC4AA1F5F6}" type="presOf" srcId="{767CB10D-C8DD-4644-8788-60B3244BECBB}" destId="{1F625123-333C-4BC5-8428-4661CAC6B372}" srcOrd="0" destOrd="0" presId="urn:microsoft.com/office/officeart/2018/2/layout/IconVerticalSolidList"/>
    <dgm:cxn modelId="{36753AF7-D98A-4FFA-AFDE-BBA2F20CA9E0}" srcId="{AD7D221C-052A-4369-BCBD-B779841A9738}" destId="{370BE564-D940-41F8-8BDD-1BCA6FCD8C9B}" srcOrd="2" destOrd="0" parTransId="{D64CE3C2-9C35-4C18-A15A-910450488BA8}" sibTransId="{A3FCF54A-E05B-462F-9526-C7D350BC998F}"/>
    <dgm:cxn modelId="{1521763B-6E98-40EA-989E-5B426ACCC74B}" type="presParOf" srcId="{35134D62-F1BF-479E-A020-9DF028FBA694}" destId="{D2758BB4-FC1D-4AF4-91FB-0821B27393C7}" srcOrd="0" destOrd="0" presId="urn:microsoft.com/office/officeart/2018/2/layout/IconVerticalSolidList"/>
    <dgm:cxn modelId="{AE0006C8-2B48-4E8E-AFDA-CCBD369079BC}" type="presParOf" srcId="{D2758BB4-FC1D-4AF4-91FB-0821B27393C7}" destId="{54EB09C9-2148-4759-A43B-0C4C2C25481F}" srcOrd="0" destOrd="0" presId="urn:microsoft.com/office/officeart/2018/2/layout/IconVerticalSolidList"/>
    <dgm:cxn modelId="{A96B9676-3C38-424E-93BB-7A8F00A808C6}" type="presParOf" srcId="{D2758BB4-FC1D-4AF4-91FB-0821B27393C7}" destId="{151D99E0-12B2-4F69-95AD-DF818346A850}" srcOrd="1" destOrd="0" presId="urn:microsoft.com/office/officeart/2018/2/layout/IconVerticalSolidList"/>
    <dgm:cxn modelId="{8502CB01-0C99-4877-8122-506308F6F575}" type="presParOf" srcId="{D2758BB4-FC1D-4AF4-91FB-0821B27393C7}" destId="{0076C687-A9FA-4AD5-BAE7-503D05212643}" srcOrd="2" destOrd="0" presId="urn:microsoft.com/office/officeart/2018/2/layout/IconVerticalSolidList"/>
    <dgm:cxn modelId="{20FAEB0F-4CF7-416D-8EF8-57D574872AC9}" type="presParOf" srcId="{D2758BB4-FC1D-4AF4-91FB-0821B27393C7}" destId="{1F625123-333C-4BC5-8428-4661CAC6B372}" srcOrd="3" destOrd="0" presId="urn:microsoft.com/office/officeart/2018/2/layout/IconVerticalSolidList"/>
    <dgm:cxn modelId="{C4979FF0-C193-4A43-9FE5-4601AF85CE5B}" type="presParOf" srcId="{35134D62-F1BF-479E-A020-9DF028FBA694}" destId="{DACC6714-FB74-4464-922B-BED477A00077}" srcOrd="1" destOrd="0" presId="urn:microsoft.com/office/officeart/2018/2/layout/IconVerticalSolidList"/>
    <dgm:cxn modelId="{448DC849-BEC6-40FE-88FD-AD7BEEF4F1CD}" type="presParOf" srcId="{35134D62-F1BF-479E-A020-9DF028FBA694}" destId="{310D05EC-E278-4570-BF5A-E199028A0956}" srcOrd="2" destOrd="0" presId="urn:microsoft.com/office/officeart/2018/2/layout/IconVerticalSolidList"/>
    <dgm:cxn modelId="{B45BAF8E-41AD-4841-9C8B-89BB9920A337}" type="presParOf" srcId="{310D05EC-E278-4570-BF5A-E199028A0956}" destId="{3814F977-7C3A-48FE-97C0-62CA6494091B}" srcOrd="0" destOrd="0" presId="urn:microsoft.com/office/officeart/2018/2/layout/IconVerticalSolidList"/>
    <dgm:cxn modelId="{CAFF02E3-A5BB-4E16-9FB1-6B3DFBCA305D}" type="presParOf" srcId="{310D05EC-E278-4570-BF5A-E199028A0956}" destId="{4A0046BF-1C00-43BE-B3E6-490C85000EEB}" srcOrd="1" destOrd="0" presId="urn:microsoft.com/office/officeart/2018/2/layout/IconVerticalSolidList"/>
    <dgm:cxn modelId="{2C2999DC-F6DA-4908-9521-7D18EAD5C23A}" type="presParOf" srcId="{310D05EC-E278-4570-BF5A-E199028A0956}" destId="{3084472A-52B3-4DE5-B284-87F4C8B97920}" srcOrd="2" destOrd="0" presId="urn:microsoft.com/office/officeart/2018/2/layout/IconVerticalSolidList"/>
    <dgm:cxn modelId="{66D63BC0-34CD-4EB3-B9AB-5648AE196C7F}" type="presParOf" srcId="{310D05EC-E278-4570-BF5A-E199028A0956}" destId="{8812D467-E360-49BE-9D74-3FEB5D5CD90A}" srcOrd="3" destOrd="0" presId="urn:microsoft.com/office/officeart/2018/2/layout/IconVerticalSolidList"/>
    <dgm:cxn modelId="{80829906-014A-48AF-9C35-B916AE4CD9E1}" type="presParOf" srcId="{35134D62-F1BF-479E-A020-9DF028FBA694}" destId="{6309F754-42A1-4156-AC9B-F05B5478A2E1}" srcOrd="3" destOrd="0" presId="urn:microsoft.com/office/officeart/2018/2/layout/IconVerticalSolidList"/>
    <dgm:cxn modelId="{FB6C5EF7-4BDB-4A56-B6CA-2C32363ED354}" type="presParOf" srcId="{35134D62-F1BF-479E-A020-9DF028FBA694}" destId="{6E10D576-74D5-418E-9D44-6CFD5FE5F9D0}" srcOrd="4" destOrd="0" presId="urn:microsoft.com/office/officeart/2018/2/layout/IconVerticalSolidList"/>
    <dgm:cxn modelId="{6F3E992A-F66E-4EDC-BBFC-B333E25CD6E5}" type="presParOf" srcId="{6E10D576-74D5-418E-9D44-6CFD5FE5F9D0}" destId="{532DE546-40DA-4A22-BDD2-CEA18430FD22}" srcOrd="0" destOrd="0" presId="urn:microsoft.com/office/officeart/2018/2/layout/IconVerticalSolidList"/>
    <dgm:cxn modelId="{F57BC3AD-E202-4302-85B4-7168CD95D992}" type="presParOf" srcId="{6E10D576-74D5-418E-9D44-6CFD5FE5F9D0}" destId="{C66415E0-7E5C-4104-877C-CF0FFE1628EC}" srcOrd="1" destOrd="0" presId="urn:microsoft.com/office/officeart/2018/2/layout/IconVerticalSolidList"/>
    <dgm:cxn modelId="{C9A5D029-3993-4D0A-89A1-AD925B3B40FF}" type="presParOf" srcId="{6E10D576-74D5-418E-9D44-6CFD5FE5F9D0}" destId="{C1E26212-C161-40AE-9819-90C6EAB8596E}" srcOrd="2" destOrd="0" presId="urn:microsoft.com/office/officeart/2018/2/layout/IconVerticalSolidList"/>
    <dgm:cxn modelId="{88483FB6-4C2B-4564-AB00-C0E444D3DEC6}" type="presParOf" srcId="{6E10D576-74D5-418E-9D44-6CFD5FE5F9D0}" destId="{39857901-3BE6-4134-818E-B083B57C123F}" srcOrd="3" destOrd="0" presId="urn:microsoft.com/office/officeart/2018/2/layout/IconVerticalSolidList"/>
    <dgm:cxn modelId="{0EAFA66A-3520-435E-82C6-883216315FE3}" type="presParOf" srcId="{35134D62-F1BF-479E-A020-9DF028FBA694}" destId="{96A5E445-0080-4A12-AB3F-783666ADB9B8}" srcOrd="5" destOrd="0" presId="urn:microsoft.com/office/officeart/2018/2/layout/IconVerticalSolidList"/>
    <dgm:cxn modelId="{9DB1A5F7-E072-477D-85E5-F7FFFA6BA7F5}" type="presParOf" srcId="{35134D62-F1BF-479E-A020-9DF028FBA694}" destId="{E01262BF-4C47-4EDB-B366-AC9D974E4094}" srcOrd="6" destOrd="0" presId="urn:microsoft.com/office/officeart/2018/2/layout/IconVerticalSolidList"/>
    <dgm:cxn modelId="{1DA236CC-FC6D-4639-BDD0-D982EA9DB737}" type="presParOf" srcId="{E01262BF-4C47-4EDB-B366-AC9D974E4094}" destId="{6BD5BAC0-D815-4334-B765-A295989827E1}" srcOrd="0" destOrd="0" presId="urn:microsoft.com/office/officeart/2018/2/layout/IconVerticalSolidList"/>
    <dgm:cxn modelId="{60A9A66D-0E30-406F-9E4C-A11220E1E3B0}" type="presParOf" srcId="{E01262BF-4C47-4EDB-B366-AC9D974E4094}" destId="{91F39140-7C66-478D-BD36-96A40DE09CE9}" srcOrd="1" destOrd="0" presId="urn:microsoft.com/office/officeart/2018/2/layout/IconVerticalSolidList"/>
    <dgm:cxn modelId="{B3B92A25-39D0-49BF-9148-1AD6C88A5501}" type="presParOf" srcId="{E01262BF-4C47-4EDB-B366-AC9D974E4094}" destId="{97FEA677-4A77-452D-8639-0DFB507D324D}" srcOrd="2" destOrd="0" presId="urn:microsoft.com/office/officeart/2018/2/layout/IconVerticalSolidList"/>
    <dgm:cxn modelId="{4E608BA9-A4A6-4CF7-AAA9-9D0F7DBFE4AC}" type="presParOf" srcId="{E01262BF-4C47-4EDB-B366-AC9D974E4094}" destId="{53AAAB25-01A4-4809-81DA-A8851F61BE3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AAF0E8A-E683-4260-827E-BE0D8187317F}" type="doc">
      <dgm:prSet loTypeId="urn:microsoft.com/office/officeart/2005/8/layout/matrix3" loCatId="matrix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12975FE-C0F5-4B4B-8026-AFB55F0DD16E}">
      <dgm:prSet/>
      <dgm:spPr/>
      <dgm:t>
        <a:bodyPr/>
        <a:lstStyle/>
        <a:p>
          <a:r>
            <a:rPr lang="en-US"/>
            <a:t>Variables in C</a:t>
          </a:r>
        </a:p>
      </dgm:t>
    </dgm:pt>
    <dgm:pt modelId="{89561ECB-2F44-4E83-8D3B-A6019DEE61D9}" type="parTrans" cxnId="{5F158D76-1AE0-4108-932E-E9ABD8383353}">
      <dgm:prSet/>
      <dgm:spPr/>
      <dgm:t>
        <a:bodyPr/>
        <a:lstStyle/>
        <a:p>
          <a:endParaRPr lang="en-US"/>
        </a:p>
      </dgm:t>
    </dgm:pt>
    <dgm:pt modelId="{A4490520-5B86-4866-AEEA-23BCFAE9F3AA}" type="sibTrans" cxnId="{5F158D76-1AE0-4108-932E-E9ABD8383353}">
      <dgm:prSet/>
      <dgm:spPr/>
      <dgm:t>
        <a:bodyPr/>
        <a:lstStyle/>
        <a:p>
          <a:endParaRPr lang="en-US"/>
        </a:p>
      </dgm:t>
    </dgm:pt>
    <dgm:pt modelId="{CA70700D-9844-425C-8178-A40AA9D35057}">
      <dgm:prSet/>
      <dgm:spPr/>
      <dgm:t>
        <a:bodyPr/>
        <a:lstStyle/>
        <a:p>
          <a:r>
            <a:rPr lang="en-US"/>
            <a:t>Data Types: int, float, char</a:t>
          </a:r>
        </a:p>
      </dgm:t>
    </dgm:pt>
    <dgm:pt modelId="{1666722C-6237-4049-88CC-022BD024810B}" type="parTrans" cxnId="{7CB0F78B-910B-424A-920C-6C60984E1E5A}">
      <dgm:prSet/>
      <dgm:spPr/>
      <dgm:t>
        <a:bodyPr/>
        <a:lstStyle/>
        <a:p>
          <a:endParaRPr lang="en-US"/>
        </a:p>
      </dgm:t>
    </dgm:pt>
    <dgm:pt modelId="{D362A2E9-E9D9-4350-B9F1-3F877756673D}" type="sibTrans" cxnId="{7CB0F78B-910B-424A-920C-6C60984E1E5A}">
      <dgm:prSet/>
      <dgm:spPr/>
      <dgm:t>
        <a:bodyPr/>
        <a:lstStyle/>
        <a:p>
          <a:endParaRPr lang="en-US"/>
        </a:p>
      </dgm:t>
    </dgm:pt>
    <dgm:pt modelId="{EE1DE03E-DE08-4622-B0BA-8D86FBEE664B}">
      <dgm:prSet/>
      <dgm:spPr/>
      <dgm:t>
        <a:bodyPr/>
        <a:lstStyle/>
        <a:p>
          <a:r>
            <a:rPr lang="en-US"/>
            <a:t>Type Conversion: Implicit vs Explicit</a:t>
          </a:r>
        </a:p>
      </dgm:t>
    </dgm:pt>
    <dgm:pt modelId="{EFB8B497-F51D-4157-9C9A-67299B61597F}" type="parTrans" cxnId="{9DE2C32C-0F7A-4A6C-9D11-7B1EF1D0D317}">
      <dgm:prSet/>
      <dgm:spPr/>
      <dgm:t>
        <a:bodyPr/>
        <a:lstStyle/>
        <a:p>
          <a:endParaRPr lang="en-US"/>
        </a:p>
      </dgm:t>
    </dgm:pt>
    <dgm:pt modelId="{E45A3710-2391-4AAA-9BBF-F2D3815A69A3}" type="sibTrans" cxnId="{9DE2C32C-0F7A-4A6C-9D11-7B1EF1D0D317}">
      <dgm:prSet/>
      <dgm:spPr/>
      <dgm:t>
        <a:bodyPr/>
        <a:lstStyle/>
        <a:p>
          <a:endParaRPr lang="en-US"/>
        </a:p>
      </dgm:t>
    </dgm:pt>
    <dgm:pt modelId="{00063AC1-8FB0-4E33-B7D7-C32D87A9D784}">
      <dgm:prSet/>
      <dgm:spPr/>
      <dgm:t>
        <a:bodyPr/>
        <a:lstStyle/>
        <a:p>
          <a:r>
            <a:rPr lang="en-US"/>
            <a:t>Arithmetic Operators: +, -, *, /, %</a:t>
          </a:r>
        </a:p>
      </dgm:t>
    </dgm:pt>
    <dgm:pt modelId="{61478FE8-6582-45E5-89B2-21EBF45A39CD}" type="parTrans" cxnId="{24B3E668-30B8-4E55-9E3B-ACEB477E8949}">
      <dgm:prSet/>
      <dgm:spPr/>
      <dgm:t>
        <a:bodyPr/>
        <a:lstStyle/>
        <a:p>
          <a:endParaRPr lang="en-US"/>
        </a:p>
      </dgm:t>
    </dgm:pt>
    <dgm:pt modelId="{0F19A8A2-56A9-45C3-A667-EE42FDDF2C85}" type="sibTrans" cxnId="{24B3E668-30B8-4E55-9E3B-ACEB477E8949}">
      <dgm:prSet/>
      <dgm:spPr/>
      <dgm:t>
        <a:bodyPr/>
        <a:lstStyle/>
        <a:p>
          <a:endParaRPr lang="en-US"/>
        </a:p>
      </dgm:t>
    </dgm:pt>
    <dgm:pt modelId="{FB884CA4-FF23-43F4-B759-7B674E68E594}" type="pres">
      <dgm:prSet presAssocID="{5AAF0E8A-E683-4260-827E-BE0D8187317F}" presName="matrix" presStyleCnt="0">
        <dgm:presLayoutVars>
          <dgm:chMax val="1"/>
          <dgm:dir/>
          <dgm:resizeHandles val="exact"/>
        </dgm:presLayoutVars>
      </dgm:prSet>
      <dgm:spPr/>
    </dgm:pt>
    <dgm:pt modelId="{C844CC8C-300A-4AF6-99A0-B065C520BCAF}" type="pres">
      <dgm:prSet presAssocID="{5AAF0E8A-E683-4260-827E-BE0D8187317F}" presName="diamond" presStyleLbl="bgShp" presStyleIdx="0" presStyleCnt="1"/>
      <dgm:spPr/>
    </dgm:pt>
    <dgm:pt modelId="{4EAC3016-6D9D-4E49-8203-036226D48930}" type="pres">
      <dgm:prSet presAssocID="{5AAF0E8A-E683-4260-827E-BE0D8187317F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AEBFF5F6-F8C3-4F26-B4C2-546D0887959C}" type="pres">
      <dgm:prSet presAssocID="{5AAF0E8A-E683-4260-827E-BE0D8187317F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35AF57CB-C78B-4A0C-A48F-D85273F769B7}" type="pres">
      <dgm:prSet presAssocID="{5AAF0E8A-E683-4260-827E-BE0D8187317F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600DAB93-F4D7-4D0E-B994-2E51AB1B8E5B}" type="pres">
      <dgm:prSet presAssocID="{5AAF0E8A-E683-4260-827E-BE0D8187317F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9F2D1C20-9ED2-415A-AEA1-038A764554A5}" type="presOf" srcId="{5AAF0E8A-E683-4260-827E-BE0D8187317F}" destId="{FB884CA4-FF23-43F4-B759-7B674E68E594}" srcOrd="0" destOrd="0" presId="urn:microsoft.com/office/officeart/2005/8/layout/matrix3"/>
    <dgm:cxn modelId="{39A33B29-669B-4BE5-B4EC-9A705B0A42F7}" type="presOf" srcId="{EE1DE03E-DE08-4622-B0BA-8D86FBEE664B}" destId="{35AF57CB-C78B-4A0C-A48F-D85273F769B7}" srcOrd="0" destOrd="0" presId="urn:microsoft.com/office/officeart/2005/8/layout/matrix3"/>
    <dgm:cxn modelId="{9DE2C32C-0F7A-4A6C-9D11-7B1EF1D0D317}" srcId="{5AAF0E8A-E683-4260-827E-BE0D8187317F}" destId="{EE1DE03E-DE08-4622-B0BA-8D86FBEE664B}" srcOrd="2" destOrd="0" parTransId="{EFB8B497-F51D-4157-9C9A-67299B61597F}" sibTransId="{E45A3710-2391-4AAA-9BBF-F2D3815A69A3}"/>
    <dgm:cxn modelId="{24B3E668-30B8-4E55-9E3B-ACEB477E8949}" srcId="{5AAF0E8A-E683-4260-827E-BE0D8187317F}" destId="{00063AC1-8FB0-4E33-B7D7-C32D87A9D784}" srcOrd="3" destOrd="0" parTransId="{61478FE8-6582-45E5-89B2-21EBF45A39CD}" sibTransId="{0F19A8A2-56A9-45C3-A667-EE42FDDF2C85}"/>
    <dgm:cxn modelId="{5F158D76-1AE0-4108-932E-E9ABD8383353}" srcId="{5AAF0E8A-E683-4260-827E-BE0D8187317F}" destId="{F12975FE-C0F5-4B4B-8026-AFB55F0DD16E}" srcOrd="0" destOrd="0" parTransId="{89561ECB-2F44-4E83-8D3B-A6019DEE61D9}" sibTransId="{A4490520-5B86-4866-AEEA-23BCFAE9F3AA}"/>
    <dgm:cxn modelId="{B21C1377-D8A7-45BC-BB44-D323C339C087}" type="presOf" srcId="{F12975FE-C0F5-4B4B-8026-AFB55F0DD16E}" destId="{4EAC3016-6D9D-4E49-8203-036226D48930}" srcOrd="0" destOrd="0" presId="urn:microsoft.com/office/officeart/2005/8/layout/matrix3"/>
    <dgm:cxn modelId="{7CB0F78B-910B-424A-920C-6C60984E1E5A}" srcId="{5AAF0E8A-E683-4260-827E-BE0D8187317F}" destId="{CA70700D-9844-425C-8178-A40AA9D35057}" srcOrd="1" destOrd="0" parTransId="{1666722C-6237-4049-88CC-022BD024810B}" sibTransId="{D362A2E9-E9D9-4350-B9F1-3F877756673D}"/>
    <dgm:cxn modelId="{9464AAA5-E5BF-4762-B17C-D183998BC5B7}" type="presOf" srcId="{CA70700D-9844-425C-8178-A40AA9D35057}" destId="{AEBFF5F6-F8C3-4F26-B4C2-546D0887959C}" srcOrd="0" destOrd="0" presId="urn:microsoft.com/office/officeart/2005/8/layout/matrix3"/>
    <dgm:cxn modelId="{E84B61FD-4E2A-434C-9334-67A6C82C445A}" type="presOf" srcId="{00063AC1-8FB0-4E33-B7D7-C32D87A9D784}" destId="{600DAB93-F4D7-4D0E-B994-2E51AB1B8E5B}" srcOrd="0" destOrd="0" presId="urn:microsoft.com/office/officeart/2005/8/layout/matrix3"/>
    <dgm:cxn modelId="{16D8CDF9-115B-4A61-A703-338DC01F77C9}" type="presParOf" srcId="{FB884CA4-FF23-43F4-B759-7B674E68E594}" destId="{C844CC8C-300A-4AF6-99A0-B065C520BCAF}" srcOrd="0" destOrd="0" presId="urn:microsoft.com/office/officeart/2005/8/layout/matrix3"/>
    <dgm:cxn modelId="{AAFA3649-6E22-4621-8CD7-778946B9B81B}" type="presParOf" srcId="{FB884CA4-FF23-43F4-B759-7B674E68E594}" destId="{4EAC3016-6D9D-4E49-8203-036226D48930}" srcOrd="1" destOrd="0" presId="urn:microsoft.com/office/officeart/2005/8/layout/matrix3"/>
    <dgm:cxn modelId="{6EE5ECAC-C8C4-48B3-851A-4387C3512B75}" type="presParOf" srcId="{FB884CA4-FF23-43F4-B759-7B674E68E594}" destId="{AEBFF5F6-F8C3-4F26-B4C2-546D0887959C}" srcOrd="2" destOrd="0" presId="urn:microsoft.com/office/officeart/2005/8/layout/matrix3"/>
    <dgm:cxn modelId="{AD55AB94-A500-4524-AA0A-4EDAB266A537}" type="presParOf" srcId="{FB884CA4-FF23-43F4-B759-7B674E68E594}" destId="{35AF57CB-C78B-4A0C-A48F-D85273F769B7}" srcOrd="3" destOrd="0" presId="urn:microsoft.com/office/officeart/2005/8/layout/matrix3"/>
    <dgm:cxn modelId="{EE126B7F-14E1-43DC-AAE6-BA93CE6B4162}" type="presParOf" srcId="{FB884CA4-FF23-43F4-B759-7B674E68E594}" destId="{600DAB93-F4D7-4D0E-B994-2E51AB1B8E5B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AB1FC72-1714-4DE1-80F0-4990B1AFD1B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C46A581-572D-47FC-9282-51B3265B302A}">
      <dgm:prSet/>
      <dgm:spPr/>
      <dgm:t>
        <a:bodyPr/>
        <a:lstStyle/>
        <a:p>
          <a:r>
            <a:rPr lang="en-US"/>
            <a:t>Variables are containers to store data values.</a:t>
          </a:r>
        </a:p>
      </dgm:t>
    </dgm:pt>
    <dgm:pt modelId="{A5829CC8-BC69-4B53-9452-A484466816DB}" type="parTrans" cxnId="{D9914E4D-26DA-4766-9127-73C2D2233D2D}">
      <dgm:prSet/>
      <dgm:spPr/>
      <dgm:t>
        <a:bodyPr/>
        <a:lstStyle/>
        <a:p>
          <a:endParaRPr lang="en-US"/>
        </a:p>
      </dgm:t>
    </dgm:pt>
    <dgm:pt modelId="{312AD47F-593C-4472-8BA2-F4629E6528C6}" type="sibTrans" cxnId="{D9914E4D-26DA-4766-9127-73C2D2233D2D}">
      <dgm:prSet/>
      <dgm:spPr/>
      <dgm:t>
        <a:bodyPr/>
        <a:lstStyle/>
        <a:p>
          <a:endParaRPr lang="en-US"/>
        </a:p>
      </dgm:t>
    </dgm:pt>
    <dgm:pt modelId="{205DA6BE-7BE6-4621-8451-98E870697DB5}">
      <dgm:prSet/>
      <dgm:spPr/>
      <dgm:t>
        <a:bodyPr/>
        <a:lstStyle/>
        <a:p>
          <a:r>
            <a:rPr lang="en-US"/>
            <a:t>Syntax: dataType variableName = value;</a:t>
          </a:r>
        </a:p>
      </dgm:t>
    </dgm:pt>
    <dgm:pt modelId="{3EE83DE4-1D52-4BED-A380-04FB59543218}" type="parTrans" cxnId="{A3016005-D975-4C3C-9F84-04D9E61B00DA}">
      <dgm:prSet/>
      <dgm:spPr/>
      <dgm:t>
        <a:bodyPr/>
        <a:lstStyle/>
        <a:p>
          <a:endParaRPr lang="en-US"/>
        </a:p>
      </dgm:t>
    </dgm:pt>
    <dgm:pt modelId="{68C8C69C-CD50-46B8-8FF3-38EA8F0304F4}" type="sibTrans" cxnId="{A3016005-D975-4C3C-9F84-04D9E61B00DA}">
      <dgm:prSet/>
      <dgm:spPr/>
      <dgm:t>
        <a:bodyPr/>
        <a:lstStyle/>
        <a:p>
          <a:endParaRPr lang="en-US"/>
        </a:p>
      </dgm:t>
    </dgm:pt>
    <dgm:pt modelId="{EBF80995-8D23-4CF7-9986-70716D858B55}">
      <dgm:prSet/>
      <dgm:spPr/>
      <dgm:t>
        <a:bodyPr/>
        <a:lstStyle/>
        <a:p>
          <a:r>
            <a:rPr lang="en-US"/>
            <a:t>Example: int age = 21;</a:t>
          </a:r>
        </a:p>
      </dgm:t>
    </dgm:pt>
    <dgm:pt modelId="{F8D12620-ABA8-4C2F-AD6C-E795341785E8}" type="parTrans" cxnId="{A58E8B25-3192-4563-B51D-BCF9A1B15EA2}">
      <dgm:prSet/>
      <dgm:spPr/>
      <dgm:t>
        <a:bodyPr/>
        <a:lstStyle/>
        <a:p>
          <a:endParaRPr lang="en-US"/>
        </a:p>
      </dgm:t>
    </dgm:pt>
    <dgm:pt modelId="{951EADFC-F794-4CFB-802F-354ED3EE5E42}" type="sibTrans" cxnId="{A58E8B25-3192-4563-B51D-BCF9A1B15EA2}">
      <dgm:prSet/>
      <dgm:spPr/>
      <dgm:t>
        <a:bodyPr/>
        <a:lstStyle/>
        <a:p>
          <a:endParaRPr lang="en-US"/>
        </a:p>
      </dgm:t>
    </dgm:pt>
    <dgm:pt modelId="{81E236BE-1892-478D-BA22-7FD0F3D6791C}" type="pres">
      <dgm:prSet presAssocID="{2AB1FC72-1714-4DE1-80F0-4990B1AFD1BF}" presName="linear" presStyleCnt="0">
        <dgm:presLayoutVars>
          <dgm:animLvl val="lvl"/>
          <dgm:resizeHandles val="exact"/>
        </dgm:presLayoutVars>
      </dgm:prSet>
      <dgm:spPr/>
    </dgm:pt>
    <dgm:pt modelId="{A5FA9A93-6270-4792-B9CE-31ADCC0B82C1}" type="pres">
      <dgm:prSet presAssocID="{5C46A581-572D-47FC-9282-51B3265B302A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548BBF87-1CAB-4B35-9A6E-2360873FC1E7}" type="pres">
      <dgm:prSet presAssocID="{312AD47F-593C-4472-8BA2-F4629E6528C6}" presName="spacer" presStyleCnt="0"/>
      <dgm:spPr/>
    </dgm:pt>
    <dgm:pt modelId="{6E92C05A-B413-465A-B63E-2220C3BC6542}" type="pres">
      <dgm:prSet presAssocID="{205DA6BE-7BE6-4621-8451-98E870697DB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9FE362A4-507B-4BD7-9CA7-D6DC9132AD52}" type="pres">
      <dgm:prSet presAssocID="{68C8C69C-CD50-46B8-8FF3-38EA8F0304F4}" presName="spacer" presStyleCnt="0"/>
      <dgm:spPr/>
    </dgm:pt>
    <dgm:pt modelId="{D7ADA35B-C782-45CF-B63B-FE588AE3A373}" type="pres">
      <dgm:prSet presAssocID="{EBF80995-8D23-4CF7-9986-70716D858B55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A3016005-D975-4C3C-9F84-04D9E61B00DA}" srcId="{2AB1FC72-1714-4DE1-80F0-4990B1AFD1BF}" destId="{205DA6BE-7BE6-4621-8451-98E870697DB5}" srcOrd="1" destOrd="0" parTransId="{3EE83DE4-1D52-4BED-A380-04FB59543218}" sibTransId="{68C8C69C-CD50-46B8-8FF3-38EA8F0304F4}"/>
    <dgm:cxn modelId="{A58E8B25-3192-4563-B51D-BCF9A1B15EA2}" srcId="{2AB1FC72-1714-4DE1-80F0-4990B1AFD1BF}" destId="{EBF80995-8D23-4CF7-9986-70716D858B55}" srcOrd="2" destOrd="0" parTransId="{F8D12620-ABA8-4C2F-AD6C-E795341785E8}" sibTransId="{951EADFC-F794-4CFB-802F-354ED3EE5E42}"/>
    <dgm:cxn modelId="{F3A5274A-AE25-45EB-A7F7-2589DAFD529C}" type="presOf" srcId="{EBF80995-8D23-4CF7-9986-70716D858B55}" destId="{D7ADA35B-C782-45CF-B63B-FE588AE3A373}" srcOrd="0" destOrd="0" presId="urn:microsoft.com/office/officeart/2005/8/layout/vList2"/>
    <dgm:cxn modelId="{D9914E4D-26DA-4766-9127-73C2D2233D2D}" srcId="{2AB1FC72-1714-4DE1-80F0-4990B1AFD1BF}" destId="{5C46A581-572D-47FC-9282-51B3265B302A}" srcOrd="0" destOrd="0" parTransId="{A5829CC8-BC69-4B53-9452-A484466816DB}" sibTransId="{312AD47F-593C-4472-8BA2-F4629E6528C6}"/>
    <dgm:cxn modelId="{E510FD76-54F5-4B52-862E-B0BEC4BEA959}" type="presOf" srcId="{5C46A581-572D-47FC-9282-51B3265B302A}" destId="{A5FA9A93-6270-4792-B9CE-31ADCC0B82C1}" srcOrd="0" destOrd="0" presId="urn:microsoft.com/office/officeart/2005/8/layout/vList2"/>
    <dgm:cxn modelId="{50A14579-FD66-4DE9-808B-8F68130F086B}" type="presOf" srcId="{205DA6BE-7BE6-4621-8451-98E870697DB5}" destId="{6E92C05A-B413-465A-B63E-2220C3BC6542}" srcOrd="0" destOrd="0" presId="urn:microsoft.com/office/officeart/2005/8/layout/vList2"/>
    <dgm:cxn modelId="{8EAAE7F2-4274-4C95-A8F8-151BED0B9510}" type="presOf" srcId="{2AB1FC72-1714-4DE1-80F0-4990B1AFD1BF}" destId="{81E236BE-1892-478D-BA22-7FD0F3D6791C}" srcOrd="0" destOrd="0" presId="urn:microsoft.com/office/officeart/2005/8/layout/vList2"/>
    <dgm:cxn modelId="{95174268-F629-4D19-AD9C-BC55A09E78B3}" type="presParOf" srcId="{81E236BE-1892-478D-BA22-7FD0F3D6791C}" destId="{A5FA9A93-6270-4792-B9CE-31ADCC0B82C1}" srcOrd="0" destOrd="0" presId="urn:microsoft.com/office/officeart/2005/8/layout/vList2"/>
    <dgm:cxn modelId="{C6A40341-F785-4BC3-BFD7-53DDC0551B55}" type="presParOf" srcId="{81E236BE-1892-478D-BA22-7FD0F3D6791C}" destId="{548BBF87-1CAB-4B35-9A6E-2360873FC1E7}" srcOrd="1" destOrd="0" presId="urn:microsoft.com/office/officeart/2005/8/layout/vList2"/>
    <dgm:cxn modelId="{8FD5322A-5FAA-4128-AF06-6C20C1594A55}" type="presParOf" srcId="{81E236BE-1892-478D-BA22-7FD0F3D6791C}" destId="{6E92C05A-B413-465A-B63E-2220C3BC6542}" srcOrd="2" destOrd="0" presId="urn:microsoft.com/office/officeart/2005/8/layout/vList2"/>
    <dgm:cxn modelId="{F668ED5C-913B-424A-91EB-41B97AA94563}" type="presParOf" srcId="{81E236BE-1892-478D-BA22-7FD0F3D6791C}" destId="{9FE362A4-507B-4BD7-9CA7-D6DC9132AD52}" srcOrd="3" destOrd="0" presId="urn:microsoft.com/office/officeart/2005/8/layout/vList2"/>
    <dgm:cxn modelId="{B9AE4475-613E-42CF-ACA4-EA8F69F277CB}" type="presParOf" srcId="{81E236BE-1892-478D-BA22-7FD0F3D6791C}" destId="{D7ADA35B-C782-45CF-B63B-FE588AE3A373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FA49C3A-6B42-489E-BF6D-A1585EE32962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E7C3C6F-9237-4956-A7F6-DE29DF83767F}">
      <dgm:prSet/>
      <dgm:spPr/>
      <dgm:t>
        <a:bodyPr/>
        <a:lstStyle/>
        <a:p>
          <a:pPr algn="l"/>
          <a:r>
            <a:rPr lang="en-US" dirty="0">
              <a:solidFill>
                <a:srgbClr val="000000"/>
              </a:solidFill>
              <a:latin typeface="Calibri"/>
            </a:rPr>
            <a:t>int</a:t>
          </a:r>
          <a:r>
            <a:rPr lang="en-US" dirty="0">
              <a:solidFill>
                <a:srgbClr val="000000"/>
              </a:solidFill>
            </a:rPr>
            <a:t>: </a:t>
          </a:r>
          <a:r>
            <a:rPr lang="en-US" dirty="0">
              <a:solidFill>
                <a:srgbClr val="000000"/>
              </a:solidFill>
              <a:latin typeface="Calibri"/>
            </a:rPr>
            <a:t>for integers (e.g., 10, </a:t>
          </a:r>
          <a:r>
            <a:rPr lang="en-US" dirty="0">
              <a:solidFill>
                <a:srgbClr val="000000"/>
              </a:solidFill>
            </a:rPr>
            <a:t>-</a:t>
          </a:r>
          <a:r>
            <a:rPr lang="en-US" dirty="0">
              <a:solidFill>
                <a:srgbClr val="000000"/>
              </a:solidFill>
              <a:latin typeface="Calibri"/>
            </a:rPr>
            <a:t>5)</a:t>
          </a:r>
          <a:endParaRPr lang="en-US" dirty="0">
            <a:solidFill>
              <a:srgbClr val="000000"/>
            </a:solidFill>
          </a:endParaRPr>
        </a:p>
      </dgm:t>
    </dgm:pt>
    <dgm:pt modelId="{62C20AAE-89F0-4340-A69E-3CA32386ED83}" type="parTrans" cxnId="{2FEF4C92-500D-4BE7-BA5F-1210D5A14FD0}">
      <dgm:prSet/>
      <dgm:spPr/>
      <dgm:t>
        <a:bodyPr/>
        <a:lstStyle/>
        <a:p>
          <a:endParaRPr lang="en-US"/>
        </a:p>
      </dgm:t>
    </dgm:pt>
    <dgm:pt modelId="{524D18C9-0098-41AA-83B2-E18A4E893D8C}" type="sibTrans" cxnId="{2FEF4C92-500D-4BE7-BA5F-1210D5A14FD0}">
      <dgm:prSet/>
      <dgm:spPr/>
      <dgm:t>
        <a:bodyPr/>
        <a:lstStyle/>
        <a:p>
          <a:endParaRPr lang="en-US"/>
        </a:p>
      </dgm:t>
    </dgm:pt>
    <dgm:pt modelId="{593A377D-9D83-4576-B696-2669BA4D3903}">
      <dgm:prSet/>
      <dgm:spPr/>
      <dgm:t>
        <a:bodyPr/>
        <a:lstStyle/>
        <a:p>
          <a:pPr algn="l"/>
          <a:r>
            <a:rPr lang="en-US" dirty="0">
              <a:solidFill>
                <a:srgbClr val="000000"/>
              </a:solidFill>
              <a:latin typeface="Calibri"/>
            </a:rPr>
            <a:t>float</a:t>
          </a:r>
          <a:r>
            <a:rPr lang="en-US" dirty="0">
              <a:solidFill>
                <a:srgbClr val="000000"/>
              </a:solidFill>
            </a:rPr>
            <a:t>: </a:t>
          </a:r>
          <a:r>
            <a:rPr lang="en-US" dirty="0">
              <a:solidFill>
                <a:srgbClr val="000000"/>
              </a:solidFill>
              <a:latin typeface="Calibri"/>
            </a:rPr>
            <a:t>for decimal values (e.g., 3.14)</a:t>
          </a:r>
          <a:endParaRPr lang="en-US" dirty="0">
            <a:solidFill>
              <a:srgbClr val="000000"/>
            </a:solidFill>
          </a:endParaRPr>
        </a:p>
      </dgm:t>
    </dgm:pt>
    <dgm:pt modelId="{F89105A0-F97C-4920-9704-774E2AD4FB11}" type="parTrans" cxnId="{FFE7FB24-6E56-4835-9F92-E27E44A64424}">
      <dgm:prSet/>
      <dgm:spPr/>
      <dgm:t>
        <a:bodyPr/>
        <a:lstStyle/>
        <a:p>
          <a:endParaRPr lang="en-US"/>
        </a:p>
      </dgm:t>
    </dgm:pt>
    <dgm:pt modelId="{B1DA3558-B876-49F4-AEE0-60F7ABC9BBA1}" type="sibTrans" cxnId="{FFE7FB24-6E56-4835-9F92-E27E44A64424}">
      <dgm:prSet/>
      <dgm:spPr/>
      <dgm:t>
        <a:bodyPr/>
        <a:lstStyle/>
        <a:p>
          <a:endParaRPr lang="en-US"/>
        </a:p>
      </dgm:t>
    </dgm:pt>
    <dgm:pt modelId="{D6C18542-7B82-405F-A745-D006D56559E6}">
      <dgm:prSet/>
      <dgm:spPr/>
      <dgm:t>
        <a:bodyPr/>
        <a:lstStyle/>
        <a:p>
          <a:pPr algn="l"/>
          <a:r>
            <a:rPr lang="en-US" dirty="0">
              <a:solidFill>
                <a:srgbClr val="000000"/>
              </a:solidFill>
              <a:latin typeface="Calibri"/>
            </a:rPr>
            <a:t>char</a:t>
          </a:r>
          <a:r>
            <a:rPr lang="en-US" dirty="0">
              <a:solidFill>
                <a:srgbClr val="000000"/>
              </a:solidFill>
            </a:rPr>
            <a:t>: </a:t>
          </a:r>
          <a:r>
            <a:rPr lang="en-US" dirty="0">
              <a:solidFill>
                <a:srgbClr val="000000"/>
              </a:solidFill>
              <a:latin typeface="Calibri"/>
            </a:rPr>
            <a:t>for single characters (e.g., 'A')</a:t>
          </a:r>
          <a:endParaRPr lang="en-US" dirty="0">
            <a:solidFill>
              <a:srgbClr val="000000"/>
            </a:solidFill>
          </a:endParaRPr>
        </a:p>
      </dgm:t>
    </dgm:pt>
    <dgm:pt modelId="{08C8F29C-7A05-4E95-B735-04A72FB45E1A}" type="parTrans" cxnId="{F734C6EC-6D39-4AE4-A166-2F590B11AFD1}">
      <dgm:prSet/>
      <dgm:spPr/>
      <dgm:t>
        <a:bodyPr/>
        <a:lstStyle/>
        <a:p>
          <a:endParaRPr lang="en-US"/>
        </a:p>
      </dgm:t>
    </dgm:pt>
    <dgm:pt modelId="{85DFF6F8-50CF-4126-ABE2-01F2EAD64AC9}" type="sibTrans" cxnId="{F734C6EC-6D39-4AE4-A166-2F590B11AFD1}">
      <dgm:prSet/>
      <dgm:spPr/>
      <dgm:t>
        <a:bodyPr/>
        <a:lstStyle/>
        <a:p>
          <a:endParaRPr lang="en-US"/>
        </a:p>
      </dgm:t>
    </dgm:pt>
    <dgm:pt modelId="{93D3057D-D618-464D-8427-E281CC28BED7}">
      <dgm:prSet/>
      <dgm:spPr/>
      <dgm:t>
        <a:bodyPr/>
        <a:lstStyle/>
        <a:p>
          <a:pPr algn="l"/>
          <a:r>
            <a:rPr lang="en-US" dirty="0">
              <a:solidFill>
                <a:srgbClr val="000000"/>
              </a:solidFill>
              <a:latin typeface="Calibri"/>
            </a:rPr>
            <a:t>Note</a:t>
          </a:r>
          <a:r>
            <a:rPr lang="en-US" dirty="0">
              <a:solidFill>
                <a:srgbClr val="000000"/>
              </a:solidFill>
            </a:rPr>
            <a:t>: </a:t>
          </a:r>
          <a:r>
            <a:rPr lang="en-US" dirty="0">
              <a:solidFill>
                <a:srgbClr val="000000"/>
              </a:solidFill>
              <a:latin typeface="Calibri"/>
            </a:rPr>
            <a:t>No 'bool' in traditional C</a:t>
          </a:r>
        </a:p>
      </dgm:t>
    </dgm:pt>
    <dgm:pt modelId="{2484FAA9-D198-472F-8DA1-98517FA419A9}" type="parTrans" cxnId="{4944EC0B-9CC0-4E6E-B661-5FD4E39BAE60}">
      <dgm:prSet/>
      <dgm:spPr/>
      <dgm:t>
        <a:bodyPr/>
        <a:lstStyle/>
        <a:p>
          <a:endParaRPr lang="en-US"/>
        </a:p>
      </dgm:t>
    </dgm:pt>
    <dgm:pt modelId="{ACE08EFE-7187-4AF2-BB4F-FC0DAB56F953}" type="sibTrans" cxnId="{4944EC0B-9CC0-4E6E-B661-5FD4E39BAE60}">
      <dgm:prSet/>
      <dgm:spPr/>
      <dgm:t>
        <a:bodyPr/>
        <a:lstStyle/>
        <a:p>
          <a:endParaRPr lang="en-US"/>
        </a:p>
      </dgm:t>
    </dgm:pt>
    <dgm:pt modelId="{A8F2B2F4-C2D2-4E80-9750-23D0311FDB75}" type="pres">
      <dgm:prSet presAssocID="{0FA49C3A-6B42-489E-BF6D-A1585EE32962}" presName="linear" presStyleCnt="0">
        <dgm:presLayoutVars>
          <dgm:animLvl val="lvl"/>
          <dgm:resizeHandles val="exact"/>
        </dgm:presLayoutVars>
      </dgm:prSet>
      <dgm:spPr/>
    </dgm:pt>
    <dgm:pt modelId="{04CB7F71-11A1-43AA-86C6-D1BFE98B67CE}" type="pres">
      <dgm:prSet presAssocID="{7E7C3C6F-9237-4956-A7F6-DE29DF83767F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7BC7623A-DA98-4A9B-9E79-4EA2A48169D9}" type="pres">
      <dgm:prSet presAssocID="{524D18C9-0098-41AA-83B2-E18A4E893D8C}" presName="spacer" presStyleCnt="0"/>
      <dgm:spPr/>
    </dgm:pt>
    <dgm:pt modelId="{66F8AD84-4F96-4174-B6F4-344BE4BE5F70}" type="pres">
      <dgm:prSet presAssocID="{593A377D-9D83-4576-B696-2669BA4D3903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5F8953DD-7105-4BF5-BEF0-02678BCDDFDC}" type="pres">
      <dgm:prSet presAssocID="{B1DA3558-B876-49F4-AEE0-60F7ABC9BBA1}" presName="spacer" presStyleCnt="0"/>
      <dgm:spPr/>
    </dgm:pt>
    <dgm:pt modelId="{E55BBA54-EE28-4947-BDE2-ADBA64BE1329}" type="pres">
      <dgm:prSet presAssocID="{D6C18542-7B82-405F-A745-D006D56559E6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9CBF2F1B-6605-4748-ABCD-4CED30B1A07E}" type="pres">
      <dgm:prSet presAssocID="{85DFF6F8-50CF-4126-ABE2-01F2EAD64AC9}" presName="spacer" presStyleCnt="0"/>
      <dgm:spPr/>
    </dgm:pt>
    <dgm:pt modelId="{2E1DEBED-4659-4BC6-9B7B-1E71F4C3E910}" type="pres">
      <dgm:prSet presAssocID="{93D3057D-D618-464D-8427-E281CC28BED7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4944EC0B-9CC0-4E6E-B661-5FD4E39BAE60}" srcId="{0FA49C3A-6B42-489E-BF6D-A1585EE32962}" destId="{93D3057D-D618-464D-8427-E281CC28BED7}" srcOrd="3" destOrd="0" parTransId="{2484FAA9-D198-472F-8DA1-98517FA419A9}" sibTransId="{ACE08EFE-7187-4AF2-BB4F-FC0DAB56F953}"/>
    <dgm:cxn modelId="{DDFB6915-543C-4203-AD9C-B3075176A990}" type="presOf" srcId="{593A377D-9D83-4576-B696-2669BA4D3903}" destId="{66F8AD84-4F96-4174-B6F4-344BE4BE5F70}" srcOrd="0" destOrd="0" presId="urn:microsoft.com/office/officeart/2005/8/layout/vList2"/>
    <dgm:cxn modelId="{FFE7FB24-6E56-4835-9F92-E27E44A64424}" srcId="{0FA49C3A-6B42-489E-BF6D-A1585EE32962}" destId="{593A377D-9D83-4576-B696-2669BA4D3903}" srcOrd="1" destOrd="0" parTransId="{F89105A0-F97C-4920-9704-774E2AD4FB11}" sibTransId="{B1DA3558-B876-49F4-AEE0-60F7ABC9BBA1}"/>
    <dgm:cxn modelId="{C8BD8729-2F13-494C-A19F-F17F73B3E5E3}" type="presOf" srcId="{7E7C3C6F-9237-4956-A7F6-DE29DF83767F}" destId="{04CB7F71-11A1-43AA-86C6-D1BFE98B67CE}" srcOrd="0" destOrd="0" presId="urn:microsoft.com/office/officeart/2005/8/layout/vList2"/>
    <dgm:cxn modelId="{57632737-EA92-492E-BB2F-A55C76658FC7}" type="presOf" srcId="{0FA49C3A-6B42-489E-BF6D-A1585EE32962}" destId="{A8F2B2F4-C2D2-4E80-9750-23D0311FDB75}" srcOrd="0" destOrd="0" presId="urn:microsoft.com/office/officeart/2005/8/layout/vList2"/>
    <dgm:cxn modelId="{EF943486-5E20-4737-B99A-985A16FCCE0E}" type="presOf" srcId="{D6C18542-7B82-405F-A745-D006D56559E6}" destId="{E55BBA54-EE28-4947-BDE2-ADBA64BE1329}" srcOrd="0" destOrd="0" presId="urn:microsoft.com/office/officeart/2005/8/layout/vList2"/>
    <dgm:cxn modelId="{2FEF4C92-500D-4BE7-BA5F-1210D5A14FD0}" srcId="{0FA49C3A-6B42-489E-BF6D-A1585EE32962}" destId="{7E7C3C6F-9237-4956-A7F6-DE29DF83767F}" srcOrd="0" destOrd="0" parTransId="{62C20AAE-89F0-4340-A69E-3CA32386ED83}" sibTransId="{524D18C9-0098-41AA-83B2-E18A4E893D8C}"/>
    <dgm:cxn modelId="{6B567DB2-AC54-49C9-AC60-E3EB32632352}" type="presOf" srcId="{93D3057D-D618-464D-8427-E281CC28BED7}" destId="{2E1DEBED-4659-4BC6-9B7B-1E71F4C3E910}" srcOrd="0" destOrd="0" presId="urn:microsoft.com/office/officeart/2005/8/layout/vList2"/>
    <dgm:cxn modelId="{F734C6EC-6D39-4AE4-A166-2F590B11AFD1}" srcId="{0FA49C3A-6B42-489E-BF6D-A1585EE32962}" destId="{D6C18542-7B82-405F-A745-D006D56559E6}" srcOrd="2" destOrd="0" parTransId="{08C8F29C-7A05-4E95-B735-04A72FB45E1A}" sibTransId="{85DFF6F8-50CF-4126-ABE2-01F2EAD64AC9}"/>
    <dgm:cxn modelId="{AD7C601A-9FB5-4CA8-B678-98A11273C7EB}" type="presParOf" srcId="{A8F2B2F4-C2D2-4E80-9750-23D0311FDB75}" destId="{04CB7F71-11A1-43AA-86C6-D1BFE98B67CE}" srcOrd="0" destOrd="0" presId="urn:microsoft.com/office/officeart/2005/8/layout/vList2"/>
    <dgm:cxn modelId="{C216AE5F-3752-47AC-B618-CE6FAE249688}" type="presParOf" srcId="{A8F2B2F4-C2D2-4E80-9750-23D0311FDB75}" destId="{7BC7623A-DA98-4A9B-9E79-4EA2A48169D9}" srcOrd="1" destOrd="0" presId="urn:microsoft.com/office/officeart/2005/8/layout/vList2"/>
    <dgm:cxn modelId="{B180D802-BED3-496F-9EB9-7CBB4EDC5922}" type="presParOf" srcId="{A8F2B2F4-C2D2-4E80-9750-23D0311FDB75}" destId="{66F8AD84-4F96-4174-B6F4-344BE4BE5F70}" srcOrd="2" destOrd="0" presId="urn:microsoft.com/office/officeart/2005/8/layout/vList2"/>
    <dgm:cxn modelId="{249EF959-CF31-4DDB-BA2D-5C85BA96E970}" type="presParOf" srcId="{A8F2B2F4-C2D2-4E80-9750-23D0311FDB75}" destId="{5F8953DD-7105-4BF5-BEF0-02678BCDDFDC}" srcOrd="3" destOrd="0" presId="urn:microsoft.com/office/officeart/2005/8/layout/vList2"/>
    <dgm:cxn modelId="{3C114A84-14D3-4477-9C1F-3A43ECD7565B}" type="presParOf" srcId="{A8F2B2F4-C2D2-4E80-9750-23D0311FDB75}" destId="{E55BBA54-EE28-4947-BDE2-ADBA64BE1329}" srcOrd="4" destOrd="0" presId="urn:microsoft.com/office/officeart/2005/8/layout/vList2"/>
    <dgm:cxn modelId="{4DB8979A-EC82-47A9-9970-8E86F73B83B5}" type="presParOf" srcId="{A8F2B2F4-C2D2-4E80-9750-23D0311FDB75}" destId="{9CBF2F1B-6605-4748-ABCD-4CED30B1A07E}" srcOrd="5" destOrd="0" presId="urn:microsoft.com/office/officeart/2005/8/layout/vList2"/>
    <dgm:cxn modelId="{1BAB9A1E-5666-40AF-9731-4EB1BCEAAE46}" type="presParOf" srcId="{A8F2B2F4-C2D2-4E80-9750-23D0311FDB75}" destId="{2E1DEBED-4659-4BC6-9B7B-1E71F4C3E910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FA49C3A-6B42-489E-BF6D-A1585EE32962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8FC5359-2DFA-4F74-811D-1CFB5F65A749}">
      <dgm:prSet/>
      <dgm:spPr/>
      <dgm:t>
        <a:bodyPr/>
        <a:lstStyle/>
        <a:p>
          <a:r>
            <a:rPr lang="en-US"/>
            <a:t>Addition: +</a:t>
          </a:r>
        </a:p>
      </dgm:t>
    </dgm:pt>
    <dgm:pt modelId="{A15ECEAC-7CD5-4C7F-A231-E05BDA673512}" type="parTrans" cxnId="{D7555F97-9ED0-49C1-AB40-90FEC0DB89DB}">
      <dgm:prSet/>
      <dgm:spPr/>
      <dgm:t>
        <a:bodyPr/>
        <a:lstStyle/>
        <a:p>
          <a:endParaRPr lang="en-US"/>
        </a:p>
      </dgm:t>
    </dgm:pt>
    <dgm:pt modelId="{15000654-F40E-499E-9D9A-0724A7E2CFEF}" type="sibTrans" cxnId="{D7555F97-9ED0-49C1-AB40-90FEC0DB89DB}">
      <dgm:prSet/>
      <dgm:spPr/>
      <dgm:t>
        <a:bodyPr/>
        <a:lstStyle/>
        <a:p>
          <a:endParaRPr lang="en-US"/>
        </a:p>
      </dgm:t>
    </dgm:pt>
    <dgm:pt modelId="{7E7C3C6F-9237-4956-A7F6-DE29DF83767F}">
      <dgm:prSet/>
      <dgm:spPr/>
      <dgm:t>
        <a:bodyPr/>
        <a:lstStyle/>
        <a:p>
          <a:r>
            <a:rPr lang="en-US"/>
            <a:t>Subtraction: -</a:t>
          </a:r>
        </a:p>
      </dgm:t>
    </dgm:pt>
    <dgm:pt modelId="{62C20AAE-89F0-4340-A69E-3CA32386ED83}" type="parTrans" cxnId="{2FEF4C92-500D-4BE7-BA5F-1210D5A14FD0}">
      <dgm:prSet/>
      <dgm:spPr/>
      <dgm:t>
        <a:bodyPr/>
        <a:lstStyle/>
        <a:p>
          <a:endParaRPr lang="en-US"/>
        </a:p>
      </dgm:t>
    </dgm:pt>
    <dgm:pt modelId="{524D18C9-0098-41AA-83B2-E18A4E893D8C}" type="sibTrans" cxnId="{2FEF4C92-500D-4BE7-BA5F-1210D5A14FD0}">
      <dgm:prSet/>
      <dgm:spPr/>
      <dgm:t>
        <a:bodyPr/>
        <a:lstStyle/>
        <a:p>
          <a:endParaRPr lang="en-US"/>
        </a:p>
      </dgm:t>
    </dgm:pt>
    <dgm:pt modelId="{593A377D-9D83-4576-B696-2669BA4D3903}">
      <dgm:prSet/>
      <dgm:spPr/>
      <dgm:t>
        <a:bodyPr/>
        <a:lstStyle/>
        <a:p>
          <a:r>
            <a:rPr lang="en-US"/>
            <a:t>Multiplication: *</a:t>
          </a:r>
        </a:p>
      </dgm:t>
    </dgm:pt>
    <dgm:pt modelId="{F89105A0-F97C-4920-9704-774E2AD4FB11}" type="parTrans" cxnId="{FFE7FB24-6E56-4835-9F92-E27E44A64424}">
      <dgm:prSet/>
      <dgm:spPr/>
      <dgm:t>
        <a:bodyPr/>
        <a:lstStyle/>
        <a:p>
          <a:endParaRPr lang="en-US"/>
        </a:p>
      </dgm:t>
    </dgm:pt>
    <dgm:pt modelId="{B1DA3558-B876-49F4-AEE0-60F7ABC9BBA1}" type="sibTrans" cxnId="{FFE7FB24-6E56-4835-9F92-E27E44A64424}">
      <dgm:prSet/>
      <dgm:spPr/>
      <dgm:t>
        <a:bodyPr/>
        <a:lstStyle/>
        <a:p>
          <a:endParaRPr lang="en-US"/>
        </a:p>
      </dgm:t>
    </dgm:pt>
    <dgm:pt modelId="{D6C18542-7B82-405F-A745-D006D56559E6}">
      <dgm:prSet/>
      <dgm:spPr/>
      <dgm:t>
        <a:bodyPr/>
        <a:lstStyle/>
        <a:p>
          <a:r>
            <a:rPr lang="en-US"/>
            <a:t>Division: /</a:t>
          </a:r>
        </a:p>
      </dgm:t>
    </dgm:pt>
    <dgm:pt modelId="{08C8F29C-7A05-4E95-B735-04A72FB45E1A}" type="parTrans" cxnId="{F734C6EC-6D39-4AE4-A166-2F590B11AFD1}">
      <dgm:prSet/>
      <dgm:spPr/>
      <dgm:t>
        <a:bodyPr/>
        <a:lstStyle/>
        <a:p>
          <a:endParaRPr lang="en-US"/>
        </a:p>
      </dgm:t>
    </dgm:pt>
    <dgm:pt modelId="{85DFF6F8-50CF-4126-ABE2-01F2EAD64AC9}" type="sibTrans" cxnId="{F734C6EC-6D39-4AE4-A166-2F590B11AFD1}">
      <dgm:prSet/>
      <dgm:spPr/>
      <dgm:t>
        <a:bodyPr/>
        <a:lstStyle/>
        <a:p>
          <a:endParaRPr lang="en-US"/>
        </a:p>
      </dgm:t>
    </dgm:pt>
    <dgm:pt modelId="{93D3057D-D618-464D-8427-E281CC28BED7}">
      <dgm:prSet/>
      <dgm:spPr/>
      <dgm:t>
        <a:bodyPr/>
        <a:lstStyle/>
        <a:p>
          <a:r>
            <a:rPr lang="en-US"/>
            <a:t>Modulus: % (remainder)</a:t>
          </a:r>
        </a:p>
      </dgm:t>
    </dgm:pt>
    <dgm:pt modelId="{2484FAA9-D198-472F-8DA1-98517FA419A9}" type="parTrans" cxnId="{4944EC0B-9CC0-4E6E-B661-5FD4E39BAE60}">
      <dgm:prSet/>
      <dgm:spPr/>
      <dgm:t>
        <a:bodyPr/>
        <a:lstStyle/>
        <a:p>
          <a:endParaRPr lang="en-US"/>
        </a:p>
      </dgm:t>
    </dgm:pt>
    <dgm:pt modelId="{ACE08EFE-7187-4AF2-BB4F-FC0DAB56F953}" type="sibTrans" cxnId="{4944EC0B-9CC0-4E6E-B661-5FD4E39BAE60}">
      <dgm:prSet/>
      <dgm:spPr/>
      <dgm:t>
        <a:bodyPr/>
        <a:lstStyle/>
        <a:p>
          <a:endParaRPr lang="en-US"/>
        </a:p>
      </dgm:t>
    </dgm:pt>
    <dgm:pt modelId="{A8F2B2F4-C2D2-4E80-9750-23D0311FDB75}" type="pres">
      <dgm:prSet presAssocID="{0FA49C3A-6B42-489E-BF6D-A1585EE32962}" presName="linear" presStyleCnt="0">
        <dgm:presLayoutVars>
          <dgm:animLvl val="lvl"/>
          <dgm:resizeHandles val="exact"/>
        </dgm:presLayoutVars>
      </dgm:prSet>
      <dgm:spPr/>
    </dgm:pt>
    <dgm:pt modelId="{85EF36C4-739E-42BA-89AB-84636B0F77A5}" type="pres">
      <dgm:prSet presAssocID="{28FC5359-2DFA-4F74-811D-1CFB5F65A749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FED7C267-F5B7-4AB5-B40D-8828D50F6E75}" type="pres">
      <dgm:prSet presAssocID="{15000654-F40E-499E-9D9A-0724A7E2CFEF}" presName="spacer" presStyleCnt="0"/>
      <dgm:spPr/>
    </dgm:pt>
    <dgm:pt modelId="{04CB7F71-11A1-43AA-86C6-D1BFE98B67CE}" type="pres">
      <dgm:prSet presAssocID="{7E7C3C6F-9237-4956-A7F6-DE29DF83767F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7BC7623A-DA98-4A9B-9E79-4EA2A48169D9}" type="pres">
      <dgm:prSet presAssocID="{524D18C9-0098-41AA-83B2-E18A4E893D8C}" presName="spacer" presStyleCnt="0"/>
      <dgm:spPr/>
    </dgm:pt>
    <dgm:pt modelId="{66F8AD84-4F96-4174-B6F4-344BE4BE5F70}" type="pres">
      <dgm:prSet presAssocID="{593A377D-9D83-4576-B696-2669BA4D3903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5F8953DD-7105-4BF5-BEF0-02678BCDDFDC}" type="pres">
      <dgm:prSet presAssocID="{B1DA3558-B876-49F4-AEE0-60F7ABC9BBA1}" presName="spacer" presStyleCnt="0"/>
      <dgm:spPr/>
    </dgm:pt>
    <dgm:pt modelId="{E55BBA54-EE28-4947-BDE2-ADBA64BE1329}" type="pres">
      <dgm:prSet presAssocID="{D6C18542-7B82-405F-A745-D006D56559E6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9CBF2F1B-6605-4748-ABCD-4CED30B1A07E}" type="pres">
      <dgm:prSet presAssocID="{85DFF6F8-50CF-4126-ABE2-01F2EAD64AC9}" presName="spacer" presStyleCnt="0"/>
      <dgm:spPr/>
    </dgm:pt>
    <dgm:pt modelId="{2E1DEBED-4659-4BC6-9B7B-1E71F4C3E910}" type="pres">
      <dgm:prSet presAssocID="{93D3057D-D618-464D-8427-E281CC28BED7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4944EC0B-9CC0-4E6E-B661-5FD4E39BAE60}" srcId="{0FA49C3A-6B42-489E-BF6D-A1585EE32962}" destId="{93D3057D-D618-464D-8427-E281CC28BED7}" srcOrd="4" destOrd="0" parTransId="{2484FAA9-D198-472F-8DA1-98517FA419A9}" sibTransId="{ACE08EFE-7187-4AF2-BB4F-FC0DAB56F953}"/>
    <dgm:cxn modelId="{D300EC14-3DB2-48C6-B341-E8295EBC4281}" type="presOf" srcId="{93D3057D-D618-464D-8427-E281CC28BED7}" destId="{2E1DEBED-4659-4BC6-9B7B-1E71F4C3E910}" srcOrd="0" destOrd="0" presId="urn:microsoft.com/office/officeart/2005/8/layout/vList2"/>
    <dgm:cxn modelId="{FFE7FB24-6E56-4835-9F92-E27E44A64424}" srcId="{0FA49C3A-6B42-489E-BF6D-A1585EE32962}" destId="{593A377D-9D83-4576-B696-2669BA4D3903}" srcOrd="2" destOrd="0" parTransId="{F89105A0-F97C-4920-9704-774E2AD4FB11}" sibTransId="{B1DA3558-B876-49F4-AEE0-60F7ABC9BBA1}"/>
    <dgm:cxn modelId="{F484D32C-7341-4741-BF97-86F2936B5A14}" type="presOf" srcId="{D6C18542-7B82-405F-A745-D006D56559E6}" destId="{E55BBA54-EE28-4947-BDE2-ADBA64BE1329}" srcOrd="0" destOrd="0" presId="urn:microsoft.com/office/officeart/2005/8/layout/vList2"/>
    <dgm:cxn modelId="{57632737-EA92-492E-BB2F-A55C76658FC7}" type="presOf" srcId="{0FA49C3A-6B42-489E-BF6D-A1585EE32962}" destId="{A8F2B2F4-C2D2-4E80-9750-23D0311FDB75}" srcOrd="0" destOrd="0" presId="urn:microsoft.com/office/officeart/2005/8/layout/vList2"/>
    <dgm:cxn modelId="{B3C31647-49C6-4718-9E5D-7C5AE679E90A}" type="presOf" srcId="{593A377D-9D83-4576-B696-2669BA4D3903}" destId="{66F8AD84-4F96-4174-B6F4-344BE4BE5F70}" srcOrd="0" destOrd="0" presId="urn:microsoft.com/office/officeart/2005/8/layout/vList2"/>
    <dgm:cxn modelId="{D6AD8882-F8F5-4C45-8FA7-39EDE0695E32}" type="presOf" srcId="{28FC5359-2DFA-4F74-811D-1CFB5F65A749}" destId="{85EF36C4-739E-42BA-89AB-84636B0F77A5}" srcOrd="0" destOrd="0" presId="urn:microsoft.com/office/officeart/2005/8/layout/vList2"/>
    <dgm:cxn modelId="{2FEF4C92-500D-4BE7-BA5F-1210D5A14FD0}" srcId="{0FA49C3A-6B42-489E-BF6D-A1585EE32962}" destId="{7E7C3C6F-9237-4956-A7F6-DE29DF83767F}" srcOrd="1" destOrd="0" parTransId="{62C20AAE-89F0-4340-A69E-3CA32386ED83}" sibTransId="{524D18C9-0098-41AA-83B2-E18A4E893D8C}"/>
    <dgm:cxn modelId="{D7555F97-9ED0-49C1-AB40-90FEC0DB89DB}" srcId="{0FA49C3A-6B42-489E-BF6D-A1585EE32962}" destId="{28FC5359-2DFA-4F74-811D-1CFB5F65A749}" srcOrd="0" destOrd="0" parTransId="{A15ECEAC-7CD5-4C7F-A231-E05BDA673512}" sibTransId="{15000654-F40E-499E-9D9A-0724A7E2CFEF}"/>
    <dgm:cxn modelId="{F734C6EC-6D39-4AE4-A166-2F590B11AFD1}" srcId="{0FA49C3A-6B42-489E-BF6D-A1585EE32962}" destId="{D6C18542-7B82-405F-A745-D006D56559E6}" srcOrd="3" destOrd="0" parTransId="{08C8F29C-7A05-4E95-B735-04A72FB45E1A}" sibTransId="{85DFF6F8-50CF-4126-ABE2-01F2EAD64AC9}"/>
    <dgm:cxn modelId="{D03A8DF2-ADE0-4010-9669-BDB884C32CA2}" type="presOf" srcId="{7E7C3C6F-9237-4956-A7F6-DE29DF83767F}" destId="{04CB7F71-11A1-43AA-86C6-D1BFE98B67CE}" srcOrd="0" destOrd="0" presId="urn:microsoft.com/office/officeart/2005/8/layout/vList2"/>
    <dgm:cxn modelId="{ED9C5A35-B373-489E-8F26-E6FE09BB3610}" type="presParOf" srcId="{A8F2B2F4-C2D2-4E80-9750-23D0311FDB75}" destId="{85EF36C4-739E-42BA-89AB-84636B0F77A5}" srcOrd="0" destOrd="0" presId="urn:microsoft.com/office/officeart/2005/8/layout/vList2"/>
    <dgm:cxn modelId="{CF455E87-49C9-42E3-9C36-62F942894689}" type="presParOf" srcId="{A8F2B2F4-C2D2-4E80-9750-23D0311FDB75}" destId="{FED7C267-F5B7-4AB5-B40D-8828D50F6E75}" srcOrd="1" destOrd="0" presId="urn:microsoft.com/office/officeart/2005/8/layout/vList2"/>
    <dgm:cxn modelId="{3F6CDC7B-5B00-4416-AE3F-5BBF8A5B7CAD}" type="presParOf" srcId="{A8F2B2F4-C2D2-4E80-9750-23D0311FDB75}" destId="{04CB7F71-11A1-43AA-86C6-D1BFE98B67CE}" srcOrd="2" destOrd="0" presId="urn:microsoft.com/office/officeart/2005/8/layout/vList2"/>
    <dgm:cxn modelId="{C191DDA6-48B8-4B6C-8CDE-BDE92B8CEB7D}" type="presParOf" srcId="{A8F2B2F4-C2D2-4E80-9750-23D0311FDB75}" destId="{7BC7623A-DA98-4A9B-9E79-4EA2A48169D9}" srcOrd="3" destOrd="0" presId="urn:microsoft.com/office/officeart/2005/8/layout/vList2"/>
    <dgm:cxn modelId="{DA3045DD-A670-4002-BDD8-187C1596DFBB}" type="presParOf" srcId="{A8F2B2F4-C2D2-4E80-9750-23D0311FDB75}" destId="{66F8AD84-4F96-4174-B6F4-344BE4BE5F70}" srcOrd="4" destOrd="0" presId="urn:microsoft.com/office/officeart/2005/8/layout/vList2"/>
    <dgm:cxn modelId="{652EE61F-30CE-4FDE-B6D3-ABAE61582FBE}" type="presParOf" srcId="{A8F2B2F4-C2D2-4E80-9750-23D0311FDB75}" destId="{5F8953DD-7105-4BF5-BEF0-02678BCDDFDC}" srcOrd="5" destOrd="0" presId="urn:microsoft.com/office/officeart/2005/8/layout/vList2"/>
    <dgm:cxn modelId="{84D56101-084D-436E-BB71-B38D2CEECE93}" type="presParOf" srcId="{A8F2B2F4-C2D2-4E80-9750-23D0311FDB75}" destId="{E55BBA54-EE28-4947-BDE2-ADBA64BE1329}" srcOrd="6" destOrd="0" presId="urn:microsoft.com/office/officeart/2005/8/layout/vList2"/>
    <dgm:cxn modelId="{433FA8AF-9826-4A34-839E-9F3BA3F4F36F}" type="presParOf" srcId="{A8F2B2F4-C2D2-4E80-9750-23D0311FDB75}" destId="{9CBF2F1B-6605-4748-ABCD-4CED30B1A07E}" srcOrd="7" destOrd="0" presId="urn:microsoft.com/office/officeart/2005/8/layout/vList2"/>
    <dgm:cxn modelId="{94BF5C0C-44FC-49E4-8D65-6E4A39173EE0}" type="presParOf" srcId="{A8F2B2F4-C2D2-4E80-9750-23D0311FDB75}" destId="{2E1DEBED-4659-4BC6-9B7B-1E71F4C3E910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5CB3545B-5421-4FA5-90B7-2E02B905DF79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017309B-E617-46D7-8B86-D64DE0218562}">
      <dgm:prSet/>
      <dgm:spPr/>
      <dgm:t>
        <a:bodyPr/>
        <a:lstStyle/>
        <a:p>
          <a:r>
            <a:rPr lang="en-US"/>
            <a:t>Implicit: Done automatically by compiler</a:t>
          </a:r>
        </a:p>
      </dgm:t>
    </dgm:pt>
    <dgm:pt modelId="{ADE6B52E-3E94-42FB-81B6-C19B76C6F818}" type="parTrans" cxnId="{43375217-B86E-4315-AD70-7FE49BA55359}">
      <dgm:prSet/>
      <dgm:spPr/>
      <dgm:t>
        <a:bodyPr/>
        <a:lstStyle/>
        <a:p>
          <a:endParaRPr lang="en-US"/>
        </a:p>
      </dgm:t>
    </dgm:pt>
    <dgm:pt modelId="{648696A4-0E24-4F41-A5EF-8A87EC80D419}" type="sibTrans" cxnId="{43375217-B86E-4315-AD70-7FE49BA55359}">
      <dgm:prSet/>
      <dgm:spPr/>
      <dgm:t>
        <a:bodyPr/>
        <a:lstStyle/>
        <a:p>
          <a:endParaRPr lang="en-US"/>
        </a:p>
      </dgm:t>
    </dgm:pt>
    <dgm:pt modelId="{FAE84754-1004-4C66-932B-777E32C7463C}">
      <dgm:prSet/>
      <dgm:spPr/>
      <dgm:t>
        <a:bodyPr/>
        <a:lstStyle/>
        <a:p>
          <a:r>
            <a:rPr lang="en-US"/>
            <a:t>Example: int + float → float</a:t>
          </a:r>
        </a:p>
      </dgm:t>
    </dgm:pt>
    <dgm:pt modelId="{49D481C8-ED46-4F1E-8B1F-A59121B47309}" type="parTrans" cxnId="{E362DE26-D7E8-475D-BDBC-5DBC77FBFB9F}">
      <dgm:prSet/>
      <dgm:spPr/>
      <dgm:t>
        <a:bodyPr/>
        <a:lstStyle/>
        <a:p>
          <a:endParaRPr lang="en-US"/>
        </a:p>
      </dgm:t>
    </dgm:pt>
    <dgm:pt modelId="{B262E923-BCA5-4696-B737-B2B0EDFE4AEC}" type="sibTrans" cxnId="{E362DE26-D7E8-475D-BDBC-5DBC77FBFB9F}">
      <dgm:prSet/>
      <dgm:spPr/>
      <dgm:t>
        <a:bodyPr/>
        <a:lstStyle/>
        <a:p>
          <a:endParaRPr lang="en-US"/>
        </a:p>
      </dgm:t>
    </dgm:pt>
    <dgm:pt modelId="{C2905CCE-659C-45CC-9F4A-2D0A0E3702FF}">
      <dgm:prSet/>
      <dgm:spPr/>
      <dgm:t>
        <a:bodyPr/>
        <a:lstStyle/>
        <a:p>
          <a:r>
            <a:rPr lang="en-US"/>
            <a:t>Explicit: Done manually using casting</a:t>
          </a:r>
        </a:p>
      </dgm:t>
    </dgm:pt>
    <dgm:pt modelId="{0F32FDBD-CEE3-4B45-BCCF-C8EF1AF93FA2}" type="parTrans" cxnId="{DA414134-C260-46D2-B6D6-811D9CCD3B4C}">
      <dgm:prSet/>
      <dgm:spPr/>
      <dgm:t>
        <a:bodyPr/>
        <a:lstStyle/>
        <a:p>
          <a:endParaRPr lang="en-US"/>
        </a:p>
      </dgm:t>
    </dgm:pt>
    <dgm:pt modelId="{FBD49DC6-1561-464A-94CE-9B73B095B334}" type="sibTrans" cxnId="{DA414134-C260-46D2-B6D6-811D9CCD3B4C}">
      <dgm:prSet/>
      <dgm:spPr/>
      <dgm:t>
        <a:bodyPr/>
        <a:lstStyle/>
        <a:p>
          <a:endParaRPr lang="en-US"/>
        </a:p>
      </dgm:t>
    </dgm:pt>
    <dgm:pt modelId="{7A01040D-5758-4D5F-B546-BAF888D27ED2}">
      <dgm:prSet/>
      <dgm:spPr/>
      <dgm:t>
        <a:bodyPr/>
        <a:lstStyle/>
        <a:p>
          <a:r>
            <a:rPr lang="en-US"/>
            <a:t>Example: (int)3.14 → 3</a:t>
          </a:r>
        </a:p>
      </dgm:t>
    </dgm:pt>
    <dgm:pt modelId="{F009B9CF-CC11-4C37-A6AB-FAE0D20F5A98}" type="parTrans" cxnId="{FF2049D1-9F73-47B6-861A-E83EFABED92B}">
      <dgm:prSet/>
      <dgm:spPr/>
      <dgm:t>
        <a:bodyPr/>
        <a:lstStyle/>
        <a:p>
          <a:endParaRPr lang="en-US"/>
        </a:p>
      </dgm:t>
    </dgm:pt>
    <dgm:pt modelId="{7201B313-B877-47A2-A0FE-6BC6FE6D3412}" type="sibTrans" cxnId="{FF2049D1-9F73-47B6-861A-E83EFABED92B}">
      <dgm:prSet/>
      <dgm:spPr/>
      <dgm:t>
        <a:bodyPr/>
        <a:lstStyle/>
        <a:p>
          <a:endParaRPr lang="en-US"/>
        </a:p>
      </dgm:t>
    </dgm:pt>
    <dgm:pt modelId="{6075C977-DE3E-4F6E-89A4-80554112A465}" type="pres">
      <dgm:prSet presAssocID="{5CB3545B-5421-4FA5-90B7-2E02B905DF79}" presName="linear" presStyleCnt="0">
        <dgm:presLayoutVars>
          <dgm:animLvl val="lvl"/>
          <dgm:resizeHandles val="exact"/>
        </dgm:presLayoutVars>
      </dgm:prSet>
      <dgm:spPr/>
    </dgm:pt>
    <dgm:pt modelId="{DFB5C00F-CF6F-4D1C-93BD-14D053C24450}" type="pres">
      <dgm:prSet presAssocID="{9017309B-E617-46D7-8B86-D64DE0218562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6109CBC7-9334-4339-BF5E-5EB25D662827}" type="pres">
      <dgm:prSet presAssocID="{648696A4-0E24-4F41-A5EF-8A87EC80D419}" presName="spacer" presStyleCnt="0"/>
      <dgm:spPr/>
    </dgm:pt>
    <dgm:pt modelId="{ACF80AD4-50DB-4B78-8234-54EB3DD4B77B}" type="pres">
      <dgm:prSet presAssocID="{FAE84754-1004-4C66-932B-777E32C7463C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E6F23DF0-9980-414F-AAE4-8A8C68175879}" type="pres">
      <dgm:prSet presAssocID="{B262E923-BCA5-4696-B737-B2B0EDFE4AEC}" presName="spacer" presStyleCnt="0"/>
      <dgm:spPr/>
    </dgm:pt>
    <dgm:pt modelId="{FC45058B-B8BE-4299-8A64-C2EED8FAC259}" type="pres">
      <dgm:prSet presAssocID="{C2905CCE-659C-45CC-9F4A-2D0A0E3702FF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D18C36E8-C92A-4880-BFDA-38BFADD8D5FF}" type="pres">
      <dgm:prSet presAssocID="{FBD49DC6-1561-464A-94CE-9B73B095B334}" presName="spacer" presStyleCnt="0"/>
      <dgm:spPr/>
    </dgm:pt>
    <dgm:pt modelId="{CDCCAB58-0123-4A9A-8831-29F1EAE0E54F}" type="pres">
      <dgm:prSet presAssocID="{7A01040D-5758-4D5F-B546-BAF888D27ED2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EEE12A05-ECDD-4F79-BF59-811A961E7E4F}" type="presOf" srcId="{5CB3545B-5421-4FA5-90B7-2E02B905DF79}" destId="{6075C977-DE3E-4F6E-89A4-80554112A465}" srcOrd="0" destOrd="0" presId="urn:microsoft.com/office/officeart/2005/8/layout/vList2"/>
    <dgm:cxn modelId="{43375217-B86E-4315-AD70-7FE49BA55359}" srcId="{5CB3545B-5421-4FA5-90B7-2E02B905DF79}" destId="{9017309B-E617-46D7-8B86-D64DE0218562}" srcOrd="0" destOrd="0" parTransId="{ADE6B52E-3E94-42FB-81B6-C19B76C6F818}" sibTransId="{648696A4-0E24-4F41-A5EF-8A87EC80D419}"/>
    <dgm:cxn modelId="{E362DE26-D7E8-475D-BDBC-5DBC77FBFB9F}" srcId="{5CB3545B-5421-4FA5-90B7-2E02B905DF79}" destId="{FAE84754-1004-4C66-932B-777E32C7463C}" srcOrd="1" destOrd="0" parTransId="{49D481C8-ED46-4F1E-8B1F-A59121B47309}" sibTransId="{B262E923-BCA5-4696-B737-B2B0EDFE4AEC}"/>
    <dgm:cxn modelId="{DA414134-C260-46D2-B6D6-811D9CCD3B4C}" srcId="{5CB3545B-5421-4FA5-90B7-2E02B905DF79}" destId="{C2905CCE-659C-45CC-9F4A-2D0A0E3702FF}" srcOrd="2" destOrd="0" parTransId="{0F32FDBD-CEE3-4B45-BCCF-C8EF1AF93FA2}" sibTransId="{FBD49DC6-1561-464A-94CE-9B73B095B334}"/>
    <dgm:cxn modelId="{E24FF974-06A2-4578-A406-2A2EA727D2F1}" type="presOf" srcId="{FAE84754-1004-4C66-932B-777E32C7463C}" destId="{ACF80AD4-50DB-4B78-8234-54EB3DD4B77B}" srcOrd="0" destOrd="0" presId="urn:microsoft.com/office/officeart/2005/8/layout/vList2"/>
    <dgm:cxn modelId="{D508E888-7742-4277-8D55-95D6DA9B3123}" type="presOf" srcId="{C2905CCE-659C-45CC-9F4A-2D0A0E3702FF}" destId="{FC45058B-B8BE-4299-8A64-C2EED8FAC259}" srcOrd="0" destOrd="0" presId="urn:microsoft.com/office/officeart/2005/8/layout/vList2"/>
    <dgm:cxn modelId="{4D01B6BF-6586-4E98-9428-D8555DF85A90}" type="presOf" srcId="{7A01040D-5758-4D5F-B546-BAF888D27ED2}" destId="{CDCCAB58-0123-4A9A-8831-29F1EAE0E54F}" srcOrd="0" destOrd="0" presId="urn:microsoft.com/office/officeart/2005/8/layout/vList2"/>
    <dgm:cxn modelId="{FF2049D1-9F73-47B6-861A-E83EFABED92B}" srcId="{5CB3545B-5421-4FA5-90B7-2E02B905DF79}" destId="{7A01040D-5758-4D5F-B546-BAF888D27ED2}" srcOrd="3" destOrd="0" parTransId="{F009B9CF-CC11-4C37-A6AB-FAE0D20F5A98}" sibTransId="{7201B313-B877-47A2-A0FE-6BC6FE6D3412}"/>
    <dgm:cxn modelId="{A41DB4FA-2D21-4E7A-B8BD-34B0208ED120}" type="presOf" srcId="{9017309B-E617-46D7-8B86-D64DE0218562}" destId="{DFB5C00F-CF6F-4D1C-93BD-14D053C24450}" srcOrd="0" destOrd="0" presId="urn:microsoft.com/office/officeart/2005/8/layout/vList2"/>
    <dgm:cxn modelId="{0C8D05B3-D20A-404C-BC08-A940FB2A215B}" type="presParOf" srcId="{6075C977-DE3E-4F6E-89A4-80554112A465}" destId="{DFB5C00F-CF6F-4D1C-93BD-14D053C24450}" srcOrd="0" destOrd="0" presId="urn:microsoft.com/office/officeart/2005/8/layout/vList2"/>
    <dgm:cxn modelId="{26AC4ECA-49EC-46F6-BA86-B5DDD823BD39}" type="presParOf" srcId="{6075C977-DE3E-4F6E-89A4-80554112A465}" destId="{6109CBC7-9334-4339-BF5E-5EB25D662827}" srcOrd="1" destOrd="0" presId="urn:microsoft.com/office/officeart/2005/8/layout/vList2"/>
    <dgm:cxn modelId="{C8233B0F-C78B-4DA6-AB8C-6526CE13699A}" type="presParOf" srcId="{6075C977-DE3E-4F6E-89A4-80554112A465}" destId="{ACF80AD4-50DB-4B78-8234-54EB3DD4B77B}" srcOrd="2" destOrd="0" presId="urn:microsoft.com/office/officeart/2005/8/layout/vList2"/>
    <dgm:cxn modelId="{E5728EDD-0179-495A-86D4-24CDD9838335}" type="presParOf" srcId="{6075C977-DE3E-4F6E-89A4-80554112A465}" destId="{E6F23DF0-9980-414F-AAE4-8A8C68175879}" srcOrd="3" destOrd="0" presId="urn:microsoft.com/office/officeart/2005/8/layout/vList2"/>
    <dgm:cxn modelId="{D2888639-8CF0-4823-87ED-620FD839C024}" type="presParOf" srcId="{6075C977-DE3E-4F6E-89A4-80554112A465}" destId="{FC45058B-B8BE-4299-8A64-C2EED8FAC259}" srcOrd="4" destOrd="0" presId="urn:microsoft.com/office/officeart/2005/8/layout/vList2"/>
    <dgm:cxn modelId="{DF6CC3CD-3BF5-47F1-8752-5D48A1767BB2}" type="presParOf" srcId="{6075C977-DE3E-4F6E-89A4-80554112A465}" destId="{D18C36E8-C92A-4880-BFDA-38BFADD8D5FF}" srcOrd="5" destOrd="0" presId="urn:microsoft.com/office/officeart/2005/8/layout/vList2"/>
    <dgm:cxn modelId="{5E76C302-7146-472D-96DD-1BBBEDB1724D}" type="presParOf" srcId="{6075C977-DE3E-4F6E-89A4-80554112A465}" destId="{CDCCAB58-0123-4A9A-8831-29F1EAE0E54F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212E022C-7311-4EF0-B917-150D586A94B5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DD56E2BD-BD6F-4804-BD7F-A81BE6A9AB71}">
      <dgm:prSet/>
      <dgm:spPr/>
      <dgm:t>
        <a:bodyPr/>
        <a:lstStyle/>
        <a:p>
          <a:r>
            <a:rPr lang="en-US"/>
            <a:t>Understand variable declaration and usage</a:t>
          </a:r>
        </a:p>
      </dgm:t>
    </dgm:pt>
    <dgm:pt modelId="{BE7F5578-F29A-47EA-8D54-29350F5080A1}" type="parTrans" cxnId="{F643AA16-1F0B-4E93-A67C-7A16B6AFAD3C}">
      <dgm:prSet/>
      <dgm:spPr/>
      <dgm:t>
        <a:bodyPr/>
        <a:lstStyle/>
        <a:p>
          <a:endParaRPr lang="en-US"/>
        </a:p>
      </dgm:t>
    </dgm:pt>
    <dgm:pt modelId="{625599E0-A518-4C0E-B492-344B0E018A34}" type="sibTrans" cxnId="{F643AA16-1F0B-4E93-A67C-7A16B6AFAD3C}">
      <dgm:prSet/>
      <dgm:spPr/>
      <dgm:t>
        <a:bodyPr/>
        <a:lstStyle/>
        <a:p>
          <a:endParaRPr lang="en-US"/>
        </a:p>
      </dgm:t>
    </dgm:pt>
    <dgm:pt modelId="{AD4720A5-DC70-44AF-8E95-83B11A882C99}">
      <dgm:prSet/>
      <dgm:spPr/>
      <dgm:t>
        <a:bodyPr/>
        <a:lstStyle/>
        <a:p>
          <a:r>
            <a:rPr lang="en-US"/>
            <a:t>Perform basic arithmetic using operators</a:t>
          </a:r>
        </a:p>
      </dgm:t>
    </dgm:pt>
    <dgm:pt modelId="{8C770FA7-8FCC-4B01-9A8E-739B6BF26A59}" type="parTrans" cxnId="{2CCD871B-AF68-4167-8CB6-E320E5C5CEC2}">
      <dgm:prSet/>
      <dgm:spPr/>
      <dgm:t>
        <a:bodyPr/>
        <a:lstStyle/>
        <a:p>
          <a:endParaRPr lang="en-US"/>
        </a:p>
      </dgm:t>
    </dgm:pt>
    <dgm:pt modelId="{A46251AC-5832-4C6F-89D6-83BB5653DD7A}" type="sibTrans" cxnId="{2CCD871B-AF68-4167-8CB6-E320E5C5CEC2}">
      <dgm:prSet/>
      <dgm:spPr/>
      <dgm:t>
        <a:bodyPr/>
        <a:lstStyle/>
        <a:p>
          <a:endParaRPr lang="en-US"/>
        </a:p>
      </dgm:t>
    </dgm:pt>
    <dgm:pt modelId="{ABD7CE1E-592B-403E-847D-CDB6B6D1762F}">
      <dgm:prSet/>
      <dgm:spPr/>
      <dgm:t>
        <a:bodyPr/>
        <a:lstStyle/>
        <a:p>
          <a:r>
            <a:rPr lang="en-US"/>
            <a:t>Learn type conversions (implicit &amp; explicit)</a:t>
          </a:r>
        </a:p>
      </dgm:t>
    </dgm:pt>
    <dgm:pt modelId="{C7388F85-BBBD-4E4D-B713-89EF1F238E3F}" type="parTrans" cxnId="{D1B5A1D4-FBC7-411A-9A1B-6956DB8702B0}">
      <dgm:prSet/>
      <dgm:spPr/>
      <dgm:t>
        <a:bodyPr/>
        <a:lstStyle/>
        <a:p>
          <a:endParaRPr lang="en-US"/>
        </a:p>
      </dgm:t>
    </dgm:pt>
    <dgm:pt modelId="{316E8274-2477-4327-BA35-6DE7F90255D5}" type="sibTrans" cxnId="{D1B5A1D4-FBC7-411A-9A1B-6956DB8702B0}">
      <dgm:prSet/>
      <dgm:spPr/>
      <dgm:t>
        <a:bodyPr/>
        <a:lstStyle/>
        <a:p>
          <a:endParaRPr lang="en-US"/>
        </a:p>
      </dgm:t>
    </dgm:pt>
    <dgm:pt modelId="{0BB247FA-5F6B-49E4-96F1-5E26D5A9021B}">
      <dgm:prSet/>
      <dgm:spPr/>
      <dgm:t>
        <a:bodyPr/>
        <a:lstStyle/>
        <a:p>
          <a:r>
            <a:rPr lang="en-US"/>
            <a:t>Practice basic input/output and problem-solving</a:t>
          </a:r>
        </a:p>
      </dgm:t>
    </dgm:pt>
    <dgm:pt modelId="{46DD1836-318F-42DE-BF8A-D065B57897A0}" type="parTrans" cxnId="{955DBB54-A6E6-4719-B15B-EA0563655283}">
      <dgm:prSet/>
      <dgm:spPr/>
      <dgm:t>
        <a:bodyPr/>
        <a:lstStyle/>
        <a:p>
          <a:endParaRPr lang="en-US"/>
        </a:p>
      </dgm:t>
    </dgm:pt>
    <dgm:pt modelId="{055A9384-C6E5-4BF6-8B4A-E2AA0B77A498}" type="sibTrans" cxnId="{955DBB54-A6E6-4719-B15B-EA0563655283}">
      <dgm:prSet/>
      <dgm:spPr/>
      <dgm:t>
        <a:bodyPr/>
        <a:lstStyle/>
        <a:p>
          <a:endParaRPr lang="en-US"/>
        </a:p>
      </dgm:t>
    </dgm:pt>
    <dgm:pt modelId="{ED4A8479-06EE-4561-A614-258F5BA0A619}" type="pres">
      <dgm:prSet presAssocID="{212E022C-7311-4EF0-B917-150D586A94B5}" presName="root" presStyleCnt="0">
        <dgm:presLayoutVars>
          <dgm:dir/>
          <dgm:resizeHandles val="exact"/>
        </dgm:presLayoutVars>
      </dgm:prSet>
      <dgm:spPr/>
    </dgm:pt>
    <dgm:pt modelId="{A983EAB0-869A-4A41-A606-1F7EE873C46F}" type="pres">
      <dgm:prSet presAssocID="{212E022C-7311-4EF0-B917-150D586A94B5}" presName="container" presStyleCnt="0">
        <dgm:presLayoutVars>
          <dgm:dir/>
          <dgm:resizeHandles val="exact"/>
        </dgm:presLayoutVars>
      </dgm:prSet>
      <dgm:spPr/>
    </dgm:pt>
    <dgm:pt modelId="{A7AEBC93-7C28-4560-920D-55B82E14319E}" type="pres">
      <dgm:prSet presAssocID="{DD56E2BD-BD6F-4804-BD7F-A81BE6A9AB71}" presName="compNode" presStyleCnt="0"/>
      <dgm:spPr/>
    </dgm:pt>
    <dgm:pt modelId="{4D607BE3-BF8A-4017-8FC8-95F98F8CBA6C}" type="pres">
      <dgm:prSet presAssocID="{DD56E2BD-BD6F-4804-BD7F-A81BE6A9AB71}" presName="iconBgRect" presStyleLbl="bgShp" presStyleIdx="0" presStyleCnt="4"/>
      <dgm:spPr/>
    </dgm:pt>
    <dgm:pt modelId="{9EB9FCE1-2A64-487D-88F8-5741D08860E0}" type="pres">
      <dgm:prSet presAssocID="{DD56E2BD-BD6F-4804-BD7F-A81BE6A9AB7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ick"/>
        </a:ext>
      </dgm:extLst>
    </dgm:pt>
    <dgm:pt modelId="{CDFE5793-9E9B-4999-B45F-D8676D19A8D1}" type="pres">
      <dgm:prSet presAssocID="{DD56E2BD-BD6F-4804-BD7F-A81BE6A9AB71}" presName="spaceRect" presStyleCnt="0"/>
      <dgm:spPr/>
    </dgm:pt>
    <dgm:pt modelId="{B0BC806E-EE5C-4108-9E15-FC8893D52087}" type="pres">
      <dgm:prSet presAssocID="{DD56E2BD-BD6F-4804-BD7F-A81BE6A9AB71}" presName="textRect" presStyleLbl="revTx" presStyleIdx="0" presStyleCnt="4">
        <dgm:presLayoutVars>
          <dgm:chMax val="1"/>
          <dgm:chPref val="1"/>
        </dgm:presLayoutVars>
      </dgm:prSet>
      <dgm:spPr/>
    </dgm:pt>
    <dgm:pt modelId="{377AA743-315D-400C-941F-80E76E5F9B6D}" type="pres">
      <dgm:prSet presAssocID="{625599E0-A518-4C0E-B492-344B0E018A34}" presName="sibTrans" presStyleLbl="sibTrans2D1" presStyleIdx="0" presStyleCnt="0"/>
      <dgm:spPr/>
    </dgm:pt>
    <dgm:pt modelId="{7F2369F3-2DC4-41BC-A6E0-EB89EE34649D}" type="pres">
      <dgm:prSet presAssocID="{AD4720A5-DC70-44AF-8E95-83B11A882C99}" presName="compNode" presStyleCnt="0"/>
      <dgm:spPr/>
    </dgm:pt>
    <dgm:pt modelId="{DD803E4F-77A8-4E0F-AD6F-C211FDE1FC54}" type="pres">
      <dgm:prSet presAssocID="{AD4720A5-DC70-44AF-8E95-83B11A882C99}" presName="iconBgRect" presStyleLbl="bgShp" presStyleIdx="1" presStyleCnt="4"/>
      <dgm:spPr/>
    </dgm:pt>
    <dgm:pt modelId="{E09ACF54-219A-410A-BD95-DAFD1AE39F61}" type="pres">
      <dgm:prSet presAssocID="{AD4720A5-DC70-44AF-8E95-83B11A882C9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1D925AE7-E9D7-48EA-9D0A-4B6B9C88C16A}" type="pres">
      <dgm:prSet presAssocID="{AD4720A5-DC70-44AF-8E95-83B11A882C99}" presName="spaceRect" presStyleCnt="0"/>
      <dgm:spPr/>
    </dgm:pt>
    <dgm:pt modelId="{FFDDA639-C43C-4E58-8416-960E7F590C59}" type="pres">
      <dgm:prSet presAssocID="{AD4720A5-DC70-44AF-8E95-83B11A882C99}" presName="textRect" presStyleLbl="revTx" presStyleIdx="1" presStyleCnt="4">
        <dgm:presLayoutVars>
          <dgm:chMax val="1"/>
          <dgm:chPref val="1"/>
        </dgm:presLayoutVars>
      </dgm:prSet>
      <dgm:spPr/>
    </dgm:pt>
    <dgm:pt modelId="{EAB9E369-7A4D-4C10-8F8A-4CFDA14BDE01}" type="pres">
      <dgm:prSet presAssocID="{A46251AC-5832-4C6F-89D6-83BB5653DD7A}" presName="sibTrans" presStyleLbl="sibTrans2D1" presStyleIdx="0" presStyleCnt="0"/>
      <dgm:spPr/>
    </dgm:pt>
    <dgm:pt modelId="{F57BB8BD-31D6-4A3D-9956-64729F664777}" type="pres">
      <dgm:prSet presAssocID="{ABD7CE1E-592B-403E-847D-CDB6B6D1762F}" presName="compNode" presStyleCnt="0"/>
      <dgm:spPr/>
    </dgm:pt>
    <dgm:pt modelId="{4B852145-8FD0-4FAD-9096-1F5E5576A466}" type="pres">
      <dgm:prSet presAssocID="{ABD7CE1E-592B-403E-847D-CDB6B6D1762F}" presName="iconBgRect" presStyleLbl="bgShp" presStyleIdx="2" presStyleCnt="4"/>
      <dgm:spPr/>
    </dgm:pt>
    <dgm:pt modelId="{83FE88FB-C17D-44B7-AD0C-683718E02954}" type="pres">
      <dgm:prSet presAssocID="{ABD7CE1E-592B-403E-847D-CDB6B6D1762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xclamation Mark"/>
        </a:ext>
      </dgm:extLst>
    </dgm:pt>
    <dgm:pt modelId="{FB302C9B-7138-4881-B7CB-A6B721883011}" type="pres">
      <dgm:prSet presAssocID="{ABD7CE1E-592B-403E-847D-CDB6B6D1762F}" presName="spaceRect" presStyleCnt="0"/>
      <dgm:spPr/>
    </dgm:pt>
    <dgm:pt modelId="{B53F1A38-0940-443D-AE7D-DE0E2AB4F05A}" type="pres">
      <dgm:prSet presAssocID="{ABD7CE1E-592B-403E-847D-CDB6B6D1762F}" presName="textRect" presStyleLbl="revTx" presStyleIdx="2" presStyleCnt="4">
        <dgm:presLayoutVars>
          <dgm:chMax val="1"/>
          <dgm:chPref val="1"/>
        </dgm:presLayoutVars>
      </dgm:prSet>
      <dgm:spPr/>
    </dgm:pt>
    <dgm:pt modelId="{1BD4C985-FE10-49DD-9A92-4716DD2D220A}" type="pres">
      <dgm:prSet presAssocID="{316E8274-2477-4327-BA35-6DE7F90255D5}" presName="sibTrans" presStyleLbl="sibTrans2D1" presStyleIdx="0" presStyleCnt="0"/>
      <dgm:spPr/>
    </dgm:pt>
    <dgm:pt modelId="{4CA0C286-CAB4-4E93-BEF7-04B72B30C2F7}" type="pres">
      <dgm:prSet presAssocID="{0BB247FA-5F6B-49E4-96F1-5E26D5A9021B}" presName="compNode" presStyleCnt="0"/>
      <dgm:spPr/>
    </dgm:pt>
    <dgm:pt modelId="{865EABD2-59A4-4180-966B-D022DCCBE6F0}" type="pres">
      <dgm:prSet presAssocID="{0BB247FA-5F6B-49E4-96F1-5E26D5A9021B}" presName="iconBgRect" presStyleLbl="bgShp" presStyleIdx="3" presStyleCnt="4"/>
      <dgm:spPr/>
    </dgm:pt>
    <dgm:pt modelId="{7BB5ADE4-8B4D-4575-82D7-66C86B140329}" type="pres">
      <dgm:prSet presAssocID="{0BB247FA-5F6B-49E4-96F1-5E26D5A9021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193B170E-5096-4F43-BAAC-F2BF76F3D8A9}" type="pres">
      <dgm:prSet presAssocID="{0BB247FA-5F6B-49E4-96F1-5E26D5A9021B}" presName="spaceRect" presStyleCnt="0"/>
      <dgm:spPr/>
    </dgm:pt>
    <dgm:pt modelId="{E242A62D-D6B2-4A99-B9B5-3E4B68E15AF8}" type="pres">
      <dgm:prSet presAssocID="{0BB247FA-5F6B-49E4-96F1-5E26D5A9021B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F643AA16-1F0B-4E93-A67C-7A16B6AFAD3C}" srcId="{212E022C-7311-4EF0-B917-150D586A94B5}" destId="{DD56E2BD-BD6F-4804-BD7F-A81BE6A9AB71}" srcOrd="0" destOrd="0" parTransId="{BE7F5578-F29A-47EA-8D54-29350F5080A1}" sibTransId="{625599E0-A518-4C0E-B492-344B0E018A34}"/>
    <dgm:cxn modelId="{2CCD871B-AF68-4167-8CB6-E320E5C5CEC2}" srcId="{212E022C-7311-4EF0-B917-150D586A94B5}" destId="{AD4720A5-DC70-44AF-8E95-83B11A882C99}" srcOrd="1" destOrd="0" parTransId="{8C770FA7-8FCC-4B01-9A8E-739B6BF26A59}" sibTransId="{A46251AC-5832-4C6F-89D6-83BB5653DD7A}"/>
    <dgm:cxn modelId="{047EBC22-1A12-44FB-96D4-B1045C3DFF80}" type="presOf" srcId="{316E8274-2477-4327-BA35-6DE7F90255D5}" destId="{1BD4C985-FE10-49DD-9A92-4716DD2D220A}" srcOrd="0" destOrd="0" presId="urn:microsoft.com/office/officeart/2018/2/layout/IconCircleList"/>
    <dgm:cxn modelId="{B5AF356E-7C80-462A-8B14-D606369A298E}" type="presOf" srcId="{AD4720A5-DC70-44AF-8E95-83B11A882C99}" destId="{FFDDA639-C43C-4E58-8416-960E7F590C59}" srcOrd="0" destOrd="0" presId="urn:microsoft.com/office/officeart/2018/2/layout/IconCircleList"/>
    <dgm:cxn modelId="{955DBB54-A6E6-4719-B15B-EA0563655283}" srcId="{212E022C-7311-4EF0-B917-150D586A94B5}" destId="{0BB247FA-5F6B-49E4-96F1-5E26D5A9021B}" srcOrd="3" destOrd="0" parTransId="{46DD1836-318F-42DE-BF8A-D065B57897A0}" sibTransId="{055A9384-C6E5-4BF6-8B4A-E2AA0B77A498}"/>
    <dgm:cxn modelId="{C41255A7-1708-42D3-B9DA-D082FEDE4924}" type="presOf" srcId="{ABD7CE1E-592B-403E-847D-CDB6B6D1762F}" destId="{B53F1A38-0940-443D-AE7D-DE0E2AB4F05A}" srcOrd="0" destOrd="0" presId="urn:microsoft.com/office/officeart/2018/2/layout/IconCircleList"/>
    <dgm:cxn modelId="{AF444BC7-875E-4B05-9A41-ED5F6551166D}" type="presOf" srcId="{A46251AC-5832-4C6F-89D6-83BB5653DD7A}" destId="{EAB9E369-7A4D-4C10-8F8A-4CFDA14BDE01}" srcOrd="0" destOrd="0" presId="urn:microsoft.com/office/officeart/2018/2/layout/IconCircleList"/>
    <dgm:cxn modelId="{A75C40C8-C138-4BD3-9C4B-8AAD2E3355CF}" type="presOf" srcId="{DD56E2BD-BD6F-4804-BD7F-A81BE6A9AB71}" destId="{B0BC806E-EE5C-4108-9E15-FC8893D52087}" srcOrd="0" destOrd="0" presId="urn:microsoft.com/office/officeart/2018/2/layout/IconCircleList"/>
    <dgm:cxn modelId="{5A5343CF-40C4-4F81-A1B5-454863A01798}" type="presOf" srcId="{0BB247FA-5F6B-49E4-96F1-5E26D5A9021B}" destId="{E242A62D-D6B2-4A99-B9B5-3E4B68E15AF8}" srcOrd="0" destOrd="0" presId="urn:microsoft.com/office/officeart/2018/2/layout/IconCircleList"/>
    <dgm:cxn modelId="{9D2B30D1-A796-4B4D-B2D9-D8C99F177193}" type="presOf" srcId="{625599E0-A518-4C0E-B492-344B0E018A34}" destId="{377AA743-315D-400C-941F-80E76E5F9B6D}" srcOrd="0" destOrd="0" presId="urn:microsoft.com/office/officeart/2018/2/layout/IconCircleList"/>
    <dgm:cxn modelId="{D1B5A1D4-FBC7-411A-9A1B-6956DB8702B0}" srcId="{212E022C-7311-4EF0-B917-150D586A94B5}" destId="{ABD7CE1E-592B-403E-847D-CDB6B6D1762F}" srcOrd="2" destOrd="0" parTransId="{C7388F85-BBBD-4E4D-B713-89EF1F238E3F}" sibTransId="{316E8274-2477-4327-BA35-6DE7F90255D5}"/>
    <dgm:cxn modelId="{762689FC-938A-400D-ADFE-CE18E14612DB}" type="presOf" srcId="{212E022C-7311-4EF0-B917-150D586A94B5}" destId="{ED4A8479-06EE-4561-A614-258F5BA0A619}" srcOrd="0" destOrd="0" presId="urn:microsoft.com/office/officeart/2018/2/layout/IconCircleList"/>
    <dgm:cxn modelId="{3D88108E-A5E3-4892-87C5-23847BB2FD73}" type="presParOf" srcId="{ED4A8479-06EE-4561-A614-258F5BA0A619}" destId="{A983EAB0-869A-4A41-A606-1F7EE873C46F}" srcOrd="0" destOrd="0" presId="urn:microsoft.com/office/officeart/2018/2/layout/IconCircleList"/>
    <dgm:cxn modelId="{7F23A98B-1269-4D08-952D-626C503844B0}" type="presParOf" srcId="{A983EAB0-869A-4A41-A606-1F7EE873C46F}" destId="{A7AEBC93-7C28-4560-920D-55B82E14319E}" srcOrd="0" destOrd="0" presId="urn:microsoft.com/office/officeart/2018/2/layout/IconCircleList"/>
    <dgm:cxn modelId="{7B9BE244-041E-4E60-8D04-28C11928A51D}" type="presParOf" srcId="{A7AEBC93-7C28-4560-920D-55B82E14319E}" destId="{4D607BE3-BF8A-4017-8FC8-95F98F8CBA6C}" srcOrd="0" destOrd="0" presId="urn:microsoft.com/office/officeart/2018/2/layout/IconCircleList"/>
    <dgm:cxn modelId="{480262ED-7B5A-4B00-8A0A-7EC4E2A3D367}" type="presParOf" srcId="{A7AEBC93-7C28-4560-920D-55B82E14319E}" destId="{9EB9FCE1-2A64-487D-88F8-5741D08860E0}" srcOrd="1" destOrd="0" presId="urn:microsoft.com/office/officeart/2018/2/layout/IconCircleList"/>
    <dgm:cxn modelId="{2213CBF8-06CF-4D41-A7C2-0991472E049B}" type="presParOf" srcId="{A7AEBC93-7C28-4560-920D-55B82E14319E}" destId="{CDFE5793-9E9B-4999-B45F-D8676D19A8D1}" srcOrd="2" destOrd="0" presId="urn:microsoft.com/office/officeart/2018/2/layout/IconCircleList"/>
    <dgm:cxn modelId="{AE1B0CD6-BAA7-4C43-8255-57020293AFD8}" type="presParOf" srcId="{A7AEBC93-7C28-4560-920D-55B82E14319E}" destId="{B0BC806E-EE5C-4108-9E15-FC8893D52087}" srcOrd="3" destOrd="0" presId="urn:microsoft.com/office/officeart/2018/2/layout/IconCircleList"/>
    <dgm:cxn modelId="{C7CE0C6E-3768-4289-B286-07DE904D7DBA}" type="presParOf" srcId="{A983EAB0-869A-4A41-A606-1F7EE873C46F}" destId="{377AA743-315D-400C-941F-80E76E5F9B6D}" srcOrd="1" destOrd="0" presId="urn:microsoft.com/office/officeart/2018/2/layout/IconCircleList"/>
    <dgm:cxn modelId="{571007DB-D044-4064-AE9F-132D75434DC1}" type="presParOf" srcId="{A983EAB0-869A-4A41-A606-1F7EE873C46F}" destId="{7F2369F3-2DC4-41BC-A6E0-EB89EE34649D}" srcOrd="2" destOrd="0" presId="urn:microsoft.com/office/officeart/2018/2/layout/IconCircleList"/>
    <dgm:cxn modelId="{B4E33FAF-294A-4E8D-8EC8-839064E0BFE5}" type="presParOf" srcId="{7F2369F3-2DC4-41BC-A6E0-EB89EE34649D}" destId="{DD803E4F-77A8-4E0F-AD6F-C211FDE1FC54}" srcOrd="0" destOrd="0" presId="urn:microsoft.com/office/officeart/2018/2/layout/IconCircleList"/>
    <dgm:cxn modelId="{F459AAB3-32FC-4C15-9BBE-DAC19C5C379A}" type="presParOf" srcId="{7F2369F3-2DC4-41BC-A6E0-EB89EE34649D}" destId="{E09ACF54-219A-410A-BD95-DAFD1AE39F61}" srcOrd="1" destOrd="0" presId="urn:microsoft.com/office/officeart/2018/2/layout/IconCircleList"/>
    <dgm:cxn modelId="{5CC8C9C2-269E-4E7C-91DC-AF0D86A76E43}" type="presParOf" srcId="{7F2369F3-2DC4-41BC-A6E0-EB89EE34649D}" destId="{1D925AE7-E9D7-48EA-9D0A-4B6B9C88C16A}" srcOrd="2" destOrd="0" presId="urn:microsoft.com/office/officeart/2018/2/layout/IconCircleList"/>
    <dgm:cxn modelId="{CA1B010F-0003-4069-89DD-FFE2DC594B28}" type="presParOf" srcId="{7F2369F3-2DC4-41BC-A6E0-EB89EE34649D}" destId="{FFDDA639-C43C-4E58-8416-960E7F590C59}" srcOrd="3" destOrd="0" presId="urn:microsoft.com/office/officeart/2018/2/layout/IconCircleList"/>
    <dgm:cxn modelId="{6E1C2A61-EB62-4A26-A3CD-AF7733578BD7}" type="presParOf" srcId="{A983EAB0-869A-4A41-A606-1F7EE873C46F}" destId="{EAB9E369-7A4D-4C10-8F8A-4CFDA14BDE01}" srcOrd="3" destOrd="0" presId="urn:microsoft.com/office/officeart/2018/2/layout/IconCircleList"/>
    <dgm:cxn modelId="{F7222C41-0D03-4FC8-B705-1BF682056F00}" type="presParOf" srcId="{A983EAB0-869A-4A41-A606-1F7EE873C46F}" destId="{F57BB8BD-31D6-4A3D-9956-64729F664777}" srcOrd="4" destOrd="0" presId="urn:microsoft.com/office/officeart/2018/2/layout/IconCircleList"/>
    <dgm:cxn modelId="{75D3E212-CE5C-4A4A-8FC8-1870A5763EEB}" type="presParOf" srcId="{F57BB8BD-31D6-4A3D-9956-64729F664777}" destId="{4B852145-8FD0-4FAD-9096-1F5E5576A466}" srcOrd="0" destOrd="0" presId="urn:microsoft.com/office/officeart/2018/2/layout/IconCircleList"/>
    <dgm:cxn modelId="{E3451B97-EEB9-4BF6-875A-F094237B802C}" type="presParOf" srcId="{F57BB8BD-31D6-4A3D-9956-64729F664777}" destId="{83FE88FB-C17D-44B7-AD0C-683718E02954}" srcOrd="1" destOrd="0" presId="urn:microsoft.com/office/officeart/2018/2/layout/IconCircleList"/>
    <dgm:cxn modelId="{D6A825B7-3F06-412B-939F-3B226A81C2DE}" type="presParOf" srcId="{F57BB8BD-31D6-4A3D-9956-64729F664777}" destId="{FB302C9B-7138-4881-B7CB-A6B721883011}" srcOrd="2" destOrd="0" presId="urn:microsoft.com/office/officeart/2018/2/layout/IconCircleList"/>
    <dgm:cxn modelId="{337E1E1B-469B-480F-BC58-A0431AF55034}" type="presParOf" srcId="{F57BB8BD-31D6-4A3D-9956-64729F664777}" destId="{B53F1A38-0940-443D-AE7D-DE0E2AB4F05A}" srcOrd="3" destOrd="0" presId="urn:microsoft.com/office/officeart/2018/2/layout/IconCircleList"/>
    <dgm:cxn modelId="{9456A948-9DA9-4D53-8E19-544E2A1892A2}" type="presParOf" srcId="{A983EAB0-869A-4A41-A606-1F7EE873C46F}" destId="{1BD4C985-FE10-49DD-9A92-4716DD2D220A}" srcOrd="5" destOrd="0" presId="urn:microsoft.com/office/officeart/2018/2/layout/IconCircleList"/>
    <dgm:cxn modelId="{23EBB201-7133-455D-8115-07F60879B260}" type="presParOf" srcId="{A983EAB0-869A-4A41-A606-1F7EE873C46F}" destId="{4CA0C286-CAB4-4E93-BEF7-04B72B30C2F7}" srcOrd="6" destOrd="0" presId="urn:microsoft.com/office/officeart/2018/2/layout/IconCircleList"/>
    <dgm:cxn modelId="{FB7D4308-D0AC-4826-B89C-67718D26121A}" type="presParOf" srcId="{4CA0C286-CAB4-4E93-BEF7-04B72B30C2F7}" destId="{865EABD2-59A4-4180-966B-D022DCCBE6F0}" srcOrd="0" destOrd="0" presId="urn:microsoft.com/office/officeart/2018/2/layout/IconCircleList"/>
    <dgm:cxn modelId="{37EE809B-05DA-4049-9C08-F19ECD9D7EFD}" type="presParOf" srcId="{4CA0C286-CAB4-4E93-BEF7-04B72B30C2F7}" destId="{7BB5ADE4-8B4D-4575-82D7-66C86B140329}" srcOrd="1" destOrd="0" presId="urn:microsoft.com/office/officeart/2018/2/layout/IconCircleList"/>
    <dgm:cxn modelId="{D5D65BDB-8329-471C-816D-C853EB6CED2F}" type="presParOf" srcId="{4CA0C286-CAB4-4E93-BEF7-04B72B30C2F7}" destId="{193B170E-5096-4F43-BAAC-F2BF76F3D8A9}" srcOrd="2" destOrd="0" presId="urn:microsoft.com/office/officeart/2018/2/layout/IconCircleList"/>
    <dgm:cxn modelId="{496F31D5-D4B5-4F97-AE31-053C25B6E92D}" type="presParOf" srcId="{4CA0C286-CAB4-4E93-BEF7-04B72B30C2F7}" destId="{E242A62D-D6B2-4A99-B9B5-3E4B68E15AF8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12AE05-4C14-4ED4-B86F-7BF3C73AFB54}">
      <dsp:nvSpPr>
        <dsp:cNvPr id="0" name=""/>
        <dsp:cNvSpPr/>
      </dsp:nvSpPr>
      <dsp:spPr>
        <a:xfrm>
          <a:off x="95060" y="807929"/>
          <a:ext cx="990787" cy="99078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5CB9D4-1AED-458B-9342-2B987633A28C}">
      <dsp:nvSpPr>
        <dsp:cNvPr id="0" name=""/>
        <dsp:cNvSpPr/>
      </dsp:nvSpPr>
      <dsp:spPr>
        <a:xfrm>
          <a:off x="303125" y="1015994"/>
          <a:ext cx="574656" cy="57465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BB2E94-829A-4704-8004-024BA2F59562}">
      <dsp:nvSpPr>
        <dsp:cNvPr id="0" name=""/>
        <dsp:cNvSpPr/>
      </dsp:nvSpPr>
      <dsp:spPr>
        <a:xfrm>
          <a:off x="1298158" y="807929"/>
          <a:ext cx="2335426" cy="9907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Understand what programming and C are</a:t>
          </a:r>
        </a:p>
      </dsp:txBody>
      <dsp:txXfrm>
        <a:off x="1298158" y="807929"/>
        <a:ext cx="2335426" cy="990787"/>
      </dsp:txXfrm>
    </dsp:sp>
    <dsp:sp modelId="{03EF6486-E1B9-4E8F-A9C5-E610F0FB3520}">
      <dsp:nvSpPr>
        <dsp:cNvPr id="0" name=""/>
        <dsp:cNvSpPr/>
      </dsp:nvSpPr>
      <dsp:spPr>
        <a:xfrm>
          <a:off x="4040516" y="807929"/>
          <a:ext cx="990787" cy="99078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0F0951-8959-400D-BB3B-5BDD61F07D0D}">
      <dsp:nvSpPr>
        <dsp:cNvPr id="0" name=""/>
        <dsp:cNvSpPr/>
      </dsp:nvSpPr>
      <dsp:spPr>
        <a:xfrm>
          <a:off x="4248581" y="1015994"/>
          <a:ext cx="574656" cy="57465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D160F7-7097-4482-8C60-68EB03DEB6A5}">
      <dsp:nvSpPr>
        <dsp:cNvPr id="0" name=""/>
        <dsp:cNvSpPr/>
      </dsp:nvSpPr>
      <dsp:spPr>
        <a:xfrm>
          <a:off x="5243614" y="807929"/>
          <a:ext cx="2335426" cy="9907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-Compile and run basic programs</a:t>
          </a:r>
        </a:p>
      </dsp:txBody>
      <dsp:txXfrm>
        <a:off x="5243614" y="807929"/>
        <a:ext cx="2335426" cy="990787"/>
      </dsp:txXfrm>
    </dsp:sp>
    <dsp:sp modelId="{72F064AC-ECD7-4053-BB1C-B0014E93FB9F}">
      <dsp:nvSpPr>
        <dsp:cNvPr id="0" name=""/>
        <dsp:cNvSpPr/>
      </dsp:nvSpPr>
      <dsp:spPr>
        <a:xfrm>
          <a:off x="95060" y="2535539"/>
          <a:ext cx="990787" cy="99078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39877D-841B-422D-9455-A310B485BA70}">
      <dsp:nvSpPr>
        <dsp:cNvPr id="0" name=""/>
        <dsp:cNvSpPr/>
      </dsp:nvSpPr>
      <dsp:spPr>
        <a:xfrm>
          <a:off x="303125" y="2743605"/>
          <a:ext cx="574656" cy="57465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BC2ACD-846F-40B5-B580-1E70B0151910}">
      <dsp:nvSpPr>
        <dsp:cNvPr id="0" name=""/>
        <dsp:cNvSpPr/>
      </dsp:nvSpPr>
      <dsp:spPr>
        <a:xfrm>
          <a:off x="1298158" y="2535539"/>
          <a:ext cx="2335426" cy="9907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-Understand program structure</a:t>
          </a:r>
        </a:p>
      </dsp:txBody>
      <dsp:txXfrm>
        <a:off x="1298158" y="2535539"/>
        <a:ext cx="2335426" cy="990787"/>
      </dsp:txXfrm>
    </dsp:sp>
    <dsp:sp modelId="{1001086C-05FA-4623-A22D-6F1778B4FEAD}">
      <dsp:nvSpPr>
        <dsp:cNvPr id="0" name=""/>
        <dsp:cNvSpPr/>
      </dsp:nvSpPr>
      <dsp:spPr>
        <a:xfrm>
          <a:off x="4040516" y="2535539"/>
          <a:ext cx="990787" cy="990787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E90E67-0FCE-45A5-B83E-47DC177F3790}">
      <dsp:nvSpPr>
        <dsp:cNvPr id="0" name=""/>
        <dsp:cNvSpPr/>
      </dsp:nvSpPr>
      <dsp:spPr>
        <a:xfrm>
          <a:off x="4248581" y="2743605"/>
          <a:ext cx="574656" cy="57465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E3242D-EE90-4463-9888-6E2D43E2C271}">
      <dsp:nvSpPr>
        <dsp:cNvPr id="0" name=""/>
        <dsp:cNvSpPr/>
      </dsp:nvSpPr>
      <dsp:spPr>
        <a:xfrm>
          <a:off x="5243614" y="2535539"/>
          <a:ext cx="2335426" cy="9907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-Get familiar with an IDE</a:t>
          </a:r>
        </a:p>
      </dsp:txBody>
      <dsp:txXfrm>
        <a:off x="5243614" y="2535539"/>
        <a:ext cx="2335426" cy="99078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913FCF-5AFB-46C3-89CD-BBD7B5B1D330}">
      <dsp:nvSpPr>
        <dsp:cNvPr id="0" name=""/>
        <dsp:cNvSpPr/>
      </dsp:nvSpPr>
      <dsp:spPr>
        <a:xfrm>
          <a:off x="0" y="559"/>
          <a:ext cx="7879842" cy="130966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778CEB-5CC6-4A94-89DF-92C2196D7B73}">
      <dsp:nvSpPr>
        <dsp:cNvPr id="0" name=""/>
        <dsp:cNvSpPr/>
      </dsp:nvSpPr>
      <dsp:spPr>
        <a:xfrm>
          <a:off x="396173" y="295234"/>
          <a:ext cx="720315" cy="72031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48B1D0-28A3-4EB7-AE8F-025327357CD5}">
      <dsp:nvSpPr>
        <dsp:cNvPr id="0" name=""/>
        <dsp:cNvSpPr/>
      </dsp:nvSpPr>
      <dsp:spPr>
        <a:xfrm>
          <a:off x="1512662" y="559"/>
          <a:ext cx="6367179" cy="13096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06" tIns="138606" rIns="138606" bIns="13860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Have you ever tried calculating your expenses, average marks, or simple interest manually?</a:t>
          </a:r>
        </a:p>
      </dsp:txBody>
      <dsp:txXfrm>
        <a:off x="1512662" y="559"/>
        <a:ext cx="6367179" cy="1309664"/>
      </dsp:txXfrm>
    </dsp:sp>
    <dsp:sp modelId="{4E37171A-244C-4555-9A7C-FF7D33A8338F}">
      <dsp:nvSpPr>
        <dsp:cNvPr id="0" name=""/>
        <dsp:cNvSpPr/>
      </dsp:nvSpPr>
      <dsp:spPr>
        <a:xfrm>
          <a:off x="0" y="1637640"/>
          <a:ext cx="7879842" cy="130966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713A74-0ED0-4D83-8BC3-81CD53B1E193}">
      <dsp:nvSpPr>
        <dsp:cNvPr id="0" name=""/>
        <dsp:cNvSpPr/>
      </dsp:nvSpPr>
      <dsp:spPr>
        <a:xfrm>
          <a:off x="396173" y="1932315"/>
          <a:ext cx="720315" cy="72031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31E8A0-51A8-4BD3-AC13-0DEFDCE2C2F7}">
      <dsp:nvSpPr>
        <dsp:cNvPr id="0" name=""/>
        <dsp:cNvSpPr/>
      </dsp:nvSpPr>
      <dsp:spPr>
        <a:xfrm>
          <a:off x="1512662" y="1637640"/>
          <a:ext cx="6367179" cy="13096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06" tIns="138606" rIns="138606" bIns="13860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What if I told you, you could make the computer do all that in milliseconds?</a:t>
          </a:r>
        </a:p>
      </dsp:txBody>
      <dsp:txXfrm>
        <a:off x="1512662" y="1637640"/>
        <a:ext cx="6367179" cy="1309664"/>
      </dsp:txXfrm>
    </dsp:sp>
    <dsp:sp modelId="{7F0A2835-3807-4B51-B38E-8D4F166A85AB}">
      <dsp:nvSpPr>
        <dsp:cNvPr id="0" name=""/>
        <dsp:cNvSpPr/>
      </dsp:nvSpPr>
      <dsp:spPr>
        <a:xfrm>
          <a:off x="0" y="3274721"/>
          <a:ext cx="7879842" cy="130966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199FDF-29E8-4B97-8ACC-20BD36EAB43B}">
      <dsp:nvSpPr>
        <dsp:cNvPr id="0" name=""/>
        <dsp:cNvSpPr/>
      </dsp:nvSpPr>
      <dsp:spPr>
        <a:xfrm>
          <a:off x="396173" y="3569396"/>
          <a:ext cx="720315" cy="72031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789188-326F-447C-91B1-4205056943FD}">
      <dsp:nvSpPr>
        <dsp:cNvPr id="0" name=""/>
        <dsp:cNvSpPr/>
      </dsp:nvSpPr>
      <dsp:spPr>
        <a:xfrm>
          <a:off x="1512662" y="3274721"/>
          <a:ext cx="6367179" cy="13096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06" tIns="138606" rIns="138606" bIns="13860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Today we will learn how to make a computer do calculations using C programming.</a:t>
          </a:r>
        </a:p>
      </dsp:txBody>
      <dsp:txXfrm>
        <a:off x="1512662" y="3274721"/>
        <a:ext cx="6367179" cy="130966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EB09C9-2148-4759-A43B-0C4C2C25481F}">
      <dsp:nvSpPr>
        <dsp:cNvPr id="0" name=""/>
        <dsp:cNvSpPr/>
      </dsp:nvSpPr>
      <dsp:spPr>
        <a:xfrm>
          <a:off x="0" y="2288"/>
          <a:ext cx="4773168" cy="11598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1D99E0-12B2-4F69-95AD-DF818346A850}">
      <dsp:nvSpPr>
        <dsp:cNvPr id="0" name=""/>
        <dsp:cNvSpPr/>
      </dsp:nvSpPr>
      <dsp:spPr>
        <a:xfrm>
          <a:off x="350852" y="263253"/>
          <a:ext cx="637913" cy="63791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625123-333C-4BC5-8428-4661CAC6B372}">
      <dsp:nvSpPr>
        <dsp:cNvPr id="0" name=""/>
        <dsp:cNvSpPr/>
      </dsp:nvSpPr>
      <dsp:spPr>
        <a:xfrm>
          <a:off x="1339618" y="2288"/>
          <a:ext cx="3433549" cy="115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50" tIns="122750" rIns="122750" bIns="12275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/>
            <a:t>Pseudocode and Flowcharts are tools for algorithm design.</a:t>
          </a:r>
          <a:endParaRPr lang="en-US" sz="2100" kern="1200"/>
        </a:p>
      </dsp:txBody>
      <dsp:txXfrm>
        <a:off x="1339618" y="2288"/>
        <a:ext cx="3433549" cy="1159843"/>
      </dsp:txXfrm>
    </dsp:sp>
    <dsp:sp modelId="{3814F977-7C3A-48FE-97C0-62CA6494091B}">
      <dsp:nvSpPr>
        <dsp:cNvPr id="0" name=""/>
        <dsp:cNvSpPr/>
      </dsp:nvSpPr>
      <dsp:spPr>
        <a:xfrm>
          <a:off x="0" y="1452092"/>
          <a:ext cx="4773168" cy="11598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0046BF-1C00-43BE-B3E6-490C85000EEB}">
      <dsp:nvSpPr>
        <dsp:cNvPr id="0" name=""/>
        <dsp:cNvSpPr/>
      </dsp:nvSpPr>
      <dsp:spPr>
        <a:xfrm>
          <a:off x="350852" y="1713057"/>
          <a:ext cx="637913" cy="63791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12D467-E360-49BE-9D74-3FEB5D5CD90A}">
      <dsp:nvSpPr>
        <dsp:cNvPr id="0" name=""/>
        <dsp:cNvSpPr/>
      </dsp:nvSpPr>
      <dsp:spPr>
        <a:xfrm>
          <a:off x="1339618" y="1452092"/>
          <a:ext cx="3433549" cy="115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50" tIns="122750" rIns="122750" bIns="12275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/>
            <a:t>Use pseudocode for writing logic. </a:t>
          </a:r>
          <a:endParaRPr lang="en-US" sz="2100" kern="1200"/>
        </a:p>
      </dsp:txBody>
      <dsp:txXfrm>
        <a:off x="1339618" y="1452092"/>
        <a:ext cx="3433549" cy="1159843"/>
      </dsp:txXfrm>
    </dsp:sp>
    <dsp:sp modelId="{532DE546-40DA-4A22-BDD2-CEA18430FD22}">
      <dsp:nvSpPr>
        <dsp:cNvPr id="0" name=""/>
        <dsp:cNvSpPr/>
      </dsp:nvSpPr>
      <dsp:spPr>
        <a:xfrm>
          <a:off x="0" y="2901896"/>
          <a:ext cx="4773168" cy="11598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6415E0-7E5C-4104-877C-CF0FFE1628EC}">
      <dsp:nvSpPr>
        <dsp:cNvPr id="0" name=""/>
        <dsp:cNvSpPr/>
      </dsp:nvSpPr>
      <dsp:spPr>
        <a:xfrm>
          <a:off x="350852" y="3162861"/>
          <a:ext cx="637913" cy="63791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857901-3BE6-4134-818E-B083B57C123F}">
      <dsp:nvSpPr>
        <dsp:cNvPr id="0" name=""/>
        <dsp:cNvSpPr/>
      </dsp:nvSpPr>
      <dsp:spPr>
        <a:xfrm>
          <a:off x="1339618" y="2901896"/>
          <a:ext cx="3433549" cy="115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50" tIns="122750" rIns="122750" bIns="12275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/>
            <a:t>Use flowcharts for visualizing flow.</a:t>
          </a:r>
          <a:endParaRPr lang="en-US" sz="2100" kern="1200"/>
        </a:p>
      </dsp:txBody>
      <dsp:txXfrm>
        <a:off x="1339618" y="2901896"/>
        <a:ext cx="3433549" cy="1159843"/>
      </dsp:txXfrm>
    </dsp:sp>
    <dsp:sp modelId="{6BD5BAC0-D815-4334-B765-A295989827E1}">
      <dsp:nvSpPr>
        <dsp:cNvPr id="0" name=""/>
        <dsp:cNvSpPr/>
      </dsp:nvSpPr>
      <dsp:spPr>
        <a:xfrm>
          <a:off x="0" y="4351700"/>
          <a:ext cx="4773168" cy="11598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F39140-7C66-478D-BD36-96A40DE09CE9}">
      <dsp:nvSpPr>
        <dsp:cNvPr id="0" name=""/>
        <dsp:cNvSpPr/>
      </dsp:nvSpPr>
      <dsp:spPr>
        <a:xfrm>
          <a:off x="350852" y="4612665"/>
          <a:ext cx="637913" cy="63791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AAAB25-01A4-4809-81DA-A8851F61BE3B}">
      <dsp:nvSpPr>
        <dsp:cNvPr id="0" name=""/>
        <dsp:cNvSpPr/>
      </dsp:nvSpPr>
      <dsp:spPr>
        <a:xfrm>
          <a:off x="1339618" y="4351700"/>
          <a:ext cx="3433549" cy="115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50" tIns="122750" rIns="122750" bIns="12275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/>
            <a:t>Both help in building better programs.</a:t>
          </a:r>
          <a:endParaRPr lang="en-US" sz="2100" kern="1200"/>
        </a:p>
      </dsp:txBody>
      <dsp:txXfrm>
        <a:off x="1339618" y="4351700"/>
        <a:ext cx="3433549" cy="115984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44CC8C-300A-4AF6-99A0-B065C520BCAF}">
      <dsp:nvSpPr>
        <dsp:cNvPr id="0" name=""/>
        <dsp:cNvSpPr/>
      </dsp:nvSpPr>
      <dsp:spPr>
        <a:xfrm>
          <a:off x="2001447" y="0"/>
          <a:ext cx="3876948" cy="3876948"/>
        </a:xfrm>
        <a:prstGeom prst="diamond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AC3016-6D9D-4E49-8203-036226D48930}">
      <dsp:nvSpPr>
        <dsp:cNvPr id="0" name=""/>
        <dsp:cNvSpPr/>
      </dsp:nvSpPr>
      <dsp:spPr>
        <a:xfrm>
          <a:off x="2369757" y="368310"/>
          <a:ext cx="1512009" cy="151200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Variables in C</a:t>
          </a:r>
        </a:p>
      </dsp:txBody>
      <dsp:txXfrm>
        <a:off x="2443567" y="442120"/>
        <a:ext cx="1364389" cy="1364389"/>
      </dsp:txXfrm>
    </dsp:sp>
    <dsp:sp modelId="{AEBFF5F6-F8C3-4F26-B4C2-546D0887959C}">
      <dsp:nvSpPr>
        <dsp:cNvPr id="0" name=""/>
        <dsp:cNvSpPr/>
      </dsp:nvSpPr>
      <dsp:spPr>
        <a:xfrm>
          <a:off x="3998075" y="368310"/>
          <a:ext cx="1512009" cy="1512009"/>
        </a:xfrm>
        <a:prstGeom prst="roundRect">
          <a:avLst/>
        </a:prstGeom>
        <a:solidFill>
          <a:schemeClr val="accent2">
            <a:hueOff val="1560506"/>
            <a:satOff val="-1946"/>
            <a:lumOff val="45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Data Types: int, float, char</a:t>
          </a:r>
        </a:p>
      </dsp:txBody>
      <dsp:txXfrm>
        <a:off x="4071885" y="442120"/>
        <a:ext cx="1364389" cy="1364389"/>
      </dsp:txXfrm>
    </dsp:sp>
    <dsp:sp modelId="{35AF57CB-C78B-4A0C-A48F-D85273F769B7}">
      <dsp:nvSpPr>
        <dsp:cNvPr id="0" name=""/>
        <dsp:cNvSpPr/>
      </dsp:nvSpPr>
      <dsp:spPr>
        <a:xfrm>
          <a:off x="2369757" y="1996628"/>
          <a:ext cx="1512009" cy="1512009"/>
        </a:xfrm>
        <a:prstGeom prst="roundRect">
          <a:avLst/>
        </a:prstGeom>
        <a:solidFill>
          <a:schemeClr val="accent2">
            <a:hueOff val="3121013"/>
            <a:satOff val="-3893"/>
            <a:lumOff val="9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Type Conversion: Implicit vs Explicit</a:t>
          </a:r>
        </a:p>
      </dsp:txBody>
      <dsp:txXfrm>
        <a:off x="2443567" y="2070438"/>
        <a:ext cx="1364389" cy="1364389"/>
      </dsp:txXfrm>
    </dsp:sp>
    <dsp:sp modelId="{600DAB93-F4D7-4D0E-B994-2E51AB1B8E5B}">
      <dsp:nvSpPr>
        <dsp:cNvPr id="0" name=""/>
        <dsp:cNvSpPr/>
      </dsp:nvSpPr>
      <dsp:spPr>
        <a:xfrm>
          <a:off x="3998075" y="1996628"/>
          <a:ext cx="1512009" cy="1512009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Arithmetic Operators: +, -, *, /, %</a:t>
          </a:r>
        </a:p>
      </dsp:txBody>
      <dsp:txXfrm>
        <a:off x="4071885" y="2070438"/>
        <a:ext cx="1364389" cy="136438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FA9A93-6270-4792-B9CE-31ADCC0B82C1}">
      <dsp:nvSpPr>
        <dsp:cNvPr id="0" name=""/>
        <dsp:cNvSpPr/>
      </dsp:nvSpPr>
      <dsp:spPr>
        <a:xfrm>
          <a:off x="0" y="40673"/>
          <a:ext cx="7879842" cy="1432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Variables are containers to store data values.</a:t>
          </a:r>
        </a:p>
      </dsp:txBody>
      <dsp:txXfrm>
        <a:off x="69908" y="110581"/>
        <a:ext cx="7740026" cy="1292264"/>
      </dsp:txXfrm>
    </dsp:sp>
    <dsp:sp modelId="{6E92C05A-B413-465A-B63E-2220C3BC6542}">
      <dsp:nvSpPr>
        <dsp:cNvPr id="0" name=""/>
        <dsp:cNvSpPr/>
      </dsp:nvSpPr>
      <dsp:spPr>
        <a:xfrm>
          <a:off x="0" y="1576433"/>
          <a:ext cx="7879842" cy="1432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Syntax: dataType variableName = value;</a:t>
          </a:r>
        </a:p>
      </dsp:txBody>
      <dsp:txXfrm>
        <a:off x="69908" y="1646341"/>
        <a:ext cx="7740026" cy="1292264"/>
      </dsp:txXfrm>
    </dsp:sp>
    <dsp:sp modelId="{D7ADA35B-C782-45CF-B63B-FE588AE3A373}">
      <dsp:nvSpPr>
        <dsp:cNvPr id="0" name=""/>
        <dsp:cNvSpPr/>
      </dsp:nvSpPr>
      <dsp:spPr>
        <a:xfrm>
          <a:off x="0" y="3112192"/>
          <a:ext cx="7879842" cy="1432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Example: int age = 21;</a:t>
          </a:r>
        </a:p>
      </dsp:txBody>
      <dsp:txXfrm>
        <a:off x="69908" y="3182100"/>
        <a:ext cx="7740026" cy="129226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CB7F71-11A1-43AA-86C6-D1BFE98B67CE}">
      <dsp:nvSpPr>
        <dsp:cNvPr id="0" name=""/>
        <dsp:cNvSpPr/>
      </dsp:nvSpPr>
      <dsp:spPr>
        <a:xfrm>
          <a:off x="0" y="75527"/>
          <a:ext cx="7674102" cy="9594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>
              <a:solidFill>
                <a:srgbClr val="000000"/>
              </a:solidFill>
              <a:latin typeface="Calibri"/>
            </a:rPr>
            <a:t>int</a:t>
          </a:r>
          <a:r>
            <a:rPr lang="en-US" sz="4000" kern="1200" dirty="0">
              <a:solidFill>
                <a:srgbClr val="000000"/>
              </a:solidFill>
            </a:rPr>
            <a:t>: </a:t>
          </a:r>
          <a:r>
            <a:rPr lang="en-US" sz="4000" kern="1200" dirty="0">
              <a:solidFill>
                <a:srgbClr val="000000"/>
              </a:solidFill>
              <a:latin typeface="Calibri"/>
            </a:rPr>
            <a:t>for integers (e.g., 10, </a:t>
          </a:r>
          <a:r>
            <a:rPr lang="en-US" sz="4000" kern="1200" dirty="0">
              <a:solidFill>
                <a:srgbClr val="000000"/>
              </a:solidFill>
            </a:rPr>
            <a:t>-</a:t>
          </a:r>
          <a:r>
            <a:rPr lang="en-US" sz="4000" kern="1200" dirty="0">
              <a:solidFill>
                <a:srgbClr val="000000"/>
              </a:solidFill>
              <a:latin typeface="Calibri"/>
            </a:rPr>
            <a:t>5)</a:t>
          </a:r>
          <a:endParaRPr lang="en-US" sz="4000" kern="1200" dirty="0">
            <a:solidFill>
              <a:srgbClr val="000000"/>
            </a:solidFill>
          </a:endParaRPr>
        </a:p>
      </dsp:txBody>
      <dsp:txXfrm>
        <a:off x="46834" y="122361"/>
        <a:ext cx="7580434" cy="865732"/>
      </dsp:txXfrm>
    </dsp:sp>
    <dsp:sp modelId="{66F8AD84-4F96-4174-B6F4-344BE4BE5F70}">
      <dsp:nvSpPr>
        <dsp:cNvPr id="0" name=""/>
        <dsp:cNvSpPr/>
      </dsp:nvSpPr>
      <dsp:spPr>
        <a:xfrm>
          <a:off x="0" y="1150127"/>
          <a:ext cx="7674102" cy="959400"/>
        </a:xfrm>
        <a:prstGeom prst="roundRect">
          <a:avLst/>
        </a:prstGeom>
        <a:solidFill>
          <a:schemeClr val="accent2">
            <a:hueOff val="1560506"/>
            <a:satOff val="-1946"/>
            <a:lumOff val="45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>
              <a:solidFill>
                <a:srgbClr val="000000"/>
              </a:solidFill>
              <a:latin typeface="Calibri"/>
            </a:rPr>
            <a:t>float</a:t>
          </a:r>
          <a:r>
            <a:rPr lang="en-US" sz="4000" kern="1200" dirty="0">
              <a:solidFill>
                <a:srgbClr val="000000"/>
              </a:solidFill>
            </a:rPr>
            <a:t>: </a:t>
          </a:r>
          <a:r>
            <a:rPr lang="en-US" sz="4000" kern="1200" dirty="0">
              <a:solidFill>
                <a:srgbClr val="000000"/>
              </a:solidFill>
              <a:latin typeface="Calibri"/>
            </a:rPr>
            <a:t>for decimal values (e.g., 3.14)</a:t>
          </a:r>
          <a:endParaRPr lang="en-US" sz="4000" kern="1200" dirty="0">
            <a:solidFill>
              <a:srgbClr val="000000"/>
            </a:solidFill>
          </a:endParaRPr>
        </a:p>
      </dsp:txBody>
      <dsp:txXfrm>
        <a:off x="46834" y="1196961"/>
        <a:ext cx="7580434" cy="865732"/>
      </dsp:txXfrm>
    </dsp:sp>
    <dsp:sp modelId="{E55BBA54-EE28-4947-BDE2-ADBA64BE1329}">
      <dsp:nvSpPr>
        <dsp:cNvPr id="0" name=""/>
        <dsp:cNvSpPr/>
      </dsp:nvSpPr>
      <dsp:spPr>
        <a:xfrm>
          <a:off x="0" y="2224728"/>
          <a:ext cx="7674102" cy="959400"/>
        </a:xfrm>
        <a:prstGeom prst="roundRect">
          <a:avLst/>
        </a:prstGeom>
        <a:solidFill>
          <a:schemeClr val="accent2">
            <a:hueOff val="3121013"/>
            <a:satOff val="-3893"/>
            <a:lumOff val="9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>
              <a:solidFill>
                <a:srgbClr val="000000"/>
              </a:solidFill>
              <a:latin typeface="Calibri"/>
            </a:rPr>
            <a:t>char</a:t>
          </a:r>
          <a:r>
            <a:rPr lang="en-US" sz="4000" kern="1200" dirty="0">
              <a:solidFill>
                <a:srgbClr val="000000"/>
              </a:solidFill>
            </a:rPr>
            <a:t>: </a:t>
          </a:r>
          <a:r>
            <a:rPr lang="en-US" sz="4000" kern="1200" dirty="0">
              <a:solidFill>
                <a:srgbClr val="000000"/>
              </a:solidFill>
              <a:latin typeface="Calibri"/>
            </a:rPr>
            <a:t>for single characters (e.g., 'A')</a:t>
          </a:r>
          <a:endParaRPr lang="en-US" sz="4000" kern="1200" dirty="0">
            <a:solidFill>
              <a:srgbClr val="000000"/>
            </a:solidFill>
          </a:endParaRPr>
        </a:p>
      </dsp:txBody>
      <dsp:txXfrm>
        <a:off x="46834" y="2271562"/>
        <a:ext cx="7580434" cy="865732"/>
      </dsp:txXfrm>
    </dsp:sp>
    <dsp:sp modelId="{2E1DEBED-4659-4BC6-9B7B-1E71F4C3E910}">
      <dsp:nvSpPr>
        <dsp:cNvPr id="0" name=""/>
        <dsp:cNvSpPr/>
      </dsp:nvSpPr>
      <dsp:spPr>
        <a:xfrm>
          <a:off x="0" y="3299328"/>
          <a:ext cx="7674102" cy="959400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>
              <a:solidFill>
                <a:srgbClr val="000000"/>
              </a:solidFill>
              <a:latin typeface="Calibri"/>
            </a:rPr>
            <a:t>Note</a:t>
          </a:r>
          <a:r>
            <a:rPr lang="en-US" sz="4000" kern="1200" dirty="0">
              <a:solidFill>
                <a:srgbClr val="000000"/>
              </a:solidFill>
            </a:rPr>
            <a:t>: </a:t>
          </a:r>
          <a:r>
            <a:rPr lang="en-US" sz="4000" kern="1200" dirty="0">
              <a:solidFill>
                <a:srgbClr val="000000"/>
              </a:solidFill>
              <a:latin typeface="Calibri"/>
            </a:rPr>
            <a:t>No 'bool' in traditional C</a:t>
          </a:r>
        </a:p>
      </dsp:txBody>
      <dsp:txXfrm>
        <a:off x="46834" y="3346162"/>
        <a:ext cx="7580434" cy="86573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EF36C4-739E-42BA-89AB-84636B0F77A5}">
      <dsp:nvSpPr>
        <dsp:cNvPr id="0" name=""/>
        <dsp:cNvSpPr/>
      </dsp:nvSpPr>
      <dsp:spPr>
        <a:xfrm>
          <a:off x="0" y="64007"/>
          <a:ext cx="7674102" cy="7675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Addition: +</a:t>
          </a:r>
        </a:p>
      </dsp:txBody>
      <dsp:txXfrm>
        <a:off x="37467" y="101474"/>
        <a:ext cx="7599168" cy="692586"/>
      </dsp:txXfrm>
    </dsp:sp>
    <dsp:sp modelId="{04CB7F71-11A1-43AA-86C6-D1BFE98B67CE}">
      <dsp:nvSpPr>
        <dsp:cNvPr id="0" name=""/>
        <dsp:cNvSpPr/>
      </dsp:nvSpPr>
      <dsp:spPr>
        <a:xfrm>
          <a:off x="0" y="923687"/>
          <a:ext cx="7674102" cy="767520"/>
        </a:xfrm>
        <a:prstGeom prst="roundRect">
          <a:avLst/>
        </a:prstGeom>
        <a:solidFill>
          <a:schemeClr val="accent2">
            <a:hueOff val="1170380"/>
            <a:satOff val="-1460"/>
            <a:lumOff val="34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Subtraction: -</a:t>
          </a:r>
        </a:p>
      </dsp:txBody>
      <dsp:txXfrm>
        <a:off x="37467" y="961154"/>
        <a:ext cx="7599168" cy="692586"/>
      </dsp:txXfrm>
    </dsp:sp>
    <dsp:sp modelId="{66F8AD84-4F96-4174-B6F4-344BE4BE5F70}">
      <dsp:nvSpPr>
        <dsp:cNvPr id="0" name=""/>
        <dsp:cNvSpPr/>
      </dsp:nvSpPr>
      <dsp:spPr>
        <a:xfrm>
          <a:off x="0" y="1783367"/>
          <a:ext cx="7674102" cy="767520"/>
        </a:xfrm>
        <a:prstGeom prst="roundRect">
          <a:avLst/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Multiplication: *</a:t>
          </a:r>
        </a:p>
      </dsp:txBody>
      <dsp:txXfrm>
        <a:off x="37467" y="1820834"/>
        <a:ext cx="7599168" cy="692586"/>
      </dsp:txXfrm>
    </dsp:sp>
    <dsp:sp modelId="{E55BBA54-EE28-4947-BDE2-ADBA64BE1329}">
      <dsp:nvSpPr>
        <dsp:cNvPr id="0" name=""/>
        <dsp:cNvSpPr/>
      </dsp:nvSpPr>
      <dsp:spPr>
        <a:xfrm>
          <a:off x="0" y="2643048"/>
          <a:ext cx="7674102" cy="767520"/>
        </a:xfrm>
        <a:prstGeom prst="roundRect">
          <a:avLst/>
        </a:prstGeom>
        <a:solidFill>
          <a:schemeClr val="accent2">
            <a:hueOff val="3511139"/>
            <a:satOff val="-4379"/>
            <a:lumOff val="103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Division: /</a:t>
          </a:r>
        </a:p>
      </dsp:txBody>
      <dsp:txXfrm>
        <a:off x="37467" y="2680515"/>
        <a:ext cx="7599168" cy="692586"/>
      </dsp:txXfrm>
    </dsp:sp>
    <dsp:sp modelId="{2E1DEBED-4659-4BC6-9B7B-1E71F4C3E910}">
      <dsp:nvSpPr>
        <dsp:cNvPr id="0" name=""/>
        <dsp:cNvSpPr/>
      </dsp:nvSpPr>
      <dsp:spPr>
        <a:xfrm>
          <a:off x="0" y="3502728"/>
          <a:ext cx="7674102" cy="767520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Modulus: % (remainder)</a:t>
          </a:r>
        </a:p>
      </dsp:txBody>
      <dsp:txXfrm>
        <a:off x="37467" y="3540195"/>
        <a:ext cx="7599168" cy="69258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B5C00F-CF6F-4D1C-93BD-14D053C24450}">
      <dsp:nvSpPr>
        <dsp:cNvPr id="0" name=""/>
        <dsp:cNvSpPr/>
      </dsp:nvSpPr>
      <dsp:spPr>
        <a:xfrm>
          <a:off x="0" y="389267"/>
          <a:ext cx="7674102" cy="81549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Implicit: Done automatically by compiler</a:t>
          </a:r>
        </a:p>
      </dsp:txBody>
      <dsp:txXfrm>
        <a:off x="39809" y="429076"/>
        <a:ext cx="7594484" cy="735872"/>
      </dsp:txXfrm>
    </dsp:sp>
    <dsp:sp modelId="{ACF80AD4-50DB-4B78-8234-54EB3DD4B77B}">
      <dsp:nvSpPr>
        <dsp:cNvPr id="0" name=""/>
        <dsp:cNvSpPr/>
      </dsp:nvSpPr>
      <dsp:spPr>
        <a:xfrm>
          <a:off x="0" y="1302678"/>
          <a:ext cx="7674102" cy="815490"/>
        </a:xfrm>
        <a:prstGeom prst="roundRect">
          <a:avLst/>
        </a:prstGeom>
        <a:solidFill>
          <a:schemeClr val="accent2">
            <a:hueOff val="1560506"/>
            <a:satOff val="-1946"/>
            <a:lumOff val="45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Example: int + float → float</a:t>
          </a:r>
        </a:p>
      </dsp:txBody>
      <dsp:txXfrm>
        <a:off x="39809" y="1342487"/>
        <a:ext cx="7594484" cy="735872"/>
      </dsp:txXfrm>
    </dsp:sp>
    <dsp:sp modelId="{FC45058B-B8BE-4299-8A64-C2EED8FAC259}">
      <dsp:nvSpPr>
        <dsp:cNvPr id="0" name=""/>
        <dsp:cNvSpPr/>
      </dsp:nvSpPr>
      <dsp:spPr>
        <a:xfrm>
          <a:off x="0" y="2216088"/>
          <a:ext cx="7674102" cy="815490"/>
        </a:xfrm>
        <a:prstGeom prst="roundRect">
          <a:avLst/>
        </a:prstGeom>
        <a:solidFill>
          <a:schemeClr val="accent2">
            <a:hueOff val="3121013"/>
            <a:satOff val="-3893"/>
            <a:lumOff val="9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Explicit: Done manually using casting</a:t>
          </a:r>
        </a:p>
      </dsp:txBody>
      <dsp:txXfrm>
        <a:off x="39809" y="2255897"/>
        <a:ext cx="7594484" cy="735872"/>
      </dsp:txXfrm>
    </dsp:sp>
    <dsp:sp modelId="{CDCCAB58-0123-4A9A-8831-29F1EAE0E54F}">
      <dsp:nvSpPr>
        <dsp:cNvPr id="0" name=""/>
        <dsp:cNvSpPr/>
      </dsp:nvSpPr>
      <dsp:spPr>
        <a:xfrm>
          <a:off x="0" y="3129498"/>
          <a:ext cx="7674102" cy="815490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Example: (int)3.14 → 3</a:t>
          </a:r>
        </a:p>
      </dsp:txBody>
      <dsp:txXfrm>
        <a:off x="39809" y="3169307"/>
        <a:ext cx="7594484" cy="735872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607BE3-BF8A-4017-8FC8-95F98F8CBA6C}">
      <dsp:nvSpPr>
        <dsp:cNvPr id="0" name=""/>
        <dsp:cNvSpPr/>
      </dsp:nvSpPr>
      <dsp:spPr>
        <a:xfrm>
          <a:off x="95060" y="807929"/>
          <a:ext cx="990787" cy="99078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B9FCE1-2A64-487D-88F8-5741D08860E0}">
      <dsp:nvSpPr>
        <dsp:cNvPr id="0" name=""/>
        <dsp:cNvSpPr/>
      </dsp:nvSpPr>
      <dsp:spPr>
        <a:xfrm>
          <a:off x="303125" y="1015994"/>
          <a:ext cx="574656" cy="57465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BC806E-EE5C-4108-9E15-FC8893D52087}">
      <dsp:nvSpPr>
        <dsp:cNvPr id="0" name=""/>
        <dsp:cNvSpPr/>
      </dsp:nvSpPr>
      <dsp:spPr>
        <a:xfrm>
          <a:off x="1298158" y="807929"/>
          <a:ext cx="2335426" cy="9907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Understand variable declaration and usage</a:t>
          </a:r>
        </a:p>
      </dsp:txBody>
      <dsp:txXfrm>
        <a:off x="1298158" y="807929"/>
        <a:ext cx="2335426" cy="990787"/>
      </dsp:txXfrm>
    </dsp:sp>
    <dsp:sp modelId="{DD803E4F-77A8-4E0F-AD6F-C211FDE1FC54}">
      <dsp:nvSpPr>
        <dsp:cNvPr id="0" name=""/>
        <dsp:cNvSpPr/>
      </dsp:nvSpPr>
      <dsp:spPr>
        <a:xfrm>
          <a:off x="4040516" y="807929"/>
          <a:ext cx="990787" cy="99078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9ACF54-219A-410A-BD95-DAFD1AE39F61}">
      <dsp:nvSpPr>
        <dsp:cNvPr id="0" name=""/>
        <dsp:cNvSpPr/>
      </dsp:nvSpPr>
      <dsp:spPr>
        <a:xfrm>
          <a:off x="4248581" y="1015994"/>
          <a:ext cx="574656" cy="57465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DDA639-C43C-4E58-8416-960E7F590C59}">
      <dsp:nvSpPr>
        <dsp:cNvPr id="0" name=""/>
        <dsp:cNvSpPr/>
      </dsp:nvSpPr>
      <dsp:spPr>
        <a:xfrm>
          <a:off x="5243614" y="807929"/>
          <a:ext cx="2335426" cy="9907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Perform basic arithmetic using operators</a:t>
          </a:r>
        </a:p>
      </dsp:txBody>
      <dsp:txXfrm>
        <a:off x="5243614" y="807929"/>
        <a:ext cx="2335426" cy="990787"/>
      </dsp:txXfrm>
    </dsp:sp>
    <dsp:sp modelId="{4B852145-8FD0-4FAD-9096-1F5E5576A466}">
      <dsp:nvSpPr>
        <dsp:cNvPr id="0" name=""/>
        <dsp:cNvSpPr/>
      </dsp:nvSpPr>
      <dsp:spPr>
        <a:xfrm>
          <a:off x="95060" y="2535539"/>
          <a:ext cx="990787" cy="99078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FE88FB-C17D-44B7-AD0C-683718E02954}">
      <dsp:nvSpPr>
        <dsp:cNvPr id="0" name=""/>
        <dsp:cNvSpPr/>
      </dsp:nvSpPr>
      <dsp:spPr>
        <a:xfrm>
          <a:off x="303125" y="2743605"/>
          <a:ext cx="574656" cy="57465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3F1A38-0940-443D-AE7D-DE0E2AB4F05A}">
      <dsp:nvSpPr>
        <dsp:cNvPr id="0" name=""/>
        <dsp:cNvSpPr/>
      </dsp:nvSpPr>
      <dsp:spPr>
        <a:xfrm>
          <a:off x="1298158" y="2535539"/>
          <a:ext cx="2335426" cy="9907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Learn type conversions (implicit &amp; explicit)</a:t>
          </a:r>
        </a:p>
      </dsp:txBody>
      <dsp:txXfrm>
        <a:off x="1298158" y="2535539"/>
        <a:ext cx="2335426" cy="990787"/>
      </dsp:txXfrm>
    </dsp:sp>
    <dsp:sp modelId="{865EABD2-59A4-4180-966B-D022DCCBE6F0}">
      <dsp:nvSpPr>
        <dsp:cNvPr id="0" name=""/>
        <dsp:cNvSpPr/>
      </dsp:nvSpPr>
      <dsp:spPr>
        <a:xfrm>
          <a:off x="4040516" y="2535539"/>
          <a:ext cx="990787" cy="990787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B5ADE4-8B4D-4575-82D7-66C86B140329}">
      <dsp:nvSpPr>
        <dsp:cNvPr id="0" name=""/>
        <dsp:cNvSpPr/>
      </dsp:nvSpPr>
      <dsp:spPr>
        <a:xfrm>
          <a:off x="4248581" y="2743605"/>
          <a:ext cx="574656" cy="57465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42A62D-D6B2-4A99-B9B5-3E4B68E15AF8}">
      <dsp:nvSpPr>
        <dsp:cNvPr id="0" name=""/>
        <dsp:cNvSpPr/>
      </dsp:nvSpPr>
      <dsp:spPr>
        <a:xfrm>
          <a:off x="5243614" y="2535539"/>
          <a:ext cx="2335426" cy="9907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Practice basic input/output and problem-solving</a:t>
          </a:r>
        </a:p>
      </dsp:txBody>
      <dsp:txXfrm>
        <a:off x="5243614" y="2535539"/>
        <a:ext cx="2335426" cy="9907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7A66243-2356-0CFD-F09A-055F5A8582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24FE5ED-41A8-4C4D-4027-8E14D003F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BED9653-5AA6-6C4F-1A0C-94C1B58B7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8656" y="260019"/>
            <a:ext cx="8375586" cy="5933012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516589-3D8E-8D9E-B6B3-E7E329D1E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6" y="509521"/>
            <a:ext cx="7674102" cy="1014984"/>
          </a:xfrm>
        </p:spPr>
        <p:txBody>
          <a:bodyPr>
            <a:normAutofit/>
          </a:bodyPr>
          <a:lstStyle/>
          <a:p>
            <a:r>
              <a:rPr lang="en-GB" sz="3500"/>
              <a:t>3. Arithmetic Operators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0E89AA2-1065-7EE1-B8C2-0EC270351B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125" y="658327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534E615-430F-2D9D-6D4E-D01BB71305D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6676" y="1673352"/>
          <a:ext cx="7674102" cy="4334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584618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D1A2CED-DA9B-4CCF-8215-CFC65FE71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62DFC44-A40C-4573-9230-B3EDB3EC8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8656" y="260019"/>
            <a:ext cx="8375586" cy="5933012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6676" y="509521"/>
            <a:ext cx="7674102" cy="1014984"/>
          </a:xfrm>
        </p:spPr>
        <p:txBody>
          <a:bodyPr>
            <a:normAutofit/>
          </a:bodyPr>
          <a:lstStyle/>
          <a:p>
            <a:r>
              <a:rPr lang="en-GB" sz="3500"/>
              <a:t>4. Type Conversion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5589D35-CF9F-4DE9-A792-8571A09E9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125" y="658327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4359931-707F-E83C-C27F-FEFB924FCA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9808141"/>
              </p:ext>
            </p:extLst>
          </p:nvPr>
        </p:nvGraphicFramePr>
        <p:xfrm>
          <a:off x="836676" y="1673352"/>
          <a:ext cx="7674102" cy="4334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8656" y="0"/>
            <a:ext cx="8375586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196" y="0"/>
            <a:ext cx="836676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6676" y="548640"/>
            <a:ext cx="7626096" cy="1179576"/>
          </a:xfrm>
        </p:spPr>
        <p:txBody>
          <a:bodyPr>
            <a:normAutofit/>
          </a:bodyPr>
          <a:lstStyle/>
          <a:p>
            <a:r>
              <a:rPr lang="en-GB" sz="3500"/>
              <a:t>Hands-on Practice: Code 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125" y="758952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6676" y="2481943"/>
            <a:ext cx="7626096" cy="369502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endParaRPr lang="en-US" sz="1800">
              <a:ea typeface="Calibri"/>
              <a:cs typeface="Calibri"/>
            </a:endParaRPr>
          </a:p>
          <a:p>
            <a:pPr>
              <a:lnSpc>
                <a:spcPct val="90000"/>
              </a:lnSpc>
            </a:pPr>
            <a:r>
              <a:rPr lang="en-US" sz="1900" b="1" i="1" dirty="0"/>
              <a:t>Take 2 numbers from user and show sum, difference, and product:</a:t>
            </a:r>
            <a:endParaRPr lang="en-US" sz="1900">
              <a:ea typeface="Calibri"/>
              <a:cs typeface="Calibri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800" dirty="0">
                <a:solidFill>
                  <a:srgbClr val="0070C0"/>
                </a:solidFill>
              </a:rPr>
              <a:t>#include&lt;stdio.h&gt;</a:t>
            </a:r>
            <a:endParaRPr lang="en-US" sz="1800">
              <a:solidFill>
                <a:srgbClr val="0070C0"/>
              </a:solidFill>
              <a:ea typeface="Calibri"/>
              <a:cs typeface="Calibri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800" dirty="0">
                <a:solidFill>
                  <a:srgbClr val="0070C0"/>
                </a:solidFill>
              </a:rPr>
              <a:t>int main() {</a:t>
            </a:r>
            <a:endParaRPr lang="en-US" sz="1800">
              <a:solidFill>
                <a:srgbClr val="0070C0"/>
              </a:solidFill>
              <a:ea typeface="Calibri"/>
              <a:cs typeface="Calibri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800" dirty="0">
                <a:solidFill>
                  <a:srgbClr val="0070C0"/>
                </a:solidFill>
              </a:rPr>
              <a:t> int a, b;</a:t>
            </a:r>
            <a:endParaRPr lang="en-US" sz="1800">
              <a:solidFill>
                <a:srgbClr val="0070C0"/>
              </a:solidFill>
              <a:ea typeface="Calibri"/>
              <a:cs typeface="Calibri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800" dirty="0">
                <a:solidFill>
                  <a:srgbClr val="0070C0"/>
                </a:solidFill>
              </a:rPr>
              <a:t> </a:t>
            </a:r>
            <a:r>
              <a:rPr lang="en-US" sz="1800" err="1">
                <a:solidFill>
                  <a:srgbClr val="0070C0"/>
                </a:solidFill>
              </a:rPr>
              <a:t>printf</a:t>
            </a:r>
            <a:r>
              <a:rPr lang="en-US" sz="1800" dirty="0">
                <a:solidFill>
                  <a:srgbClr val="0070C0"/>
                </a:solidFill>
              </a:rPr>
              <a:t>("Enter two numbers: ");</a:t>
            </a:r>
            <a:endParaRPr lang="en-US" sz="1800">
              <a:solidFill>
                <a:srgbClr val="0070C0"/>
              </a:solidFill>
              <a:ea typeface="Calibri"/>
              <a:cs typeface="Calibri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800" dirty="0">
                <a:solidFill>
                  <a:srgbClr val="0070C0"/>
                </a:solidFill>
              </a:rPr>
              <a:t> </a:t>
            </a:r>
            <a:r>
              <a:rPr lang="en-US" sz="1800" err="1">
                <a:solidFill>
                  <a:srgbClr val="0070C0"/>
                </a:solidFill>
              </a:rPr>
              <a:t>scanf</a:t>
            </a:r>
            <a:r>
              <a:rPr lang="en-US" sz="1800" dirty="0">
                <a:solidFill>
                  <a:srgbClr val="0070C0"/>
                </a:solidFill>
              </a:rPr>
              <a:t>("%d %d", &amp;a, &amp;b);</a:t>
            </a:r>
            <a:endParaRPr lang="en-US" sz="1800">
              <a:solidFill>
                <a:srgbClr val="0070C0"/>
              </a:solidFill>
              <a:ea typeface="Calibri"/>
              <a:cs typeface="Calibri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800" dirty="0">
                <a:solidFill>
                  <a:srgbClr val="0070C0"/>
                </a:solidFill>
              </a:rPr>
              <a:t> </a:t>
            </a:r>
            <a:r>
              <a:rPr lang="en-US" sz="1800" err="1">
                <a:solidFill>
                  <a:srgbClr val="0070C0"/>
                </a:solidFill>
              </a:rPr>
              <a:t>printf</a:t>
            </a:r>
            <a:r>
              <a:rPr lang="en-US" sz="1800" dirty="0">
                <a:solidFill>
                  <a:srgbClr val="0070C0"/>
                </a:solidFill>
              </a:rPr>
              <a:t>("Sum = %d\n", a + b);</a:t>
            </a:r>
            <a:endParaRPr lang="en-US" sz="1800">
              <a:solidFill>
                <a:srgbClr val="0070C0"/>
              </a:solidFill>
              <a:ea typeface="Calibri"/>
              <a:cs typeface="Calibri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800" dirty="0">
                <a:solidFill>
                  <a:srgbClr val="0070C0"/>
                </a:solidFill>
              </a:rPr>
              <a:t> </a:t>
            </a:r>
            <a:r>
              <a:rPr lang="en-US" sz="1800" err="1">
                <a:solidFill>
                  <a:srgbClr val="0070C0"/>
                </a:solidFill>
              </a:rPr>
              <a:t>printf</a:t>
            </a:r>
            <a:r>
              <a:rPr lang="en-US" sz="1800" dirty="0">
                <a:solidFill>
                  <a:srgbClr val="0070C0"/>
                </a:solidFill>
              </a:rPr>
              <a:t>("Difference = %d\n", a - b);</a:t>
            </a:r>
            <a:endParaRPr lang="en-US" sz="1800">
              <a:solidFill>
                <a:srgbClr val="0070C0"/>
              </a:solidFill>
              <a:ea typeface="Calibri"/>
              <a:cs typeface="Calibri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800" dirty="0">
                <a:solidFill>
                  <a:srgbClr val="0070C0"/>
                </a:solidFill>
              </a:rPr>
              <a:t> </a:t>
            </a:r>
            <a:r>
              <a:rPr lang="en-US" sz="1800" err="1">
                <a:solidFill>
                  <a:srgbClr val="0070C0"/>
                </a:solidFill>
              </a:rPr>
              <a:t>printf</a:t>
            </a:r>
            <a:r>
              <a:rPr lang="en-US" sz="1800" dirty="0">
                <a:solidFill>
                  <a:srgbClr val="0070C0"/>
                </a:solidFill>
              </a:rPr>
              <a:t>("Product = %d\n", a * b);</a:t>
            </a:r>
            <a:endParaRPr lang="en-US" sz="1800">
              <a:solidFill>
                <a:srgbClr val="0070C0"/>
              </a:solidFill>
              <a:ea typeface="Calibri"/>
              <a:cs typeface="Calibri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800" dirty="0">
                <a:solidFill>
                  <a:srgbClr val="0070C0"/>
                </a:solidFill>
              </a:rPr>
              <a:t> return 0;</a:t>
            </a:r>
            <a:endParaRPr lang="en-US" sz="1800">
              <a:solidFill>
                <a:srgbClr val="0070C0"/>
              </a:solidFill>
              <a:ea typeface="Calibri"/>
              <a:cs typeface="Calibri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800" dirty="0">
                <a:solidFill>
                  <a:srgbClr val="0070C0"/>
                </a:solidFill>
              </a:rPr>
              <a:t>}</a:t>
            </a:r>
            <a:endParaRPr lang="en-US" sz="1800" dirty="0">
              <a:solidFill>
                <a:srgbClr val="1E1C11"/>
              </a:solidFill>
              <a:ea typeface="Calibri"/>
              <a:cs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8656" y="0"/>
            <a:ext cx="8375586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196" y="0"/>
            <a:ext cx="836676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6676" y="548640"/>
            <a:ext cx="7626096" cy="1179576"/>
          </a:xfrm>
        </p:spPr>
        <p:txBody>
          <a:bodyPr>
            <a:normAutofit/>
          </a:bodyPr>
          <a:lstStyle/>
          <a:p>
            <a:r>
              <a:rPr lang="en-GB" sz="3500"/>
              <a:t>Hands-on Practice: Code 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125" y="758952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6676" y="2481943"/>
            <a:ext cx="7626096" cy="369502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endParaRPr lang="en-US" sz="1800">
              <a:ea typeface="Calibri"/>
              <a:cs typeface="Calibri"/>
            </a:endParaRPr>
          </a:p>
          <a:p>
            <a:pPr>
              <a:lnSpc>
                <a:spcPct val="90000"/>
              </a:lnSpc>
            </a:pPr>
            <a:r>
              <a:rPr lang="en-US" sz="1800" b="1" i="1" dirty="0"/>
              <a:t>Calculate Area of Circle:</a:t>
            </a:r>
            <a:endParaRPr lang="en-US" sz="1800" b="1" i="1" dirty="0">
              <a:ea typeface="Calibri"/>
              <a:cs typeface="Calibri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800" dirty="0">
                <a:solidFill>
                  <a:srgbClr val="0070C0"/>
                </a:solidFill>
              </a:rPr>
              <a:t>#include&lt;stdio.h&gt;</a:t>
            </a:r>
            <a:endParaRPr lang="en-US" sz="1800">
              <a:solidFill>
                <a:srgbClr val="0070C0"/>
              </a:solidFill>
              <a:ea typeface="Calibri"/>
              <a:cs typeface="Calibri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800" dirty="0">
                <a:solidFill>
                  <a:srgbClr val="0070C0"/>
                </a:solidFill>
              </a:rPr>
              <a:t>#define PI 3.14</a:t>
            </a:r>
            <a:endParaRPr lang="en-US" sz="1800">
              <a:solidFill>
                <a:srgbClr val="0070C0"/>
              </a:solidFill>
              <a:ea typeface="Calibri"/>
              <a:cs typeface="Calibri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800" dirty="0">
                <a:solidFill>
                  <a:srgbClr val="0070C0"/>
                </a:solidFill>
              </a:rPr>
              <a:t>int main() {</a:t>
            </a:r>
            <a:endParaRPr lang="en-US" sz="1800">
              <a:solidFill>
                <a:srgbClr val="0070C0"/>
              </a:solidFill>
              <a:ea typeface="Calibri"/>
              <a:cs typeface="Calibri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800" dirty="0">
                <a:solidFill>
                  <a:srgbClr val="0070C0"/>
                </a:solidFill>
              </a:rPr>
              <a:t> float r;</a:t>
            </a:r>
            <a:endParaRPr lang="en-US" sz="1800">
              <a:solidFill>
                <a:srgbClr val="0070C0"/>
              </a:solidFill>
              <a:ea typeface="Calibri"/>
              <a:cs typeface="Calibri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800" dirty="0">
                <a:solidFill>
                  <a:srgbClr val="0070C0"/>
                </a:solidFill>
              </a:rPr>
              <a:t> </a:t>
            </a:r>
            <a:r>
              <a:rPr lang="en-US" sz="1800" err="1">
                <a:solidFill>
                  <a:srgbClr val="0070C0"/>
                </a:solidFill>
              </a:rPr>
              <a:t>printf</a:t>
            </a:r>
            <a:r>
              <a:rPr lang="en-US" sz="1800" dirty="0">
                <a:solidFill>
                  <a:srgbClr val="0070C0"/>
                </a:solidFill>
              </a:rPr>
              <a:t>("Enter radius: ");</a:t>
            </a:r>
            <a:endParaRPr lang="en-US" sz="1800">
              <a:solidFill>
                <a:srgbClr val="0070C0"/>
              </a:solidFill>
              <a:ea typeface="Calibri"/>
              <a:cs typeface="Calibri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800" dirty="0">
                <a:solidFill>
                  <a:srgbClr val="0070C0"/>
                </a:solidFill>
              </a:rPr>
              <a:t> </a:t>
            </a:r>
            <a:r>
              <a:rPr lang="en-US" sz="1800" err="1">
                <a:solidFill>
                  <a:srgbClr val="0070C0"/>
                </a:solidFill>
              </a:rPr>
              <a:t>scanf</a:t>
            </a:r>
            <a:r>
              <a:rPr lang="en-US" sz="1800" dirty="0">
                <a:solidFill>
                  <a:srgbClr val="0070C0"/>
                </a:solidFill>
              </a:rPr>
              <a:t>("%f", &amp;r);</a:t>
            </a:r>
            <a:endParaRPr lang="en-US" sz="1800">
              <a:solidFill>
                <a:srgbClr val="0070C0"/>
              </a:solidFill>
              <a:ea typeface="Calibri"/>
              <a:cs typeface="Calibri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800" dirty="0">
                <a:solidFill>
                  <a:srgbClr val="0070C0"/>
                </a:solidFill>
              </a:rPr>
              <a:t> float area = PI * r * r;</a:t>
            </a:r>
            <a:endParaRPr lang="en-US" sz="1800">
              <a:solidFill>
                <a:srgbClr val="0070C0"/>
              </a:solidFill>
              <a:ea typeface="Calibri"/>
              <a:cs typeface="Calibri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800" dirty="0">
                <a:solidFill>
                  <a:srgbClr val="0070C0"/>
                </a:solidFill>
              </a:rPr>
              <a:t> </a:t>
            </a:r>
            <a:r>
              <a:rPr lang="en-US" sz="1800" err="1">
                <a:solidFill>
                  <a:srgbClr val="0070C0"/>
                </a:solidFill>
              </a:rPr>
              <a:t>printf</a:t>
            </a:r>
            <a:r>
              <a:rPr lang="en-US" sz="1800" dirty="0">
                <a:solidFill>
                  <a:srgbClr val="0070C0"/>
                </a:solidFill>
              </a:rPr>
              <a:t>("Area = %.2f\n", area);</a:t>
            </a:r>
            <a:endParaRPr lang="en-US" sz="1800">
              <a:solidFill>
                <a:srgbClr val="0070C0"/>
              </a:solidFill>
              <a:ea typeface="Calibri"/>
              <a:cs typeface="Calibri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800" dirty="0">
                <a:solidFill>
                  <a:srgbClr val="0070C0"/>
                </a:solidFill>
              </a:rPr>
              <a:t> return 0;</a:t>
            </a:r>
            <a:endParaRPr lang="en-US" sz="1800">
              <a:solidFill>
                <a:srgbClr val="0070C0"/>
              </a:solidFill>
              <a:ea typeface="Calibri"/>
              <a:cs typeface="Calibri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800" dirty="0">
                <a:solidFill>
                  <a:srgbClr val="0070C0"/>
                </a:solidFill>
              </a:rPr>
              <a:t>}</a:t>
            </a:r>
            <a:endParaRPr lang="en-US" sz="1800" dirty="0">
              <a:solidFill>
                <a:srgbClr val="0070C0"/>
              </a:solidFill>
              <a:ea typeface="Calibri"/>
              <a:cs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8656" y="0"/>
            <a:ext cx="8375586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196" y="0"/>
            <a:ext cx="836676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6676" y="548640"/>
            <a:ext cx="7626096" cy="1179576"/>
          </a:xfrm>
        </p:spPr>
        <p:txBody>
          <a:bodyPr>
            <a:normAutofit/>
          </a:bodyPr>
          <a:lstStyle/>
          <a:p>
            <a:r>
              <a:rPr lang="en-GB" sz="3500"/>
              <a:t>Hands-on Practice: Code 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125" y="758952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6676" y="2481943"/>
            <a:ext cx="7626096" cy="369502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endParaRPr lang="en-US" sz="1900">
              <a:ea typeface="Calibri"/>
              <a:cs typeface="Calibri"/>
            </a:endParaRPr>
          </a:p>
          <a:p>
            <a:pPr>
              <a:lnSpc>
                <a:spcPct val="90000"/>
              </a:lnSpc>
            </a:pPr>
            <a:r>
              <a:rPr lang="en-US" sz="1900" b="1" i="1" dirty="0"/>
              <a:t>Simple Interest Calculation:</a:t>
            </a:r>
            <a:endParaRPr lang="en-US" sz="1900" dirty="0">
              <a:ea typeface="Calibri"/>
              <a:cs typeface="Calibri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900" dirty="0">
                <a:solidFill>
                  <a:srgbClr val="0070C0"/>
                </a:solidFill>
              </a:rPr>
              <a:t>#include&lt;stdio.h&gt;</a:t>
            </a:r>
            <a:endParaRPr lang="en-US" sz="1900">
              <a:solidFill>
                <a:srgbClr val="0070C0"/>
              </a:solidFill>
              <a:ea typeface="Calibri"/>
              <a:cs typeface="Calibri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900" dirty="0">
                <a:solidFill>
                  <a:srgbClr val="0070C0"/>
                </a:solidFill>
              </a:rPr>
              <a:t>int main() {</a:t>
            </a:r>
            <a:endParaRPr lang="en-US" sz="1900">
              <a:solidFill>
                <a:srgbClr val="0070C0"/>
              </a:solidFill>
              <a:ea typeface="Calibri"/>
              <a:cs typeface="Calibri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900" dirty="0">
                <a:solidFill>
                  <a:srgbClr val="0070C0"/>
                </a:solidFill>
              </a:rPr>
              <a:t> float p, r, t;</a:t>
            </a:r>
            <a:endParaRPr lang="en-US" sz="1900">
              <a:solidFill>
                <a:srgbClr val="0070C0"/>
              </a:solidFill>
              <a:ea typeface="Calibri"/>
              <a:cs typeface="Calibri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900" dirty="0">
                <a:solidFill>
                  <a:srgbClr val="0070C0"/>
                </a:solidFill>
              </a:rPr>
              <a:t> </a:t>
            </a:r>
            <a:r>
              <a:rPr lang="en-US" sz="1900" dirty="0" err="1">
                <a:solidFill>
                  <a:srgbClr val="0070C0"/>
                </a:solidFill>
              </a:rPr>
              <a:t>printf</a:t>
            </a:r>
            <a:r>
              <a:rPr lang="en-US" sz="1900" dirty="0">
                <a:solidFill>
                  <a:srgbClr val="0070C0"/>
                </a:solidFill>
              </a:rPr>
              <a:t>("Enter principal, rate, time: ");</a:t>
            </a:r>
            <a:endParaRPr lang="en-US" sz="1900">
              <a:solidFill>
                <a:srgbClr val="0070C0"/>
              </a:solidFill>
              <a:ea typeface="Calibri"/>
              <a:cs typeface="Calibri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900" dirty="0">
                <a:solidFill>
                  <a:srgbClr val="0070C0"/>
                </a:solidFill>
              </a:rPr>
              <a:t> </a:t>
            </a:r>
            <a:r>
              <a:rPr lang="en-US" sz="1900" dirty="0" err="1">
                <a:solidFill>
                  <a:srgbClr val="0070C0"/>
                </a:solidFill>
              </a:rPr>
              <a:t>scanf</a:t>
            </a:r>
            <a:r>
              <a:rPr lang="en-US" sz="1900" dirty="0">
                <a:solidFill>
                  <a:srgbClr val="0070C0"/>
                </a:solidFill>
              </a:rPr>
              <a:t>("%f %f %f", &amp;p, &amp;r, &amp;t);</a:t>
            </a:r>
            <a:endParaRPr lang="en-US" sz="1900">
              <a:solidFill>
                <a:srgbClr val="0070C0"/>
              </a:solidFill>
              <a:ea typeface="Calibri"/>
              <a:cs typeface="Calibri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900" dirty="0">
                <a:solidFill>
                  <a:srgbClr val="0070C0"/>
                </a:solidFill>
              </a:rPr>
              <a:t> float </a:t>
            </a:r>
            <a:r>
              <a:rPr lang="en-US" sz="1900" dirty="0" err="1">
                <a:solidFill>
                  <a:srgbClr val="0070C0"/>
                </a:solidFill>
              </a:rPr>
              <a:t>si</a:t>
            </a:r>
            <a:r>
              <a:rPr lang="en-US" sz="1900" dirty="0">
                <a:solidFill>
                  <a:srgbClr val="0070C0"/>
                </a:solidFill>
              </a:rPr>
              <a:t> = (p * r * t) / 100;</a:t>
            </a:r>
            <a:endParaRPr lang="en-US" sz="1900">
              <a:solidFill>
                <a:srgbClr val="0070C0"/>
              </a:solidFill>
              <a:ea typeface="Calibri"/>
              <a:cs typeface="Calibri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900" dirty="0">
                <a:solidFill>
                  <a:srgbClr val="0070C0"/>
                </a:solidFill>
              </a:rPr>
              <a:t> </a:t>
            </a:r>
            <a:r>
              <a:rPr lang="en-US" sz="1900" dirty="0" err="1">
                <a:solidFill>
                  <a:srgbClr val="0070C0"/>
                </a:solidFill>
              </a:rPr>
              <a:t>printf</a:t>
            </a:r>
            <a:r>
              <a:rPr lang="en-US" sz="1900" dirty="0">
                <a:solidFill>
                  <a:srgbClr val="0070C0"/>
                </a:solidFill>
              </a:rPr>
              <a:t>("Simple Interest = %.2f\n", </a:t>
            </a:r>
            <a:r>
              <a:rPr lang="en-US" sz="1900" dirty="0" err="1">
                <a:solidFill>
                  <a:srgbClr val="0070C0"/>
                </a:solidFill>
              </a:rPr>
              <a:t>si</a:t>
            </a:r>
            <a:r>
              <a:rPr lang="en-US" sz="1900" dirty="0">
                <a:solidFill>
                  <a:srgbClr val="0070C0"/>
                </a:solidFill>
              </a:rPr>
              <a:t>);</a:t>
            </a:r>
            <a:endParaRPr lang="en-US" sz="1900">
              <a:solidFill>
                <a:srgbClr val="0070C0"/>
              </a:solidFill>
              <a:ea typeface="Calibri"/>
              <a:cs typeface="Calibri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900" dirty="0">
                <a:solidFill>
                  <a:srgbClr val="0070C0"/>
                </a:solidFill>
              </a:rPr>
              <a:t> return 0;</a:t>
            </a:r>
            <a:endParaRPr lang="en-US" sz="1900">
              <a:solidFill>
                <a:srgbClr val="0070C0"/>
              </a:solidFill>
              <a:ea typeface="Calibri"/>
              <a:cs typeface="Calibri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900" dirty="0">
                <a:solidFill>
                  <a:srgbClr val="0070C0"/>
                </a:solidFill>
              </a:rPr>
              <a:t>}</a:t>
            </a:r>
            <a:endParaRPr lang="en-US" sz="1900" dirty="0">
              <a:solidFill>
                <a:srgbClr val="0070C0"/>
              </a:solidFill>
              <a:ea typeface="Calibri"/>
              <a:cs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8656" y="0"/>
            <a:ext cx="8375586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196" y="0"/>
            <a:ext cx="836676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6676" y="548640"/>
            <a:ext cx="7626096" cy="1179576"/>
          </a:xfrm>
        </p:spPr>
        <p:txBody>
          <a:bodyPr>
            <a:normAutofit/>
          </a:bodyPr>
          <a:lstStyle/>
          <a:p>
            <a:r>
              <a:rPr lang="en-GB" sz="3500"/>
              <a:t>Hands-on Practice: Code 4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125" y="758952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6676" y="2481943"/>
            <a:ext cx="7626096" cy="369502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endParaRPr lang="en-US" sz="1900">
              <a:ea typeface="Calibri"/>
              <a:cs typeface="Calibri"/>
            </a:endParaRPr>
          </a:p>
          <a:p>
            <a:pPr>
              <a:lnSpc>
                <a:spcPct val="90000"/>
              </a:lnSpc>
            </a:pPr>
            <a:r>
              <a:rPr lang="en-US" sz="1900" b="1" i="1" dirty="0"/>
              <a:t>Average of 3 numbers:</a:t>
            </a:r>
            <a:endParaRPr lang="en-US" sz="1900" dirty="0">
              <a:ea typeface="Calibri"/>
              <a:cs typeface="Calibri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900" dirty="0">
                <a:solidFill>
                  <a:srgbClr val="0070C0"/>
                </a:solidFill>
              </a:rPr>
              <a:t>#include&lt;stdio.h&gt;</a:t>
            </a:r>
            <a:endParaRPr lang="en-US" sz="1900">
              <a:solidFill>
                <a:srgbClr val="0070C0"/>
              </a:solidFill>
              <a:ea typeface="Calibri"/>
              <a:cs typeface="Calibri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900" dirty="0">
                <a:solidFill>
                  <a:srgbClr val="0070C0"/>
                </a:solidFill>
              </a:rPr>
              <a:t>int main() {</a:t>
            </a:r>
            <a:endParaRPr lang="en-US" sz="1900">
              <a:solidFill>
                <a:srgbClr val="0070C0"/>
              </a:solidFill>
              <a:ea typeface="Calibri"/>
              <a:cs typeface="Calibri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900" dirty="0">
                <a:solidFill>
                  <a:srgbClr val="0070C0"/>
                </a:solidFill>
              </a:rPr>
              <a:t> float a, b, c;</a:t>
            </a:r>
            <a:endParaRPr lang="en-US" sz="1900">
              <a:solidFill>
                <a:srgbClr val="0070C0"/>
              </a:solidFill>
              <a:ea typeface="Calibri"/>
              <a:cs typeface="Calibri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900" dirty="0">
                <a:solidFill>
                  <a:srgbClr val="0070C0"/>
                </a:solidFill>
              </a:rPr>
              <a:t> </a:t>
            </a:r>
            <a:r>
              <a:rPr lang="en-US" sz="1900" dirty="0" err="1">
                <a:solidFill>
                  <a:srgbClr val="0070C0"/>
                </a:solidFill>
              </a:rPr>
              <a:t>printf</a:t>
            </a:r>
            <a:r>
              <a:rPr lang="en-US" sz="1900" dirty="0">
                <a:solidFill>
                  <a:srgbClr val="0070C0"/>
                </a:solidFill>
              </a:rPr>
              <a:t>("Enter 3 numbers: ");</a:t>
            </a:r>
            <a:endParaRPr lang="en-US" sz="1900">
              <a:solidFill>
                <a:srgbClr val="0070C0"/>
              </a:solidFill>
              <a:ea typeface="Calibri"/>
              <a:cs typeface="Calibri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900" dirty="0">
                <a:solidFill>
                  <a:srgbClr val="0070C0"/>
                </a:solidFill>
              </a:rPr>
              <a:t> </a:t>
            </a:r>
            <a:r>
              <a:rPr lang="en-US" sz="1900" dirty="0" err="1">
                <a:solidFill>
                  <a:srgbClr val="0070C0"/>
                </a:solidFill>
              </a:rPr>
              <a:t>scanf</a:t>
            </a:r>
            <a:r>
              <a:rPr lang="en-US" sz="1900" dirty="0">
                <a:solidFill>
                  <a:srgbClr val="0070C0"/>
                </a:solidFill>
              </a:rPr>
              <a:t>("%f %f %f", &amp;a, &amp;b, &amp;c);</a:t>
            </a:r>
            <a:endParaRPr lang="en-US" sz="1900">
              <a:solidFill>
                <a:srgbClr val="0070C0"/>
              </a:solidFill>
              <a:ea typeface="Calibri"/>
              <a:cs typeface="Calibri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900" dirty="0">
                <a:solidFill>
                  <a:srgbClr val="0070C0"/>
                </a:solidFill>
              </a:rPr>
              <a:t> float avg = (a + b + c) / 3;</a:t>
            </a:r>
            <a:endParaRPr lang="en-US" sz="1900">
              <a:solidFill>
                <a:srgbClr val="0070C0"/>
              </a:solidFill>
              <a:ea typeface="Calibri"/>
              <a:cs typeface="Calibri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900" dirty="0">
                <a:solidFill>
                  <a:srgbClr val="0070C0"/>
                </a:solidFill>
              </a:rPr>
              <a:t> </a:t>
            </a:r>
            <a:r>
              <a:rPr lang="en-US" sz="1900" dirty="0" err="1">
                <a:solidFill>
                  <a:srgbClr val="0070C0"/>
                </a:solidFill>
              </a:rPr>
              <a:t>printf</a:t>
            </a:r>
            <a:r>
              <a:rPr lang="en-US" sz="1900" dirty="0">
                <a:solidFill>
                  <a:srgbClr val="0070C0"/>
                </a:solidFill>
              </a:rPr>
              <a:t>("Average = %.2f\n", avg);</a:t>
            </a:r>
            <a:endParaRPr lang="en-US" sz="1900">
              <a:solidFill>
                <a:srgbClr val="0070C0"/>
              </a:solidFill>
              <a:ea typeface="Calibri"/>
              <a:cs typeface="Calibri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900" dirty="0">
                <a:solidFill>
                  <a:srgbClr val="0070C0"/>
                </a:solidFill>
              </a:rPr>
              <a:t> return 0;</a:t>
            </a:r>
            <a:endParaRPr lang="en-US" sz="1900">
              <a:solidFill>
                <a:srgbClr val="0070C0"/>
              </a:solidFill>
              <a:ea typeface="Calibri"/>
              <a:cs typeface="Calibri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900" dirty="0">
                <a:solidFill>
                  <a:srgbClr val="0070C0"/>
                </a:solidFill>
              </a:rPr>
              <a:t>}</a:t>
            </a:r>
            <a:endParaRPr lang="en-US" sz="1900" dirty="0">
              <a:solidFill>
                <a:srgbClr val="000000"/>
              </a:solidFill>
              <a:ea typeface="Calibri"/>
              <a:cs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8656" y="0"/>
            <a:ext cx="8375586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196" y="0"/>
            <a:ext cx="836676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6676" y="548640"/>
            <a:ext cx="7626096" cy="1179576"/>
          </a:xfrm>
        </p:spPr>
        <p:txBody>
          <a:bodyPr>
            <a:normAutofit/>
          </a:bodyPr>
          <a:lstStyle/>
          <a:p>
            <a:r>
              <a:rPr lang="en-GB" sz="3500"/>
              <a:t>Type Casting Example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125" y="758952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6676" y="2481943"/>
            <a:ext cx="7626096" cy="3695020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1900"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sz="1900" dirty="0">
                <a:solidFill>
                  <a:srgbClr val="0070C0"/>
                </a:solidFill>
              </a:rPr>
              <a:t>#include&lt;stdio.h&gt;</a:t>
            </a:r>
            <a:endParaRPr lang="en-US" sz="1900" dirty="0">
              <a:solidFill>
                <a:srgbClr val="0070C0"/>
              </a:solidFill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sz="1900" dirty="0">
                <a:solidFill>
                  <a:srgbClr val="0070C0"/>
                </a:solidFill>
              </a:rPr>
              <a:t> int main() {</a:t>
            </a:r>
            <a:endParaRPr lang="en-US" sz="1900" dirty="0">
              <a:solidFill>
                <a:srgbClr val="0070C0"/>
              </a:solidFill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sz="1900" dirty="0">
                <a:solidFill>
                  <a:srgbClr val="0070C0"/>
                </a:solidFill>
              </a:rPr>
              <a:t> float a = 5.9;</a:t>
            </a:r>
            <a:endParaRPr lang="en-US" sz="1900" dirty="0">
              <a:solidFill>
                <a:srgbClr val="0070C0"/>
              </a:solidFill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sz="1900" dirty="0">
                <a:solidFill>
                  <a:srgbClr val="0070C0"/>
                </a:solidFill>
              </a:rPr>
              <a:t> int b = (int)a;</a:t>
            </a:r>
            <a:endParaRPr lang="en-US" sz="1900" dirty="0">
              <a:solidFill>
                <a:srgbClr val="0070C0"/>
              </a:solidFill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sz="1900" dirty="0">
                <a:solidFill>
                  <a:srgbClr val="0070C0"/>
                </a:solidFill>
              </a:rPr>
              <a:t> </a:t>
            </a:r>
            <a:r>
              <a:rPr lang="en-US" sz="1900" dirty="0" err="1">
                <a:solidFill>
                  <a:srgbClr val="0070C0"/>
                </a:solidFill>
              </a:rPr>
              <a:t>printf</a:t>
            </a:r>
            <a:r>
              <a:rPr lang="en-US" sz="1900" dirty="0">
                <a:solidFill>
                  <a:srgbClr val="0070C0"/>
                </a:solidFill>
              </a:rPr>
              <a:t>("Value after casting = %d\n", b);</a:t>
            </a:r>
            <a:endParaRPr lang="en-US" sz="1900" dirty="0">
              <a:solidFill>
                <a:srgbClr val="0070C0"/>
              </a:solidFill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sz="1900" dirty="0">
                <a:solidFill>
                  <a:srgbClr val="0070C0"/>
                </a:solidFill>
              </a:rPr>
              <a:t> return 0;</a:t>
            </a:r>
            <a:endParaRPr lang="en-US" sz="1900" dirty="0">
              <a:solidFill>
                <a:srgbClr val="0070C0"/>
              </a:solidFill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sz="1900" dirty="0">
                <a:solidFill>
                  <a:srgbClr val="0070C0"/>
                </a:solidFill>
              </a:rPr>
              <a:t>}</a:t>
            </a:r>
            <a:endParaRPr lang="en-US" sz="1900" dirty="0">
              <a:solidFill>
                <a:srgbClr val="0070C0"/>
              </a:solidFill>
              <a:ea typeface="Calibri"/>
              <a:cs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D1A2CED-DA9B-4CCF-8215-CFC65FE71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62DFC44-A40C-4573-9230-B3EDB3EC8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8656" y="260019"/>
            <a:ext cx="8375586" cy="5933012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6676" y="509521"/>
            <a:ext cx="7674102" cy="1014984"/>
          </a:xfrm>
        </p:spPr>
        <p:txBody>
          <a:bodyPr>
            <a:normAutofit/>
          </a:bodyPr>
          <a:lstStyle/>
          <a:p>
            <a:r>
              <a:rPr lang="en-GB" sz="3500"/>
              <a:t>Goal of the Day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5589D35-CF9F-4DE9-A792-8571A09E9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125" y="658327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8373F29-6950-808B-6D48-A5FCF2641A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4401173"/>
              </p:ext>
            </p:extLst>
          </p:nvPr>
        </p:nvGraphicFramePr>
        <p:xfrm>
          <a:off x="836676" y="1673352"/>
          <a:ext cx="7674102" cy="4334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F8BBB57-0957-BAF9-C22B-5AF1B92C9B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89ED1AA-8684-4D37-B208-8777E1A77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Graphic 33">
            <a:extLst>
              <a:ext uri="{FF2B5EF4-FFF2-40B4-BE49-F238E27FC236}">
                <a16:creationId xmlns:a16="http://schemas.microsoft.com/office/drawing/2014/main" id="{4180E01B-B1F4-437C-807D-1C930718E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3088" y="0"/>
            <a:ext cx="7177823" cy="6858000"/>
          </a:xfrm>
          <a:custGeom>
            <a:avLst/>
            <a:gdLst>
              <a:gd name="connsiteX0" fmla="*/ 7178288 w 7187261"/>
              <a:gd name="connsiteY0" fmla="*/ 2604802 h 5150263"/>
              <a:gd name="connsiteX1" fmla="*/ 7169335 w 7187261"/>
              <a:gd name="connsiteY1" fmla="*/ 2328577 h 5150263"/>
              <a:gd name="connsiteX2" fmla="*/ 7060845 w 7187261"/>
              <a:gd name="connsiteY2" fmla="*/ 1661160 h 5150263"/>
              <a:gd name="connsiteX3" fmla="*/ 6212263 w 7187261"/>
              <a:gd name="connsiteY3" fmla="*/ 243840 h 5150263"/>
              <a:gd name="connsiteX4" fmla="*/ 5953564 w 7187261"/>
              <a:gd name="connsiteY4" fmla="*/ 0 h 5150263"/>
              <a:gd name="connsiteX5" fmla="*/ 1408615 w 7187261"/>
              <a:gd name="connsiteY5" fmla="*/ 0 h 5150263"/>
              <a:gd name="connsiteX6" fmla="*/ 805111 w 7187261"/>
              <a:gd name="connsiteY6" fmla="*/ 676275 h 5150263"/>
              <a:gd name="connsiteX7" fmla="*/ 104928 w 7187261"/>
              <a:gd name="connsiteY7" fmla="*/ 2183035 h 5150263"/>
              <a:gd name="connsiteX8" fmla="*/ 51588 w 7187261"/>
              <a:gd name="connsiteY8" fmla="*/ 2400014 h 5150263"/>
              <a:gd name="connsiteX9" fmla="*/ 41301 w 7187261"/>
              <a:gd name="connsiteY9" fmla="*/ 2424208 h 5150263"/>
              <a:gd name="connsiteX10" fmla="*/ 119692 w 7187261"/>
              <a:gd name="connsiteY10" fmla="*/ 1834801 h 5150263"/>
              <a:gd name="connsiteX11" fmla="*/ 870071 w 7187261"/>
              <a:gd name="connsiteY11" fmla="*/ 462248 h 5150263"/>
              <a:gd name="connsiteX12" fmla="*/ 1389279 w 7187261"/>
              <a:gd name="connsiteY12" fmla="*/ 476 h 5150263"/>
              <a:gd name="connsiteX13" fmla="*/ 1320223 w 7187261"/>
              <a:gd name="connsiteY13" fmla="*/ 476 h 5150263"/>
              <a:gd name="connsiteX14" fmla="*/ 423158 w 7187261"/>
              <a:gd name="connsiteY14" fmla="*/ 989743 h 5150263"/>
              <a:gd name="connsiteX15" fmla="*/ 25585 w 7187261"/>
              <a:gd name="connsiteY15" fmla="*/ 2113693 h 5150263"/>
              <a:gd name="connsiteX16" fmla="*/ 2344 w 7187261"/>
              <a:gd name="connsiteY16" fmla="*/ 2725865 h 5150263"/>
              <a:gd name="connsiteX17" fmla="*/ 447256 w 7187261"/>
              <a:gd name="connsiteY17" fmla="*/ 4210717 h 5150263"/>
              <a:gd name="connsiteX18" fmla="*/ 1138962 w 7187261"/>
              <a:gd name="connsiteY18" fmla="*/ 4988910 h 5150263"/>
              <a:gd name="connsiteX19" fmla="*/ 1348512 w 7187261"/>
              <a:gd name="connsiteY19" fmla="*/ 5146834 h 5150263"/>
              <a:gd name="connsiteX20" fmla="*/ 1422712 w 7187261"/>
              <a:gd name="connsiteY20" fmla="*/ 5146834 h 5150263"/>
              <a:gd name="connsiteX21" fmla="*/ 480594 w 7187261"/>
              <a:gd name="connsiteY21" fmla="*/ 4187952 h 5150263"/>
              <a:gd name="connsiteX22" fmla="*/ 398679 w 7187261"/>
              <a:gd name="connsiteY22" fmla="*/ 4046125 h 5150263"/>
              <a:gd name="connsiteX23" fmla="*/ 411823 w 7187261"/>
              <a:gd name="connsiteY23" fmla="*/ 4053078 h 5150263"/>
              <a:gd name="connsiteX24" fmla="*/ 1439380 w 7187261"/>
              <a:gd name="connsiteY24" fmla="*/ 5147405 h 5150263"/>
              <a:gd name="connsiteX25" fmla="*/ 5710010 w 7187261"/>
              <a:gd name="connsiteY25" fmla="*/ 5150263 h 5150263"/>
              <a:gd name="connsiteX26" fmla="*/ 5999665 w 7187261"/>
              <a:gd name="connsiteY26" fmla="*/ 4910900 h 5150263"/>
              <a:gd name="connsiteX27" fmla="*/ 6954165 w 7187261"/>
              <a:gd name="connsiteY27" fmla="*/ 3545777 h 5150263"/>
              <a:gd name="connsiteX28" fmla="*/ 7137712 w 7187261"/>
              <a:gd name="connsiteY28" fmla="*/ 2799207 h 5150263"/>
              <a:gd name="connsiteX29" fmla="*/ 7142951 w 7187261"/>
              <a:gd name="connsiteY29" fmla="*/ 2754535 h 5150263"/>
              <a:gd name="connsiteX30" fmla="*/ 7149428 w 7187261"/>
              <a:gd name="connsiteY30" fmla="*/ 2774823 h 5150263"/>
              <a:gd name="connsiteX31" fmla="*/ 7066465 w 7187261"/>
              <a:gd name="connsiteY31" fmla="*/ 3465672 h 5150263"/>
              <a:gd name="connsiteX32" fmla="*/ 6452578 w 7187261"/>
              <a:gd name="connsiteY32" fmla="*/ 4552760 h 5150263"/>
              <a:gd name="connsiteX33" fmla="*/ 5752110 w 7187261"/>
              <a:gd name="connsiteY33" fmla="*/ 5150263 h 5150263"/>
              <a:gd name="connsiteX34" fmla="*/ 5827643 w 7187261"/>
              <a:gd name="connsiteY34" fmla="*/ 5150263 h 5150263"/>
              <a:gd name="connsiteX35" fmla="*/ 6642793 w 7187261"/>
              <a:gd name="connsiteY35" fmla="*/ 4389406 h 5150263"/>
              <a:gd name="connsiteX36" fmla="*/ 7102469 w 7187261"/>
              <a:gd name="connsiteY36" fmla="*/ 3490817 h 5150263"/>
              <a:gd name="connsiteX37" fmla="*/ 7187242 w 7187261"/>
              <a:gd name="connsiteY37" fmla="*/ 2990183 h 5150263"/>
              <a:gd name="connsiteX38" fmla="*/ 7178288 w 7187261"/>
              <a:gd name="connsiteY38" fmla="*/ 2604802 h 5150263"/>
              <a:gd name="connsiteX39" fmla="*/ 6342565 w 7187261"/>
              <a:gd name="connsiteY39" fmla="*/ 441389 h 5150263"/>
              <a:gd name="connsiteX40" fmla="*/ 7126567 w 7187261"/>
              <a:gd name="connsiteY40" fmla="*/ 2355056 h 5150263"/>
              <a:gd name="connsiteX41" fmla="*/ 6342565 w 7187261"/>
              <a:gd name="connsiteY41" fmla="*/ 441389 h 5150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7187261" h="5150263">
                <a:moveTo>
                  <a:pt x="7178288" y="2604802"/>
                </a:moveTo>
                <a:cubicBezTo>
                  <a:pt x="7168763" y="2513076"/>
                  <a:pt x="7174478" y="2420684"/>
                  <a:pt x="7169335" y="2328577"/>
                </a:cubicBezTo>
                <a:cubicBezTo>
                  <a:pt x="7156952" y="2102882"/>
                  <a:pt x="7120586" y="1879149"/>
                  <a:pt x="7060845" y="1661160"/>
                </a:cubicBezTo>
                <a:cubicBezTo>
                  <a:pt x="6910588" y="1121007"/>
                  <a:pt x="6617428" y="631374"/>
                  <a:pt x="6212263" y="243840"/>
                </a:cubicBezTo>
                <a:cubicBezTo>
                  <a:pt x="6126538" y="162496"/>
                  <a:pt x="6040813" y="80201"/>
                  <a:pt x="5953564" y="0"/>
                </a:cubicBezTo>
                <a:lnTo>
                  <a:pt x="1408615" y="0"/>
                </a:lnTo>
                <a:cubicBezTo>
                  <a:pt x="1180967" y="200316"/>
                  <a:pt x="978332" y="427387"/>
                  <a:pt x="805111" y="676275"/>
                </a:cubicBezTo>
                <a:cubicBezTo>
                  <a:pt x="481261" y="1136523"/>
                  <a:pt x="252089" y="1640872"/>
                  <a:pt x="104928" y="2183035"/>
                </a:cubicBezTo>
                <a:cubicBezTo>
                  <a:pt x="85878" y="2254853"/>
                  <a:pt x="69495" y="2327720"/>
                  <a:pt x="51588" y="2400014"/>
                </a:cubicBezTo>
                <a:cubicBezTo>
                  <a:pt x="49683" y="2407634"/>
                  <a:pt x="51588" y="2416969"/>
                  <a:pt x="41301" y="2424208"/>
                </a:cubicBezTo>
                <a:cubicBezTo>
                  <a:pt x="45900" y="2225469"/>
                  <a:pt x="72186" y="2027834"/>
                  <a:pt x="119692" y="1834801"/>
                </a:cubicBezTo>
                <a:cubicBezTo>
                  <a:pt x="247993" y="1310926"/>
                  <a:pt x="506121" y="857726"/>
                  <a:pt x="870071" y="462248"/>
                </a:cubicBezTo>
                <a:cubicBezTo>
                  <a:pt x="1027729" y="291823"/>
                  <a:pt x="1201617" y="137169"/>
                  <a:pt x="1389279" y="476"/>
                </a:cubicBezTo>
                <a:lnTo>
                  <a:pt x="1320223" y="476"/>
                </a:lnTo>
                <a:cubicBezTo>
                  <a:pt x="960844" y="274320"/>
                  <a:pt x="656330" y="599123"/>
                  <a:pt x="423158" y="989743"/>
                </a:cubicBezTo>
                <a:cubicBezTo>
                  <a:pt x="215608" y="1337596"/>
                  <a:pt x="80258" y="1711357"/>
                  <a:pt x="25585" y="2113693"/>
                </a:cubicBezTo>
                <a:cubicBezTo>
                  <a:pt x="-2705" y="2316480"/>
                  <a:pt x="-2228" y="2521077"/>
                  <a:pt x="2344" y="2725865"/>
                </a:cubicBezTo>
                <a:cubicBezTo>
                  <a:pt x="14155" y="3261932"/>
                  <a:pt x="170650" y="3754565"/>
                  <a:pt x="447256" y="4210717"/>
                </a:cubicBezTo>
                <a:cubicBezTo>
                  <a:pt x="629851" y="4511612"/>
                  <a:pt x="866356" y="4767167"/>
                  <a:pt x="1138962" y="4988910"/>
                </a:cubicBezTo>
                <a:cubicBezTo>
                  <a:pt x="1207161" y="5044345"/>
                  <a:pt x="1277008" y="5096990"/>
                  <a:pt x="1348512" y="5146834"/>
                </a:cubicBezTo>
                <a:lnTo>
                  <a:pt x="1422712" y="5146834"/>
                </a:lnTo>
                <a:cubicBezTo>
                  <a:pt x="1043426" y="4892802"/>
                  <a:pt x="724720" y="4577334"/>
                  <a:pt x="480594" y="4187952"/>
                </a:cubicBezTo>
                <a:cubicBezTo>
                  <a:pt x="452019" y="4141851"/>
                  <a:pt x="423444" y="4095179"/>
                  <a:pt x="398679" y="4046125"/>
                </a:cubicBezTo>
                <a:cubicBezTo>
                  <a:pt x="407442" y="4043267"/>
                  <a:pt x="409156" y="4048982"/>
                  <a:pt x="411823" y="4053078"/>
                </a:cubicBezTo>
                <a:cubicBezTo>
                  <a:pt x="683572" y="4484656"/>
                  <a:pt x="1033139" y="4842701"/>
                  <a:pt x="1439380" y="5147405"/>
                </a:cubicBezTo>
                <a:lnTo>
                  <a:pt x="5710010" y="5150263"/>
                </a:lnTo>
                <a:cubicBezTo>
                  <a:pt x="5810594" y="5075482"/>
                  <a:pt x="5907272" y="4995587"/>
                  <a:pt x="5999665" y="4910900"/>
                </a:cubicBezTo>
                <a:cubicBezTo>
                  <a:pt x="6418765" y="4526661"/>
                  <a:pt x="6746901" y="4078129"/>
                  <a:pt x="6954165" y="3545777"/>
                </a:cubicBezTo>
                <a:cubicBezTo>
                  <a:pt x="7048234" y="3306175"/>
                  <a:pt x="7109956" y="3055115"/>
                  <a:pt x="7137712" y="2799207"/>
                </a:cubicBezTo>
                <a:cubicBezTo>
                  <a:pt x="7139236" y="2784920"/>
                  <a:pt x="7141046" y="2770632"/>
                  <a:pt x="7142951" y="2754535"/>
                </a:cubicBezTo>
                <a:cubicBezTo>
                  <a:pt x="7151714" y="2760440"/>
                  <a:pt x="7149237" y="2768441"/>
                  <a:pt x="7149428" y="2774823"/>
                </a:cubicBezTo>
                <a:cubicBezTo>
                  <a:pt x="7156743" y="3007967"/>
                  <a:pt x="7128777" y="3240881"/>
                  <a:pt x="7066465" y="3465672"/>
                </a:cubicBezTo>
                <a:cubicBezTo>
                  <a:pt x="6952165" y="3878580"/>
                  <a:pt x="6737948" y="4235863"/>
                  <a:pt x="6452578" y="4552760"/>
                </a:cubicBezTo>
                <a:cubicBezTo>
                  <a:pt x="6244553" y="4783836"/>
                  <a:pt x="6008809" y="4980242"/>
                  <a:pt x="5752110" y="5150263"/>
                </a:cubicBezTo>
                <a:lnTo>
                  <a:pt x="5827643" y="5150263"/>
                </a:lnTo>
                <a:cubicBezTo>
                  <a:pt x="6136539" y="4938904"/>
                  <a:pt x="6412192" y="4689348"/>
                  <a:pt x="6642793" y="4389406"/>
                </a:cubicBezTo>
                <a:cubicBezTo>
                  <a:pt x="6851295" y="4118324"/>
                  <a:pt x="7009125" y="3820859"/>
                  <a:pt x="7102469" y="3490817"/>
                </a:cubicBezTo>
                <a:cubicBezTo>
                  <a:pt x="7148646" y="3327473"/>
                  <a:pt x="7177069" y="3159624"/>
                  <a:pt x="7187242" y="2990183"/>
                </a:cubicBezTo>
                <a:cubicBezTo>
                  <a:pt x="7187623" y="2984087"/>
                  <a:pt x="7182384" y="2642330"/>
                  <a:pt x="7178288" y="2604802"/>
                </a:cubicBezTo>
                <a:close/>
                <a:moveTo>
                  <a:pt x="6342565" y="441389"/>
                </a:moveTo>
                <a:cubicBezTo>
                  <a:pt x="6829797" y="986533"/>
                  <a:pt x="7091135" y="1624422"/>
                  <a:pt x="7126567" y="2355056"/>
                </a:cubicBezTo>
                <a:cubicBezTo>
                  <a:pt x="7001123" y="1661827"/>
                  <a:pt x="6756426" y="1017365"/>
                  <a:pt x="6342565" y="441389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DF32F0-A880-CCEC-A1F0-0719A67705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9037" y="955309"/>
            <a:ext cx="5305926" cy="289897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dirty="0">
                <a:solidFill>
                  <a:srgbClr val="FFFFFF"/>
                </a:solidFill>
              </a:rPr>
              <a:t>Day 1: C Programming - Variables, Data Types &amp; Arithmetic Expressions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FFF843-8DD2-9B67-25B5-FD1D648CC4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76187" y="4533813"/>
            <a:ext cx="5197641" cy="9384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By Himayoun</a:t>
            </a: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41F77738-2AF0-4750-A0C7-F97C2C1759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80654" y="4173498"/>
            <a:ext cx="3182692" cy="18288"/>
          </a:xfrm>
          <a:custGeom>
            <a:avLst/>
            <a:gdLst>
              <a:gd name="connsiteX0" fmla="*/ 0 w 3182692"/>
              <a:gd name="connsiteY0" fmla="*/ 0 h 18288"/>
              <a:gd name="connsiteX1" fmla="*/ 604711 w 3182692"/>
              <a:gd name="connsiteY1" fmla="*/ 0 h 18288"/>
              <a:gd name="connsiteX2" fmla="*/ 1241250 w 3182692"/>
              <a:gd name="connsiteY2" fmla="*/ 0 h 18288"/>
              <a:gd name="connsiteX3" fmla="*/ 1909615 w 3182692"/>
              <a:gd name="connsiteY3" fmla="*/ 0 h 18288"/>
              <a:gd name="connsiteX4" fmla="*/ 2577981 w 3182692"/>
              <a:gd name="connsiteY4" fmla="*/ 0 h 18288"/>
              <a:gd name="connsiteX5" fmla="*/ 3182692 w 3182692"/>
              <a:gd name="connsiteY5" fmla="*/ 0 h 18288"/>
              <a:gd name="connsiteX6" fmla="*/ 3182692 w 3182692"/>
              <a:gd name="connsiteY6" fmla="*/ 18288 h 18288"/>
              <a:gd name="connsiteX7" fmla="*/ 2482500 w 3182692"/>
              <a:gd name="connsiteY7" fmla="*/ 18288 h 18288"/>
              <a:gd name="connsiteX8" fmla="*/ 1782308 w 3182692"/>
              <a:gd name="connsiteY8" fmla="*/ 18288 h 18288"/>
              <a:gd name="connsiteX9" fmla="*/ 1145769 w 3182692"/>
              <a:gd name="connsiteY9" fmla="*/ 18288 h 18288"/>
              <a:gd name="connsiteX10" fmla="*/ 0 w 3182692"/>
              <a:gd name="connsiteY10" fmla="*/ 18288 h 18288"/>
              <a:gd name="connsiteX11" fmla="*/ 0 w 3182692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182692" h="18288" fill="none" extrusionOk="0">
                <a:moveTo>
                  <a:pt x="0" y="0"/>
                </a:moveTo>
                <a:cubicBezTo>
                  <a:pt x="126686" y="-21366"/>
                  <a:pt x="467788" y="9025"/>
                  <a:pt x="604711" y="0"/>
                </a:cubicBezTo>
                <a:cubicBezTo>
                  <a:pt x="741634" y="-9025"/>
                  <a:pt x="1061620" y="6814"/>
                  <a:pt x="1241250" y="0"/>
                </a:cubicBezTo>
                <a:cubicBezTo>
                  <a:pt x="1420880" y="-6814"/>
                  <a:pt x="1713773" y="13383"/>
                  <a:pt x="1909615" y="0"/>
                </a:cubicBezTo>
                <a:cubicBezTo>
                  <a:pt x="2105457" y="-13383"/>
                  <a:pt x="2257256" y="13567"/>
                  <a:pt x="2577981" y="0"/>
                </a:cubicBezTo>
                <a:cubicBezTo>
                  <a:pt x="2898706" y="-13567"/>
                  <a:pt x="3026063" y="6328"/>
                  <a:pt x="3182692" y="0"/>
                </a:cubicBezTo>
                <a:cubicBezTo>
                  <a:pt x="3181983" y="8157"/>
                  <a:pt x="3182279" y="12125"/>
                  <a:pt x="3182692" y="18288"/>
                </a:cubicBezTo>
                <a:cubicBezTo>
                  <a:pt x="2998421" y="21742"/>
                  <a:pt x="2675038" y="19014"/>
                  <a:pt x="2482500" y="18288"/>
                </a:cubicBezTo>
                <a:cubicBezTo>
                  <a:pt x="2289962" y="17562"/>
                  <a:pt x="1930644" y="6834"/>
                  <a:pt x="1782308" y="18288"/>
                </a:cubicBezTo>
                <a:cubicBezTo>
                  <a:pt x="1633972" y="29742"/>
                  <a:pt x="1287388" y="-1992"/>
                  <a:pt x="1145769" y="18288"/>
                </a:cubicBezTo>
                <a:cubicBezTo>
                  <a:pt x="1004150" y="38568"/>
                  <a:pt x="256377" y="-37438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182692" h="18288" stroke="0" extrusionOk="0">
                <a:moveTo>
                  <a:pt x="0" y="0"/>
                </a:moveTo>
                <a:cubicBezTo>
                  <a:pt x="283446" y="18201"/>
                  <a:pt x="432812" y="7290"/>
                  <a:pt x="604711" y="0"/>
                </a:cubicBezTo>
                <a:cubicBezTo>
                  <a:pt x="776610" y="-7290"/>
                  <a:pt x="982253" y="15478"/>
                  <a:pt x="1145769" y="0"/>
                </a:cubicBezTo>
                <a:cubicBezTo>
                  <a:pt x="1309285" y="-15478"/>
                  <a:pt x="1514247" y="-25520"/>
                  <a:pt x="1845961" y="0"/>
                </a:cubicBezTo>
                <a:cubicBezTo>
                  <a:pt x="2177675" y="25520"/>
                  <a:pt x="2297588" y="16646"/>
                  <a:pt x="2450673" y="0"/>
                </a:cubicBezTo>
                <a:cubicBezTo>
                  <a:pt x="2603758" y="-16646"/>
                  <a:pt x="3023048" y="-21196"/>
                  <a:pt x="3182692" y="0"/>
                </a:cubicBezTo>
                <a:cubicBezTo>
                  <a:pt x="3182428" y="4493"/>
                  <a:pt x="3183076" y="9472"/>
                  <a:pt x="3182692" y="18288"/>
                </a:cubicBezTo>
                <a:cubicBezTo>
                  <a:pt x="3039109" y="-12701"/>
                  <a:pt x="2823860" y="13848"/>
                  <a:pt x="2546154" y="18288"/>
                </a:cubicBezTo>
                <a:cubicBezTo>
                  <a:pt x="2268448" y="22728"/>
                  <a:pt x="2098674" y="5291"/>
                  <a:pt x="1845961" y="18288"/>
                </a:cubicBezTo>
                <a:cubicBezTo>
                  <a:pt x="1593248" y="31285"/>
                  <a:pt x="1456743" y="27560"/>
                  <a:pt x="1304904" y="18288"/>
                </a:cubicBezTo>
                <a:cubicBezTo>
                  <a:pt x="1153065" y="9016"/>
                  <a:pt x="947204" y="11126"/>
                  <a:pt x="668365" y="18288"/>
                </a:cubicBezTo>
                <a:cubicBezTo>
                  <a:pt x="389526" y="25450"/>
                  <a:pt x="288244" y="-4628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8287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6D1A2CED-DA9B-4CCF-8215-CFC65FE71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562DFC44-A40C-4573-9230-B3EDB3EC8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8656" y="260019"/>
            <a:ext cx="8375586" cy="5933012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6676" y="509521"/>
            <a:ext cx="7674102" cy="1014984"/>
          </a:xfrm>
        </p:spPr>
        <p:txBody>
          <a:bodyPr>
            <a:normAutofit/>
          </a:bodyPr>
          <a:lstStyle/>
          <a:p>
            <a:r>
              <a:rPr lang="en-US" sz="3500"/>
              <a:t>Previous.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5589D35-CF9F-4DE9-A792-8571A09E9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125" y="658327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24" name="Content Placeholder 2">
            <a:extLst>
              <a:ext uri="{FF2B5EF4-FFF2-40B4-BE49-F238E27FC236}">
                <a16:creationId xmlns:a16="http://schemas.microsoft.com/office/drawing/2014/main" id="{2FBCBCF7-3A30-631E-555D-17BFB9908A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938671"/>
              </p:ext>
            </p:extLst>
          </p:nvPr>
        </p:nvGraphicFramePr>
        <p:xfrm>
          <a:off x="836676" y="1673352"/>
          <a:ext cx="7674102" cy="4334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47358CE-79C0-2BC3-1B1E-1A3FF95E01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FF8D2E5-2C4E-47B1-930B-6C82B7C31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623966-D2A8-6131-F0D9-71F7648D4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251312"/>
            <a:ext cx="7879842" cy="1010264"/>
          </a:xfrm>
        </p:spPr>
        <p:txBody>
          <a:bodyPr anchor="ctr">
            <a:normAutofit/>
          </a:bodyPr>
          <a:lstStyle/>
          <a:p>
            <a:r>
              <a:t>Hook for Lecture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01E4ADA-0EA9-4930-846E-3C11E8BED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7618"/>
            <a:ext cx="96012" cy="63141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0936" y="1380864"/>
            <a:ext cx="787984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613799D-E56A-8439-E5F1-CCEAE718F9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0383302"/>
              </p:ext>
            </p:extLst>
          </p:nvPr>
        </p:nvGraphicFramePr>
        <p:xfrm>
          <a:off x="628650" y="1650222"/>
          <a:ext cx="7879842" cy="45849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994872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Freeform: Shape 10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14166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08608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97C66A-D443-61F5-D284-71FCB7B9E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344" y="1161288"/>
            <a:ext cx="2702052" cy="4526280"/>
          </a:xfrm>
        </p:spPr>
        <p:txBody>
          <a:bodyPr>
            <a:normAutofit/>
          </a:bodyPr>
          <a:lstStyle/>
          <a:p>
            <a:r>
              <a:rPr lang="en-GB" sz="3200">
                <a:ea typeface="Calibri"/>
                <a:cs typeface="Calibri"/>
              </a:rPr>
              <a:t>Understanding Pseudocode and Flowcharts</a:t>
            </a:r>
            <a:endParaRPr lang="en-US" sz="32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DC17266A-9AB6-4A5C-FC10-F8CC1705AE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1284569"/>
              </p:ext>
            </p:extLst>
          </p:nvPr>
        </p:nvGraphicFramePr>
        <p:xfrm>
          <a:off x="3977640" y="676656"/>
          <a:ext cx="4773168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475137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14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282117" y="-253670"/>
            <a:ext cx="137072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668730" y="422146"/>
            <a:ext cx="484026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7532611" y="655140"/>
            <a:ext cx="515604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7017482" y="0"/>
            <a:ext cx="2126518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982258" y="6115501"/>
            <a:ext cx="1120884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screenshot of a computer">
            <a:extLst>
              <a:ext uri="{FF2B5EF4-FFF2-40B4-BE49-F238E27FC236}">
                <a16:creationId xmlns:a16="http://schemas.microsoft.com/office/drawing/2014/main" id="{ADC3818B-7360-6114-A3B7-C123CF4F3C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00" y="1128712"/>
            <a:ext cx="8178799" cy="460057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703060" y="6453143"/>
            <a:ext cx="611177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4FC57C6-1104-94BC-A95E-4DA7607025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1D377EB-C9D2-4ED0-86A6-740A297E3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6033D2-001A-6B12-E25B-E55CE8346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85800"/>
            <a:ext cx="7879842" cy="1157005"/>
          </a:xfrm>
        </p:spPr>
        <p:txBody>
          <a:bodyPr anchor="b">
            <a:normAutofit/>
          </a:bodyPr>
          <a:lstStyle/>
          <a:p>
            <a:r>
              <a:rPr lang="en-GB" sz="4200"/>
              <a:t>Topics for Today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66346BE-FDB4-4772-A696-0719490AB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21817" y="122104"/>
            <a:ext cx="146304" cy="5280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0936" y="1958056"/>
            <a:ext cx="787984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92121BE-79A5-BC13-47CD-B5DDEC99C5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7907977"/>
              </p:ext>
            </p:extLst>
          </p:nvPr>
        </p:nvGraphicFramePr>
        <p:xfrm>
          <a:off x="628650" y="2295252"/>
          <a:ext cx="7879842" cy="38769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425091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FF8D2E5-2C4E-47B1-930B-6C82B7C31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251312"/>
            <a:ext cx="7879842" cy="1010264"/>
          </a:xfrm>
        </p:spPr>
        <p:txBody>
          <a:bodyPr anchor="ctr">
            <a:normAutofit/>
          </a:bodyPr>
          <a:lstStyle/>
          <a:p>
            <a:r>
              <a:t>1. Variables in C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01E4ADA-0EA9-4930-846E-3C11E8BED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7618"/>
            <a:ext cx="96012" cy="63141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0936" y="1380864"/>
            <a:ext cx="787984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89AF57B-F171-738C-4FD2-728F6316EC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7007734"/>
              </p:ext>
            </p:extLst>
          </p:nvPr>
        </p:nvGraphicFramePr>
        <p:xfrm>
          <a:off x="628650" y="1650222"/>
          <a:ext cx="7879842" cy="45849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D1A2CED-DA9B-4CCF-8215-CFC65FE71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62DFC44-A40C-4573-9230-B3EDB3EC8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8656" y="260019"/>
            <a:ext cx="8375586" cy="5933012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6676" y="509521"/>
            <a:ext cx="7674102" cy="1014984"/>
          </a:xfrm>
        </p:spPr>
        <p:txBody>
          <a:bodyPr>
            <a:normAutofit/>
          </a:bodyPr>
          <a:lstStyle/>
          <a:p>
            <a:r>
              <a:rPr lang="en-US" dirty="0"/>
              <a:t>2. Data Types</a:t>
            </a:r>
            <a:endParaRPr lang="en-GB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5589D35-CF9F-4DE9-A792-8571A09E9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125" y="658327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F630599-3336-BAFC-F193-17E85B0E90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0558684"/>
              </p:ext>
            </p:extLst>
          </p:nvPr>
        </p:nvGraphicFramePr>
        <p:xfrm>
          <a:off x="836676" y="1673352"/>
          <a:ext cx="7674102" cy="4334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On-screen Show (4:3)</PresentationFormat>
  <Paragraphs>0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PowerPoint Presentation</vt:lpstr>
      <vt:lpstr>Day 1: C Programming - Variables, Data Types &amp; Arithmetic Expressions</vt:lpstr>
      <vt:lpstr>Previous.</vt:lpstr>
      <vt:lpstr>Hook for Lecture</vt:lpstr>
      <vt:lpstr>Understanding Pseudocode and Flowcharts</vt:lpstr>
      <vt:lpstr>PowerPoint Presentation</vt:lpstr>
      <vt:lpstr>Topics for Today</vt:lpstr>
      <vt:lpstr>1. Variables in C</vt:lpstr>
      <vt:lpstr>2. Data Types</vt:lpstr>
      <vt:lpstr>3. Arithmetic Operators</vt:lpstr>
      <vt:lpstr>4. Type Conversion</vt:lpstr>
      <vt:lpstr>Hands-on Practice: Code 1</vt:lpstr>
      <vt:lpstr>Hands-on Practice: Code 2</vt:lpstr>
      <vt:lpstr>Hands-on Practice: Code 3</vt:lpstr>
      <vt:lpstr>Hands-on Practice: Code 4</vt:lpstr>
      <vt:lpstr>Type Casting Example</vt:lpstr>
      <vt:lpstr>Goal of the Day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125</cp:revision>
  <dcterms:created xsi:type="dcterms:W3CDTF">2013-01-27T09:14:16Z</dcterms:created>
  <dcterms:modified xsi:type="dcterms:W3CDTF">2025-03-20T10:28:35Z</dcterms:modified>
  <cp:category/>
</cp:coreProperties>
</file>