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24948-B893-7E3B-2562-378C13392E61}" v="301" dt="2025-03-26T11:29:51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YouN/C_Programming_-College_Batch-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037" y="955309"/>
            <a:ext cx="5305926" cy="2898975"/>
          </a:xfrm>
        </p:spPr>
        <p:txBody>
          <a:bodyPr>
            <a:normAutofit/>
          </a:bodyPr>
          <a:lstStyle/>
          <a:p>
            <a:r>
              <a:rPr lang="en-US" sz="5700">
                <a:solidFill>
                  <a:srgbClr val="FFFFFF"/>
                </a:solidFill>
              </a:rPr>
              <a:t>C Programming - Functions &amp; Beyond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187" y="4533813"/>
            <a:ext cx="5197641" cy="9384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By </a:t>
            </a:r>
            <a:r>
              <a:rPr lang="en-US">
                <a:solidFill>
                  <a:srgbClr val="FFFFFF"/>
                </a:solidFill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Himayoun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993" y="62205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Example: Using Functions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935" y="2061135"/>
            <a:ext cx="6056111" cy="40005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#include &lt;</a:t>
            </a:r>
            <a:r>
              <a:rPr lang="en-US" sz="1400" i="1" err="1"/>
              <a:t>stdio.h</a:t>
            </a:r>
            <a:r>
              <a:rPr lang="en-US" sz="1400" i="1" dirty="0"/>
              <a:t>&gt;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// Function declaration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int add(int x, int y);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int main() {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    int a = 5, b = 10;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    int sum = add(a, b); // Function call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    </a:t>
            </a:r>
            <a:r>
              <a:rPr lang="en-US" sz="1400" i="1" err="1"/>
              <a:t>printf</a:t>
            </a:r>
            <a:r>
              <a:rPr lang="en-US" sz="1400" i="1" dirty="0"/>
              <a:t>("Sum: %d", sum);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    return 0;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}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// Function definition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/>
              <a:t>int add(int x, int y) {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    return x + y;</a:t>
            </a:r>
            <a:endParaRPr lang="en-US" sz="1400" i="1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}</a:t>
            </a:r>
            <a:endParaRPr lang="en-US" sz="1400" i="1" dirty="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55" y="621970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Previous 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endParaRPr lang="en-US" sz="2100"/>
          </a:p>
          <a:p>
            <a:r>
              <a:rPr lang="en-US" sz="2100" dirty="0"/>
              <a:t> What is C Programming?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/>
              <a:t> Variables &amp; Data Types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/>
              <a:t> Operators &amp; Arithmetic Expressions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/>
              <a:t> Conditional Statements (if-else, switch-case)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/>
              <a:t> Loops (for, while, do-while)</a:t>
            </a:r>
            <a:endParaRPr lang="en-US" sz="2100" dirty="0">
              <a:ea typeface="Calibri"/>
              <a:cs typeface="Calibri"/>
            </a:endParaRPr>
          </a:p>
          <a:p>
            <a:endParaRPr 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5BB75-BC4C-5592-1063-5BB832DC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246A1D-9059-4B97-2F9A-DD29A7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45AE8AF-87C2-AA21-47D6-1BD5BC128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0D6645-2DE0-A30C-B00E-16C6FBBF2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51A95-1720-C8F9-C24D-2FD55255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30" y="621970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Topic for Today</a:t>
            </a:r>
            <a:endParaRPr lang="en-US" sz="5400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0599-633D-EA1E-375C-CDEA24D5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Functions in C</a:t>
            </a:r>
            <a:endParaRPr lang="en-US" sz="21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5708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55" y="621970"/>
            <a:ext cx="6056111" cy="161848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Topics We Are Covering in (maybe) next weeks </a:t>
            </a:r>
            <a:r>
              <a:rPr lang="en-US" sz="1600" dirty="0"/>
              <a:t>(April)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100">
              <a:ea typeface="Calibri"/>
              <a:cs typeface="Calibri"/>
            </a:endParaRPr>
          </a:p>
          <a:p>
            <a:r>
              <a:rPr lang="en-US" sz="2100" dirty="0"/>
              <a:t>Arrays in C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/>
              <a:t>Strings in C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/>
              <a:t>Pointers in C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/>
              <a:t>Structures in C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/>
              <a:t>File Handling in C</a:t>
            </a:r>
            <a:endParaRPr lang="en-US" sz="2100" dirty="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993" y="620048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Upcoming Topics in the Next Month </a:t>
            </a:r>
            <a:r>
              <a:rPr lang="en-US" sz="1800" dirty="0"/>
              <a:t>(May)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/>
          </a:p>
          <a:p>
            <a:r>
              <a:rPr lang="en-US" sz="2100" dirty="0"/>
              <a:t>Dynamic Memory Allocation</a:t>
            </a:r>
          </a:p>
          <a:p>
            <a:r>
              <a:rPr lang="en-US" sz="2100"/>
              <a:t>Preprocessors &amp; Macros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Advanced File Handling</a:t>
            </a:r>
          </a:p>
          <a:p>
            <a:r>
              <a:rPr lang="en-US" sz="2100"/>
              <a:t>Data Structures in C (Stacks, Queues, Linked Lists)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Recursion in C</a:t>
            </a:r>
          </a:p>
          <a:p>
            <a:endParaRPr 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680" y="620048"/>
            <a:ext cx="7224737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What are Functions in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/>
          </a:p>
          <a:p>
            <a:r>
              <a:rPr lang="en-US" sz="2100"/>
              <a:t>A function is a </a:t>
            </a:r>
            <a:r>
              <a:rPr lang="en-US" sz="2100" b="1"/>
              <a:t>block of code</a:t>
            </a:r>
            <a:r>
              <a:rPr lang="en-US" sz="2100"/>
              <a:t> that performs a specific task.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Helps in </a:t>
            </a:r>
            <a:r>
              <a:rPr lang="en-US" sz="2100" b="1"/>
              <a:t>code reusability</a:t>
            </a:r>
            <a:r>
              <a:rPr lang="en-US" sz="2100"/>
              <a:t> and </a:t>
            </a:r>
            <a:r>
              <a:rPr lang="en-US" sz="2100" b="1"/>
              <a:t>modularity</a:t>
            </a:r>
            <a:r>
              <a:rPr lang="en-US" sz="2100"/>
              <a:t>.</a:t>
            </a:r>
            <a:endParaRPr lang="en-US" sz="2100">
              <a:ea typeface="Calibri"/>
              <a:cs typeface="Calibri"/>
            </a:endParaRPr>
          </a:p>
          <a:p>
            <a:r>
              <a:rPr lang="en-US" sz="2100"/>
              <a:t>Two types: </a:t>
            </a:r>
            <a:r>
              <a:rPr lang="en-US" sz="2100" b="1"/>
              <a:t>Library Functions</a:t>
            </a:r>
            <a:r>
              <a:rPr lang="en-US" sz="2100"/>
              <a:t> (printf, scanf) and </a:t>
            </a:r>
            <a:r>
              <a:rPr lang="en-US" sz="2100" b="1"/>
              <a:t>User-defined Functions</a:t>
            </a:r>
            <a:r>
              <a:rPr lang="en-US" sz="2100"/>
              <a:t>.</a:t>
            </a:r>
            <a:endParaRPr lang="en-US" sz="2100">
              <a:ea typeface="Calibri"/>
              <a:cs typeface="Calibri"/>
            </a:endParaRPr>
          </a:p>
          <a:p>
            <a:endParaRPr 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993" y="620048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Defining and Calling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908" y="2241639"/>
            <a:ext cx="7296496" cy="375374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6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600" dirty="0"/>
              <a:t>Functions are declared, defined, and called in C.</a:t>
            </a:r>
            <a:endParaRPr lang="en-US" sz="26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Syntax:</a:t>
            </a:r>
            <a:endParaRPr lang="en-US" sz="26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  </a:t>
            </a:r>
            <a:r>
              <a:rPr lang="en-US" sz="2200" i="1" err="1"/>
              <a:t>returnType</a:t>
            </a:r>
            <a:r>
              <a:rPr lang="en-US" sz="2200" i="1" dirty="0"/>
              <a:t> </a:t>
            </a:r>
            <a:r>
              <a:rPr lang="en-US" sz="2200" i="1" err="1"/>
              <a:t>functionName</a:t>
            </a:r>
            <a:r>
              <a:rPr lang="en-US" sz="2200" i="1" dirty="0"/>
              <a:t>(parameters) {</a:t>
            </a:r>
            <a:endParaRPr lang="en-US" sz="2200" i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/>
              <a:t>      // Function body</a:t>
            </a:r>
            <a:endParaRPr lang="en-US" sz="2200" i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/>
              <a:t>      return value;</a:t>
            </a:r>
            <a:endParaRPr lang="en-US" sz="2200" i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/>
              <a:t>  }</a:t>
            </a:r>
            <a:endParaRPr lang="en-US" sz="2200" i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Example:</a:t>
            </a:r>
            <a:endParaRPr lang="en-US" sz="2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 </a:t>
            </a:r>
            <a:r>
              <a:rPr lang="en-US" sz="2200" i="1" dirty="0"/>
              <a:t> int add(int a, int b) {</a:t>
            </a:r>
            <a:endParaRPr lang="en-US" sz="2200" i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200" i="1" dirty="0"/>
              <a:t>      return a + b;</a:t>
            </a:r>
            <a:endParaRPr lang="en-US" sz="2200" i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i="1" dirty="0"/>
              <a:t>  }</a:t>
            </a:r>
            <a:endParaRPr lang="en-US" sz="1500" i="1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00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55" y="1041070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Function Parameters and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21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100"/>
              <a:t>Functions can </a:t>
            </a:r>
            <a:r>
              <a:rPr lang="en-US" sz="2100" b="1"/>
              <a:t>accept parameters</a:t>
            </a:r>
            <a:r>
              <a:rPr lang="en-US" sz="2100"/>
              <a:t> (inputs).</a:t>
            </a:r>
            <a:endParaRPr lang="en-US" sz="21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100"/>
              <a:t>Functions can </a:t>
            </a:r>
            <a:r>
              <a:rPr lang="en-US" sz="2100" b="1"/>
              <a:t>return values</a:t>
            </a:r>
            <a:r>
              <a:rPr lang="en-US" sz="2100"/>
              <a:t> using the return statement.</a:t>
            </a:r>
            <a:endParaRPr lang="en-US" sz="21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100"/>
              <a:t>Example:</a:t>
            </a:r>
            <a:endParaRPr lang="en-US" sz="21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100" i="1"/>
              <a:t>  int multiply(int x, int y) {</a:t>
            </a:r>
            <a:endParaRPr lang="en-US" sz="2100" i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100" i="1"/>
              <a:t>      return x * y;</a:t>
            </a:r>
            <a:endParaRPr lang="en-US" sz="2100" i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100" i="1"/>
              <a:t>  }</a:t>
            </a:r>
            <a:endParaRPr lang="en-US" sz="2100" i="1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10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955" y="1060120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Call by Value vs Call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 b="1"/>
              <a:t>Call by Value</a:t>
            </a:r>
            <a:r>
              <a:rPr lang="en-US" sz="1600"/>
              <a:t>: A copy of the actual argument is passed. Changes do not affect the original value.</a:t>
            </a:r>
          </a:p>
          <a:p>
            <a:pPr>
              <a:lnSpc>
                <a:spcPct val="90000"/>
              </a:lnSpc>
            </a:pPr>
            <a:r>
              <a:rPr lang="en-US" sz="1600" b="1"/>
              <a:t>Call by Reference</a:t>
            </a:r>
            <a:r>
              <a:rPr lang="en-US" sz="1600"/>
              <a:t>: The function receives a reference (address) to the actual argument. Changes affect the original value.</a:t>
            </a:r>
          </a:p>
          <a:p>
            <a:pPr>
              <a:lnSpc>
                <a:spcPct val="90000"/>
              </a:lnSpc>
            </a:pPr>
            <a:r>
              <a:rPr lang="en-US" sz="1600"/>
              <a:t>Example: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/>
              <a:t>  </a:t>
            </a:r>
            <a:r>
              <a:rPr lang="en-US" sz="1600" i="1"/>
              <a:t>void modify(int *p) {</a:t>
            </a:r>
            <a:endParaRPr lang="en-US" sz="1600" i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i="1"/>
              <a:t>      *p = 20; // Changes actual value</a:t>
            </a:r>
            <a:endParaRPr lang="en-US" sz="1600" i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i="1"/>
              <a:t>  }</a:t>
            </a:r>
            <a:endParaRPr lang="en-US" sz="1600" i="1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60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 Programming - Functions &amp; Beyond</vt:lpstr>
      <vt:lpstr>Previous Topics Covered</vt:lpstr>
      <vt:lpstr>Topic for Today</vt:lpstr>
      <vt:lpstr>Topics We Are Covering in (maybe) next weeks (April)</vt:lpstr>
      <vt:lpstr>Upcoming Topics in the Next Month (May)</vt:lpstr>
      <vt:lpstr>What are Functions in C?</vt:lpstr>
      <vt:lpstr>Defining and Calling Functions</vt:lpstr>
      <vt:lpstr>Function Parameters and Return Values</vt:lpstr>
      <vt:lpstr>Call by Value vs Call by Reference</vt:lpstr>
      <vt:lpstr>Example: Using Functions in 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105</cp:revision>
  <dcterms:created xsi:type="dcterms:W3CDTF">2013-01-27T09:14:16Z</dcterms:created>
  <dcterms:modified xsi:type="dcterms:W3CDTF">2025-03-26T11:32:43Z</dcterms:modified>
  <cp:category/>
</cp:coreProperties>
</file>