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60" r:id="rId3"/>
    <p:sldId id="261" r:id="rId4"/>
    <p:sldId id="262" r:id="rId5"/>
    <p:sldId id="265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AE9BEA-42AC-4851-A0FB-5DCE03CDB8AF}">
          <p14:sldIdLst>
            <p14:sldId id="257"/>
            <p14:sldId id="260"/>
            <p14:sldId id="261"/>
            <p14:sldId id="262"/>
            <p14:sldId id="265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2061-F0C4-4BDC-AE88-F4EE4280476C}" type="datetimeFigureOut">
              <a:rPr lang="en-IN" smtClean="0"/>
              <a:t>14-09-2022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BB9-C4BA-4F64-94AA-4CCB4FEF150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2061-F0C4-4BDC-AE88-F4EE4280476C}" type="datetimeFigureOut">
              <a:rPr lang="en-IN" smtClean="0"/>
              <a:t>14-09-2022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BB9-C4BA-4F64-94AA-4CCB4FEF150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2061-F0C4-4BDC-AE88-F4EE4280476C}" type="datetimeFigureOut">
              <a:rPr lang="en-IN" smtClean="0"/>
              <a:t>14-09-2022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BB9-C4BA-4F64-94AA-4CCB4FEF150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2061-F0C4-4BDC-AE88-F4EE4280476C}" type="datetimeFigureOut">
              <a:rPr lang="en-IN" smtClean="0"/>
              <a:t>14-09-2022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BB9-C4BA-4F64-94AA-4CCB4FEF150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2061-F0C4-4BDC-AE88-F4EE4280476C}" type="datetimeFigureOut">
              <a:rPr lang="en-IN" smtClean="0"/>
              <a:t>14-09-2022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BB9-C4BA-4F64-94AA-4CCB4FEF150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2061-F0C4-4BDC-AE88-F4EE4280476C}" type="datetimeFigureOut">
              <a:rPr lang="en-IN" smtClean="0"/>
              <a:t>14-09-2022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BB9-C4BA-4F64-94AA-4CCB4FEF150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2061-F0C4-4BDC-AE88-F4EE4280476C}" type="datetimeFigureOut">
              <a:rPr lang="en-IN" smtClean="0"/>
              <a:t>14-09-2022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BB9-C4BA-4F64-94AA-4CCB4FEF150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2061-F0C4-4BDC-AE88-F4EE4280476C}" type="datetimeFigureOut">
              <a:rPr lang="en-IN" smtClean="0"/>
              <a:t>14-09-2022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BB9-C4BA-4F64-94AA-4CCB4FEF150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2061-F0C4-4BDC-AE88-F4EE4280476C}" type="datetimeFigureOut">
              <a:rPr lang="en-IN" smtClean="0"/>
              <a:t>14-09-2022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BB9-C4BA-4F64-94AA-4CCB4FEF150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2061-F0C4-4BDC-AE88-F4EE4280476C}" type="datetimeFigureOut">
              <a:rPr lang="en-IN" smtClean="0"/>
              <a:t>14-09-2022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BB9-C4BA-4F64-94AA-4CCB4FEF150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2061-F0C4-4BDC-AE88-F4EE4280476C}" type="datetimeFigureOut">
              <a:rPr lang="en-IN" smtClean="0"/>
              <a:t>14-09-2022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BB9-C4BA-4F64-94AA-4CCB4FEF150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21462061-F0C4-4BDC-AE88-F4EE4280476C}" type="datetimeFigureOut">
              <a:rPr lang="en-IN" smtClean="0"/>
              <a:t>14-09-2022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EB15ABB9-C4BA-4F64-94AA-4CCB4FEF150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250504" y="836712"/>
            <a:ext cx="6777880" cy="16489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u="sng" dirty="0" smtClean="0">
                <a:latin typeface="Calisto MT" pitchFamily="18" charset="0"/>
                <a:ea typeface="Arial Unicode MS" pitchFamily="34" charset="-128"/>
                <a:cs typeface="Arial Unicode MS" pitchFamily="34" charset="-128"/>
              </a:rPr>
              <a:t>Inductive Technology</a:t>
            </a:r>
          </a:p>
          <a:p>
            <a:endParaRPr lang="en-US" sz="5400" b="1" dirty="0">
              <a:latin typeface="Calisto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2" t="2966" r="6226" b="4788"/>
          <a:stretch/>
        </p:blipFill>
        <p:spPr>
          <a:xfrm>
            <a:off x="1840591" y="2204864"/>
            <a:ext cx="5597706" cy="350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681" y="4805869"/>
            <a:ext cx="3607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3600" dirty="0" smtClean="0">
                <a:latin typeface="Calibri" pitchFamily="34" charset="0"/>
                <a:cs typeface="Calibri" pitchFamily="34" charset="0"/>
              </a:rPr>
              <a:t> Applications  : 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8750" y="4547393"/>
            <a:ext cx="444217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800" dirty="0" smtClean="0">
                <a:cs typeface="Calibri" pitchFamily="34" charset="0"/>
              </a:rPr>
              <a:t>Mobile Charging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 smtClean="0">
                <a:cs typeface="Calibri" pitchFamily="34" charset="0"/>
              </a:rPr>
              <a:t>Laptop Charging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 smtClean="0">
                <a:cs typeface="Calibri" pitchFamily="34" charset="0"/>
              </a:rPr>
              <a:t>Electric </a:t>
            </a:r>
            <a:r>
              <a:rPr lang="en-US" sz="2800" dirty="0">
                <a:cs typeface="Calibri" pitchFamily="34" charset="0"/>
              </a:rPr>
              <a:t>vehicles Charging</a:t>
            </a:r>
            <a:endParaRPr lang="en-US" sz="2800" dirty="0" smtClean="0"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797" y="692696"/>
            <a:ext cx="88139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§"/>
            </a:pPr>
            <a:r>
              <a:rPr lang="en-IN" sz="2400" dirty="0">
                <a:cs typeface="Calibri" pitchFamily="34" charset="0"/>
              </a:rPr>
              <a:t>Wired charging requires dragging a long data cable, which is ugly and has no sense of technology at all. </a:t>
            </a:r>
            <a:endParaRPr lang="en-IN" sz="2400" dirty="0" smtClean="0">
              <a:cs typeface="Calibri" pitchFamily="34" charset="0"/>
            </a:endParaRPr>
          </a:p>
          <a:p>
            <a:pPr algn="just"/>
            <a:endParaRPr lang="en-IN" sz="2400" dirty="0" smtClean="0">
              <a:cs typeface="Calibri" pitchFamily="34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en-IN" sz="2400" dirty="0" smtClean="0">
                <a:cs typeface="Calibri" pitchFamily="34" charset="0"/>
              </a:rPr>
              <a:t>For </a:t>
            </a:r>
            <a:r>
              <a:rPr lang="en-IN" sz="2400" dirty="0">
                <a:cs typeface="Calibri" pitchFamily="34" charset="0"/>
              </a:rPr>
              <a:t>wireless charging, you only need to gently lean the phone on the charger, and the current will be continuously charged into the phone immediately</a:t>
            </a:r>
            <a:r>
              <a:rPr lang="en-IN" sz="2400" dirty="0" smtClean="0">
                <a:cs typeface="Calibri" pitchFamily="34" charset="0"/>
              </a:rPr>
              <a:t>.</a:t>
            </a:r>
          </a:p>
          <a:p>
            <a:pPr algn="just"/>
            <a:endParaRPr lang="en-IN" sz="2400" dirty="0" smtClean="0">
              <a:cs typeface="Calibri" pitchFamily="34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400" dirty="0">
                <a:cs typeface="Calibri" pitchFamily="34" charset="0"/>
              </a:rPr>
              <a:t>Wireless charging (Inductive charging) uses an electromagnetic field to transfer energy between two objects. This is usually done with a charging station</a:t>
            </a:r>
            <a:r>
              <a:rPr lang="en-US" sz="2400" dirty="0" smtClean="0">
                <a:cs typeface="Calibri" pitchFamily="34" charset="0"/>
              </a:rPr>
              <a:t>.</a:t>
            </a:r>
            <a:endParaRPr lang="en-US" sz="2400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2835" r="5278" b="14464"/>
          <a:stretch/>
        </p:blipFill>
        <p:spPr>
          <a:xfrm>
            <a:off x="254372" y="1700808"/>
            <a:ext cx="8736521" cy="4248472"/>
          </a:xfr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70396" y="692696"/>
            <a:ext cx="5253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vehicles Charging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37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thumb/f/f5/Inductive_charging.svg/1024px-Inductive_charging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5" t="6542" r="2496" b="9072"/>
          <a:stretch/>
        </p:blipFill>
        <p:spPr bwMode="auto">
          <a:xfrm>
            <a:off x="251520" y="961361"/>
            <a:ext cx="8676212" cy="492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1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/>
        </p:nvPicPr>
        <p:blipFill rotWithShape="1">
          <a:blip r:embed="rId2"/>
          <a:srcRect l="7942" t="13351" r="1519" b="12941"/>
          <a:stretch/>
        </p:blipFill>
        <p:spPr>
          <a:xfrm>
            <a:off x="224061" y="1115020"/>
            <a:ext cx="8712967" cy="462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6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1590" y="908378"/>
            <a:ext cx="4189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Advantages  : 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2060848"/>
            <a:ext cx="8091702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Wireless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 number of device can be charged at a time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Electrically safe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Waterproof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Low maintenance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Convenient Charging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Durability</a:t>
            </a:r>
            <a:endParaRPr lang="en-US" sz="3200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2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137801"/>
            <a:ext cx="48965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Disadvantages  :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9923" y="2492896"/>
            <a:ext cx="535550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n-US" sz="3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Lower </a:t>
            </a:r>
            <a:r>
              <a:rPr lang="en-US" sz="3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efficiency, waste </a:t>
            </a:r>
            <a:r>
              <a:rPr lang="en-US" sz="3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heat</a:t>
            </a:r>
            <a:endParaRPr lang="en-US" sz="32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Courier New" pitchFamily="49" charset="0"/>
              <a:buChar char="o"/>
            </a:pPr>
            <a:r>
              <a:rPr lang="en-US" sz="3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Slower charging</a:t>
            </a:r>
            <a:endParaRPr lang="en-US" sz="32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Courier New" pitchFamily="49" charset="0"/>
              <a:buChar char="o"/>
            </a:pPr>
            <a:r>
              <a:rPr lang="en-US" sz="3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More costly</a:t>
            </a:r>
            <a:endParaRPr lang="en-US" sz="32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51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136</TotalTime>
  <Words>124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NewsPrint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Thanki Hima</dc:creator>
  <cp:lastModifiedBy>Thanki Hima</cp:lastModifiedBy>
  <cp:revision>17</cp:revision>
  <dcterms:created xsi:type="dcterms:W3CDTF">2022-09-11T12:37:21Z</dcterms:created>
  <dcterms:modified xsi:type="dcterms:W3CDTF">2022-09-14T03:13:53Z</dcterms:modified>
</cp:coreProperties>
</file>