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1" r:id="rId1"/>
  </p:sldMasterIdLst>
  <p:sldIdLst>
    <p:sldId id="256" r:id="rId2"/>
    <p:sldId id="261" r:id="rId3"/>
    <p:sldId id="257" r:id="rId4"/>
    <p:sldId id="258" r:id="rId5"/>
    <p:sldId id="259" r:id="rId6"/>
    <p:sldId id="284" r:id="rId7"/>
    <p:sldId id="265" r:id="rId8"/>
    <p:sldId id="263" r:id="rId9"/>
    <p:sldId id="264" r:id="rId10"/>
    <p:sldId id="262"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15E04E-9D1C-41A8-E007-DB259237267E}" v="14" dt="2024-12-18T15:47:27.2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32A9F0-AC47-4C45-9064-10A1A618ECA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C83D66E-4EBF-4BAD-9776-45F87F3C2A87}">
      <dgm:prSet/>
      <dgm:spPr/>
      <dgm:t>
        <a:bodyPr/>
        <a:lstStyle/>
        <a:p>
          <a:pPr>
            <a:lnSpc>
              <a:spcPct val="100000"/>
            </a:lnSpc>
          </a:pPr>
          <a:r>
            <a:rPr lang="en-US" b="0" i="0">
              <a:latin typeface="Verdana Pro Cond SemiBold"/>
            </a:rPr>
            <a:t>Like</a:t>
          </a:r>
          <a:r>
            <a:rPr lang="en-US" b="0" i="0"/>
            <a:t> the Indian Premier League (IPL) captivates cricket enthusiasts with its dynamic gameplay and unexpected twists, the NBA mesmerizes fans worldwide with its blend of athleticism, strategy, and raw talent.</a:t>
          </a:r>
          <a:endParaRPr lang="en-US"/>
        </a:p>
      </dgm:t>
    </dgm:pt>
    <dgm:pt modelId="{C8E73AFD-974E-4864-A802-A89AF9D21745}" type="parTrans" cxnId="{EF31172A-5146-4862-99B5-484284B8FE14}">
      <dgm:prSet/>
      <dgm:spPr/>
      <dgm:t>
        <a:bodyPr/>
        <a:lstStyle/>
        <a:p>
          <a:endParaRPr lang="en-US"/>
        </a:p>
      </dgm:t>
    </dgm:pt>
    <dgm:pt modelId="{DD133D68-B312-4605-B19D-DFE042AD4645}" type="sibTrans" cxnId="{EF31172A-5146-4862-99B5-484284B8FE14}">
      <dgm:prSet/>
      <dgm:spPr/>
      <dgm:t>
        <a:bodyPr/>
        <a:lstStyle/>
        <a:p>
          <a:endParaRPr lang="en-US"/>
        </a:p>
      </dgm:t>
    </dgm:pt>
    <dgm:pt modelId="{CC2B7E67-BAFB-4E1A-8F9F-77C48CC81216}">
      <dgm:prSet/>
      <dgm:spPr/>
      <dgm:t>
        <a:bodyPr/>
        <a:lstStyle/>
        <a:p>
          <a:pPr>
            <a:lnSpc>
              <a:spcPct val="100000"/>
            </a:lnSpc>
          </a:pPr>
          <a:r>
            <a:rPr lang="en-US"/>
            <a:t>J</a:t>
          </a:r>
          <a:r>
            <a:rPr lang="en-US" b="0" i="0"/>
            <a:t>oin us as we dive into the world of NBA predictions, where every game becomes an opportunity to test our foresight, celebrate the sport's unpredictability, and revel in the sheer joy of basketball mastery</a:t>
          </a:r>
          <a:endParaRPr lang="en-US"/>
        </a:p>
      </dgm:t>
    </dgm:pt>
    <dgm:pt modelId="{A46621BF-95A8-4296-827D-1E319F4C2A02}" type="parTrans" cxnId="{D977E8D4-0513-4EEC-BD4E-DC59027A8B75}">
      <dgm:prSet/>
      <dgm:spPr/>
      <dgm:t>
        <a:bodyPr/>
        <a:lstStyle/>
        <a:p>
          <a:endParaRPr lang="en-US"/>
        </a:p>
      </dgm:t>
    </dgm:pt>
    <dgm:pt modelId="{A4C25232-F8DC-4EA1-9E02-A37063669CA8}" type="sibTrans" cxnId="{D977E8D4-0513-4EEC-BD4E-DC59027A8B75}">
      <dgm:prSet/>
      <dgm:spPr/>
      <dgm:t>
        <a:bodyPr/>
        <a:lstStyle/>
        <a:p>
          <a:endParaRPr lang="en-US"/>
        </a:p>
      </dgm:t>
    </dgm:pt>
    <dgm:pt modelId="{AFDADFBC-FBFA-43C6-813A-7021E1D85CC3}" type="pres">
      <dgm:prSet presAssocID="{F932A9F0-AC47-4C45-9064-10A1A618ECA7}" presName="root" presStyleCnt="0">
        <dgm:presLayoutVars>
          <dgm:dir/>
          <dgm:resizeHandles val="exact"/>
        </dgm:presLayoutVars>
      </dgm:prSet>
      <dgm:spPr/>
    </dgm:pt>
    <dgm:pt modelId="{1D5E3CAB-F94B-40C5-A278-4D5890F32F91}" type="pres">
      <dgm:prSet presAssocID="{5C83D66E-4EBF-4BAD-9776-45F87F3C2A87}" presName="compNode" presStyleCnt="0"/>
      <dgm:spPr/>
    </dgm:pt>
    <dgm:pt modelId="{17B06041-13FA-44D0-A2F6-C609E558002E}" type="pres">
      <dgm:prSet presAssocID="{5C83D66E-4EBF-4BAD-9776-45F87F3C2A8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ricket bat and ball"/>
        </a:ext>
      </dgm:extLst>
    </dgm:pt>
    <dgm:pt modelId="{4093A359-77A3-423C-B565-09AA2651A2B7}" type="pres">
      <dgm:prSet presAssocID="{5C83D66E-4EBF-4BAD-9776-45F87F3C2A87}" presName="spaceRect" presStyleCnt="0"/>
      <dgm:spPr/>
    </dgm:pt>
    <dgm:pt modelId="{326D4E20-2333-483F-8A27-11CB751EB5BD}" type="pres">
      <dgm:prSet presAssocID="{5C83D66E-4EBF-4BAD-9776-45F87F3C2A87}" presName="textRect" presStyleLbl="revTx" presStyleIdx="0" presStyleCnt="2">
        <dgm:presLayoutVars>
          <dgm:chMax val="1"/>
          <dgm:chPref val="1"/>
        </dgm:presLayoutVars>
      </dgm:prSet>
      <dgm:spPr/>
    </dgm:pt>
    <dgm:pt modelId="{9B3636B4-AFA3-4A7E-9C57-B0122613A964}" type="pres">
      <dgm:prSet presAssocID="{DD133D68-B312-4605-B19D-DFE042AD4645}" presName="sibTrans" presStyleCnt="0"/>
      <dgm:spPr/>
    </dgm:pt>
    <dgm:pt modelId="{2DF860AC-45A3-4EDF-9779-BF8EA6AB5A19}" type="pres">
      <dgm:prSet presAssocID="{CC2B7E67-BAFB-4E1A-8F9F-77C48CC81216}" presName="compNode" presStyleCnt="0"/>
      <dgm:spPr/>
    </dgm:pt>
    <dgm:pt modelId="{080DEF94-4813-4031-A87B-2A667460841C}" type="pres">
      <dgm:prSet presAssocID="{CC2B7E67-BAFB-4E1A-8F9F-77C48CC8121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sketball"/>
        </a:ext>
      </dgm:extLst>
    </dgm:pt>
    <dgm:pt modelId="{FB047C30-CA6F-4BAE-B433-F6D9D96186B2}" type="pres">
      <dgm:prSet presAssocID="{CC2B7E67-BAFB-4E1A-8F9F-77C48CC81216}" presName="spaceRect" presStyleCnt="0"/>
      <dgm:spPr/>
    </dgm:pt>
    <dgm:pt modelId="{A5F06CC5-09B6-4D4D-9864-6490B26AE665}" type="pres">
      <dgm:prSet presAssocID="{CC2B7E67-BAFB-4E1A-8F9F-77C48CC81216}" presName="textRect" presStyleLbl="revTx" presStyleIdx="1" presStyleCnt="2">
        <dgm:presLayoutVars>
          <dgm:chMax val="1"/>
          <dgm:chPref val="1"/>
        </dgm:presLayoutVars>
      </dgm:prSet>
      <dgm:spPr/>
    </dgm:pt>
  </dgm:ptLst>
  <dgm:cxnLst>
    <dgm:cxn modelId="{2FF4C102-3A40-4C9D-8F9D-C189EC731CDC}" type="presOf" srcId="{F932A9F0-AC47-4C45-9064-10A1A618ECA7}" destId="{AFDADFBC-FBFA-43C6-813A-7021E1D85CC3}" srcOrd="0" destOrd="0" presId="urn:microsoft.com/office/officeart/2018/2/layout/IconLabelList"/>
    <dgm:cxn modelId="{EF31172A-5146-4862-99B5-484284B8FE14}" srcId="{F932A9F0-AC47-4C45-9064-10A1A618ECA7}" destId="{5C83D66E-4EBF-4BAD-9776-45F87F3C2A87}" srcOrd="0" destOrd="0" parTransId="{C8E73AFD-974E-4864-A802-A89AF9D21745}" sibTransId="{DD133D68-B312-4605-B19D-DFE042AD4645}"/>
    <dgm:cxn modelId="{E976AF5F-47DC-40E1-A57C-4F47F03B0251}" type="presOf" srcId="{5C83D66E-4EBF-4BAD-9776-45F87F3C2A87}" destId="{326D4E20-2333-483F-8A27-11CB751EB5BD}" srcOrd="0" destOrd="0" presId="urn:microsoft.com/office/officeart/2018/2/layout/IconLabelList"/>
    <dgm:cxn modelId="{5EE06CC2-EC4B-4C02-A499-CCA2F4FF73C6}" type="presOf" srcId="{CC2B7E67-BAFB-4E1A-8F9F-77C48CC81216}" destId="{A5F06CC5-09B6-4D4D-9864-6490B26AE665}" srcOrd="0" destOrd="0" presId="urn:microsoft.com/office/officeart/2018/2/layout/IconLabelList"/>
    <dgm:cxn modelId="{D977E8D4-0513-4EEC-BD4E-DC59027A8B75}" srcId="{F932A9F0-AC47-4C45-9064-10A1A618ECA7}" destId="{CC2B7E67-BAFB-4E1A-8F9F-77C48CC81216}" srcOrd="1" destOrd="0" parTransId="{A46621BF-95A8-4296-827D-1E319F4C2A02}" sibTransId="{A4C25232-F8DC-4EA1-9E02-A37063669CA8}"/>
    <dgm:cxn modelId="{20356BC4-DA3A-455C-ACF1-D512C89E2485}" type="presParOf" srcId="{AFDADFBC-FBFA-43C6-813A-7021E1D85CC3}" destId="{1D5E3CAB-F94B-40C5-A278-4D5890F32F91}" srcOrd="0" destOrd="0" presId="urn:microsoft.com/office/officeart/2018/2/layout/IconLabelList"/>
    <dgm:cxn modelId="{3044D468-504F-4A29-B6C0-A19B50B576F7}" type="presParOf" srcId="{1D5E3CAB-F94B-40C5-A278-4D5890F32F91}" destId="{17B06041-13FA-44D0-A2F6-C609E558002E}" srcOrd="0" destOrd="0" presId="urn:microsoft.com/office/officeart/2018/2/layout/IconLabelList"/>
    <dgm:cxn modelId="{54C68900-931F-40A3-8B09-2F507D187F96}" type="presParOf" srcId="{1D5E3CAB-F94B-40C5-A278-4D5890F32F91}" destId="{4093A359-77A3-423C-B565-09AA2651A2B7}" srcOrd="1" destOrd="0" presId="urn:microsoft.com/office/officeart/2018/2/layout/IconLabelList"/>
    <dgm:cxn modelId="{EF627BDE-DA95-404D-BDD0-56106A1D876D}" type="presParOf" srcId="{1D5E3CAB-F94B-40C5-A278-4D5890F32F91}" destId="{326D4E20-2333-483F-8A27-11CB751EB5BD}" srcOrd="2" destOrd="0" presId="urn:microsoft.com/office/officeart/2018/2/layout/IconLabelList"/>
    <dgm:cxn modelId="{0D804C00-578F-419F-9B99-CBF2379849CB}" type="presParOf" srcId="{AFDADFBC-FBFA-43C6-813A-7021E1D85CC3}" destId="{9B3636B4-AFA3-4A7E-9C57-B0122613A964}" srcOrd="1" destOrd="0" presId="urn:microsoft.com/office/officeart/2018/2/layout/IconLabelList"/>
    <dgm:cxn modelId="{FBEA0B96-0061-49C9-8B23-39C61DA6A378}" type="presParOf" srcId="{AFDADFBC-FBFA-43C6-813A-7021E1D85CC3}" destId="{2DF860AC-45A3-4EDF-9779-BF8EA6AB5A19}" srcOrd="2" destOrd="0" presId="urn:microsoft.com/office/officeart/2018/2/layout/IconLabelList"/>
    <dgm:cxn modelId="{74013B79-786A-45C5-97E2-0AAF13301449}" type="presParOf" srcId="{2DF860AC-45A3-4EDF-9779-BF8EA6AB5A19}" destId="{080DEF94-4813-4031-A87B-2A667460841C}" srcOrd="0" destOrd="0" presId="urn:microsoft.com/office/officeart/2018/2/layout/IconLabelList"/>
    <dgm:cxn modelId="{45B62008-C870-4CFA-8349-B6689441CD75}" type="presParOf" srcId="{2DF860AC-45A3-4EDF-9779-BF8EA6AB5A19}" destId="{FB047C30-CA6F-4BAE-B433-F6D9D96186B2}" srcOrd="1" destOrd="0" presId="urn:microsoft.com/office/officeart/2018/2/layout/IconLabelList"/>
    <dgm:cxn modelId="{9DF13002-F470-4C02-8168-1DEFF91B3388}" type="presParOf" srcId="{2DF860AC-45A3-4EDF-9779-BF8EA6AB5A19}" destId="{A5F06CC5-09B6-4D4D-9864-6490B26AE665}"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B06041-13FA-44D0-A2F6-C609E558002E}">
      <dsp:nvSpPr>
        <dsp:cNvPr id="0" name=""/>
        <dsp:cNvSpPr/>
      </dsp:nvSpPr>
      <dsp:spPr>
        <a:xfrm>
          <a:off x="930513" y="781095"/>
          <a:ext cx="1483312" cy="1483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6D4E20-2333-483F-8A27-11CB751EB5BD}">
      <dsp:nvSpPr>
        <dsp:cNvPr id="0" name=""/>
        <dsp:cNvSpPr/>
      </dsp:nvSpPr>
      <dsp:spPr>
        <a:xfrm>
          <a:off x="24044" y="2677111"/>
          <a:ext cx="32962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latin typeface="Verdana Pro Cond SemiBold"/>
            </a:rPr>
            <a:t>Like</a:t>
          </a:r>
          <a:r>
            <a:rPr lang="en-US" sz="1100" b="0" i="0" kern="1200"/>
            <a:t> the Indian Premier League (IPL) captivates cricket enthusiasts with its dynamic gameplay and unexpected twists, the NBA mesmerizes fans worldwide with its blend of athleticism, strategy, and raw talent.</a:t>
          </a:r>
          <a:endParaRPr lang="en-US" sz="1100" kern="1200"/>
        </a:p>
      </dsp:txBody>
      <dsp:txXfrm>
        <a:off x="24044" y="2677111"/>
        <a:ext cx="3296250" cy="855000"/>
      </dsp:txXfrm>
    </dsp:sp>
    <dsp:sp modelId="{080DEF94-4813-4031-A87B-2A667460841C}">
      <dsp:nvSpPr>
        <dsp:cNvPr id="0" name=""/>
        <dsp:cNvSpPr/>
      </dsp:nvSpPr>
      <dsp:spPr>
        <a:xfrm>
          <a:off x="4803607" y="781095"/>
          <a:ext cx="1483312" cy="1483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F06CC5-09B6-4D4D-9864-6490B26AE665}">
      <dsp:nvSpPr>
        <dsp:cNvPr id="0" name=""/>
        <dsp:cNvSpPr/>
      </dsp:nvSpPr>
      <dsp:spPr>
        <a:xfrm>
          <a:off x="3897138" y="2677111"/>
          <a:ext cx="32962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J</a:t>
          </a:r>
          <a:r>
            <a:rPr lang="en-US" sz="1100" b="0" i="0" kern="1200"/>
            <a:t>oin us as we dive into the world of NBA predictions, where every game becomes an opportunity to test our foresight, celebrate the sport's unpredictability, and revel in the sheer joy of basketball mastery</a:t>
          </a:r>
          <a:endParaRPr lang="en-US" sz="1100" kern="1200"/>
        </a:p>
      </dsp:txBody>
      <dsp:txXfrm>
        <a:off x="3897138" y="2677111"/>
        <a:ext cx="3296250" cy="855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12/18/2024</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699031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12/18/2024</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86741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12/18/2024</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002585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12/18/2024</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471275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12/18/2024</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101030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12/18/2024</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84716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12/18/2024</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673659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12/18/2024</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089605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12/18/2024</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029729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12/18/2024</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745139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12/18/2024</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434133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pPr/>
              <a:t>12/18/2024</a:t>
            </a:fld>
            <a:endParaRPr lang="en-US"/>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a:t>
            </a:fld>
            <a:endParaRPr lang="en-US"/>
          </a:p>
        </p:txBody>
      </p:sp>
    </p:spTree>
    <p:extLst>
      <p:ext uri="{BB962C8B-B14F-4D97-AF65-F5344CB8AC3E}">
        <p14:creationId xmlns:p14="http://schemas.microsoft.com/office/powerpoint/2010/main" val="176424545"/>
      </p:ext>
    </p:extLst>
  </p:cSld>
  <p:clrMap bg1="dk1" tx1="lt1" bg2="dk2" tx2="lt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50" r:id="rId10"/>
    <p:sldLayoutId id="21474838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image" Target="../media/image27.jpeg"/></Relationships>
</file>

<file path=ppt/slides/_rels/slide1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2.xml"/><Relationship Id="rId5" Type="http://schemas.openxmlformats.org/officeDocument/2006/relationships/image" Target="../media/image46.jpeg"/><Relationship Id="rId4" Type="http://schemas.openxmlformats.org/officeDocument/2006/relationships/image" Target="../media/image45.jpeg"/></Relationships>
</file>

<file path=ppt/slides/_rels/slide27.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6.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0A69A9-E3D1-424B-7E35-01892FAF0AFB}"/>
              </a:ext>
            </a:extLst>
          </p:cNvPr>
          <p:cNvSpPr>
            <a:spLocks noGrp="1"/>
          </p:cNvSpPr>
          <p:nvPr>
            <p:ph type="ctrTitle"/>
          </p:nvPr>
        </p:nvSpPr>
        <p:spPr>
          <a:xfrm>
            <a:off x="762000" y="4351322"/>
            <a:ext cx="5791200" cy="2049478"/>
          </a:xfrm>
        </p:spPr>
        <p:txBody>
          <a:bodyPr vert="horz" lIns="91440" tIns="45720" rIns="91440" bIns="45720" rtlCol="0" anchor="t" anchorCtr="0">
            <a:normAutofit/>
          </a:bodyPr>
          <a:lstStyle/>
          <a:p>
            <a:pPr algn="l"/>
            <a:r>
              <a:rPr lang="en-US" sz="4400" kern="1200">
                <a:solidFill>
                  <a:schemeClr val="tx1"/>
                </a:solidFill>
                <a:latin typeface="+mj-lt"/>
                <a:ea typeface="+mj-ea"/>
                <a:cs typeface="+mj-cs"/>
              </a:rPr>
              <a:t>NBA player’s score prediction – Team 02</a:t>
            </a:r>
          </a:p>
        </p:txBody>
      </p:sp>
      <p:pic>
        <p:nvPicPr>
          <p:cNvPr id="7" name="Picture 6" descr="A group of basketball players&#10;&#10;Description automatically generated">
            <a:extLst>
              <a:ext uri="{FF2B5EF4-FFF2-40B4-BE49-F238E27FC236}">
                <a16:creationId xmlns:a16="http://schemas.microsoft.com/office/drawing/2014/main" id="{3B584E18-6CF0-C0EF-C6B6-59D4809B429B}"/>
              </a:ext>
            </a:extLst>
          </p:cNvPr>
          <p:cNvPicPr>
            <a:picLocks noChangeAspect="1"/>
          </p:cNvPicPr>
          <p:nvPr/>
        </p:nvPicPr>
        <p:blipFill rotWithShape="1">
          <a:blip r:embed="rId2"/>
          <a:srcRect t="29175" r="1" b="20680"/>
          <a:stretch/>
        </p:blipFill>
        <p:spPr>
          <a:xfrm>
            <a:off x="476" y="73178"/>
            <a:ext cx="12191524" cy="3820944"/>
          </a:xfrm>
          <a:custGeom>
            <a:avLst/>
            <a:gdLst/>
            <a:ahLst/>
            <a:cxnLst/>
            <a:rect l="l" t="t" r="r" b="b"/>
            <a:pathLst>
              <a:path w="12191524" h="3820944">
                <a:moveTo>
                  <a:pt x="0" y="0"/>
                </a:moveTo>
                <a:lnTo>
                  <a:pt x="12191524" y="0"/>
                </a:lnTo>
                <a:lnTo>
                  <a:pt x="12191524" y="999522"/>
                </a:lnTo>
                <a:lnTo>
                  <a:pt x="12191524" y="1442807"/>
                </a:lnTo>
                <a:lnTo>
                  <a:pt x="12122577" y="1473667"/>
                </a:lnTo>
                <a:cubicBezTo>
                  <a:pt x="12109137" y="1479237"/>
                  <a:pt x="12094348" y="1482309"/>
                  <a:pt x="12082252" y="1489797"/>
                </a:cubicBezTo>
                <a:cubicBezTo>
                  <a:pt x="12026558" y="1523980"/>
                  <a:pt x="11972595" y="1560851"/>
                  <a:pt x="11916137" y="1593691"/>
                </a:cubicBezTo>
                <a:cubicBezTo>
                  <a:pt x="11857951" y="1627681"/>
                  <a:pt x="11805909" y="1667816"/>
                  <a:pt x="11765771" y="1722164"/>
                </a:cubicBezTo>
                <a:cubicBezTo>
                  <a:pt x="11728516" y="1772670"/>
                  <a:pt x="11692413" y="1823942"/>
                  <a:pt x="11655351" y="1874640"/>
                </a:cubicBezTo>
                <a:cubicBezTo>
                  <a:pt x="11645941" y="1887507"/>
                  <a:pt x="11637298" y="1902679"/>
                  <a:pt x="11624432" y="1910938"/>
                </a:cubicBezTo>
                <a:cubicBezTo>
                  <a:pt x="11597739" y="1928220"/>
                  <a:pt x="11568548" y="1942239"/>
                  <a:pt x="11539935" y="1956449"/>
                </a:cubicBezTo>
                <a:cubicBezTo>
                  <a:pt x="11515354" y="1968548"/>
                  <a:pt x="11489237" y="1977572"/>
                  <a:pt x="11465234" y="1990631"/>
                </a:cubicBezTo>
                <a:cubicBezTo>
                  <a:pt x="11446031" y="2001003"/>
                  <a:pt x="11428938" y="2015406"/>
                  <a:pt x="11411078" y="2028464"/>
                </a:cubicBezTo>
                <a:cubicBezTo>
                  <a:pt x="11395523" y="2039793"/>
                  <a:pt x="11378432" y="2049587"/>
                  <a:pt x="11365374" y="2063224"/>
                </a:cubicBezTo>
                <a:cubicBezTo>
                  <a:pt x="11333494" y="2096253"/>
                  <a:pt x="11301423" y="2128708"/>
                  <a:pt x="11261864" y="2153097"/>
                </a:cubicBezTo>
                <a:cubicBezTo>
                  <a:pt x="11222880" y="2177292"/>
                  <a:pt x="11186009" y="2204371"/>
                  <a:pt x="11147219" y="2228952"/>
                </a:cubicBezTo>
                <a:cubicBezTo>
                  <a:pt x="11109194" y="2252957"/>
                  <a:pt x="11074820" y="2279264"/>
                  <a:pt x="11055040" y="2321898"/>
                </a:cubicBezTo>
                <a:cubicBezTo>
                  <a:pt x="11046207" y="2340716"/>
                  <a:pt x="11033723" y="2361265"/>
                  <a:pt x="11017016" y="2372212"/>
                </a:cubicBezTo>
                <a:cubicBezTo>
                  <a:pt x="10993203" y="2387766"/>
                  <a:pt x="10963054" y="2393336"/>
                  <a:pt x="10937127" y="2406587"/>
                </a:cubicBezTo>
                <a:cubicBezTo>
                  <a:pt x="10906594" y="2422142"/>
                  <a:pt x="10871260" y="2435584"/>
                  <a:pt x="10850520" y="2460357"/>
                </a:cubicBezTo>
                <a:cubicBezTo>
                  <a:pt x="10832083" y="2482442"/>
                  <a:pt x="10813456" y="2499725"/>
                  <a:pt x="10789065" y="2513743"/>
                </a:cubicBezTo>
                <a:cubicBezTo>
                  <a:pt x="10771977" y="2523538"/>
                  <a:pt x="10759302" y="2541396"/>
                  <a:pt x="10741635" y="2549463"/>
                </a:cubicBezTo>
                <a:cubicBezTo>
                  <a:pt x="10718398" y="2560217"/>
                  <a:pt x="10694970" y="2568667"/>
                  <a:pt x="10674613" y="2585374"/>
                </a:cubicBezTo>
                <a:cubicBezTo>
                  <a:pt x="10653488" y="2602657"/>
                  <a:pt x="10629485" y="2616291"/>
                  <a:pt x="10607400" y="2632424"/>
                </a:cubicBezTo>
                <a:cubicBezTo>
                  <a:pt x="10595686" y="2641064"/>
                  <a:pt x="10586083" y="2652395"/>
                  <a:pt x="10574755" y="2661421"/>
                </a:cubicBezTo>
                <a:cubicBezTo>
                  <a:pt x="10554014" y="2677936"/>
                  <a:pt x="10532889" y="2694066"/>
                  <a:pt x="10511572" y="2709621"/>
                </a:cubicBezTo>
                <a:cubicBezTo>
                  <a:pt x="10490258" y="2725177"/>
                  <a:pt x="10469901" y="2743228"/>
                  <a:pt x="10446472" y="2754559"/>
                </a:cubicBezTo>
                <a:cubicBezTo>
                  <a:pt x="10406530" y="2773763"/>
                  <a:pt x="10362937" y="2785286"/>
                  <a:pt x="10324143" y="2806024"/>
                </a:cubicBezTo>
                <a:cubicBezTo>
                  <a:pt x="10284778" y="2827147"/>
                  <a:pt x="10247712" y="2853650"/>
                  <a:pt x="10212763" y="2881687"/>
                </a:cubicBezTo>
                <a:cubicBezTo>
                  <a:pt x="10185110" y="2903772"/>
                  <a:pt x="10159185" y="2925665"/>
                  <a:pt x="10124423" y="2936993"/>
                </a:cubicBezTo>
                <a:cubicBezTo>
                  <a:pt x="10105029" y="2943332"/>
                  <a:pt x="10084674" y="2957158"/>
                  <a:pt x="10072957" y="2973291"/>
                </a:cubicBezTo>
                <a:cubicBezTo>
                  <a:pt x="10047608" y="3008432"/>
                  <a:pt x="10015155" y="3033205"/>
                  <a:pt x="9978476" y="3054330"/>
                </a:cubicBezTo>
                <a:cubicBezTo>
                  <a:pt x="9929506" y="3082751"/>
                  <a:pt x="9881112" y="3111748"/>
                  <a:pt x="9831950" y="3139593"/>
                </a:cubicBezTo>
                <a:cubicBezTo>
                  <a:pt x="9802955" y="3156110"/>
                  <a:pt x="9774150" y="3173585"/>
                  <a:pt x="9743420" y="3185683"/>
                </a:cubicBezTo>
                <a:cubicBezTo>
                  <a:pt x="9680626" y="3210648"/>
                  <a:pt x="9616293" y="3231963"/>
                  <a:pt x="9552921" y="3255202"/>
                </a:cubicBezTo>
                <a:cubicBezTo>
                  <a:pt x="9532180" y="3262690"/>
                  <a:pt x="9512591" y="3273445"/>
                  <a:pt x="9491467" y="3279975"/>
                </a:cubicBezTo>
                <a:cubicBezTo>
                  <a:pt x="9468614" y="3287079"/>
                  <a:pt x="9444037" y="3289191"/>
                  <a:pt x="9421184" y="3296297"/>
                </a:cubicBezTo>
                <a:cubicBezTo>
                  <a:pt x="9383158" y="3308010"/>
                  <a:pt x="9346287" y="3322991"/>
                  <a:pt x="9308263" y="3334897"/>
                </a:cubicBezTo>
                <a:cubicBezTo>
                  <a:pt x="9234905" y="3357750"/>
                  <a:pt x="9161354" y="3379643"/>
                  <a:pt x="9087805" y="3401342"/>
                </a:cubicBezTo>
                <a:cubicBezTo>
                  <a:pt x="9072058" y="3405952"/>
                  <a:pt x="9054966" y="3406528"/>
                  <a:pt x="9039413" y="3411520"/>
                </a:cubicBezTo>
                <a:cubicBezTo>
                  <a:pt x="8998123" y="3424963"/>
                  <a:pt x="8957026" y="3439557"/>
                  <a:pt x="8916122" y="3454344"/>
                </a:cubicBezTo>
                <a:cubicBezTo>
                  <a:pt x="8891351" y="3463370"/>
                  <a:pt x="8867152" y="3474508"/>
                  <a:pt x="8842189" y="3483149"/>
                </a:cubicBezTo>
                <a:cubicBezTo>
                  <a:pt x="8822216" y="3490063"/>
                  <a:pt x="8801668" y="3495439"/>
                  <a:pt x="8780927" y="3499665"/>
                </a:cubicBezTo>
                <a:cubicBezTo>
                  <a:pt x="8763068" y="3503316"/>
                  <a:pt x="8744441" y="3502930"/>
                  <a:pt x="8726773" y="3507348"/>
                </a:cubicBezTo>
                <a:cubicBezTo>
                  <a:pt x="8678955" y="3519252"/>
                  <a:pt x="8631715" y="3532697"/>
                  <a:pt x="8584281" y="3545369"/>
                </a:cubicBezTo>
                <a:cubicBezTo>
                  <a:pt x="8565270" y="3550363"/>
                  <a:pt x="8545874" y="3554014"/>
                  <a:pt x="8527437" y="3560350"/>
                </a:cubicBezTo>
                <a:cubicBezTo>
                  <a:pt x="8478083" y="3577056"/>
                  <a:pt x="8429499" y="3596067"/>
                  <a:pt x="8379953" y="3611816"/>
                </a:cubicBezTo>
                <a:cubicBezTo>
                  <a:pt x="8338858" y="3624874"/>
                  <a:pt x="8296608" y="3634283"/>
                  <a:pt x="8254935" y="3645805"/>
                </a:cubicBezTo>
                <a:cubicBezTo>
                  <a:pt x="8237268" y="3650799"/>
                  <a:pt x="8220369" y="3657906"/>
                  <a:pt x="8202705" y="3662128"/>
                </a:cubicBezTo>
                <a:cubicBezTo>
                  <a:pt x="8163143" y="3671732"/>
                  <a:pt x="8123007" y="3679796"/>
                  <a:pt x="8083256" y="3689399"/>
                </a:cubicBezTo>
                <a:cubicBezTo>
                  <a:pt x="8060593" y="3694967"/>
                  <a:pt x="8038702" y="3704953"/>
                  <a:pt x="8015657" y="3708604"/>
                </a:cubicBezTo>
                <a:cubicBezTo>
                  <a:pt x="7960927" y="3717244"/>
                  <a:pt x="7905813" y="3723388"/>
                  <a:pt x="7850697" y="3730302"/>
                </a:cubicBezTo>
                <a:cubicBezTo>
                  <a:pt x="7793857" y="3737407"/>
                  <a:pt x="7737204" y="3744897"/>
                  <a:pt x="7680358" y="3751233"/>
                </a:cubicBezTo>
                <a:cubicBezTo>
                  <a:pt x="7649249" y="3754499"/>
                  <a:pt x="7617946" y="3755075"/>
                  <a:pt x="7586836" y="3758148"/>
                </a:cubicBezTo>
                <a:cubicBezTo>
                  <a:pt x="7559567" y="3760838"/>
                  <a:pt x="7532490" y="3765830"/>
                  <a:pt x="7505221" y="3769096"/>
                </a:cubicBezTo>
                <a:cubicBezTo>
                  <a:pt x="7481600" y="3771782"/>
                  <a:pt x="7457787" y="3773318"/>
                  <a:pt x="7434167" y="3776008"/>
                </a:cubicBezTo>
                <a:cubicBezTo>
                  <a:pt x="7396337" y="3780424"/>
                  <a:pt x="7358696" y="3785419"/>
                  <a:pt x="7321059" y="3790027"/>
                </a:cubicBezTo>
                <a:cubicBezTo>
                  <a:pt x="7305312" y="3791755"/>
                  <a:pt x="7288795" y="3796555"/>
                  <a:pt x="7274008" y="3793677"/>
                </a:cubicBezTo>
                <a:cubicBezTo>
                  <a:pt x="7236753" y="3786377"/>
                  <a:pt x="7200073" y="3788491"/>
                  <a:pt x="7163010" y="3793483"/>
                </a:cubicBezTo>
                <a:cubicBezTo>
                  <a:pt x="7150336" y="3795213"/>
                  <a:pt x="7136701" y="3794827"/>
                  <a:pt x="7124411" y="3791563"/>
                </a:cubicBezTo>
                <a:cubicBezTo>
                  <a:pt x="7099253" y="3785033"/>
                  <a:pt x="7074865" y="3775814"/>
                  <a:pt x="7050092" y="3767750"/>
                </a:cubicBezTo>
                <a:cubicBezTo>
                  <a:pt x="7047401" y="3766790"/>
                  <a:pt x="7044138" y="3766598"/>
                  <a:pt x="7041259" y="3766022"/>
                </a:cubicBezTo>
                <a:cubicBezTo>
                  <a:pt x="7024935" y="3762756"/>
                  <a:pt x="7008806" y="3759492"/>
                  <a:pt x="6992479" y="3756611"/>
                </a:cubicBezTo>
                <a:cubicBezTo>
                  <a:pt x="6983647" y="3755075"/>
                  <a:pt x="6974621" y="3754883"/>
                  <a:pt x="6965786" y="3753539"/>
                </a:cubicBezTo>
                <a:cubicBezTo>
                  <a:pt x="6931605" y="3748161"/>
                  <a:pt x="6893965" y="3757188"/>
                  <a:pt x="6864390" y="3733953"/>
                </a:cubicBezTo>
                <a:cubicBezTo>
                  <a:pt x="6845188" y="3718972"/>
                  <a:pt x="6826559" y="3722430"/>
                  <a:pt x="6806012" y="3724734"/>
                </a:cubicBezTo>
                <a:cubicBezTo>
                  <a:pt x="6790457" y="3726462"/>
                  <a:pt x="6774517" y="3725884"/>
                  <a:pt x="6758771" y="3726078"/>
                </a:cubicBezTo>
                <a:cubicBezTo>
                  <a:pt x="6731118" y="3726652"/>
                  <a:pt x="6703464" y="3726846"/>
                  <a:pt x="6675809" y="3727806"/>
                </a:cubicBezTo>
                <a:cubicBezTo>
                  <a:pt x="6666975" y="3728190"/>
                  <a:pt x="6657953" y="3732993"/>
                  <a:pt x="6649308" y="3732225"/>
                </a:cubicBezTo>
                <a:cubicBezTo>
                  <a:pt x="6609365" y="3728574"/>
                  <a:pt x="6569421" y="3722812"/>
                  <a:pt x="6529475" y="3719548"/>
                </a:cubicBezTo>
                <a:cubicBezTo>
                  <a:pt x="6506816" y="3717630"/>
                  <a:pt x="6483579" y="3721276"/>
                  <a:pt x="6461111" y="3718588"/>
                </a:cubicBezTo>
                <a:cubicBezTo>
                  <a:pt x="6435188" y="3715516"/>
                  <a:pt x="6409839" y="3707644"/>
                  <a:pt x="6384104" y="3702841"/>
                </a:cubicBezTo>
                <a:cubicBezTo>
                  <a:pt x="6377000" y="3701497"/>
                  <a:pt x="6369125" y="3703225"/>
                  <a:pt x="6361637" y="3703609"/>
                </a:cubicBezTo>
                <a:cubicBezTo>
                  <a:pt x="6353187" y="3703993"/>
                  <a:pt x="6344928" y="3704761"/>
                  <a:pt x="6336480" y="3704953"/>
                </a:cubicBezTo>
                <a:cubicBezTo>
                  <a:pt x="6310745" y="3705339"/>
                  <a:pt x="6285014" y="3704761"/>
                  <a:pt x="6259279" y="3706108"/>
                </a:cubicBezTo>
                <a:cubicBezTo>
                  <a:pt x="6243533" y="3706876"/>
                  <a:pt x="6227020" y="3714748"/>
                  <a:pt x="6212421" y="3711868"/>
                </a:cubicBezTo>
                <a:cubicBezTo>
                  <a:pt x="6182658" y="3706298"/>
                  <a:pt x="6152891" y="3718780"/>
                  <a:pt x="6123127" y="3708412"/>
                </a:cubicBezTo>
                <a:cubicBezTo>
                  <a:pt x="6113907" y="3705339"/>
                  <a:pt x="6101232" y="3713020"/>
                  <a:pt x="6090095" y="3713404"/>
                </a:cubicBezTo>
                <a:cubicBezTo>
                  <a:pt x="6062249" y="3714364"/>
                  <a:pt x="6034404" y="3714172"/>
                  <a:pt x="6006559" y="3713980"/>
                </a:cubicBezTo>
                <a:cubicBezTo>
                  <a:pt x="5981594" y="3713788"/>
                  <a:pt x="5955667" y="3716476"/>
                  <a:pt x="5931664" y="3711100"/>
                </a:cubicBezTo>
                <a:cubicBezTo>
                  <a:pt x="5906505" y="3705339"/>
                  <a:pt x="5883846" y="3706108"/>
                  <a:pt x="5859457" y="3712636"/>
                </a:cubicBezTo>
                <a:cubicBezTo>
                  <a:pt x="5842749" y="3717052"/>
                  <a:pt x="5825082" y="3717630"/>
                  <a:pt x="5807800" y="3718972"/>
                </a:cubicBezTo>
                <a:cubicBezTo>
                  <a:pt x="5789173" y="3720508"/>
                  <a:pt x="5768624" y="3716476"/>
                  <a:pt x="5751725" y="3722812"/>
                </a:cubicBezTo>
                <a:cubicBezTo>
                  <a:pt x="5701409" y="3741633"/>
                  <a:pt x="5649751" y="3745665"/>
                  <a:pt x="5597135" y="3745665"/>
                </a:cubicBezTo>
                <a:cubicBezTo>
                  <a:pt x="5587530" y="3745665"/>
                  <a:pt x="5577737" y="3742979"/>
                  <a:pt x="5568522" y="3740097"/>
                </a:cubicBezTo>
                <a:cubicBezTo>
                  <a:pt x="5514748" y="3722812"/>
                  <a:pt x="5460785" y="3724348"/>
                  <a:pt x="5406055" y="3734911"/>
                </a:cubicBezTo>
                <a:cubicBezTo>
                  <a:pt x="5394725" y="3737217"/>
                  <a:pt x="5382052" y="3737601"/>
                  <a:pt x="5370722" y="3735297"/>
                </a:cubicBezTo>
                <a:cubicBezTo>
                  <a:pt x="5338843" y="3728574"/>
                  <a:pt x="5307923" y="3717436"/>
                  <a:pt x="5275854" y="3712636"/>
                </a:cubicBezTo>
                <a:cubicBezTo>
                  <a:pt x="5222853" y="3704761"/>
                  <a:pt x="5176956" y="3731262"/>
                  <a:pt x="5129523" y="3748547"/>
                </a:cubicBezTo>
                <a:cubicBezTo>
                  <a:pt x="5084393" y="3764870"/>
                  <a:pt x="5045986" y="3801741"/>
                  <a:pt x="4992598" y="3793483"/>
                </a:cubicBezTo>
                <a:cubicBezTo>
                  <a:pt x="4987223" y="3792715"/>
                  <a:pt x="4981269" y="3797899"/>
                  <a:pt x="4975315" y="3799245"/>
                </a:cubicBezTo>
                <a:cubicBezTo>
                  <a:pt x="4958992" y="3802893"/>
                  <a:pt x="4942670" y="3807309"/>
                  <a:pt x="4926153" y="3809040"/>
                </a:cubicBezTo>
                <a:cubicBezTo>
                  <a:pt x="4905990" y="3811344"/>
                  <a:pt x="4885441" y="3810576"/>
                  <a:pt x="4865279" y="3812496"/>
                </a:cubicBezTo>
                <a:cubicBezTo>
                  <a:pt x="4839352" y="3814800"/>
                  <a:pt x="4813813" y="3820944"/>
                  <a:pt x="4788077" y="3820944"/>
                </a:cubicBezTo>
                <a:cubicBezTo>
                  <a:pt x="4767337" y="3820944"/>
                  <a:pt x="4746790" y="3813840"/>
                  <a:pt x="4726243" y="3810382"/>
                </a:cubicBezTo>
                <a:cubicBezTo>
                  <a:pt x="4697244" y="3805581"/>
                  <a:pt x="4665364" y="3806925"/>
                  <a:pt x="4639824" y="3794635"/>
                </a:cubicBezTo>
                <a:cubicBezTo>
                  <a:pt x="4612556" y="3781576"/>
                  <a:pt x="4586629" y="3775624"/>
                  <a:pt x="4558401" y="3779656"/>
                </a:cubicBezTo>
                <a:cubicBezTo>
                  <a:pt x="4548990" y="3781000"/>
                  <a:pt x="4536892" y="3789067"/>
                  <a:pt x="4532667" y="3797323"/>
                </a:cubicBezTo>
                <a:cubicBezTo>
                  <a:pt x="4523257" y="3815760"/>
                  <a:pt x="4510393" y="3819026"/>
                  <a:pt x="4492916" y="3812686"/>
                </a:cubicBezTo>
                <a:cubicBezTo>
                  <a:pt x="4477745" y="3807309"/>
                  <a:pt x="4459117" y="3804621"/>
                  <a:pt x="4448748" y="3794251"/>
                </a:cubicBezTo>
                <a:cubicBezTo>
                  <a:pt x="4419365" y="3764870"/>
                  <a:pt x="4381917" y="3763910"/>
                  <a:pt x="4345430" y="3756037"/>
                </a:cubicBezTo>
                <a:cubicBezTo>
                  <a:pt x="4323158" y="3751233"/>
                  <a:pt x="4302414" y="3751043"/>
                  <a:pt x="4280138" y="3754307"/>
                </a:cubicBezTo>
                <a:cubicBezTo>
                  <a:pt x="4231745" y="3761606"/>
                  <a:pt x="4184696" y="3751233"/>
                  <a:pt x="4138222" y="3737985"/>
                </a:cubicBezTo>
                <a:cubicBezTo>
                  <a:pt x="4107495" y="3729150"/>
                  <a:pt x="4076002" y="3723774"/>
                  <a:pt x="4045468" y="3714748"/>
                </a:cubicBezTo>
                <a:cubicBezTo>
                  <a:pt x="4022615" y="3707836"/>
                  <a:pt x="3999765" y="3699577"/>
                  <a:pt x="3978834" y="3688439"/>
                </a:cubicBezTo>
                <a:cubicBezTo>
                  <a:pt x="3948489" y="3672114"/>
                  <a:pt x="3921990" y="3647533"/>
                  <a:pt x="3883388" y="3654063"/>
                </a:cubicBezTo>
                <a:cubicBezTo>
                  <a:pt x="3849397" y="3659824"/>
                  <a:pt x="3818673" y="3647727"/>
                  <a:pt x="3787562" y="3636205"/>
                </a:cubicBezTo>
                <a:cubicBezTo>
                  <a:pt x="3764709" y="3627754"/>
                  <a:pt x="3741860" y="3619112"/>
                  <a:pt x="3718236" y="3613736"/>
                </a:cubicBezTo>
                <a:cubicBezTo>
                  <a:pt x="3690198" y="3607398"/>
                  <a:pt x="3658511" y="3610088"/>
                  <a:pt x="3633546" y="3598371"/>
                </a:cubicBezTo>
                <a:cubicBezTo>
                  <a:pt x="3607429" y="3586081"/>
                  <a:pt x="3585730" y="3594339"/>
                  <a:pt x="3562493" y="3597797"/>
                </a:cubicBezTo>
                <a:cubicBezTo>
                  <a:pt x="3525430" y="3603173"/>
                  <a:pt x="3488557" y="3613160"/>
                  <a:pt x="3451111" y="3600485"/>
                </a:cubicBezTo>
                <a:cubicBezTo>
                  <a:pt x="3405599" y="3585123"/>
                  <a:pt x="3360470" y="3568608"/>
                  <a:pt x="3314766" y="3554014"/>
                </a:cubicBezTo>
                <a:cubicBezTo>
                  <a:pt x="3297095" y="3548441"/>
                  <a:pt x="3278088" y="3546137"/>
                  <a:pt x="3259650" y="3543641"/>
                </a:cubicBezTo>
                <a:cubicBezTo>
                  <a:pt x="3242177" y="3541529"/>
                  <a:pt x="3221244" y="3546905"/>
                  <a:pt x="3207800" y="3538841"/>
                </a:cubicBezTo>
                <a:cubicBezTo>
                  <a:pt x="3173232" y="3518102"/>
                  <a:pt x="3137707" y="3507924"/>
                  <a:pt x="3097761" y="3507924"/>
                </a:cubicBezTo>
                <a:cubicBezTo>
                  <a:pt x="3082781" y="3507924"/>
                  <a:pt x="3068186" y="3499281"/>
                  <a:pt x="3053018" y="3497743"/>
                </a:cubicBezTo>
                <a:cubicBezTo>
                  <a:pt x="3032275" y="3495825"/>
                  <a:pt x="3008462" y="3490639"/>
                  <a:pt x="2990411" y="3497937"/>
                </a:cubicBezTo>
                <a:cubicBezTo>
                  <a:pt x="2947971" y="3515220"/>
                  <a:pt x="2913598" y="3500817"/>
                  <a:pt x="2876535" y="3483727"/>
                </a:cubicBezTo>
                <a:cubicBezTo>
                  <a:pt x="2840045" y="3466826"/>
                  <a:pt x="2801638" y="3453386"/>
                  <a:pt x="2762848" y="3442245"/>
                </a:cubicBezTo>
                <a:cubicBezTo>
                  <a:pt x="2748254" y="3438213"/>
                  <a:pt x="2730779" y="3444935"/>
                  <a:pt x="2714647" y="3446277"/>
                </a:cubicBezTo>
                <a:cubicBezTo>
                  <a:pt x="2708884" y="3446663"/>
                  <a:pt x="2702546" y="3447239"/>
                  <a:pt x="2697364" y="3445319"/>
                </a:cubicBezTo>
                <a:cubicBezTo>
                  <a:pt x="2647242" y="3426883"/>
                  <a:pt x="2596350" y="3412864"/>
                  <a:pt x="2542006" y="3422464"/>
                </a:cubicBezTo>
                <a:cubicBezTo>
                  <a:pt x="2537013" y="3423426"/>
                  <a:pt x="2531443" y="3421314"/>
                  <a:pt x="2526449" y="3419970"/>
                </a:cubicBezTo>
                <a:cubicBezTo>
                  <a:pt x="2502060" y="3413056"/>
                  <a:pt x="2478247" y="3402110"/>
                  <a:pt x="2453476" y="3399614"/>
                </a:cubicBezTo>
                <a:cubicBezTo>
                  <a:pt x="2392408" y="3393469"/>
                  <a:pt x="2330957" y="3390971"/>
                  <a:pt x="2269501" y="3386939"/>
                </a:cubicBezTo>
                <a:cubicBezTo>
                  <a:pt x="2265661" y="3386747"/>
                  <a:pt x="2261629" y="3386747"/>
                  <a:pt x="2258173" y="3385403"/>
                </a:cubicBezTo>
                <a:cubicBezTo>
                  <a:pt x="2235512" y="3377145"/>
                  <a:pt x="2215733" y="3379835"/>
                  <a:pt x="2196526" y="3395579"/>
                </a:cubicBezTo>
                <a:cubicBezTo>
                  <a:pt x="2188078" y="3402494"/>
                  <a:pt x="2176555" y="3406142"/>
                  <a:pt x="2165995" y="3409984"/>
                </a:cubicBezTo>
                <a:cubicBezTo>
                  <a:pt x="2150438" y="3415746"/>
                  <a:pt x="2134500" y="3421314"/>
                  <a:pt x="2118369" y="3424963"/>
                </a:cubicBezTo>
                <a:cubicBezTo>
                  <a:pt x="2102428" y="3428419"/>
                  <a:pt x="2085338" y="3433219"/>
                  <a:pt x="2069975" y="3430533"/>
                </a:cubicBezTo>
                <a:cubicBezTo>
                  <a:pt x="2042322" y="3425731"/>
                  <a:pt x="2016011" y="3414978"/>
                  <a:pt x="1988742" y="3407870"/>
                </a:cubicBezTo>
                <a:cubicBezTo>
                  <a:pt x="1979334" y="3405374"/>
                  <a:pt x="1968961" y="3405760"/>
                  <a:pt x="1959169" y="3405566"/>
                </a:cubicBezTo>
                <a:cubicBezTo>
                  <a:pt x="1936700" y="3404992"/>
                  <a:pt x="1913655" y="3410560"/>
                  <a:pt x="1893300" y="3394621"/>
                </a:cubicBezTo>
                <a:cubicBezTo>
                  <a:pt x="1874482" y="3379643"/>
                  <a:pt x="1855467" y="3384057"/>
                  <a:pt x="1835688" y="3395389"/>
                </a:cubicBezTo>
                <a:cubicBezTo>
                  <a:pt x="1821477" y="3403456"/>
                  <a:pt x="1805349" y="3409792"/>
                  <a:pt x="1789408" y="3412864"/>
                </a:cubicBezTo>
                <a:cubicBezTo>
                  <a:pt x="1767515" y="3417088"/>
                  <a:pt x="1745815" y="3418818"/>
                  <a:pt x="1722194" y="3416320"/>
                </a:cubicBezTo>
                <a:cubicBezTo>
                  <a:pt x="1705487" y="3414592"/>
                  <a:pt x="1691850" y="3413824"/>
                  <a:pt x="1678792" y="3403646"/>
                </a:cubicBezTo>
                <a:cubicBezTo>
                  <a:pt x="1676682" y="3402110"/>
                  <a:pt x="1672842" y="3401726"/>
                  <a:pt x="1669960" y="3401920"/>
                </a:cubicBezTo>
                <a:cubicBezTo>
                  <a:pt x="1632128" y="3405184"/>
                  <a:pt x="1594681" y="3403456"/>
                  <a:pt x="1556465" y="3401150"/>
                </a:cubicBezTo>
                <a:cubicBezTo>
                  <a:pt x="1507881" y="3398077"/>
                  <a:pt x="1456797" y="3407102"/>
                  <a:pt x="1414742" y="3439365"/>
                </a:cubicBezTo>
                <a:cubicBezTo>
                  <a:pt x="1408597" y="3444167"/>
                  <a:pt x="1399379" y="3446277"/>
                  <a:pt x="1391313" y="3447431"/>
                </a:cubicBezTo>
                <a:cubicBezTo>
                  <a:pt x="1353289" y="3452424"/>
                  <a:pt x="1315074" y="3455882"/>
                  <a:pt x="1277050" y="3461450"/>
                </a:cubicBezTo>
                <a:cubicBezTo>
                  <a:pt x="1256309" y="3464522"/>
                  <a:pt x="1234609" y="3467212"/>
                  <a:pt x="1215792" y="3475661"/>
                </a:cubicBezTo>
                <a:cubicBezTo>
                  <a:pt x="1197357" y="3483917"/>
                  <a:pt x="1182567" y="3493711"/>
                  <a:pt x="1171622" y="3476429"/>
                </a:cubicBezTo>
                <a:cubicBezTo>
                  <a:pt x="1152035" y="3485647"/>
                  <a:pt x="1134940" y="3493329"/>
                  <a:pt x="1118238" y="3501586"/>
                </a:cubicBezTo>
                <a:cubicBezTo>
                  <a:pt x="1112090" y="3504658"/>
                  <a:pt x="1106906" y="3509652"/>
                  <a:pt x="1100759" y="3512532"/>
                </a:cubicBezTo>
                <a:cubicBezTo>
                  <a:pt x="1094229" y="3515606"/>
                  <a:pt x="1086933" y="3517524"/>
                  <a:pt x="1079829" y="3519060"/>
                </a:cubicBezTo>
                <a:cubicBezTo>
                  <a:pt x="1048141" y="3525974"/>
                  <a:pt x="1016454" y="3532311"/>
                  <a:pt x="984963" y="3539801"/>
                </a:cubicBezTo>
                <a:cubicBezTo>
                  <a:pt x="978814" y="3541337"/>
                  <a:pt x="973630" y="3547483"/>
                  <a:pt x="968060" y="3551515"/>
                </a:cubicBezTo>
                <a:cubicBezTo>
                  <a:pt x="964412" y="3554204"/>
                  <a:pt x="960764" y="3558236"/>
                  <a:pt x="956730" y="3558814"/>
                </a:cubicBezTo>
                <a:cubicBezTo>
                  <a:pt x="926004" y="3563422"/>
                  <a:pt x="895471" y="3568800"/>
                  <a:pt x="864554" y="3571104"/>
                </a:cubicBezTo>
                <a:cubicBezTo>
                  <a:pt x="838629" y="3573022"/>
                  <a:pt x="813662" y="3572448"/>
                  <a:pt x="806942" y="3605862"/>
                </a:cubicBezTo>
                <a:cubicBezTo>
                  <a:pt x="805790" y="3611624"/>
                  <a:pt x="797532" y="3617770"/>
                  <a:pt x="791197" y="3620648"/>
                </a:cubicBezTo>
                <a:cubicBezTo>
                  <a:pt x="773144" y="3628906"/>
                  <a:pt x="753938" y="3634475"/>
                  <a:pt x="736079" y="3642925"/>
                </a:cubicBezTo>
                <a:cubicBezTo>
                  <a:pt x="677509" y="3671154"/>
                  <a:pt x="616250" y="3689015"/>
                  <a:pt x="550764" y="3685751"/>
                </a:cubicBezTo>
                <a:cubicBezTo>
                  <a:pt x="530409" y="3684791"/>
                  <a:pt x="510628" y="3674418"/>
                  <a:pt x="497762" y="3670578"/>
                </a:cubicBezTo>
                <a:cubicBezTo>
                  <a:pt x="460700" y="3685751"/>
                  <a:pt x="429589" y="3700345"/>
                  <a:pt x="397134" y="3711290"/>
                </a:cubicBezTo>
                <a:cubicBezTo>
                  <a:pt x="368521" y="3721084"/>
                  <a:pt x="338562" y="3727230"/>
                  <a:pt x="309178" y="3734335"/>
                </a:cubicBezTo>
                <a:cubicBezTo>
                  <a:pt x="298424" y="3737025"/>
                  <a:pt x="287479" y="3738561"/>
                  <a:pt x="276533" y="3739905"/>
                </a:cubicBezTo>
                <a:cubicBezTo>
                  <a:pt x="242352" y="3744129"/>
                  <a:pt x="206632" y="3733953"/>
                  <a:pt x="173219" y="3750083"/>
                </a:cubicBezTo>
                <a:cubicBezTo>
                  <a:pt x="155742" y="3758534"/>
                  <a:pt x="138458" y="3768710"/>
                  <a:pt x="120023" y="3773128"/>
                </a:cubicBezTo>
                <a:cubicBezTo>
                  <a:pt x="100244" y="3777928"/>
                  <a:pt x="80895" y="3785419"/>
                  <a:pt x="61139" y="3790771"/>
                </a:cubicBezTo>
                <a:lnTo>
                  <a:pt x="0" y="3795581"/>
                </a:lnTo>
                <a:lnTo>
                  <a:pt x="0" y="3082393"/>
                </a:lnTo>
                <a:close/>
              </a:path>
            </a:pathLst>
          </a:custGeom>
          <a:effectLst>
            <a:outerShdw blurRad="381000" dist="152400" dir="5400000" algn="t" rotWithShape="0">
              <a:prstClr val="black">
                <a:alpha val="10000"/>
              </a:prstClr>
            </a:outerShdw>
          </a:effectLst>
        </p:spPr>
      </p:pic>
      <p:sp>
        <p:nvSpPr>
          <p:cNvPr id="69" name="Freeform: Shape 68">
            <a:extLst>
              <a:ext uri="{FF2B5EF4-FFF2-40B4-BE49-F238E27FC236}">
                <a16:creationId xmlns:a16="http://schemas.microsoft.com/office/drawing/2014/main" id="{A027D562-8F7E-478A-942E-D959A950C5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 y="965747"/>
            <a:ext cx="12191524" cy="2821422"/>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Shape 70">
            <a:extLst>
              <a:ext uri="{FF2B5EF4-FFF2-40B4-BE49-F238E27FC236}">
                <a16:creationId xmlns:a16="http://schemas.microsoft.com/office/drawing/2014/main" id="{48A28C56-2619-47F0-B448-9D145309B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 y="965747"/>
            <a:ext cx="12191524" cy="2821422"/>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4FAF664D-3C57-8609-1205-F13AD1E31303}"/>
              </a:ext>
            </a:extLst>
          </p:cNvPr>
          <p:cNvSpPr>
            <a:spLocks noGrp="1"/>
          </p:cNvSpPr>
          <p:nvPr>
            <p:ph type="subTitle" idx="1"/>
          </p:nvPr>
        </p:nvSpPr>
        <p:spPr>
          <a:xfrm>
            <a:off x="6882981" y="3914374"/>
            <a:ext cx="4404144" cy="2104111"/>
          </a:xfrm>
        </p:spPr>
        <p:txBody>
          <a:bodyPr vert="horz" lIns="91440" tIns="45720" rIns="91440" bIns="45720" rtlCol="0" anchor="t">
            <a:normAutofit/>
          </a:bodyPr>
          <a:lstStyle/>
          <a:p>
            <a:pPr indent="-228600" algn="l">
              <a:lnSpc>
                <a:spcPct val="110000"/>
              </a:lnSpc>
              <a:buFont typeface="Arial" panose="020B0604020202020204" pitchFamily="34" charset="0"/>
              <a:buChar char="•"/>
            </a:pPr>
            <a:r>
              <a:rPr lang="en-US" sz="2000" b="1" dirty="0"/>
              <a:t>Presented by</a:t>
            </a:r>
            <a:r>
              <a:rPr lang="en-US" sz="2000" dirty="0"/>
              <a:t>:</a:t>
            </a:r>
          </a:p>
          <a:p>
            <a:pPr algn="l">
              <a:lnSpc>
                <a:spcPct val="110000"/>
              </a:lnSpc>
            </a:pPr>
            <a:r>
              <a:rPr lang="en-US" sz="2000" dirty="0"/>
              <a:t>Hima Sri </a:t>
            </a:r>
            <a:r>
              <a:rPr lang="en-US" sz="2000" dirty="0" err="1"/>
              <a:t>Chunchu</a:t>
            </a:r>
            <a:endParaRPr lang="en-US" sz="2000" dirty="0"/>
          </a:p>
          <a:p>
            <a:pPr algn="l">
              <a:lnSpc>
                <a:spcPct val="110000"/>
              </a:lnSpc>
            </a:pPr>
            <a:br>
              <a:rPr lang="en-US" sz="2000" dirty="0"/>
            </a:br>
            <a:endParaRPr lang="en-US" sz="2000" dirty="0"/>
          </a:p>
        </p:txBody>
      </p:sp>
    </p:spTree>
    <p:extLst>
      <p:ext uri="{BB962C8B-B14F-4D97-AF65-F5344CB8AC3E}">
        <p14:creationId xmlns:p14="http://schemas.microsoft.com/office/powerpoint/2010/main" val="3632107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9D8D3-6805-F37C-5FCB-9DE4CC8173CE}"/>
              </a:ext>
            </a:extLst>
          </p:cNvPr>
          <p:cNvSpPr>
            <a:spLocks noGrp="1"/>
          </p:cNvSpPr>
          <p:nvPr>
            <p:ph type="title"/>
          </p:nvPr>
        </p:nvSpPr>
        <p:spPr/>
        <p:txBody>
          <a:bodyPr/>
          <a:lstStyle/>
          <a:p>
            <a:r>
              <a:rPr lang="en-US"/>
              <a:t>Results of Linear Regression:</a:t>
            </a:r>
          </a:p>
        </p:txBody>
      </p:sp>
      <p:pic>
        <p:nvPicPr>
          <p:cNvPr id="15" name="Content Placeholder 14">
            <a:extLst>
              <a:ext uri="{FF2B5EF4-FFF2-40B4-BE49-F238E27FC236}">
                <a16:creationId xmlns:a16="http://schemas.microsoft.com/office/drawing/2014/main" id="{917C237B-CE3E-609D-85D4-562B327AA9C1}"/>
              </a:ext>
            </a:extLst>
          </p:cNvPr>
          <p:cNvPicPr>
            <a:picLocks noGrp="1" noChangeAspect="1"/>
          </p:cNvPicPr>
          <p:nvPr>
            <p:ph idx="1"/>
          </p:nvPr>
        </p:nvPicPr>
        <p:blipFill>
          <a:blip r:embed="rId2"/>
          <a:stretch>
            <a:fillRect/>
          </a:stretch>
        </p:blipFill>
        <p:spPr>
          <a:xfrm>
            <a:off x="625474" y="2798892"/>
            <a:ext cx="7295368" cy="565152"/>
          </a:xfrm>
        </p:spPr>
      </p:pic>
      <p:pic>
        <p:nvPicPr>
          <p:cNvPr id="17" name="Picture 16" descr="A close up of numbers&#10;&#10;Description automatically generated">
            <a:extLst>
              <a:ext uri="{FF2B5EF4-FFF2-40B4-BE49-F238E27FC236}">
                <a16:creationId xmlns:a16="http://schemas.microsoft.com/office/drawing/2014/main" id="{0B4D54BF-7639-3724-DD39-0F90285DAF4A}"/>
              </a:ext>
            </a:extLst>
          </p:cNvPr>
          <p:cNvPicPr>
            <a:picLocks noChangeAspect="1"/>
          </p:cNvPicPr>
          <p:nvPr/>
        </p:nvPicPr>
        <p:blipFill>
          <a:blip r:embed="rId3"/>
          <a:stretch>
            <a:fillRect/>
          </a:stretch>
        </p:blipFill>
        <p:spPr>
          <a:xfrm>
            <a:off x="625474" y="4216401"/>
            <a:ext cx="6448425" cy="711201"/>
          </a:xfrm>
          <a:prstGeom prst="rect">
            <a:avLst/>
          </a:prstGeom>
        </p:spPr>
      </p:pic>
      <p:pic>
        <p:nvPicPr>
          <p:cNvPr id="19" name="Picture 18">
            <a:extLst>
              <a:ext uri="{FF2B5EF4-FFF2-40B4-BE49-F238E27FC236}">
                <a16:creationId xmlns:a16="http://schemas.microsoft.com/office/drawing/2014/main" id="{0C6BB085-2319-B0D5-6C73-8437A2B87E4B}"/>
              </a:ext>
            </a:extLst>
          </p:cNvPr>
          <p:cNvPicPr>
            <a:picLocks noChangeAspect="1"/>
          </p:cNvPicPr>
          <p:nvPr/>
        </p:nvPicPr>
        <p:blipFill>
          <a:blip r:embed="rId4"/>
          <a:stretch>
            <a:fillRect/>
          </a:stretch>
        </p:blipFill>
        <p:spPr>
          <a:xfrm>
            <a:off x="625475" y="3429000"/>
            <a:ext cx="3466840" cy="711202"/>
          </a:xfrm>
          <a:prstGeom prst="rect">
            <a:avLst/>
          </a:prstGeom>
        </p:spPr>
      </p:pic>
      <p:pic>
        <p:nvPicPr>
          <p:cNvPr id="4" name="Picture 3" descr="A table of numbers and letters&#10;&#10;Description automatically generated">
            <a:extLst>
              <a:ext uri="{FF2B5EF4-FFF2-40B4-BE49-F238E27FC236}">
                <a16:creationId xmlns:a16="http://schemas.microsoft.com/office/drawing/2014/main" id="{4B9B9E67-EB02-F453-3D48-B699C5A73DDA}"/>
              </a:ext>
            </a:extLst>
          </p:cNvPr>
          <p:cNvPicPr>
            <a:picLocks noChangeAspect="1"/>
          </p:cNvPicPr>
          <p:nvPr/>
        </p:nvPicPr>
        <p:blipFill>
          <a:blip r:embed="rId5"/>
          <a:stretch>
            <a:fillRect/>
          </a:stretch>
        </p:blipFill>
        <p:spPr>
          <a:xfrm>
            <a:off x="8620125" y="2208810"/>
            <a:ext cx="2946400" cy="4300518"/>
          </a:xfrm>
          <a:prstGeom prst="rect">
            <a:avLst/>
          </a:prstGeom>
        </p:spPr>
      </p:pic>
    </p:spTree>
    <p:extLst>
      <p:ext uri="{BB962C8B-B14F-4D97-AF65-F5344CB8AC3E}">
        <p14:creationId xmlns:p14="http://schemas.microsoft.com/office/powerpoint/2010/main" val="984164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0E50F-608C-7BCA-60CF-C8CF0440D56A}"/>
              </a:ext>
            </a:extLst>
          </p:cNvPr>
          <p:cNvSpPr>
            <a:spLocks noGrp="1"/>
          </p:cNvSpPr>
          <p:nvPr>
            <p:ph type="title"/>
          </p:nvPr>
        </p:nvSpPr>
        <p:spPr>
          <a:xfrm>
            <a:off x="492177" y="454184"/>
            <a:ext cx="9144000" cy="1263649"/>
          </a:xfrm>
        </p:spPr>
        <p:txBody>
          <a:bodyPr/>
          <a:lstStyle/>
          <a:p>
            <a:r>
              <a:rPr lang="en-US"/>
              <a:t>Error matrix and graph</a:t>
            </a:r>
          </a:p>
        </p:txBody>
      </p:sp>
      <p:pic>
        <p:nvPicPr>
          <p:cNvPr id="21" name="Content Placeholder 20" descr="A number of numbers on a white background&#10;&#10;Description automatically generated">
            <a:extLst>
              <a:ext uri="{FF2B5EF4-FFF2-40B4-BE49-F238E27FC236}">
                <a16:creationId xmlns:a16="http://schemas.microsoft.com/office/drawing/2014/main" id="{AB3DF1F6-FCAB-6849-BE44-3610E2067C3F}"/>
              </a:ext>
            </a:extLst>
          </p:cNvPr>
          <p:cNvPicPr>
            <a:picLocks noGrp="1" noChangeAspect="1"/>
          </p:cNvPicPr>
          <p:nvPr>
            <p:ph idx="1"/>
          </p:nvPr>
        </p:nvPicPr>
        <p:blipFill>
          <a:blip r:embed="rId2"/>
          <a:stretch>
            <a:fillRect/>
          </a:stretch>
        </p:blipFill>
        <p:spPr>
          <a:xfrm>
            <a:off x="492177" y="1435774"/>
            <a:ext cx="6670622" cy="2479676"/>
          </a:xfrm>
          <a:prstGeom prst="rect">
            <a:avLst/>
          </a:prstGeom>
        </p:spPr>
      </p:pic>
      <p:pic>
        <p:nvPicPr>
          <p:cNvPr id="5" name="Picture 4">
            <a:extLst>
              <a:ext uri="{FF2B5EF4-FFF2-40B4-BE49-F238E27FC236}">
                <a16:creationId xmlns:a16="http://schemas.microsoft.com/office/drawing/2014/main" id="{CD698A2A-54D6-7BAB-687D-77502CD7B402}"/>
              </a:ext>
            </a:extLst>
          </p:cNvPr>
          <p:cNvPicPr>
            <a:picLocks noChangeAspect="1"/>
          </p:cNvPicPr>
          <p:nvPr/>
        </p:nvPicPr>
        <p:blipFill>
          <a:blip r:embed="rId3"/>
          <a:stretch>
            <a:fillRect/>
          </a:stretch>
        </p:blipFill>
        <p:spPr>
          <a:xfrm>
            <a:off x="6235908" y="2699423"/>
            <a:ext cx="5956093" cy="4158577"/>
          </a:xfrm>
          <a:prstGeom prst="rect">
            <a:avLst/>
          </a:prstGeom>
        </p:spPr>
      </p:pic>
    </p:spTree>
    <p:extLst>
      <p:ext uri="{BB962C8B-B14F-4D97-AF65-F5344CB8AC3E}">
        <p14:creationId xmlns:p14="http://schemas.microsoft.com/office/powerpoint/2010/main" val="3060504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7187B5-BFE3-AB0A-5A9E-DA0E58A9EDA3}"/>
              </a:ext>
            </a:extLst>
          </p:cNvPr>
          <p:cNvSpPr>
            <a:spLocks noGrp="1"/>
          </p:cNvSpPr>
          <p:nvPr>
            <p:ph type="title"/>
          </p:nvPr>
        </p:nvSpPr>
        <p:spPr>
          <a:xfrm>
            <a:off x="762000" y="762000"/>
            <a:ext cx="3810001" cy="2025649"/>
          </a:xfrm>
        </p:spPr>
        <p:txBody>
          <a:bodyPr anchor="b">
            <a:normAutofit/>
          </a:bodyPr>
          <a:lstStyle/>
          <a:p>
            <a:r>
              <a:rPr lang="en-IN"/>
              <a:t>Histogram </a:t>
            </a:r>
          </a:p>
        </p:txBody>
      </p:sp>
      <p:pic>
        <p:nvPicPr>
          <p:cNvPr id="5" name="Content Placeholder 4">
            <a:extLst>
              <a:ext uri="{FF2B5EF4-FFF2-40B4-BE49-F238E27FC236}">
                <a16:creationId xmlns:a16="http://schemas.microsoft.com/office/drawing/2014/main" id="{57EF41AF-DB12-90A5-1BC3-F2406670A4A5}"/>
              </a:ext>
            </a:extLst>
          </p:cNvPr>
          <p:cNvPicPr>
            <a:picLocks noChangeAspect="1"/>
          </p:cNvPicPr>
          <p:nvPr/>
        </p:nvPicPr>
        <p:blipFill>
          <a:blip r:embed="rId2"/>
          <a:stretch>
            <a:fillRect/>
          </a:stretch>
        </p:blipFill>
        <p:spPr>
          <a:xfrm>
            <a:off x="5334000" y="1181100"/>
            <a:ext cx="6096000" cy="4495799"/>
          </a:xfrm>
          <a:prstGeom prst="rect">
            <a:avLst/>
          </a:prstGeom>
        </p:spPr>
      </p:pic>
      <p:sp>
        <p:nvSpPr>
          <p:cNvPr id="9" name="Content Placeholder 8">
            <a:extLst>
              <a:ext uri="{FF2B5EF4-FFF2-40B4-BE49-F238E27FC236}">
                <a16:creationId xmlns:a16="http://schemas.microsoft.com/office/drawing/2014/main" id="{96FF90A8-1C50-3304-0D80-B49A94D18C86}"/>
              </a:ext>
            </a:extLst>
          </p:cNvPr>
          <p:cNvSpPr>
            <a:spLocks noGrp="1"/>
          </p:cNvSpPr>
          <p:nvPr>
            <p:ph idx="1"/>
          </p:nvPr>
        </p:nvSpPr>
        <p:spPr>
          <a:xfrm>
            <a:off x="762001" y="3047999"/>
            <a:ext cx="3810000" cy="3048001"/>
          </a:xfrm>
        </p:spPr>
        <p:txBody>
          <a:bodyPr>
            <a:normAutofit/>
          </a:bodyPr>
          <a:lstStyle/>
          <a:p>
            <a:endParaRPr lang="en-US"/>
          </a:p>
        </p:txBody>
      </p:sp>
    </p:spTree>
    <p:extLst>
      <p:ext uri="{BB962C8B-B14F-4D97-AF65-F5344CB8AC3E}">
        <p14:creationId xmlns:p14="http://schemas.microsoft.com/office/powerpoint/2010/main" val="3018175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5CEB8-68D6-A409-35C6-E62B915C3B5D}"/>
              </a:ext>
            </a:extLst>
          </p:cNvPr>
          <p:cNvSpPr>
            <a:spLocks noGrp="1"/>
          </p:cNvSpPr>
          <p:nvPr>
            <p:ph type="title"/>
          </p:nvPr>
        </p:nvSpPr>
        <p:spPr>
          <a:xfrm>
            <a:off x="191985" y="288966"/>
            <a:ext cx="9144000" cy="1263649"/>
          </a:xfrm>
        </p:spPr>
        <p:txBody>
          <a:bodyPr/>
          <a:lstStyle/>
          <a:p>
            <a:r>
              <a:rPr lang="en-IN"/>
              <a:t>Actual TRU% VS Predicted TRU%</a:t>
            </a:r>
          </a:p>
        </p:txBody>
      </p:sp>
      <p:pic>
        <p:nvPicPr>
          <p:cNvPr id="5" name="Content Placeholder 4" descr="A graph showing a graph of blue dots&#10;&#10;Description automatically generated with medium confidence">
            <a:extLst>
              <a:ext uri="{FF2B5EF4-FFF2-40B4-BE49-F238E27FC236}">
                <a16:creationId xmlns:a16="http://schemas.microsoft.com/office/drawing/2014/main" id="{7E7307A6-6E72-268E-B3C7-EA3A123B4E1E}"/>
              </a:ext>
            </a:extLst>
          </p:cNvPr>
          <p:cNvPicPr>
            <a:picLocks noGrp="1" noChangeAspect="1"/>
          </p:cNvPicPr>
          <p:nvPr>
            <p:ph idx="1"/>
          </p:nvPr>
        </p:nvPicPr>
        <p:blipFill>
          <a:blip r:embed="rId2"/>
          <a:stretch>
            <a:fillRect/>
          </a:stretch>
        </p:blipFill>
        <p:spPr>
          <a:xfrm>
            <a:off x="942974" y="1126968"/>
            <a:ext cx="8460273" cy="5188107"/>
          </a:xfrm>
        </p:spPr>
      </p:pic>
    </p:spTree>
    <p:extLst>
      <p:ext uri="{BB962C8B-B14F-4D97-AF65-F5344CB8AC3E}">
        <p14:creationId xmlns:p14="http://schemas.microsoft.com/office/powerpoint/2010/main" val="33171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AEF6D-2CAE-44DA-5F36-0031C3DFB2DD}"/>
              </a:ext>
            </a:extLst>
          </p:cNvPr>
          <p:cNvSpPr>
            <a:spLocks noGrp="1"/>
          </p:cNvSpPr>
          <p:nvPr>
            <p:ph type="title"/>
          </p:nvPr>
        </p:nvSpPr>
        <p:spPr>
          <a:xfrm>
            <a:off x="219075" y="323850"/>
            <a:ext cx="9144000" cy="1263649"/>
          </a:xfrm>
        </p:spPr>
        <p:txBody>
          <a:bodyPr>
            <a:normAutofit fontScale="90000"/>
          </a:bodyPr>
          <a:lstStyle/>
          <a:p>
            <a:r>
              <a:rPr lang="en-IN"/>
              <a:t>Actual TRU% VS Predicted TRU% (Individual)</a:t>
            </a:r>
            <a:endParaRPr lang="en-US"/>
          </a:p>
        </p:txBody>
      </p:sp>
      <p:pic>
        <p:nvPicPr>
          <p:cNvPr id="5" name="Content Placeholder 4" descr="A screenshot of a graph&#10;&#10;Description automatically generated">
            <a:extLst>
              <a:ext uri="{FF2B5EF4-FFF2-40B4-BE49-F238E27FC236}">
                <a16:creationId xmlns:a16="http://schemas.microsoft.com/office/drawing/2014/main" id="{0DDABABD-7AA1-CE87-DDDC-80998E466050}"/>
              </a:ext>
            </a:extLst>
          </p:cNvPr>
          <p:cNvPicPr>
            <a:picLocks noGrp="1" noChangeAspect="1"/>
          </p:cNvPicPr>
          <p:nvPr>
            <p:ph idx="1"/>
          </p:nvPr>
        </p:nvPicPr>
        <p:blipFill>
          <a:blip r:embed="rId2"/>
          <a:stretch>
            <a:fillRect/>
          </a:stretch>
        </p:blipFill>
        <p:spPr>
          <a:xfrm>
            <a:off x="1506536" y="1838324"/>
            <a:ext cx="8344773" cy="4262439"/>
          </a:xfrm>
        </p:spPr>
      </p:pic>
    </p:spTree>
    <p:extLst>
      <p:ext uri="{BB962C8B-B14F-4D97-AF65-F5344CB8AC3E}">
        <p14:creationId xmlns:p14="http://schemas.microsoft.com/office/powerpoint/2010/main" val="1211481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02188-F707-35C9-04EF-3571D9A4957F}"/>
              </a:ext>
            </a:extLst>
          </p:cNvPr>
          <p:cNvSpPr>
            <a:spLocks noGrp="1"/>
          </p:cNvSpPr>
          <p:nvPr>
            <p:ph type="title"/>
          </p:nvPr>
        </p:nvSpPr>
        <p:spPr>
          <a:xfrm>
            <a:off x="454800" y="352425"/>
            <a:ext cx="9144000" cy="1263649"/>
          </a:xfrm>
        </p:spPr>
        <p:txBody>
          <a:bodyPr/>
          <a:lstStyle/>
          <a:p>
            <a:r>
              <a:rPr lang="en-US"/>
              <a:t>Predicted TRU% For Next Year</a:t>
            </a:r>
          </a:p>
        </p:txBody>
      </p:sp>
      <p:pic>
        <p:nvPicPr>
          <p:cNvPr id="5" name="Content Placeholder 4" descr="A screenshot of a computer&#10;&#10;Description automatically generated">
            <a:extLst>
              <a:ext uri="{FF2B5EF4-FFF2-40B4-BE49-F238E27FC236}">
                <a16:creationId xmlns:a16="http://schemas.microsoft.com/office/drawing/2014/main" id="{A05AF39C-D364-09B4-9C78-3065D57BDFE5}"/>
              </a:ext>
            </a:extLst>
          </p:cNvPr>
          <p:cNvPicPr>
            <a:picLocks noGrp="1" noChangeAspect="1"/>
          </p:cNvPicPr>
          <p:nvPr>
            <p:ph idx="1"/>
          </p:nvPr>
        </p:nvPicPr>
        <p:blipFill>
          <a:blip r:embed="rId2"/>
          <a:stretch>
            <a:fillRect/>
          </a:stretch>
        </p:blipFill>
        <p:spPr>
          <a:xfrm>
            <a:off x="6572250" y="4257675"/>
            <a:ext cx="5045444" cy="1383487"/>
          </a:xfrm>
        </p:spPr>
      </p:pic>
      <p:pic>
        <p:nvPicPr>
          <p:cNvPr id="7" name="Picture 6" descr="A screenshot of a computer&#10;&#10;Description automatically generated">
            <a:extLst>
              <a:ext uri="{FF2B5EF4-FFF2-40B4-BE49-F238E27FC236}">
                <a16:creationId xmlns:a16="http://schemas.microsoft.com/office/drawing/2014/main" id="{EC0823BF-39F2-9639-4AC3-70D1082DD7FE}"/>
              </a:ext>
            </a:extLst>
          </p:cNvPr>
          <p:cNvPicPr>
            <a:picLocks noChangeAspect="1"/>
          </p:cNvPicPr>
          <p:nvPr/>
        </p:nvPicPr>
        <p:blipFill>
          <a:blip r:embed="rId3"/>
          <a:stretch>
            <a:fillRect/>
          </a:stretch>
        </p:blipFill>
        <p:spPr>
          <a:xfrm>
            <a:off x="909708" y="4257675"/>
            <a:ext cx="5045444" cy="1383486"/>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C48A1C53-5D54-D80D-CDB2-FC291A9C21C0}"/>
              </a:ext>
            </a:extLst>
          </p:cNvPr>
          <p:cNvPicPr>
            <a:picLocks noChangeAspect="1"/>
          </p:cNvPicPr>
          <p:nvPr/>
        </p:nvPicPr>
        <p:blipFill>
          <a:blip r:embed="rId4"/>
          <a:stretch>
            <a:fillRect/>
          </a:stretch>
        </p:blipFill>
        <p:spPr>
          <a:xfrm>
            <a:off x="6242011" y="2209374"/>
            <a:ext cx="5420560" cy="1219626"/>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8BE73A61-8ADA-BD0F-E9DC-6E6FC0F6BE93}"/>
              </a:ext>
            </a:extLst>
          </p:cNvPr>
          <p:cNvPicPr>
            <a:picLocks noChangeAspect="1"/>
          </p:cNvPicPr>
          <p:nvPr/>
        </p:nvPicPr>
        <p:blipFill>
          <a:blip r:embed="rId5"/>
          <a:stretch>
            <a:fillRect/>
          </a:stretch>
        </p:blipFill>
        <p:spPr>
          <a:xfrm>
            <a:off x="642087" y="2227226"/>
            <a:ext cx="5313065" cy="1263648"/>
          </a:xfrm>
          <a:prstGeom prst="rect">
            <a:avLst/>
          </a:prstGeom>
        </p:spPr>
      </p:pic>
    </p:spTree>
    <p:extLst>
      <p:ext uri="{BB962C8B-B14F-4D97-AF65-F5344CB8AC3E}">
        <p14:creationId xmlns:p14="http://schemas.microsoft.com/office/powerpoint/2010/main" val="259998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0DB02BD-FF61-4042-BC21-4EFF543EC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D9FF83-53EE-F472-B2CE-D830A225D274}"/>
              </a:ext>
            </a:extLst>
          </p:cNvPr>
          <p:cNvSpPr>
            <a:spLocks noGrp="1"/>
          </p:cNvSpPr>
          <p:nvPr>
            <p:ph type="title"/>
          </p:nvPr>
        </p:nvSpPr>
        <p:spPr>
          <a:xfrm>
            <a:off x="1056969" y="415564"/>
            <a:ext cx="5471822" cy="917629"/>
          </a:xfrm>
        </p:spPr>
        <p:txBody>
          <a:bodyPr anchor="b">
            <a:normAutofit/>
          </a:bodyPr>
          <a:lstStyle/>
          <a:p>
            <a:r>
              <a:rPr lang="en-US"/>
              <a:t>Hierarchal Clustering</a:t>
            </a:r>
          </a:p>
        </p:txBody>
      </p:sp>
      <p:pic>
        <p:nvPicPr>
          <p:cNvPr id="7" name="Picture 6" descr="A graph showing the number of clusters&#10;&#10;Description automatically generated">
            <a:extLst>
              <a:ext uri="{FF2B5EF4-FFF2-40B4-BE49-F238E27FC236}">
                <a16:creationId xmlns:a16="http://schemas.microsoft.com/office/drawing/2014/main" id="{CA3C607F-B4F3-0319-6AE0-CE6015020CD5}"/>
              </a:ext>
            </a:extLst>
          </p:cNvPr>
          <p:cNvPicPr>
            <a:picLocks noChangeAspect="1"/>
          </p:cNvPicPr>
          <p:nvPr/>
        </p:nvPicPr>
        <p:blipFill rotWithShape="1">
          <a:blip r:embed="rId2"/>
          <a:srcRect t="17173" r="-2" b="-2"/>
          <a:stretch/>
        </p:blipFill>
        <p:spPr>
          <a:xfrm>
            <a:off x="732049" y="1926352"/>
            <a:ext cx="5200651" cy="4334564"/>
          </a:xfrm>
          <a:prstGeom prst="rect">
            <a:avLst/>
          </a:prstGeom>
        </p:spPr>
      </p:pic>
      <p:pic>
        <p:nvPicPr>
          <p:cNvPr id="9" name="Picture 8" descr="A graph showing the number of clusters&#10;&#10;Description automatically generated">
            <a:extLst>
              <a:ext uri="{FF2B5EF4-FFF2-40B4-BE49-F238E27FC236}">
                <a16:creationId xmlns:a16="http://schemas.microsoft.com/office/drawing/2014/main" id="{A6F72450-7591-33F2-ED18-53C33A18BF49}"/>
              </a:ext>
            </a:extLst>
          </p:cNvPr>
          <p:cNvPicPr>
            <a:picLocks noChangeAspect="1"/>
          </p:cNvPicPr>
          <p:nvPr/>
        </p:nvPicPr>
        <p:blipFill>
          <a:blip r:embed="rId3"/>
          <a:stretch>
            <a:fillRect/>
          </a:stretch>
        </p:blipFill>
        <p:spPr>
          <a:xfrm>
            <a:off x="6233823" y="1963223"/>
            <a:ext cx="5471822" cy="4334565"/>
          </a:xfrm>
          <a:prstGeom prst="rect">
            <a:avLst/>
          </a:prstGeom>
        </p:spPr>
      </p:pic>
    </p:spTree>
    <p:extLst>
      <p:ext uri="{BB962C8B-B14F-4D97-AF65-F5344CB8AC3E}">
        <p14:creationId xmlns:p14="http://schemas.microsoft.com/office/powerpoint/2010/main" val="2901888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chart of a cluster of clusters&#10;&#10;Description automatically generated with medium confidence">
            <a:extLst>
              <a:ext uri="{FF2B5EF4-FFF2-40B4-BE49-F238E27FC236}">
                <a16:creationId xmlns:a16="http://schemas.microsoft.com/office/drawing/2014/main" id="{105FBF5D-4EE4-5338-8F10-07CFBDF43C86}"/>
              </a:ext>
            </a:extLst>
          </p:cNvPr>
          <p:cNvPicPr>
            <a:picLocks noGrp="1" noChangeAspect="1"/>
          </p:cNvPicPr>
          <p:nvPr>
            <p:ph idx="1"/>
          </p:nvPr>
        </p:nvPicPr>
        <p:blipFill>
          <a:blip r:embed="rId2"/>
          <a:stretch>
            <a:fillRect/>
          </a:stretch>
        </p:blipFill>
        <p:spPr>
          <a:xfrm>
            <a:off x="2683899" y="1720646"/>
            <a:ext cx="6888725" cy="4805515"/>
          </a:xfrm>
        </p:spPr>
      </p:pic>
      <p:sp>
        <p:nvSpPr>
          <p:cNvPr id="5" name="Title 4">
            <a:extLst>
              <a:ext uri="{FF2B5EF4-FFF2-40B4-BE49-F238E27FC236}">
                <a16:creationId xmlns:a16="http://schemas.microsoft.com/office/drawing/2014/main" id="{E0235A2E-CBC4-1FC6-C39C-8315410F67DB}"/>
              </a:ext>
            </a:extLst>
          </p:cNvPr>
          <p:cNvSpPr>
            <a:spLocks noGrp="1"/>
          </p:cNvSpPr>
          <p:nvPr>
            <p:ph type="title"/>
          </p:nvPr>
        </p:nvSpPr>
        <p:spPr>
          <a:xfrm>
            <a:off x="749710" y="454742"/>
            <a:ext cx="9144000" cy="1263649"/>
          </a:xfrm>
        </p:spPr>
        <p:txBody>
          <a:bodyPr/>
          <a:lstStyle/>
          <a:p>
            <a:r>
              <a:rPr lang="en-US"/>
              <a:t>Hierarchal Clustering – Heat map</a:t>
            </a:r>
          </a:p>
        </p:txBody>
      </p:sp>
    </p:spTree>
    <p:extLst>
      <p:ext uri="{BB962C8B-B14F-4D97-AF65-F5344CB8AC3E}">
        <p14:creationId xmlns:p14="http://schemas.microsoft.com/office/powerpoint/2010/main" val="3977325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F70EC-1701-5E2F-9EAD-7718E41058C0}"/>
              </a:ext>
            </a:extLst>
          </p:cNvPr>
          <p:cNvSpPr>
            <a:spLocks noGrp="1"/>
          </p:cNvSpPr>
          <p:nvPr>
            <p:ph type="title"/>
          </p:nvPr>
        </p:nvSpPr>
        <p:spPr>
          <a:xfrm>
            <a:off x="761999" y="1022351"/>
            <a:ext cx="9144000" cy="806449"/>
          </a:xfrm>
        </p:spPr>
        <p:txBody>
          <a:bodyPr/>
          <a:lstStyle/>
          <a:p>
            <a:r>
              <a:rPr lang="en-US"/>
              <a:t>Hierarchal Clustering</a:t>
            </a:r>
          </a:p>
        </p:txBody>
      </p:sp>
      <p:pic>
        <p:nvPicPr>
          <p:cNvPr id="9" name="Content Placeholder 8" descr="A diagram of a cluster of red and blue dots&#10;&#10;Description automatically generated">
            <a:extLst>
              <a:ext uri="{FF2B5EF4-FFF2-40B4-BE49-F238E27FC236}">
                <a16:creationId xmlns:a16="http://schemas.microsoft.com/office/drawing/2014/main" id="{903EE3D5-C209-7401-777C-D62C58806F66}"/>
              </a:ext>
            </a:extLst>
          </p:cNvPr>
          <p:cNvPicPr>
            <a:picLocks noGrp="1" noChangeAspect="1"/>
          </p:cNvPicPr>
          <p:nvPr>
            <p:ph idx="1"/>
          </p:nvPr>
        </p:nvPicPr>
        <p:blipFill>
          <a:blip r:embed="rId2"/>
          <a:stretch>
            <a:fillRect/>
          </a:stretch>
        </p:blipFill>
        <p:spPr>
          <a:xfrm>
            <a:off x="761999" y="2357438"/>
            <a:ext cx="5067393" cy="3478211"/>
          </a:xfrm>
        </p:spPr>
      </p:pic>
      <p:pic>
        <p:nvPicPr>
          <p:cNvPr id="11" name="Picture 10" descr="A diagram of a cluster of red and blue dots&#10;&#10;Description automatically generated">
            <a:extLst>
              <a:ext uri="{FF2B5EF4-FFF2-40B4-BE49-F238E27FC236}">
                <a16:creationId xmlns:a16="http://schemas.microsoft.com/office/drawing/2014/main" id="{F0C9E6CB-B3FC-90C6-28C3-74062F0E20E2}"/>
              </a:ext>
            </a:extLst>
          </p:cNvPr>
          <p:cNvPicPr>
            <a:picLocks noChangeAspect="1"/>
          </p:cNvPicPr>
          <p:nvPr/>
        </p:nvPicPr>
        <p:blipFill>
          <a:blip r:embed="rId3"/>
          <a:stretch>
            <a:fillRect/>
          </a:stretch>
        </p:blipFill>
        <p:spPr>
          <a:xfrm>
            <a:off x="6096001" y="2436274"/>
            <a:ext cx="4948238" cy="3399375"/>
          </a:xfrm>
          <a:prstGeom prst="rect">
            <a:avLst/>
          </a:prstGeom>
        </p:spPr>
      </p:pic>
    </p:spTree>
    <p:extLst>
      <p:ext uri="{BB962C8B-B14F-4D97-AF65-F5344CB8AC3E}">
        <p14:creationId xmlns:p14="http://schemas.microsoft.com/office/powerpoint/2010/main" val="807290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92B21-B661-E032-FA62-E94C0D7A3CEF}"/>
              </a:ext>
            </a:extLst>
          </p:cNvPr>
          <p:cNvSpPr>
            <a:spLocks noGrp="1"/>
          </p:cNvSpPr>
          <p:nvPr>
            <p:ph type="title"/>
          </p:nvPr>
        </p:nvSpPr>
        <p:spPr>
          <a:xfrm>
            <a:off x="576263" y="552450"/>
            <a:ext cx="9144000" cy="1263649"/>
          </a:xfrm>
        </p:spPr>
        <p:txBody>
          <a:bodyPr/>
          <a:lstStyle/>
          <a:p>
            <a:r>
              <a:rPr lang="en-US"/>
              <a:t>Distance Matrix</a:t>
            </a:r>
          </a:p>
        </p:txBody>
      </p:sp>
      <p:pic>
        <p:nvPicPr>
          <p:cNvPr id="5" name="Content Placeholder 4" descr="A screenshot of a computer&#10;&#10;Description automatically generated">
            <a:extLst>
              <a:ext uri="{FF2B5EF4-FFF2-40B4-BE49-F238E27FC236}">
                <a16:creationId xmlns:a16="http://schemas.microsoft.com/office/drawing/2014/main" id="{24633A94-0A0F-1E50-3F0F-46AB5A3F867E}"/>
              </a:ext>
            </a:extLst>
          </p:cNvPr>
          <p:cNvPicPr>
            <a:picLocks noGrp="1" noChangeAspect="1"/>
          </p:cNvPicPr>
          <p:nvPr>
            <p:ph idx="1"/>
          </p:nvPr>
        </p:nvPicPr>
        <p:blipFill>
          <a:blip r:embed="rId2"/>
          <a:stretch>
            <a:fillRect/>
          </a:stretch>
        </p:blipFill>
        <p:spPr>
          <a:xfrm>
            <a:off x="889000" y="3429000"/>
            <a:ext cx="8851900" cy="1943100"/>
          </a:xfrm>
        </p:spPr>
      </p:pic>
    </p:spTree>
    <p:extLst>
      <p:ext uri="{BB962C8B-B14F-4D97-AF65-F5344CB8AC3E}">
        <p14:creationId xmlns:p14="http://schemas.microsoft.com/office/powerpoint/2010/main" val="3524316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0BF1C3-91C9-9DC3-C589-D0EF529D4F35}"/>
              </a:ext>
            </a:extLst>
          </p:cNvPr>
          <p:cNvSpPr>
            <a:spLocks noGrp="1"/>
          </p:cNvSpPr>
          <p:nvPr>
            <p:ph type="title"/>
          </p:nvPr>
        </p:nvSpPr>
        <p:spPr>
          <a:xfrm>
            <a:off x="4733926" y="-50028"/>
            <a:ext cx="6095999" cy="1624055"/>
          </a:xfrm>
        </p:spPr>
        <p:txBody>
          <a:bodyPr anchor="b">
            <a:normAutofit/>
          </a:bodyPr>
          <a:lstStyle/>
          <a:p>
            <a:r>
              <a:rPr lang="en-US"/>
              <a:t>Motivation </a:t>
            </a:r>
          </a:p>
        </p:txBody>
      </p:sp>
      <p:pic>
        <p:nvPicPr>
          <p:cNvPr id="5" name="Picture 4" descr="A basketball dropping into a basketball hoop">
            <a:extLst>
              <a:ext uri="{FF2B5EF4-FFF2-40B4-BE49-F238E27FC236}">
                <a16:creationId xmlns:a16="http://schemas.microsoft.com/office/drawing/2014/main" id="{70BCFC20-73A9-F9EA-1657-7C991B22E998}"/>
              </a:ext>
            </a:extLst>
          </p:cNvPr>
          <p:cNvPicPr>
            <a:picLocks noChangeAspect="1"/>
          </p:cNvPicPr>
          <p:nvPr/>
        </p:nvPicPr>
        <p:blipFill rotWithShape="1">
          <a:blip r:embed="rId2"/>
          <a:srcRect l="55501" r="-1" b="-1"/>
          <a:stretch/>
        </p:blipFill>
        <p:spPr>
          <a:xfrm>
            <a:off x="20" y="10"/>
            <a:ext cx="4571982" cy="6857992"/>
          </a:xfrm>
          <a:custGeom>
            <a:avLst/>
            <a:gdLst/>
            <a:ahLst/>
            <a:cxnLst/>
            <a:rect l="l" t="t" r="r" b="b"/>
            <a:pathLst>
              <a:path w="4572002" h="6858002">
                <a:moveTo>
                  <a:pt x="4295315" y="6438981"/>
                </a:moveTo>
                <a:lnTo>
                  <a:pt x="4275384" y="6463840"/>
                </a:lnTo>
                <a:lnTo>
                  <a:pt x="4275382" y="6463849"/>
                </a:lnTo>
                <a:lnTo>
                  <a:pt x="4261587" y="6513012"/>
                </a:lnTo>
                <a:lnTo>
                  <a:pt x="4242781" y="6546194"/>
                </a:lnTo>
                <a:lnTo>
                  <a:pt x="4242781" y="6546195"/>
                </a:lnTo>
                <a:lnTo>
                  <a:pt x="4259119" y="6521804"/>
                </a:lnTo>
                <a:lnTo>
                  <a:pt x="4261587"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1"/>
                  <a:pt x="4093355" y="3574408"/>
                </a:cubicBezTo>
                <a:lnTo>
                  <a:pt x="4093356"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6"/>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5"/>
                </a:cubicBezTo>
                <a:lnTo>
                  <a:pt x="4158155" y="4933805"/>
                </a:lnTo>
                <a:lnTo>
                  <a:pt x="4158155" y="4933806"/>
                </a:lnTo>
                <a:cubicBezTo>
                  <a:pt x="4160163" y="4953853"/>
                  <a:pt x="4171415" y="4969748"/>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9"/>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1"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314" y="6364769"/>
                </a:lnTo>
                <a:lnTo>
                  <a:pt x="4380007" y="6387910"/>
                </a:lnTo>
                <a:lnTo>
                  <a:pt x="4377352" y="6393385"/>
                </a:lnTo>
                <a:lnTo>
                  <a:pt x="4370589" y="6407332"/>
                </a:lnTo>
                <a:lnTo>
                  <a:pt x="4370589" y="6407333"/>
                </a:lnTo>
                <a:lnTo>
                  <a:pt x="4377352" y="6393385"/>
                </a:lnTo>
                <a:lnTo>
                  <a:pt x="4380008" y="6387910"/>
                </a:lnTo>
                <a:lnTo>
                  <a:pt x="4381314" y="6364769"/>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9"/>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5"/>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6"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2"/>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5"/>
                  <a:pt x="4125838" y="2518264"/>
                </a:cubicBezTo>
                <a:cubicBezTo>
                  <a:pt x="4123171" y="2527790"/>
                  <a:pt x="4122027" y="2536458"/>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7"/>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2" y="2463019"/>
                </a:cubicBezTo>
                <a:lnTo>
                  <a:pt x="4134481" y="2463018"/>
                </a:lnTo>
                <a:lnTo>
                  <a:pt x="4134482" y="2463018"/>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8"/>
                </a:lnTo>
                <a:lnTo>
                  <a:pt x="3785402" y="228944"/>
                </a:lnTo>
                <a:lnTo>
                  <a:pt x="3785402" y="228949"/>
                </a:lnTo>
                <a:lnTo>
                  <a:pt x="3785402" y="228948"/>
                </a:lnTo>
                <a:lnTo>
                  <a:pt x="3785402" y="228944"/>
                </a:lnTo>
                <a:lnTo>
                  <a:pt x="3780943" y="177271"/>
                </a:lnTo>
                <a:lnTo>
                  <a:pt x="3777129" y="153388"/>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2"/>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5"/>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a:effectLst>
            <a:outerShdw blurRad="381000" dist="152400" algn="l" rotWithShape="0">
              <a:prstClr val="black">
                <a:alpha val="10000"/>
              </a:prstClr>
            </a:outerShdw>
          </a:effectLst>
        </p:spPr>
      </p:pic>
      <p:sp>
        <p:nvSpPr>
          <p:cNvPr id="11" name="Freeform: Shape 10">
            <a:extLst>
              <a:ext uri="{FF2B5EF4-FFF2-40B4-BE49-F238E27FC236}">
                <a16:creationId xmlns:a16="http://schemas.microsoft.com/office/drawing/2014/main" id="{340822D1-9EEA-4ECF-9360-D9AF87950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C292A62-7F34-4E30-BE04-48164A1D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5" name="Content Placeholder 2">
            <a:extLst>
              <a:ext uri="{FF2B5EF4-FFF2-40B4-BE49-F238E27FC236}">
                <a16:creationId xmlns:a16="http://schemas.microsoft.com/office/drawing/2014/main" id="{C819866A-E0E9-9B67-B984-21BC69B13B31}"/>
              </a:ext>
            </a:extLst>
          </p:cNvPr>
          <p:cNvGraphicFramePr>
            <a:graphicFrameLocks noGrp="1"/>
          </p:cNvGraphicFramePr>
          <p:nvPr>
            <p:ph idx="1"/>
            <p:extLst>
              <p:ext uri="{D42A27DB-BD31-4B8C-83A1-F6EECF244321}">
                <p14:modId xmlns:p14="http://schemas.microsoft.com/office/powerpoint/2010/main" val="1743447326"/>
              </p:ext>
            </p:extLst>
          </p:nvPr>
        </p:nvGraphicFramePr>
        <p:xfrm>
          <a:off x="4732937" y="1904999"/>
          <a:ext cx="7217433" cy="431320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85432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BE71C-06A1-2DCB-BD5D-73937627872E}"/>
              </a:ext>
            </a:extLst>
          </p:cNvPr>
          <p:cNvSpPr>
            <a:spLocks noGrp="1"/>
          </p:cNvSpPr>
          <p:nvPr>
            <p:ph type="title"/>
          </p:nvPr>
        </p:nvSpPr>
        <p:spPr>
          <a:xfrm>
            <a:off x="762000" y="774290"/>
            <a:ext cx="9144000" cy="1263649"/>
          </a:xfrm>
        </p:spPr>
        <p:txBody>
          <a:bodyPr/>
          <a:lstStyle/>
          <a:p>
            <a:r>
              <a:rPr lang="en-US"/>
              <a:t>Elbow and Silhouette Analysis</a:t>
            </a:r>
          </a:p>
        </p:txBody>
      </p:sp>
      <p:pic>
        <p:nvPicPr>
          <p:cNvPr id="7" name="Content Placeholder 6" descr="A graph of a line graph&#10;&#10;Description automatically generated with medium confidence">
            <a:extLst>
              <a:ext uri="{FF2B5EF4-FFF2-40B4-BE49-F238E27FC236}">
                <a16:creationId xmlns:a16="http://schemas.microsoft.com/office/drawing/2014/main" id="{1D6009C9-5601-67F3-AE9A-9CAB7E77C444}"/>
              </a:ext>
            </a:extLst>
          </p:cNvPr>
          <p:cNvPicPr>
            <a:picLocks noGrp="1" noChangeAspect="1"/>
          </p:cNvPicPr>
          <p:nvPr>
            <p:ph idx="1"/>
          </p:nvPr>
        </p:nvPicPr>
        <p:blipFill>
          <a:blip r:embed="rId2"/>
          <a:stretch>
            <a:fillRect/>
          </a:stretch>
        </p:blipFill>
        <p:spPr>
          <a:xfrm>
            <a:off x="215900" y="2182811"/>
            <a:ext cx="5427663" cy="4091532"/>
          </a:xfrm>
        </p:spPr>
      </p:pic>
      <p:pic>
        <p:nvPicPr>
          <p:cNvPr id="9" name="Picture 8" descr="A graph with a line graph&#10;&#10;Description automatically generated">
            <a:extLst>
              <a:ext uri="{FF2B5EF4-FFF2-40B4-BE49-F238E27FC236}">
                <a16:creationId xmlns:a16="http://schemas.microsoft.com/office/drawing/2014/main" id="{FDC92696-0509-1ABC-51E9-C662A4EE0AB8}"/>
              </a:ext>
            </a:extLst>
          </p:cNvPr>
          <p:cNvPicPr>
            <a:picLocks noChangeAspect="1"/>
          </p:cNvPicPr>
          <p:nvPr/>
        </p:nvPicPr>
        <p:blipFill>
          <a:blip r:embed="rId3"/>
          <a:stretch>
            <a:fillRect/>
          </a:stretch>
        </p:blipFill>
        <p:spPr>
          <a:xfrm>
            <a:off x="7137399" y="2101849"/>
            <a:ext cx="4736903" cy="3994151"/>
          </a:xfrm>
          <a:prstGeom prst="rect">
            <a:avLst/>
          </a:prstGeom>
        </p:spPr>
      </p:pic>
    </p:spTree>
    <p:extLst>
      <p:ext uri="{BB962C8B-B14F-4D97-AF65-F5344CB8AC3E}">
        <p14:creationId xmlns:p14="http://schemas.microsoft.com/office/powerpoint/2010/main" val="1472927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1482F-F5F8-20B4-1FBF-D7D7D3DE40BE}"/>
              </a:ext>
            </a:extLst>
          </p:cNvPr>
          <p:cNvSpPr>
            <a:spLocks noGrp="1"/>
          </p:cNvSpPr>
          <p:nvPr>
            <p:ph type="title"/>
          </p:nvPr>
        </p:nvSpPr>
        <p:spPr>
          <a:xfrm>
            <a:off x="561975" y="762000"/>
            <a:ext cx="9144000" cy="1263649"/>
          </a:xfrm>
        </p:spPr>
        <p:txBody>
          <a:bodyPr/>
          <a:lstStyle/>
          <a:p>
            <a:r>
              <a:rPr lang="en-US"/>
              <a:t>K-NN Clustering</a:t>
            </a:r>
          </a:p>
        </p:txBody>
      </p:sp>
      <p:pic>
        <p:nvPicPr>
          <p:cNvPr id="5" name="Content Placeholder 4" descr="A graph showing a red and blue diagram&#10;&#10;Description automatically generated">
            <a:extLst>
              <a:ext uri="{FF2B5EF4-FFF2-40B4-BE49-F238E27FC236}">
                <a16:creationId xmlns:a16="http://schemas.microsoft.com/office/drawing/2014/main" id="{2DEBC1B8-A8C2-4345-A50D-7D8D02B678DF}"/>
              </a:ext>
            </a:extLst>
          </p:cNvPr>
          <p:cNvPicPr>
            <a:picLocks noGrp="1" noChangeAspect="1"/>
          </p:cNvPicPr>
          <p:nvPr>
            <p:ph idx="1"/>
          </p:nvPr>
        </p:nvPicPr>
        <p:blipFill>
          <a:blip r:embed="rId2"/>
          <a:stretch>
            <a:fillRect/>
          </a:stretch>
        </p:blipFill>
        <p:spPr>
          <a:xfrm>
            <a:off x="666751" y="2457450"/>
            <a:ext cx="5429249" cy="3638550"/>
          </a:xfrm>
        </p:spPr>
      </p:pic>
      <p:pic>
        <p:nvPicPr>
          <p:cNvPr id="7" name="Picture 6" descr="A graph with a line and a line&#10;&#10;Description automatically generated">
            <a:extLst>
              <a:ext uri="{FF2B5EF4-FFF2-40B4-BE49-F238E27FC236}">
                <a16:creationId xmlns:a16="http://schemas.microsoft.com/office/drawing/2014/main" id="{FC092783-03CF-FA97-618E-19B85E6B8AE5}"/>
              </a:ext>
            </a:extLst>
          </p:cNvPr>
          <p:cNvPicPr>
            <a:picLocks noChangeAspect="1"/>
          </p:cNvPicPr>
          <p:nvPr/>
        </p:nvPicPr>
        <p:blipFill>
          <a:blip r:embed="rId3"/>
          <a:stretch>
            <a:fillRect/>
          </a:stretch>
        </p:blipFill>
        <p:spPr>
          <a:xfrm>
            <a:off x="6528681" y="2371417"/>
            <a:ext cx="5103686" cy="3724583"/>
          </a:xfrm>
          <a:prstGeom prst="rect">
            <a:avLst/>
          </a:prstGeom>
        </p:spPr>
      </p:pic>
    </p:spTree>
    <p:extLst>
      <p:ext uri="{BB962C8B-B14F-4D97-AF65-F5344CB8AC3E}">
        <p14:creationId xmlns:p14="http://schemas.microsoft.com/office/powerpoint/2010/main" val="817897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94954-1D97-FA33-2A4E-6897B399955D}"/>
              </a:ext>
            </a:extLst>
          </p:cNvPr>
          <p:cNvSpPr>
            <a:spLocks noGrp="1"/>
          </p:cNvSpPr>
          <p:nvPr>
            <p:ph type="title"/>
          </p:nvPr>
        </p:nvSpPr>
        <p:spPr>
          <a:xfrm>
            <a:off x="762000" y="786984"/>
            <a:ext cx="9144000" cy="1263649"/>
          </a:xfrm>
        </p:spPr>
        <p:txBody>
          <a:bodyPr/>
          <a:lstStyle/>
          <a:p>
            <a:r>
              <a:rPr lang="en-US"/>
              <a:t>K-NN distance Matrix</a:t>
            </a:r>
          </a:p>
        </p:txBody>
      </p:sp>
      <p:pic>
        <p:nvPicPr>
          <p:cNvPr id="5" name="Content Placeholder 4" descr="A number on a white background&#10;&#10;Description automatically generated">
            <a:extLst>
              <a:ext uri="{FF2B5EF4-FFF2-40B4-BE49-F238E27FC236}">
                <a16:creationId xmlns:a16="http://schemas.microsoft.com/office/drawing/2014/main" id="{0524BAB7-A339-AEF6-72EA-B1429025DCD2}"/>
              </a:ext>
            </a:extLst>
          </p:cNvPr>
          <p:cNvPicPr>
            <a:picLocks noGrp="1" noChangeAspect="1"/>
          </p:cNvPicPr>
          <p:nvPr>
            <p:ph idx="1"/>
          </p:nvPr>
        </p:nvPicPr>
        <p:blipFill>
          <a:blip r:embed="rId2"/>
          <a:stretch>
            <a:fillRect/>
          </a:stretch>
        </p:blipFill>
        <p:spPr>
          <a:xfrm>
            <a:off x="2368446" y="2563945"/>
            <a:ext cx="5302354" cy="2394611"/>
          </a:xfrm>
        </p:spPr>
      </p:pic>
    </p:spTree>
    <p:extLst>
      <p:ext uri="{BB962C8B-B14F-4D97-AF65-F5344CB8AC3E}">
        <p14:creationId xmlns:p14="http://schemas.microsoft.com/office/powerpoint/2010/main" val="48928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746284-11F3-D159-5BAB-F22DED36B920}"/>
              </a:ext>
            </a:extLst>
          </p:cNvPr>
          <p:cNvSpPr>
            <a:spLocks noGrp="1"/>
          </p:cNvSpPr>
          <p:nvPr>
            <p:ph type="title"/>
          </p:nvPr>
        </p:nvSpPr>
        <p:spPr>
          <a:xfrm>
            <a:off x="762000" y="1062039"/>
            <a:ext cx="2952750" cy="2817438"/>
          </a:xfrm>
        </p:spPr>
        <p:txBody>
          <a:bodyPr vert="horz" lIns="91440" tIns="45720" rIns="91440" bIns="45720" rtlCol="0" anchor="b" anchorCtr="0">
            <a:normAutofit/>
          </a:bodyPr>
          <a:lstStyle/>
          <a:p>
            <a:r>
              <a:rPr lang="en-US" sz="5400"/>
              <a:t>Text Mining</a:t>
            </a:r>
          </a:p>
        </p:txBody>
      </p:sp>
      <p:pic>
        <p:nvPicPr>
          <p:cNvPr id="5" name="Picture 4" descr="Data concept">
            <a:extLst>
              <a:ext uri="{FF2B5EF4-FFF2-40B4-BE49-F238E27FC236}">
                <a16:creationId xmlns:a16="http://schemas.microsoft.com/office/drawing/2014/main" id="{9B22A854-F7AE-67C8-CB90-6F2E906878BA}"/>
              </a:ext>
            </a:extLst>
          </p:cNvPr>
          <p:cNvPicPr>
            <a:picLocks noChangeAspect="1"/>
          </p:cNvPicPr>
          <p:nvPr/>
        </p:nvPicPr>
        <p:blipFill rotWithShape="1">
          <a:blip r:embed="rId2"/>
          <a:srcRect r="12954"/>
          <a:stretch/>
        </p:blipFill>
        <p:spPr>
          <a:xfrm>
            <a:off x="4232496" y="10"/>
            <a:ext cx="7959505" cy="6857992"/>
          </a:xfrm>
          <a:custGeom>
            <a:avLst/>
            <a:gdLst/>
            <a:ahLst/>
            <a:cxnLst/>
            <a:rect l="l" t="t" r="r" b="b"/>
            <a:pathLst>
              <a:path w="7959505" h="6858002">
                <a:moveTo>
                  <a:pt x="311551" y="6702976"/>
                </a:moveTo>
                <a:lnTo>
                  <a:pt x="297715" y="6742552"/>
                </a:lnTo>
                <a:cubicBezTo>
                  <a:pt x="283999" y="6764841"/>
                  <a:pt x="278713" y="6788417"/>
                  <a:pt x="278237" y="6812063"/>
                </a:cubicBezTo>
                <a:lnTo>
                  <a:pt x="278237" y="6812064"/>
                </a:lnTo>
                <a:lnTo>
                  <a:pt x="283011" y="6776800"/>
                </a:lnTo>
                <a:cubicBezTo>
                  <a:pt x="286107" y="6765164"/>
                  <a:pt x="290857" y="6753698"/>
                  <a:pt x="297715" y="6742553"/>
                </a:cubicBezTo>
                <a:cubicBezTo>
                  <a:pt x="306003" y="6729219"/>
                  <a:pt x="311147" y="6716169"/>
                  <a:pt x="311551" y="6702977"/>
                </a:cubicBezTo>
                <a:close/>
                <a:moveTo>
                  <a:pt x="328959" y="6564620"/>
                </a:moveTo>
                <a:lnTo>
                  <a:pt x="306480" y="6588625"/>
                </a:lnTo>
                <a:cubicBezTo>
                  <a:pt x="298003" y="6597578"/>
                  <a:pt x="291954" y="6611342"/>
                  <a:pt x="289858" y="6625224"/>
                </a:cubicBezTo>
                <a:lnTo>
                  <a:pt x="289858" y="6625225"/>
                </a:lnTo>
                <a:lnTo>
                  <a:pt x="289870" y="6645552"/>
                </a:lnTo>
                <a:lnTo>
                  <a:pt x="296953" y="6662541"/>
                </a:lnTo>
                <a:lnTo>
                  <a:pt x="296953" y="6662542"/>
                </a:lnTo>
                <a:lnTo>
                  <a:pt x="308405" y="6683027"/>
                </a:lnTo>
                <a:cubicBezTo>
                  <a:pt x="306038" y="6676305"/>
                  <a:pt x="302287" y="6669495"/>
                  <a:pt x="296953" y="6662541"/>
                </a:cubicBezTo>
                <a:lnTo>
                  <a:pt x="289858" y="6625225"/>
                </a:lnTo>
                <a:lnTo>
                  <a:pt x="306480" y="6588626"/>
                </a:lnTo>
                <a:cubicBezTo>
                  <a:pt x="312576" y="6582147"/>
                  <a:pt x="318672" y="6575479"/>
                  <a:pt x="328959" y="6564621"/>
                </a:cubicBezTo>
                <a:close/>
                <a:moveTo>
                  <a:pt x="248638" y="6438981"/>
                </a:moveTo>
                <a:cubicBezTo>
                  <a:pt x="258140" y="6444077"/>
                  <a:pt x="265617" y="6451650"/>
                  <a:pt x="268569" y="6463841"/>
                </a:cubicBezTo>
                <a:lnTo>
                  <a:pt x="268572" y="6463849"/>
                </a:lnTo>
                <a:lnTo>
                  <a:pt x="279556" y="6508052"/>
                </a:lnTo>
                <a:lnTo>
                  <a:pt x="282367" y="6513012"/>
                </a:lnTo>
                <a:lnTo>
                  <a:pt x="284834" y="6521804"/>
                </a:lnTo>
                <a:lnTo>
                  <a:pt x="301172" y="6546195"/>
                </a:lnTo>
                <a:lnTo>
                  <a:pt x="301172" y="6546194"/>
                </a:lnTo>
                <a:lnTo>
                  <a:pt x="282367" y="6513012"/>
                </a:lnTo>
                <a:lnTo>
                  <a:pt x="268572" y="6463849"/>
                </a:lnTo>
                <a:lnTo>
                  <a:pt x="268569" y="6463840"/>
                </a:lnTo>
                <a:close/>
                <a:moveTo>
                  <a:pt x="166047" y="6392243"/>
                </a:moveTo>
                <a:lnTo>
                  <a:pt x="173364" y="6407333"/>
                </a:lnTo>
                <a:lnTo>
                  <a:pt x="173364" y="6407332"/>
                </a:lnTo>
                <a:close/>
                <a:moveTo>
                  <a:pt x="401733" y="4221391"/>
                </a:moveTo>
                <a:lnTo>
                  <a:pt x="396017" y="4253014"/>
                </a:lnTo>
                <a:cubicBezTo>
                  <a:pt x="383824" y="4277401"/>
                  <a:pt x="368204" y="4300070"/>
                  <a:pt x="356201" y="4324645"/>
                </a:cubicBezTo>
                <a:cubicBezTo>
                  <a:pt x="350487" y="4336457"/>
                  <a:pt x="347439" y="4350554"/>
                  <a:pt x="347247" y="4363890"/>
                </a:cubicBezTo>
                <a:lnTo>
                  <a:pt x="347247" y="4363891"/>
                </a:lnTo>
                <a:cubicBezTo>
                  <a:pt x="346295" y="4403326"/>
                  <a:pt x="346295" y="4442762"/>
                  <a:pt x="348009" y="4482005"/>
                </a:cubicBezTo>
                <a:cubicBezTo>
                  <a:pt x="350677" y="4546777"/>
                  <a:pt x="351249" y="4612501"/>
                  <a:pt x="408019" y="4659175"/>
                </a:cubicBezTo>
                <a:cubicBezTo>
                  <a:pt x="412591" y="4662987"/>
                  <a:pt x="415259" y="4671177"/>
                  <a:pt x="416021" y="4677656"/>
                </a:cubicBezTo>
                <a:cubicBezTo>
                  <a:pt x="419640" y="4707565"/>
                  <a:pt x="420022" y="4738236"/>
                  <a:pt x="425928" y="4767765"/>
                </a:cubicBezTo>
                <a:lnTo>
                  <a:pt x="427237" y="4800483"/>
                </a:lnTo>
                <a:lnTo>
                  <a:pt x="412401" y="4828916"/>
                </a:lnTo>
                <a:cubicBezTo>
                  <a:pt x="404114" y="4837703"/>
                  <a:pt x="397113" y="4847214"/>
                  <a:pt x="391971" y="4857317"/>
                </a:cubicBezTo>
                <a:lnTo>
                  <a:pt x="390221" y="4863342"/>
                </a:lnTo>
                <a:lnTo>
                  <a:pt x="387469" y="4867614"/>
                </a:lnTo>
                <a:lnTo>
                  <a:pt x="382691" y="4889275"/>
                </a:lnTo>
                <a:lnTo>
                  <a:pt x="382691" y="4889276"/>
                </a:lnTo>
                <a:cubicBezTo>
                  <a:pt x="382122" y="4896714"/>
                  <a:pt x="382634" y="4904358"/>
                  <a:pt x="384396" y="4912169"/>
                </a:cubicBezTo>
                <a:lnTo>
                  <a:pt x="385799" y="4933805"/>
                </a:lnTo>
                <a:lnTo>
                  <a:pt x="378247" y="4957453"/>
                </a:lnTo>
                <a:lnTo>
                  <a:pt x="360964" y="4987037"/>
                </a:lnTo>
                <a:cubicBezTo>
                  <a:pt x="349725" y="5003801"/>
                  <a:pt x="335627" y="5022852"/>
                  <a:pt x="334485" y="5041521"/>
                </a:cubicBezTo>
                <a:cubicBezTo>
                  <a:pt x="333556" y="5057381"/>
                  <a:pt x="327457" y="5072411"/>
                  <a:pt x="321371" y="5087423"/>
                </a:cubicBezTo>
                <a:lnTo>
                  <a:pt x="321364" y="5087450"/>
                </a:lnTo>
                <a:lnTo>
                  <a:pt x="315482" y="5102461"/>
                </a:lnTo>
                <a:lnTo>
                  <a:pt x="308338" y="5133220"/>
                </a:lnTo>
                <a:lnTo>
                  <a:pt x="308337" y="5133224"/>
                </a:lnTo>
                <a:lnTo>
                  <a:pt x="308337" y="5133225"/>
                </a:lnTo>
                <a:lnTo>
                  <a:pt x="315052" y="5166114"/>
                </a:lnTo>
                <a:lnTo>
                  <a:pt x="314362" y="5172090"/>
                </a:lnTo>
                <a:cubicBezTo>
                  <a:pt x="313481" y="5174400"/>
                  <a:pt x="312290" y="5176876"/>
                  <a:pt x="311814" y="5179067"/>
                </a:cubicBezTo>
                <a:lnTo>
                  <a:pt x="311814" y="5179068"/>
                </a:lnTo>
                <a:cubicBezTo>
                  <a:pt x="304574" y="5214122"/>
                  <a:pt x="311624" y="5247079"/>
                  <a:pt x="335437" y="5272797"/>
                </a:cubicBezTo>
                <a:lnTo>
                  <a:pt x="335441" y="5272804"/>
                </a:lnTo>
                <a:lnTo>
                  <a:pt x="356854" y="5308181"/>
                </a:lnTo>
                <a:lnTo>
                  <a:pt x="359935" y="5317389"/>
                </a:lnTo>
                <a:lnTo>
                  <a:pt x="364317" y="5355014"/>
                </a:lnTo>
                <a:lnTo>
                  <a:pt x="359440" y="5385384"/>
                </a:lnTo>
                <a:cubicBezTo>
                  <a:pt x="356201" y="5398721"/>
                  <a:pt x="353915" y="5412057"/>
                  <a:pt x="351249" y="5425582"/>
                </a:cubicBezTo>
                <a:cubicBezTo>
                  <a:pt x="347439" y="5443870"/>
                  <a:pt x="343437" y="5462351"/>
                  <a:pt x="339627" y="5480637"/>
                </a:cubicBezTo>
                <a:cubicBezTo>
                  <a:pt x="337722" y="5489497"/>
                  <a:pt x="335151" y="5498832"/>
                  <a:pt x="335103" y="5507667"/>
                </a:cubicBezTo>
                <a:lnTo>
                  <a:pt x="335103" y="5507668"/>
                </a:lnTo>
                <a:lnTo>
                  <a:pt x="337324" y="5520422"/>
                </a:lnTo>
                <a:lnTo>
                  <a:pt x="345722" y="5531692"/>
                </a:lnTo>
                <a:lnTo>
                  <a:pt x="345723" y="5531694"/>
                </a:lnTo>
                <a:lnTo>
                  <a:pt x="355869" y="5547578"/>
                </a:lnTo>
                <a:lnTo>
                  <a:pt x="346295" y="5562746"/>
                </a:lnTo>
                <a:cubicBezTo>
                  <a:pt x="303622" y="5600467"/>
                  <a:pt x="276951" y="5646189"/>
                  <a:pt x="275047" y="5704483"/>
                </a:cubicBezTo>
                <a:cubicBezTo>
                  <a:pt x="274665" y="5716485"/>
                  <a:pt x="271999" y="5728678"/>
                  <a:pt x="269141" y="5740488"/>
                </a:cubicBezTo>
                <a:cubicBezTo>
                  <a:pt x="267426" y="5747728"/>
                  <a:pt x="265520" y="5756493"/>
                  <a:pt x="260376" y="5760873"/>
                </a:cubicBezTo>
                <a:cubicBezTo>
                  <a:pt x="221133" y="5794974"/>
                  <a:pt x="193890" y="5837457"/>
                  <a:pt x="171981" y="5883751"/>
                </a:cubicBezTo>
                <a:lnTo>
                  <a:pt x="171979" y="5883756"/>
                </a:lnTo>
                <a:lnTo>
                  <a:pt x="160957" y="5909351"/>
                </a:lnTo>
                <a:lnTo>
                  <a:pt x="154076" y="5935946"/>
                </a:lnTo>
                <a:lnTo>
                  <a:pt x="154075" y="5935949"/>
                </a:lnTo>
                <a:lnTo>
                  <a:pt x="154075" y="5935950"/>
                </a:lnTo>
                <a:cubicBezTo>
                  <a:pt x="151789" y="5954618"/>
                  <a:pt x="155599" y="5974241"/>
                  <a:pt x="157695" y="5993292"/>
                </a:cubicBezTo>
                <a:cubicBezTo>
                  <a:pt x="158837" y="6004532"/>
                  <a:pt x="158647" y="6017486"/>
                  <a:pt x="164171" y="6026441"/>
                </a:cubicBezTo>
                <a:cubicBezTo>
                  <a:pt x="181508" y="6054826"/>
                  <a:pt x="200176" y="6082259"/>
                  <a:pt x="220371" y="6108739"/>
                </a:cubicBezTo>
                <a:lnTo>
                  <a:pt x="234064" y="6133315"/>
                </a:lnTo>
                <a:lnTo>
                  <a:pt x="230364" y="6143190"/>
                </a:lnTo>
                <a:cubicBezTo>
                  <a:pt x="227813" y="6146732"/>
                  <a:pt x="223895" y="6150697"/>
                  <a:pt x="218465" y="6155602"/>
                </a:cubicBezTo>
                <a:cubicBezTo>
                  <a:pt x="196176" y="6175797"/>
                  <a:pt x="184556" y="6200944"/>
                  <a:pt x="179794" y="6228756"/>
                </a:cubicBezTo>
                <a:cubicBezTo>
                  <a:pt x="172363" y="6272764"/>
                  <a:pt x="166077" y="6317151"/>
                  <a:pt x="162457" y="6361539"/>
                </a:cubicBezTo>
                <a:lnTo>
                  <a:pt x="162457" y="6361540"/>
                </a:lnTo>
                <a:lnTo>
                  <a:pt x="179794" y="6228757"/>
                </a:lnTo>
                <a:cubicBezTo>
                  <a:pt x="184556" y="6200945"/>
                  <a:pt x="196176" y="6175798"/>
                  <a:pt x="218465" y="6155603"/>
                </a:cubicBezTo>
                <a:cubicBezTo>
                  <a:pt x="229325" y="6145793"/>
                  <a:pt x="234135" y="6139745"/>
                  <a:pt x="234064" y="6133315"/>
                </a:cubicBezTo>
                <a:lnTo>
                  <a:pt x="234064" y="6133314"/>
                </a:lnTo>
                <a:cubicBezTo>
                  <a:pt x="233993" y="6126884"/>
                  <a:pt x="229039" y="6120074"/>
                  <a:pt x="220371" y="6108738"/>
                </a:cubicBezTo>
                <a:cubicBezTo>
                  <a:pt x="200176" y="6082258"/>
                  <a:pt x="181508" y="6054825"/>
                  <a:pt x="164171" y="6026440"/>
                </a:cubicBezTo>
                <a:cubicBezTo>
                  <a:pt x="158647" y="6017485"/>
                  <a:pt x="158837" y="6004531"/>
                  <a:pt x="157695" y="5993291"/>
                </a:cubicBezTo>
                <a:cubicBezTo>
                  <a:pt x="156647" y="5983766"/>
                  <a:pt x="155171" y="5974097"/>
                  <a:pt x="154242" y="5964477"/>
                </a:cubicBezTo>
                <a:lnTo>
                  <a:pt x="154075" y="5935950"/>
                </a:lnTo>
                <a:lnTo>
                  <a:pt x="154076" y="5935946"/>
                </a:lnTo>
                <a:lnTo>
                  <a:pt x="171979" y="5883756"/>
                </a:lnTo>
                <a:lnTo>
                  <a:pt x="171981" y="5883752"/>
                </a:lnTo>
                <a:cubicBezTo>
                  <a:pt x="193890" y="5837458"/>
                  <a:pt x="221133" y="5794975"/>
                  <a:pt x="260376" y="5760874"/>
                </a:cubicBezTo>
                <a:cubicBezTo>
                  <a:pt x="265520" y="5756494"/>
                  <a:pt x="267426" y="5747729"/>
                  <a:pt x="269141" y="5740489"/>
                </a:cubicBezTo>
                <a:cubicBezTo>
                  <a:pt x="271999" y="5728679"/>
                  <a:pt x="274665" y="5716486"/>
                  <a:pt x="275047" y="5704484"/>
                </a:cubicBezTo>
                <a:cubicBezTo>
                  <a:pt x="276951" y="5646190"/>
                  <a:pt x="303622" y="5600468"/>
                  <a:pt x="346295" y="5562747"/>
                </a:cubicBezTo>
                <a:cubicBezTo>
                  <a:pt x="352392" y="5557318"/>
                  <a:pt x="355774" y="5552508"/>
                  <a:pt x="355869" y="5547579"/>
                </a:cubicBezTo>
                <a:lnTo>
                  <a:pt x="355869" y="5547578"/>
                </a:lnTo>
                <a:cubicBezTo>
                  <a:pt x="355964" y="5542649"/>
                  <a:pt x="352773" y="5537600"/>
                  <a:pt x="345723" y="5531693"/>
                </a:cubicBezTo>
                <a:lnTo>
                  <a:pt x="345722" y="5531692"/>
                </a:lnTo>
                <a:lnTo>
                  <a:pt x="335103" y="5507668"/>
                </a:lnTo>
                <a:lnTo>
                  <a:pt x="339627" y="5480638"/>
                </a:lnTo>
                <a:cubicBezTo>
                  <a:pt x="343437" y="5462352"/>
                  <a:pt x="347439" y="5443871"/>
                  <a:pt x="351249" y="5425583"/>
                </a:cubicBezTo>
                <a:cubicBezTo>
                  <a:pt x="353915" y="5412058"/>
                  <a:pt x="356201" y="5398722"/>
                  <a:pt x="359440" y="5385385"/>
                </a:cubicBezTo>
                <a:cubicBezTo>
                  <a:pt x="361965" y="5375003"/>
                  <a:pt x="363668" y="5364883"/>
                  <a:pt x="364317" y="5355015"/>
                </a:cubicBezTo>
                <a:lnTo>
                  <a:pt x="364317" y="5355014"/>
                </a:lnTo>
                <a:lnTo>
                  <a:pt x="362870" y="5326163"/>
                </a:lnTo>
                <a:lnTo>
                  <a:pt x="359935" y="5317389"/>
                </a:lnTo>
                <a:lnTo>
                  <a:pt x="359341" y="5312288"/>
                </a:lnTo>
                <a:lnTo>
                  <a:pt x="356854" y="5308181"/>
                </a:lnTo>
                <a:lnTo>
                  <a:pt x="353708" y="5298775"/>
                </a:lnTo>
                <a:lnTo>
                  <a:pt x="335441" y="5272804"/>
                </a:lnTo>
                <a:lnTo>
                  <a:pt x="335437" y="5272796"/>
                </a:lnTo>
                <a:cubicBezTo>
                  <a:pt x="323531" y="5259937"/>
                  <a:pt x="315815" y="5245269"/>
                  <a:pt x="311981" y="5229433"/>
                </a:cubicBezTo>
                <a:lnTo>
                  <a:pt x="311814" y="5179068"/>
                </a:lnTo>
                <a:lnTo>
                  <a:pt x="314362" y="5172091"/>
                </a:lnTo>
                <a:cubicBezTo>
                  <a:pt x="315243" y="5169781"/>
                  <a:pt x="315814" y="5167638"/>
                  <a:pt x="315052" y="5166114"/>
                </a:cubicBezTo>
                <a:lnTo>
                  <a:pt x="315052" y="5166113"/>
                </a:lnTo>
                <a:lnTo>
                  <a:pt x="308337" y="5133225"/>
                </a:lnTo>
                <a:lnTo>
                  <a:pt x="308338" y="5133220"/>
                </a:lnTo>
                <a:lnTo>
                  <a:pt x="321364" y="5087450"/>
                </a:lnTo>
                <a:lnTo>
                  <a:pt x="327270" y="5072376"/>
                </a:lnTo>
                <a:cubicBezTo>
                  <a:pt x="330949" y="5062300"/>
                  <a:pt x="333866" y="5052096"/>
                  <a:pt x="334485" y="5041522"/>
                </a:cubicBezTo>
                <a:cubicBezTo>
                  <a:pt x="335627" y="5022853"/>
                  <a:pt x="349725" y="5003802"/>
                  <a:pt x="360964" y="4987038"/>
                </a:cubicBezTo>
                <a:cubicBezTo>
                  <a:pt x="366751" y="4978393"/>
                  <a:pt x="372457" y="4970097"/>
                  <a:pt x="376968" y="4961456"/>
                </a:cubicBezTo>
                <a:lnTo>
                  <a:pt x="378247" y="4957453"/>
                </a:lnTo>
                <a:lnTo>
                  <a:pt x="381039" y="4952673"/>
                </a:lnTo>
                <a:lnTo>
                  <a:pt x="385799" y="4933805"/>
                </a:lnTo>
                <a:cubicBezTo>
                  <a:pt x="386468" y="4927122"/>
                  <a:pt x="386111" y="4919979"/>
                  <a:pt x="384396" y="4912168"/>
                </a:cubicBezTo>
                <a:lnTo>
                  <a:pt x="382691" y="4889275"/>
                </a:lnTo>
                <a:lnTo>
                  <a:pt x="390221" y="4863342"/>
                </a:lnTo>
                <a:lnTo>
                  <a:pt x="412401" y="4828917"/>
                </a:lnTo>
                <a:cubicBezTo>
                  <a:pt x="420784" y="4819964"/>
                  <a:pt x="425356" y="4810581"/>
                  <a:pt x="427237" y="4800484"/>
                </a:cubicBezTo>
                <a:lnTo>
                  <a:pt x="427237" y="4800483"/>
                </a:lnTo>
                <a:cubicBezTo>
                  <a:pt x="429119" y="4790386"/>
                  <a:pt x="428309" y="4779575"/>
                  <a:pt x="425928" y="4767764"/>
                </a:cubicBezTo>
                <a:cubicBezTo>
                  <a:pt x="420022" y="4738235"/>
                  <a:pt x="419640" y="4707564"/>
                  <a:pt x="416021" y="4677655"/>
                </a:cubicBezTo>
                <a:cubicBezTo>
                  <a:pt x="415259" y="4671176"/>
                  <a:pt x="412591" y="4662986"/>
                  <a:pt x="408019" y="4659174"/>
                </a:cubicBezTo>
                <a:cubicBezTo>
                  <a:pt x="351249" y="4612500"/>
                  <a:pt x="350677" y="4546776"/>
                  <a:pt x="348009" y="4482004"/>
                </a:cubicBezTo>
                <a:lnTo>
                  <a:pt x="347247" y="4363891"/>
                </a:lnTo>
                <a:lnTo>
                  <a:pt x="356201" y="4324646"/>
                </a:lnTo>
                <a:cubicBezTo>
                  <a:pt x="368204" y="4300071"/>
                  <a:pt x="383824" y="4277402"/>
                  <a:pt x="396017" y="4253015"/>
                </a:cubicBezTo>
                <a:cubicBezTo>
                  <a:pt x="400781" y="4243873"/>
                  <a:pt x="400971" y="4232061"/>
                  <a:pt x="401733" y="4221392"/>
                </a:cubicBezTo>
                <a:close/>
                <a:moveTo>
                  <a:pt x="405543" y="4165383"/>
                </a:moveTo>
                <a:cubicBezTo>
                  <a:pt x="402114" y="4173480"/>
                  <a:pt x="401543" y="4182767"/>
                  <a:pt x="401638" y="4192387"/>
                </a:cubicBezTo>
                <a:lnTo>
                  <a:pt x="401638" y="4192388"/>
                </a:lnTo>
                <a:lnTo>
                  <a:pt x="405543" y="4165384"/>
                </a:lnTo>
                <a:close/>
                <a:moveTo>
                  <a:pt x="332842" y="2836172"/>
                </a:moveTo>
                <a:lnTo>
                  <a:pt x="332842" y="2836173"/>
                </a:lnTo>
                <a:cubicBezTo>
                  <a:pt x="336914" y="2839983"/>
                  <a:pt x="340200" y="2844317"/>
                  <a:pt x="341533" y="2848794"/>
                </a:cubicBezTo>
                <a:lnTo>
                  <a:pt x="358165" y="2903546"/>
                </a:lnTo>
                <a:lnTo>
                  <a:pt x="366071" y="2947859"/>
                </a:lnTo>
                <a:lnTo>
                  <a:pt x="366072" y="2947863"/>
                </a:lnTo>
                <a:lnTo>
                  <a:pt x="362488" y="2982148"/>
                </a:lnTo>
                <a:cubicBezTo>
                  <a:pt x="354392" y="3014153"/>
                  <a:pt x="350582" y="3045777"/>
                  <a:pt x="350796" y="3077401"/>
                </a:cubicBezTo>
                <a:lnTo>
                  <a:pt x="350796" y="3077402"/>
                </a:lnTo>
                <a:cubicBezTo>
                  <a:pt x="351010" y="3109026"/>
                  <a:pt x="355249" y="3140650"/>
                  <a:pt x="363250" y="3172655"/>
                </a:cubicBezTo>
                <a:cubicBezTo>
                  <a:pt x="389159" y="3276481"/>
                  <a:pt x="416591" y="3380306"/>
                  <a:pt x="410877" y="3489468"/>
                </a:cubicBezTo>
                <a:cubicBezTo>
                  <a:pt x="409925" y="3507564"/>
                  <a:pt x="421546" y="3529091"/>
                  <a:pt x="432976" y="3544714"/>
                </a:cubicBezTo>
                <a:cubicBezTo>
                  <a:pt x="438406" y="3552191"/>
                  <a:pt x="442585" y="3557716"/>
                  <a:pt x="445520" y="3562321"/>
                </a:cubicBezTo>
                <a:lnTo>
                  <a:pt x="450598" y="3574408"/>
                </a:lnTo>
                <a:lnTo>
                  <a:pt x="448246" y="3587174"/>
                </a:lnTo>
                <a:cubicBezTo>
                  <a:pt x="446228" y="3592232"/>
                  <a:pt x="442978" y="3598435"/>
                  <a:pt x="438500" y="3606817"/>
                </a:cubicBezTo>
                <a:cubicBezTo>
                  <a:pt x="434118" y="3614819"/>
                  <a:pt x="431452" y="3624725"/>
                  <a:pt x="424974" y="3630632"/>
                </a:cubicBezTo>
                <a:cubicBezTo>
                  <a:pt x="408496" y="3645682"/>
                  <a:pt x="402257" y="3662494"/>
                  <a:pt x="400733" y="3680163"/>
                </a:cubicBezTo>
                <a:lnTo>
                  <a:pt x="400733" y="3680164"/>
                </a:lnTo>
                <a:lnTo>
                  <a:pt x="404781" y="3734838"/>
                </a:lnTo>
                <a:lnTo>
                  <a:pt x="404399" y="3754652"/>
                </a:lnTo>
                <a:cubicBezTo>
                  <a:pt x="398399" y="3767130"/>
                  <a:pt x="396447" y="3778655"/>
                  <a:pt x="398042" y="3789776"/>
                </a:cubicBezTo>
                <a:lnTo>
                  <a:pt x="398042" y="3789777"/>
                </a:lnTo>
                <a:cubicBezTo>
                  <a:pt x="399638" y="3800897"/>
                  <a:pt x="404781" y="3811614"/>
                  <a:pt x="412973" y="3822473"/>
                </a:cubicBezTo>
                <a:lnTo>
                  <a:pt x="427308" y="3852620"/>
                </a:lnTo>
                <a:lnTo>
                  <a:pt x="426528" y="3868764"/>
                </a:lnTo>
                <a:cubicBezTo>
                  <a:pt x="425070" y="3874229"/>
                  <a:pt x="422307" y="3879766"/>
                  <a:pt x="417925" y="3885338"/>
                </a:cubicBezTo>
                <a:cubicBezTo>
                  <a:pt x="398494" y="3910104"/>
                  <a:pt x="388302" y="3935727"/>
                  <a:pt x="386040" y="3962159"/>
                </a:cubicBezTo>
                <a:lnTo>
                  <a:pt x="386040" y="3962160"/>
                </a:lnTo>
                <a:cubicBezTo>
                  <a:pt x="383778" y="3988593"/>
                  <a:pt x="389446" y="4015835"/>
                  <a:pt x="401733" y="4043840"/>
                </a:cubicBezTo>
                <a:lnTo>
                  <a:pt x="416855" y="4103826"/>
                </a:lnTo>
                <a:lnTo>
                  <a:pt x="405543" y="4165382"/>
                </a:lnTo>
                <a:lnTo>
                  <a:pt x="414887" y="4134256"/>
                </a:lnTo>
                <a:lnTo>
                  <a:pt x="416855" y="4103826"/>
                </a:lnTo>
                <a:lnTo>
                  <a:pt x="416855" y="4103825"/>
                </a:lnTo>
                <a:cubicBezTo>
                  <a:pt x="415879" y="4083702"/>
                  <a:pt x="410497" y="4063842"/>
                  <a:pt x="401733" y="4043839"/>
                </a:cubicBezTo>
                <a:cubicBezTo>
                  <a:pt x="395590" y="4029837"/>
                  <a:pt x="391101" y="4016025"/>
                  <a:pt x="388431" y="4002410"/>
                </a:cubicBezTo>
                <a:lnTo>
                  <a:pt x="386040" y="3962160"/>
                </a:lnTo>
                <a:lnTo>
                  <a:pt x="395544" y="3923125"/>
                </a:lnTo>
                <a:cubicBezTo>
                  <a:pt x="400804" y="3910319"/>
                  <a:pt x="408210" y="3897722"/>
                  <a:pt x="417925" y="3885339"/>
                </a:cubicBezTo>
                <a:cubicBezTo>
                  <a:pt x="426689" y="3874195"/>
                  <a:pt x="428975" y="3863193"/>
                  <a:pt x="427308" y="3852620"/>
                </a:cubicBezTo>
                <a:lnTo>
                  <a:pt x="427308" y="3852619"/>
                </a:lnTo>
                <a:cubicBezTo>
                  <a:pt x="425642" y="3842046"/>
                  <a:pt x="420022" y="3831902"/>
                  <a:pt x="412973" y="3822472"/>
                </a:cubicBezTo>
                <a:lnTo>
                  <a:pt x="398042" y="3789776"/>
                </a:lnTo>
                <a:lnTo>
                  <a:pt x="404399" y="3754653"/>
                </a:lnTo>
                <a:cubicBezTo>
                  <a:pt x="407067" y="3749126"/>
                  <a:pt x="405733" y="3741316"/>
                  <a:pt x="404781" y="3734838"/>
                </a:cubicBezTo>
                <a:lnTo>
                  <a:pt x="404781" y="3734837"/>
                </a:lnTo>
                <a:lnTo>
                  <a:pt x="400733" y="3680164"/>
                </a:lnTo>
                <a:lnTo>
                  <a:pt x="407246" y="3654416"/>
                </a:lnTo>
                <a:cubicBezTo>
                  <a:pt x="411056" y="3646123"/>
                  <a:pt x="416735" y="3638158"/>
                  <a:pt x="424974" y="3630633"/>
                </a:cubicBezTo>
                <a:cubicBezTo>
                  <a:pt x="431452" y="3624726"/>
                  <a:pt x="434118" y="3614820"/>
                  <a:pt x="438500" y="3606818"/>
                </a:cubicBezTo>
                <a:cubicBezTo>
                  <a:pt x="447455" y="3590054"/>
                  <a:pt x="451503" y="3582005"/>
                  <a:pt x="450598" y="3574409"/>
                </a:cubicBezTo>
                <a:lnTo>
                  <a:pt x="450598" y="3574408"/>
                </a:lnTo>
                <a:cubicBezTo>
                  <a:pt x="449693" y="3566811"/>
                  <a:pt x="443835" y="3559668"/>
                  <a:pt x="432976" y="3544713"/>
                </a:cubicBezTo>
                <a:cubicBezTo>
                  <a:pt x="421546" y="3529090"/>
                  <a:pt x="409925" y="3507563"/>
                  <a:pt x="410877" y="3489467"/>
                </a:cubicBezTo>
                <a:cubicBezTo>
                  <a:pt x="416591" y="3380305"/>
                  <a:pt x="389159" y="3276480"/>
                  <a:pt x="363250" y="3172654"/>
                </a:cubicBezTo>
                <a:lnTo>
                  <a:pt x="350796" y="3077402"/>
                </a:lnTo>
                <a:lnTo>
                  <a:pt x="362488" y="2982149"/>
                </a:lnTo>
                <a:cubicBezTo>
                  <a:pt x="365441" y="2970576"/>
                  <a:pt x="366442" y="2959157"/>
                  <a:pt x="366072" y="2947863"/>
                </a:cubicBezTo>
                <a:lnTo>
                  <a:pt x="366072" y="2947862"/>
                </a:lnTo>
                <a:lnTo>
                  <a:pt x="366071" y="2947859"/>
                </a:lnTo>
                <a:lnTo>
                  <a:pt x="361441" y="2914328"/>
                </a:lnTo>
                <a:lnTo>
                  <a:pt x="358165" y="2903546"/>
                </a:lnTo>
                <a:lnTo>
                  <a:pt x="357138" y="2897785"/>
                </a:lnTo>
                <a:cubicBezTo>
                  <a:pt x="352391" y="2881307"/>
                  <a:pt x="346533" y="2865010"/>
                  <a:pt x="341533" y="2848793"/>
                </a:cubicBezTo>
                <a:close/>
                <a:moveTo>
                  <a:pt x="296001" y="2745352"/>
                </a:moveTo>
                <a:lnTo>
                  <a:pt x="289670" y="2770758"/>
                </a:lnTo>
                <a:lnTo>
                  <a:pt x="290080" y="2778006"/>
                </a:lnTo>
                <a:lnTo>
                  <a:pt x="289301" y="2782305"/>
                </a:lnTo>
                <a:lnTo>
                  <a:pt x="290501" y="2785440"/>
                </a:lnTo>
                <a:lnTo>
                  <a:pt x="290929" y="2793023"/>
                </a:lnTo>
                <a:lnTo>
                  <a:pt x="300579" y="2811780"/>
                </a:lnTo>
                <a:lnTo>
                  <a:pt x="300582" y="2811787"/>
                </a:lnTo>
                <a:lnTo>
                  <a:pt x="300583" y="2811787"/>
                </a:lnTo>
                <a:lnTo>
                  <a:pt x="300579" y="2811780"/>
                </a:lnTo>
                <a:lnTo>
                  <a:pt x="290501" y="2785440"/>
                </a:lnTo>
                <a:lnTo>
                  <a:pt x="290080" y="2778006"/>
                </a:lnTo>
                <a:close/>
                <a:moveTo>
                  <a:pt x="413278" y="2445328"/>
                </a:moveTo>
                <a:lnTo>
                  <a:pt x="409472" y="2463017"/>
                </a:lnTo>
                <a:lnTo>
                  <a:pt x="409472" y="2463018"/>
                </a:lnTo>
                <a:lnTo>
                  <a:pt x="411535" y="2490551"/>
                </a:lnTo>
                <a:lnTo>
                  <a:pt x="418114" y="2518262"/>
                </a:lnTo>
                <a:lnTo>
                  <a:pt x="418115" y="2518265"/>
                </a:lnTo>
                <a:lnTo>
                  <a:pt x="421759" y="2545007"/>
                </a:lnTo>
                <a:lnTo>
                  <a:pt x="417545" y="2571034"/>
                </a:lnTo>
                <a:cubicBezTo>
                  <a:pt x="405543" y="2612945"/>
                  <a:pt x="372966" y="2640950"/>
                  <a:pt x="344391" y="2668001"/>
                </a:cubicBezTo>
                <a:cubicBezTo>
                  <a:pt x="320006" y="2691054"/>
                  <a:pt x="306290" y="2716963"/>
                  <a:pt x="296001" y="2745348"/>
                </a:cubicBezTo>
                <a:lnTo>
                  <a:pt x="296001" y="2745349"/>
                </a:lnTo>
                <a:cubicBezTo>
                  <a:pt x="306290" y="2716964"/>
                  <a:pt x="320006" y="2691055"/>
                  <a:pt x="344391" y="2668002"/>
                </a:cubicBezTo>
                <a:cubicBezTo>
                  <a:pt x="372966" y="2640951"/>
                  <a:pt x="405543" y="2612946"/>
                  <a:pt x="417545" y="2571035"/>
                </a:cubicBezTo>
                <a:cubicBezTo>
                  <a:pt x="420117" y="2561986"/>
                  <a:pt x="421593" y="2553556"/>
                  <a:pt x="421760" y="2545007"/>
                </a:cubicBezTo>
                <a:lnTo>
                  <a:pt x="421759" y="2545007"/>
                </a:lnTo>
                <a:lnTo>
                  <a:pt x="421760" y="2545006"/>
                </a:lnTo>
                <a:cubicBezTo>
                  <a:pt x="421926" y="2536457"/>
                  <a:pt x="420783" y="2527790"/>
                  <a:pt x="418115" y="2518264"/>
                </a:cubicBezTo>
                <a:lnTo>
                  <a:pt x="418114" y="2518262"/>
                </a:lnTo>
                <a:lnTo>
                  <a:pt x="409472" y="2463018"/>
                </a:lnTo>
                <a:close/>
                <a:moveTo>
                  <a:pt x="817328" y="1508458"/>
                </a:moveTo>
                <a:lnTo>
                  <a:pt x="845421" y="1596213"/>
                </a:lnTo>
                <a:cubicBezTo>
                  <a:pt x="847898" y="1604978"/>
                  <a:pt x="846373" y="1615836"/>
                  <a:pt x="843517" y="1624980"/>
                </a:cubicBezTo>
                <a:cubicBezTo>
                  <a:pt x="833801" y="1656223"/>
                  <a:pt x="809415" y="1676036"/>
                  <a:pt x="786935" y="1697753"/>
                </a:cubicBezTo>
                <a:cubicBezTo>
                  <a:pt x="777029" y="1707279"/>
                  <a:pt x="769981" y="1720423"/>
                  <a:pt x="764267" y="1733188"/>
                </a:cubicBezTo>
                <a:cubicBezTo>
                  <a:pt x="749595" y="1766335"/>
                  <a:pt x="736452" y="1800246"/>
                  <a:pt x="722546" y="1833775"/>
                </a:cubicBezTo>
                <a:cubicBezTo>
                  <a:pt x="721212" y="1837013"/>
                  <a:pt x="717783" y="1839679"/>
                  <a:pt x="714925" y="1842158"/>
                </a:cubicBezTo>
                <a:cubicBezTo>
                  <a:pt x="684824" y="1866922"/>
                  <a:pt x="654535" y="1891497"/>
                  <a:pt x="624434" y="1916454"/>
                </a:cubicBezTo>
                <a:cubicBezTo>
                  <a:pt x="618720" y="1921216"/>
                  <a:pt x="614528" y="1928076"/>
                  <a:pt x="609004" y="1933219"/>
                </a:cubicBezTo>
                <a:cubicBezTo>
                  <a:pt x="601384" y="1940459"/>
                  <a:pt x="594143" y="1949603"/>
                  <a:pt x="584999" y="1953413"/>
                </a:cubicBezTo>
                <a:cubicBezTo>
                  <a:pt x="556234" y="1965224"/>
                  <a:pt x="543850" y="1987894"/>
                  <a:pt x="538516" y="2016469"/>
                </a:cubicBezTo>
                <a:cubicBezTo>
                  <a:pt x="533563" y="2042570"/>
                  <a:pt x="529371" y="2068669"/>
                  <a:pt x="523657" y="2094578"/>
                </a:cubicBezTo>
                <a:cubicBezTo>
                  <a:pt x="516799" y="2126201"/>
                  <a:pt x="509369" y="2157636"/>
                  <a:pt x="500986" y="2188879"/>
                </a:cubicBezTo>
                <a:cubicBezTo>
                  <a:pt x="497366" y="2202404"/>
                  <a:pt x="493176" y="2216692"/>
                  <a:pt x="485746" y="2228314"/>
                </a:cubicBezTo>
                <a:cubicBezTo>
                  <a:pt x="465171" y="2260890"/>
                  <a:pt x="451265" y="2295753"/>
                  <a:pt x="456789" y="2334044"/>
                </a:cubicBezTo>
                <a:cubicBezTo>
                  <a:pt x="461171" y="2364715"/>
                  <a:pt x="449931" y="2390434"/>
                  <a:pt x="432404" y="2409485"/>
                </a:cubicBezTo>
                <a:cubicBezTo>
                  <a:pt x="424450" y="2418154"/>
                  <a:pt x="418938" y="2426977"/>
                  <a:pt x="415303" y="2435913"/>
                </a:cubicBezTo>
                <a:lnTo>
                  <a:pt x="432404" y="2409486"/>
                </a:lnTo>
                <a:cubicBezTo>
                  <a:pt x="449931" y="2390435"/>
                  <a:pt x="461171" y="2364716"/>
                  <a:pt x="456789" y="2334045"/>
                </a:cubicBezTo>
                <a:cubicBezTo>
                  <a:pt x="451265" y="2295754"/>
                  <a:pt x="465171" y="2260891"/>
                  <a:pt x="485746" y="2228315"/>
                </a:cubicBezTo>
                <a:cubicBezTo>
                  <a:pt x="493176" y="2216693"/>
                  <a:pt x="497366" y="2202405"/>
                  <a:pt x="500986" y="2188880"/>
                </a:cubicBezTo>
                <a:cubicBezTo>
                  <a:pt x="509369" y="2157637"/>
                  <a:pt x="516799" y="2126202"/>
                  <a:pt x="523657" y="2094579"/>
                </a:cubicBezTo>
                <a:cubicBezTo>
                  <a:pt x="529371" y="2068670"/>
                  <a:pt x="533563" y="2042571"/>
                  <a:pt x="538516" y="2016470"/>
                </a:cubicBezTo>
                <a:cubicBezTo>
                  <a:pt x="543850" y="1987895"/>
                  <a:pt x="556234" y="1965225"/>
                  <a:pt x="584999" y="1953414"/>
                </a:cubicBezTo>
                <a:cubicBezTo>
                  <a:pt x="594143" y="1949604"/>
                  <a:pt x="601384" y="1940460"/>
                  <a:pt x="609004" y="1933220"/>
                </a:cubicBezTo>
                <a:cubicBezTo>
                  <a:pt x="614528" y="1928077"/>
                  <a:pt x="618720" y="1921217"/>
                  <a:pt x="624434" y="1916455"/>
                </a:cubicBezTo>
                <a:cubicBezTo>
                  <a:pt x="654535" y="1891498"/>
                  <a:pt x="684824" y="1866923"/>
                  <a:pt x="714925" y="1842159"/>
                </a:cubicBezTo>
                <a:cubicBezTo>
                  <a:pt x="717783" y="1839680"/>
                  <a:pt x="721212" y="1837014"/>
                  <a:pt x="722546" y="1833776"/>
                </a:cubicBezTo>
                <a:cubicBezTo>
                  <a:pt x="736452" y="1800247"/>
                  <a:pt x="749596" y="1766336"/>
                  <a:pt x="764267" y="1733189"/>
                </a:cubicBezTo>
                <a:cubicBezTo>
                  <a:pt x="769981" y="1720424"/>
                  <a:pt x="777029" y="1707280"/>
                  <a:pt x="786936" y="1697754"/>
                </a:cubicBezTo>
                <a:cubicBezTo>
                  <a:pt x="809416" y="1676037"/>
                  <a:pt x="833801" y="1656224"/>
                  <a:pt x="843517" y="1624981"/>
                </a:cubicBezTo>
                <a:cubicBezTo>
                  <a:pt x="846374" y="1615837"/>
                  <a:pt x="847899" y="1604979"/>
                  <a:pt x="845422" y="1596214"/>
                </a:cubicBezTo>
                <a:close/>
                <a:moveTo>
                  <a:pt x="798723" y="1459073"/>
                </a:moveTo>
                <a:lnTo>
                  <a:pt x="807941" y="1481572"/>
                </a:lnTo>
                <a:lnTo>
                  <a:pt x="798724" y="1459074"/>
                </a:lnTo>
                <a:close/>
                <a:moveTo>
                  <a:pt x="779530" y="1268758"/>
                </a:moveTo>
                <a:lnTo>
                  <a:pt x="774363" y="1286069"/>
                </a:lnTo>
                <a:cubicBezTo>
                  <a:pt x="759789" y="1306930"/>
                  <a:pt x="753550" y="1328552"/>
                  <a:pt x="752025" y="1350627"/>
                </a:cubicBezTo>
                <a:lnTo>
                  <a:pt x="757620" y="1413840"/>
                </a:lnTo>
                <a:lnTo>
                  <a:pt x="752026" y="1350628"/>
                </a:lnTo>
                <a:cubicBezTo>
                  <a:pt x="753550" y="1328553"/>
                  <a:pt x="759790" y="1306930"/>
                  <a:pt x="774363" y="1286070"/>
                </a:cubicBezTo>
                <a:cubicBezTo>
                  <a:pt x="777506" y="1281689"/>
                  <a:pt x="779078" y="1275402"/>
                  <a:pt x="779530" y="1268758"/>
                </a:cubicBezTo>
                <a:close/>
                <a:moveTo>
                  <a:pt x="837801" y="773035"/>
                </a:moveTo>
                <a:lnTo>
                  <a:pt x="829801" y="854379"/>
                </a:lnTo>
                <a:cubicBezTo>
                  <a:pt x="827515" y="878956"/>
                  <a:pt x="826753" y="903722"/>
                  <a:pt x="798747" y="915343"/>
                </a:cubicBezTo>
                <a:cubicBezTo>
                  <a:pt x="794365" y="917059"/>
                  <a:pt x="791127" y="922773"/>
                  <a:pt x="788269" y="927155"/>
                </a:cubicBezTo>
                <a:cubicBezTo>
                  <a:pt x="744261" y="994785"/>
                  <a:pt x="745405" y="1030980"/>
                  <a:pt x="791889" y="1097087"/>
                </a:cubicBezTo>
                <a:cubicBezTo>
                  <a:pt x="796651" y="1103945"/>
                  <a:pt x="800081" y="1118613"/>
                  <a:pt x="796271" y="1123185"/>
                </a:cubicBezTo>
                <a:cubicBezTo>
                  <a:pt x="780459" y="1142617"/>
                  <a:pt x="773411" y="1162954"/>
                  <a:pt x="771553" y="1184029"/>
                </a:cubicBezTo>
                <a:cubicBezTo>
                  <a:pt x="773411" y="1162954"/>
                  <a:pt x="780460" y="1142618"/>
                  <a:pt x="796272" y="1123186"/>
                </a:cubicBezTo>
                <a:cubicBezTo>
                  <a:pt x="800082" y="1118614"/>
                  <a:pt x="796652" y="1103946"/>
                  <a:pt x="791890" y="1097088"/>
                </a:cubicBezTo>
                <a:cubicBezTo>
                  <a:pt x="745406" y="1030981"/>
                  <a:pt x="744262" y="994786"/>
                  <a:pt x="788270" y="927156"/>
                </a:cubicBezTo>
                <a:cubicBezTo>
                  <a:pt x="791128" y="922774"/>
                  <a:pt x="794366" y="917060"/>
                  <a:pt x="798748" y="915344"/>
                </a:cubicBezTo>
                <a:cubicBezTo>
                  <a:pt x="826753" y="903723"/>
                  <a:pt x="827515" y="878957"/>
                  <a:pt x="829801" y="854380"/>
                </a:cubicBezTo>
                <a:cubicBezTo>
                  <a:pt x="832277" y="827330"/>
                  <a:pt x="835515" y="800277"/>
                  <a:pt x="837801" y="773036"/>
                </a:cubicBezTo>
                <a:close/>
                <a:moveTo>
                  <a:pt x="782400" y="517851"/>
                </a:moveTo>
                <a:lnTo>
                  <a:pt x="791317" y="556047"/>
                </a:lnTo>
                <a:cubicBezTo>
                  <a:pt x="793413" y="564048"/>
                  <a:pt x="798937" y="572622"/>
                  <a:pt x="797795" y="580050"/>
                </a:cubicBezTo>
                <a:cubicBezTo>
                  <a:pt x="794461" y="601578"/>
                  <a:pt x="796890" y="622201"/>
                  <a:pt x="801176" y="642537"/>
                </a:cubicBezTo>
                <a:lnTo>
                  <a:pt x="813700" y="694928"/>
                </a:lnTo>
                <a:lnTo>
                  <a:pt x="801177" y="642538"/>
                </a:lnTo>
                <a:cubicBezTo>
                  <a:pt x="796891" y="622201"/>
                  <a:pt x="794462" y="601579"/>
                  <a:pt x="797796" y="580051"/>
                </a:cubicBezTo>
                <a:cubicBezTo>
                  <a:pt x="798938" y="572623"/>
                  <a:pt x="793414" y="564049"/>
                  <a:pt x="791318" y="556048"/>
                </a:cubicBezTo>
                <a:close/>
                <a:moveTo>
                  <a:pt x="783887" y="313533"/>
                </a:moveTo>
                <a:lnTo>
                  <a:pt x="786245" y="324058"/>
                </a:lnTo>
                <a:cubicBezTo>
                  <a:pt x="786031" y="328964"/>
                  <a:pt x="785126" y="334584"/>
                  <a:pt x="784459" y="338870"/>
                </a:cubicBezTo>
                <a:cubicBezTo>
                  <a:pt x="781601" y="357921"/>
                  <a:pt x="774363" y="376781"/>
                  <a:pt x="774553" y="395640"/>
                </a:cubicBezTo>
                <a:lnTo>
                  <a:pt x="778363" y="367328"/>
                </a:lnTo>
                <a:cubicBezTo>
                  <a:pt x="780506" y="357874"/>
                  <a:pt x="783031" y="348396"/>
                  <a:pt x="784460" y="338871"/>
                </a:cubicBezTo>
                <a:cubicBezTo>
                  <a:pt x="785794" y="330299"/>
                  <a:pt x="788080" y="316390"/>
                  <a:pt x="783888" y="313534"/>
                </a:cubicBezTo>
                <a:close/>
                <a:moveTo>
                  <a:pt x="761560" y="281568"/>
                </a:moveTo>
                <a:lnTo>
                  <a:pt x="766454" y="295415"/>
                </a:lnTo>
                <a:lnTo>
                  <a:pt x="766455" y="295415"/>
                </a:lnTo>
                <a:close/>
                <a:moveTo>
                  <a:pt x="774880" y="24486"/>
                </a:moveTo>
                <a:lnTo>
                  <a:pt x="777142" y="74129"/>
                </a:lnTo>
                <a:cubicBezTo>
                  <a:pt x="775758" y="100174"/>
                  <a:pt x="771253" y="125876"/>
                  <a:pt x="767023" y="151569"/>
                </a:cubicBezTo>
                <a:lnTo>
                  <a:pt x="766824" y="153388"/>
                </a:lnTo>
                <a:lnTo>
                  <a:pt x="763010" y="177271"/>
                </a:lnTo>
                <a:lnTo>
                  <a:pt x="758551" y="228944"/>
                </a:lnTo>
                <a:lnTo>
                  <a:pt x="766824" y="153388"/>
                </a:lnTo>
                <a:lnTo>
                  <a:pt x="771220" y="125861"/>
                </a:lnTo>
                <a:cubicBezTo>
                  <a:pt x="773910" y="108703"/>
                  <a:pt x="776220" y="91492"/>
                  <a:pt x="777143" y="74129"/>
                </a:cubicBezTo>
                <a:close/>
                <a:moveTo>
                  <a:pt x="313353" y="0"/>
                </a:moveTo>
                <a:lnTo>
                  <a:pt x="777461" y="0"/>
                </a:lnTo>
                <a:lnTo>
                  <a:pt x="774743" y="21486"/>
                </a:lnTo>
                <a:lnTo>
                  <a:pt x="777461" y="1"/>
                </a:lnTo>
                <a:lnTo>
                  <a:pt x="2874276" y="2"/>
                </a:lnTo>
                <a:lnTo>
                  <a:pt x="2874276" y="0"/>
                </a:lnTo>
                <a:lnTo>
                  <a:pt x="7959505" y="0"/>
                </a:lnTo>
                <a:lnTo>
                  <a:pt x="7959505" y="6858000"/>
                </a:lnTo>
                <a:lnTo>
                  <a:pt x="4543953" y="6858000"/>
                </a:lnTo>
                <a:lnTo>
                  <a:pt x="4543953" y="6858002"/>
                </a:lnTo>
                <a:lnTo>
                  <a:pt x="284400" y="6858002"/>
                </a:lnTo>
                <a:lnTo>
                  <a:pt x="284400" y="6858001"/>
                </a:lnTo>
                <a:lnTo>
                  <a:pt x="112147" y="6858001"/>
                </a:lnTo>
                <a:lnTo>
                  <a:pt x="102447" y="6815516"/>
                </a:lnTo>
                <a:cubicBezTo>
                  <a:pt x="96923" y="6793035"/>
                  <a:pt x="87016" y="6771319"/>
                  <a:pt x="83396" y="6748458"/>
                </a:cubicBezTo>
                <a:cubicBezTo>
                  <a:pt x="74824" y="6694164"/>
                  <a:pt x="68728" y="6639488"/>
                  <a:pt x="61870" y="6584812"/>
                </a:cubicBezTo>
                <a:cubicBezTo>
                  <a:pt x="54821" y="6528424"/>
                  <a:pt x="47391" y="6472225"/>
                  <a:pt x="41105" y="6415833"/>
                </a:cubicBezTo>
                <a:cubicBezTo>
                  <a:pt x="37865" y="6384972"/>
                  <a:pt x="37295" y="6353919"/>
                  <a:pt x="34247" y="6323058"/>
                </a:cubicBezTo>
                <a:cubicBezTo>
                  <a:pt x="31579" y="6296005"/>
                  <a:pt x="26626" y="6269144"/>
                  <a:pt x="23386" y="6242093"/>
                </a:cubicBezTo>
                <a:cubicBezTo>
                  <a:pt x="20720" y="6218660"/>
                  <a:pt x="19196" y="6195037"/>
                  <a:pt x="16528" y="6171605"/>
                </a:cubicBezTo>
                <a:cubicBezTo>
                  <a:pt x="12148" y="6134075"/>
                  <a:pt x="7194" y="6096736"/>
                  <a:pt x="2622" y="6059397"/>
                </a:cubicBezTo>
                <a:lnTo>
                  <a:pt x="0" y="6041769"/>
                </a:lnTo>
                <a:lnTo>
                  <a:pt x="0" y="6000937"/>
                </a:lnTo>
                <a:lnTo>
                  <a:pt x="3670" y="5957595"/>
                </a:lnTo>
                <a:lnTo>
                  <a:pt x="0" y="5912511"/>
                </a:lnTo>
                <a:lnTo>
                  <a:pt x="0" y="5886401"/>
                </a:lnTo>
                <a:lnTo>
                  <a:pt x="1098" y="5864318"/>
                </a:lnTo>
                <a:cubicBezTo>
                  <a:pt x="7576" y="5839361"/>
                  <a:pt x="16720" y="5815169"/>
                  <a:pt x="24720" y="5790592"/>
                </a:cubicBezTo>
                <a:cubicBezTo>
                  <a:pt x="25672" y="5787924"/>
                  <a:pt x="25864" y="5784686"/>
                  <a:pt x="26434" y="5781830"/>
                </a:cubicBezTo>
                <a:cubicBezTo>
                  <a:pt x="29675" y="5765635"/>
                  <a:pt x="32913" y="5749634"/>
                  <a:pt x="35771" y="5733440"/>
                </a:cubicBezTo>
                <a:cubicBezTo>
                  <a:pt x="37295" y="5724678"/>
                  <a:pt x="37485" y="5715723"/>
                  <a:pt x="38819" y="5706959"/>
                </a:cubicBezTo>
                <a:cubicBezTo>
                  <a:pt x="44153" y="5673050"/>
                  <a:pt x="35199" y="5635711"/>
                  <a:pt x="58250" y="5606372"/>
                </a:cubicBezTo>
                <a:cubicBezTo>
                  <a:pt x="73110" y="5587321"/>
                  <a:pt x="69680" y="5568842"/>
                  <a:pt x="67394" y="5548460"/>
                </a:cubicBezTo>
                <a:cubicBezTo>
                  <a:pt x="65680" y="5533027"/>
                  <a:pt x="66252" y="5517215"/>
                  <a:pt x="66060" y="5501594"/>
                </a:cubicBezTo>
                <a:cubicBezTo>
                  <a:pt x="65490" y="5474161"/>
                  <a:pt x="65298" y="5446728"/>
                  <a:pt x="64346" y="5419295"/>
                </a:cubicBezTo>
                <a:cubicBezTo>
                  <a:pt x="63966" y="5410531"/>
                  <a:pt x="59202" y="5401579"/>
                  <a:pt x="59964" y="5393005"/>
                </a:cubicBezTo>
                <a:cubicBezTo>
                  <a:pt x="63584" y="5353379"/>
                  <a:pt x="69300" y="5313754"/>
                  <a:pt x="72538" y="5274129"/>
                </a:cubicBezTo>
                <a:cubicBezTo>
                  <a:pt x="74442" y="5251650"/>
                  <a:pt x="70824" y="5228597"/>
                  <a:pt x="73490" y="5206308"/>
                </a:cubicBezTo>
                <a:cubicBezTo>
                  <a:pt x="76538" y="5180591"/>
                  <a:pt x="84348" y="5155445"/>
                  <a:pt x="89113" y="5129916"/>
                </a:cubicBezTo>
                <a:cubicBezTo>
                  <a:pt x="90445" y="5122867"/>
                  <a:pt x="88731" y="5115057"/>
                  <a:pt x="88351" y="5107627"/>
                </a:cubicBezTo>
                <a:cubicBezTo>
                  <a:pt x="87968" y="5099245"/>
                  <a:pt x="87206" y="5091052"/>
                  <a:pt x="87016" y="5082670"/>
                </a:cubicBezTo>
                <a:cubicBezTo>
                  <a:pt x="86634" y="5057141"/>
                  <a:pt x="87206" y="5031614"/>
                  <a:pt x="85872" y="5006086"/>
                </a:cubicBezTo>
                <a:cubicBezTo>
                  <a:pt x="85110" y="4990465"/>
                  <a:pt x="77300" y="4974082"/>
                  <a:pt x="80158" y="4959602"/>
                </a:cubicBezTo>
                <a:cubicBezTo>
                  <a:pt x="85682" y="4930075"/>
                  <a:pt x="73300" y="4900546"/>
                  <a:pt x="83586" y="4871019"/>
                </a:cubicBezTo>
                <a:cubicBezTo>
                  <a:pt x="86634" y="4861873"/>
                  <a:pt x="79014" y="4849300"/>
                  <a:pt x="78634" y="4838250"/>
                </a:cubicBezTo>
                <a:cubicBezTo>
                  <a:pt x="77682" y="4810627"/>
                  <a:pt x="77872" y="4783004"/>
                  <a:pt x="78062" y="4755381"/>
                </a:cubicBezTo>
                <a:cubicBezTo>
                  <a:pt x="78252" y="4730614"/>
                  <a:pt x="75586" y="4704895"/>
                  <a:pt x="80920" y="4681083"/>
                </a:cubicBezTo>
                <a:cubicBezTo>
                  <a:pt x="86634" y="4656126"/>
                  <a:pt x="85872" y="4633647"/>
                  <a:pt x="79396" y="4609452"/>
                </a:cubicBezTo>
                <a:cubicBezTo>
                  <a:pt x="75014" y="4592878"/>
                  <a:pt x="74442" y="4575351"/>
                  <a:pt x="73110" y="4558207"/>
                </a:cubicBezTo>
                <a:cubicBezTo>
                  <a:pt x="71586" y="4539728"/>
                  <a:pt x="75586" y="4519343"/>
                  <a:pt x="69300" y="4502579"/>
                </a:cubicBezTo>
                <a:cubicBezTo>
                  <a:pt x="50629" y="4452665"/>
                  <a:pt x="46629" y="4401419"/>
                  <a:pt x="46629" y="4349222"/>
                </a:cubicBezTo>
                <a:cubicBezTo>
                  <a:pt x="46629" y="4339695"/>
                  <a:pt x="49295" y="4329979"/>
                  <a:pt x="52153" y="4320837"/>
                </a:cubicBezTo>
                <a:cubicBezTo>
                  <a:pt x="69300" y="4267493"/>
                  <a:pt x="67776" y="4213961"/>
                  <a:pt x="57297" y="4159667"/>
                </a:cubicBezTo>
                <a:cubicBezTo>
                  <a:pt x="55011" y="4148427"/>
                  <a:pt x="54629" y="4135854"/>
                  <a:pt x="56915" y="4124614"/>
                </a:cubicBezTo>
                <a:cubicBezTo>
                  <a:pt x="63584" y="4092989"/>
                  <a:pt x="74634" y="4062318"/>
                  <a:pt x="79396" y="4030503"/>
                </a:cubicBezTo>
                <a:cubicBezTo>
                  <a:pt x="87206" y="3977925"/>
                  <a:pt x="60918" y="3932394"/>
                  <a:pt x="43771" y="3885338"/>
                </a:cubicBezTo>
                <a:cubicBezTo>
                  <a:pt x="31627" y="3851761"/>
                  <a:pt x="8016" y="3821935"/>
                  <a:pt x="426" y="3786777"/>
                </a:cubicBezTo>
                <a:lnTo>
                  <a:pt x="0" y="3773897"/>
                </a:lnTo>
                <a:lnTo>
                  <a:pt x="0" y="3393882"/>
                </a:lnTo>
                <a:lnTo>
                  <a:pt x="11838" y="3359516"/>
                </a:lnTo>
                <a:cubicBezTo>
                  <a:pt x="14434" y="3346205"/>
                  <a:pt x="14910" y="3332774"/>
                  <a:pt x="12910" y="3318771"/>
                </a:cubicBezTo>
                <a:cubicBezTo>
                  <a:pt x="12243" y="3314104"/>
                  <a:pt x="9909" y="3308770"/>
                  <a:pt x="6718" y="3304079"/>
                </a:cubicBezTo>
                <a:lnTo>
                  <a:pt x="0" y="3297657"/>
                </a:lnTo>
                <a:lnTo>
                  <a:pt x="0" y="3207867"/>
                </a:lnTo>
                <a:lnTo>
                  <a:pt x="15553" y="3186771"/>
                </a:lnTo>
                <a:cubicBezTo>
                  <a:pt x="28483" y="3162329"/>
                  <a:pt x="30484" y="3134647"/>
                  <a:pt x="36341" y="3107500"/>
                </a:cubicBezTo>
                <a:cubicBezTo>
                  <a:pt x="41105" y="3085403"/>
                  <a:pt x="41295" y="3064827"/>
                  <a:pt x="38057" y="3042728"/>
                </a:cubicBezTo>
                <a:cubicBezTo>
                  <a:pt x="30817" y="2994722"/>
                  <a:pt x="41105" y="2948047"/>
                  <a:pt x="54249" y="2901943"/>
                </a:cubicBezTo>
                <a:cubicBezTo>
                  <a:pt x="63012" y="2871462"/>
                  <a:pt x="68346" y="2840219"/>
                  <a:pt x="77300" y="2809930"/>
                </a:cubicBezTo>
                <a:cubicBezTo>
                  <a:pt x="84158" y="2787259"/>
                  <a:pt x="92351" y="2764590"/>
                  <a:pt x="103399" y="2743826"/>
                </a:cubicBezTo>
                <a:cubicBezTo>
                  <a:pt x="119594" y="2713723"/>
                  <a:pt x="143978" y="2687436"/>
                  <a:pt x="137500" y="2649143"/>
                </a:cubicBezTo>
                <a:cubicBezTo>
                  <a:pt x="131786" y="2615421"/>
                  <a:pt x="143786" y="2584942"/>
                  <a:pt x="155217" y="2554079"/>
                </a:cubicBezTo>
                <a:cubicBezTo>
                  <a:pt x="163599" y="2531409"/>
                  <a:pt x="172173" y="2508742"/>
                  <a:pt x="177507" y="2485307"/>
                </a:cubicBezTo>
                <a:cubicBezTo>
                  <a:pt x="183794" y="2457492"/>
                  <a:pt x="181126" y="2426059"/>
                  <a:pt x="192748" y="2401292"/>
                </a:cubicBezTo>
                <a:cubicBezTo>
                  <a:pt x="204940" y="2375383"/>
                  <a:pt x="196748" y="2353859"/>
                  <a:pt x="193318" y="2330806"/>
                </a:cubicBezTo>
                <a:cubicBezTo>
                  <a:pt x="187984" y="2294039"/>
                  <a:pt x="178077" y="2257459"/>
                  <a:pt x="190652" y="2220312"/>
                </a:cubicBezTo>
                <a:cubicBezTo>
                  <a:pt x="205892" y="2175163"/>
                  <a:pt x="222275" y="2130393"/>
                  <a:pt x="236753" y="2085054"/>
                </a:cubicBezTo>
                <a:cubicBezTo>
                  <a:pt x="242280" y="2067525"/>
                  <a:pt x="244566" y="2048668"/>
                  <a:pt x="247042" y="2030378"/>
                </a:cubicBezTo>
                <a:cubicBezTo>
                  <a:pt x="249138" y="2013043"/>
                  <a:pt x="243804" y="1992279"/>
                  <a:pt x="251804" y="1978940"/>
                </a:cubicBezTo>
                <a:cubicBezTo>
                  <a:pt x="272379" y="1944649"/>
                  <a:pt x="282475" y="1909408"/>
                  <a:pt x="282475" y="1869780"/>
                </a:cubicBezTo>
                <a:cubicBezTo>
                  <a:pt x="282475" y="1854920"/>
                  <a:pt x="291049" y="1840441"/>
                  <a:pt x="292573" y="1825393"/>
                </a:cubicBezTo>
                <a:cubicBezTo>
                  <a:pt x="294477" y="1804816"/>
                  <a:pt x="299622" y="1781194"/>
                  <a:pt x="292381" y="1763287"/>
                </a:cubicBezTo>
                <a:cubicBezTo>
                  <a:pt x="275237" y="1721185"/>
                  <a:pt x="289525" y="1687086"/>
                  <a:pt x="306480" y="1650317"/>
                </a:cubicBezTo>
                <a:cubicBezTo>
                  <a:pt x="323244" y="1614120"/>
                  <a:pt x="336579" y="1576019"/>
                  <a:pt x="347629" y="1537537"/>
                </a:cubicBezTo>
                <a:cubicBezTo>
                  <a:pt x="351629" y="1523059"/>
                  <a:pt x="344961" y="1505724"/>
                  <a:pt x="343629" y="1489720"/>
                </a:cubicBezTo>
                <a:cubicBezTo>
                  <a:pt x="343247" y="1484004"/>
                  <a:pt x="342675" y="1477717"/>
                  <a:pt x="344581" y="1472575"/>
                </a:cubicBezTo>
                <a:cubicBezTo>
                  <a:pt x="362870" y="1422854"/>
                  <a:pt x="376776" y="1372368"/>
                  <a:pt x="367252" y="1318456"/>
                </a:cubicBezTo>
                <a:cubicBezTo>
                  <a:pt x="366298" y="1313504"/>
                  <a:pt x="368394" y="1307978"/>
                  <a:pt x="369728" y="1303024"/>
                </a:cubicBezTo>
                <a:cubicBezTo>
                  <a:pt x="376586" y="1278829"/>
                  <a:pt x="387444" y="1255206"/>
                  <a:pt x="389921" y="1230633"/>
                </a:cubicBezTo>
                <a:cubicBezTo>
                  <a:pt x="396017" y="1170051"/>
                  <a:pt x="398495" y="1109091"/>
                  <a:pt x="402495" y="1048125"/>
                </a:cubicBezTo>
                <a:cubicBezTo>
                  <a:pt x="402685" y="1044315"/>
                  <a:pt x="402685" y="1040315"/>
                  <a:pt x="404019" y="1036887"/>
                </a:cubicBezTo>
                <a:cubicBezTo>
                  <a:pt x="412211" y="1014406"/>
                  <a:pt x="409543" y="994785"/>
                  <a:pt x="393923" y="975733"/>
                </a:cubicBezTo>
                <a:cubicBezTo>
                  <a:pt x="387064" y="967350"/>
                  <a:pt x="383444" y="955920"/>
                  <a:pt x="379634" y="945444"/>
                </a:cubicBezTo>
                <a:cubicBezTo>
                  <a:pt x="373918" y="930011"/>
                  <a:pt x="368394" y="914200"/>
                  <a:pt x="364774" y="898198"/>
                </a:cubicBezTo>
                <a:cubicBezTo>
                  <a:pt x="361346" y="882384"/>
                  <a:pt x="356583" y="865430"/>
                  <a:pt x="359250" y="850189"/>
                </a:cubicBezTo>
                <a:cubicBezTo>
                  <a:pt x="364012" y="822756"/>
                  <a:pt x="374680" y="796655"/>
                  <a:pt x="381730" y="769605"/>
                </a:cubicBezTo>
                <a:cubicBezTo>
                  <a:pt x="384206" y="760270"/>
                  <a:pt x="383824" y="749982"/>
                  <a:pt x="384016" y="740268"/>
                </a:cubicBezTo>
                <a:cubicBezTo>
                  <a:pt x="384586" y="717977"/>
                  <a:pt x="379062" y="695116"/>
                  <a:pt x="394875" y="674923"/>
                </a:cubicBezTo>
                <a:cubicBezTo>
                  <a:pt x="409733" y="656255"/>
                  <a:pt x="405353" y="637392"/>
                  <a:pt x="394113" y="617772"/>
                </a:cubicBezTo>
                <a:cubicBezTo>
                  <a:pt x="386110" y="603673"/>
                  <a:pt x="379824" y="587672"/>
                  <a:pt x="376776" y="571860"/>
                </a:cubicBezTo>
                <a:cubicBezTo>
                  <a:pt x="372586" y="550141"/>
                  <a:pt x="370870" y="528615"/>
                  <a:pt x="373348" y="505182"/>
                </a:cubicBezTo>
                <a:cubicBezTo>
                  <a:pt x="375062" y="488607"/>
                  <a:pt x="375824" y="475081"/>
                  <a:pt x="385920" y="462126"/>
                </a:cubicBezTo>
                <a:cubicBezTo>
                  <a:pt x="387444" y="460032"/>
                  <a:pt x="387826" y="456222"/>
                  <a:pt x="387634" y="453364"/>
                </a:cubicBezTo>
                <a:cubicBezTo>
                  <a:pt x="384396" y="415835"/>
                  <a:pt x="386110" y="378686"/>
                  <a:pt x="388399" y="340774"/>
                </a:cubicBezTo>
                <a:cubicBezTo>
                  <a:pt x="391445" y="292579"/>
                  <a:pt x="382492" y="241901"/>
                  <a:pt x="350487" y="200182"/>
                </a:cubicBezTo>
                <a:cubicBezTo>
                  <a:pt x="345723" y="194085"/>
                  <a:pt x="343629" y="184941"/>
                  <a:pt x="342485" y="176939"/>
                </a:cubicBezTo>
                <a:cubicBezTo>
                  <a:pt x="337533" y="139219"/>
                  <a:pt x="334103" y="101308"/>
                  <a:pt x="328579" y="63587"/>
                </a:cubicBezTo>
                <a:cubicBezTo>
                  <a:pt x="325530" y="43012"/>
                  <a:pt x="322862" y="21486"/>
                  <a:pt x="314480" y="2817"/>
                </a:cubicBezTo>
                <a:close/>
              </a:path>
            </a:pathLst>
          </a:custGeom>
        </p:spPr>
      </p:pic>
      <p:grpSp>
        <p:nvGrpSpPr>
          <p:cNvPr id="18" name="Group 17">
            <a:extLst>
              <a:ext uri="{FF2B5EF4-FFF2-40B4-BE49-F238E27FC236}">
                <a16:creationId xmlns:a16="http://schemas.microsoft.com/office/drawing/2014/main" id="{564DEED3-BC52-4F15-8426-D33275CB0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78284" y="-1"/>
            <a:ext cx="874716" cy="6858001"/>
            <a:chOff x="7620000" y="-1"/>
            <a:chExt cx="874716" cy="6858001"/>
          </a:xfrm>
        </p:grpSpPr>
        <p:sp>
          <p:nvSpPr>
            <p:cNvPr id="19" name="Freeform: Shape 18">
              <a:extLst>
                <a:ext uri="{FF2B5EF4-FFF2-40B4-BE49-F238E27FC236}">
                  <a16:creationId xmlns:a16="http://schemas.microsoft.com/office/drawing/2014/main" id="{937D94AD-9CD7-4F7F-B13A-399B37840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DF6D3FDC-6FDD-4615-B246-1FC651E95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586673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88878-0641-231F-D9F8-C1AD845D1497}"/>
              </a:ext>
            </a:extLst>
          </p:cNvPr>
          <p:cNvSpPr>
            <a:spLocks noGrp="1"/>
          </p:cNvSpPr>
          <p:nvPr>
            <p:ph type="title"/>
          </p:nvPr>
        </p:nvSpPr>
        <p:spPr>
          <a:xfrm>
            <a:off x="252334" y="384747"/>
            <a:ext cx="9144000" cy="1263649"/>
          </a:xfrm>
        </p:spPr>
        <p:txBody>
          <a:bodyPr/>
          <a:lstStyle/>
          <a:p>
            <a:r>
              <a:rPr lang="en-US"/>
              <a:t>After </a:t>
            </a:r>
            <a:r>
              <a:rPr lang="en-US" err="1"/>
              <a:t>Webscraping</a:t>
            </a:r>
            <a:endParaRPr lang="en-US"/>
          </a:p>
        </p:txBody>
      </p:sp>
      <p:pic>
        <p:nvPicPr>
          <p:cNvPr id="9" name="Content Placeholder 8">
            <a:extLst>
              <a:ext uri="{FF2B5EF4-FFF2-40B4-BE49-F238E27FC236}">
                <a16:creationId xmlns:a16="http://schemas.microsoft.com/office/drawing/2014/main" id="{C847E0B9-7C03-FC35-B131-E45F8F58E80E}"/>
              </a:ext>
            </a:extLst>
          </p:cNvPr>
          <p:cNvPicPr>
            <a:picLocks noGrp="1" noChangeAspect="1"/>
          </p:cNvPicPr>
          <p:nvPr>
            <p:ph idx="1"/>
          </p:nvPr>
        </p:nvPicPr>
        <p:blipFill>
          <a:blip r:embed="rId2"/>
          <a:stretch>
            <a:fillRect/>
          </a:stretch>
        </p:blipFill>
        <p:spPr>
          <a:xfrm>
            <a:off x="1109272" y="1834347"/>
            <a:ext cx="9614313" cy="4638906"/>
          </a:xfrm>
        </p:spPr>
      </p:pic>
    </p:spTree>
    <p:extLst>
      <p:ext uri="{BB962C8B-B14F-4D97-AF65-F5344CB8AC3E}">
        <p14:creationId xmlns:p14="http://schemas.microsoft.com/office/powerpoint/2010/main" val="3617462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0DB02BD-FF61-4042-BC21-4EFF543EC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2D7E6B-28DD-152A-42A0-AEC8F7B870C3}"/>
              </a:ext>
            </a:extLst>
          </p:cNvPr>
          <p:cNvSpPr>
            <a:spLocks noGrp="1"/>
          </p:cNvSpPr>
          <p:nvPr>
            <p:ph type="title"/>
          </p:nvPr>
        </p:nvSpPr>
        <p:spPr>
          <a:xfrm>
            <a:off x="237345" y="0"/>
            <a:ext cx="5471822" cy="1905054"/>
          </a:xfrm>
        </p:spPr>
        <p:txBody>
          <a:bodyPr anchor="b">
            <a:normAutofit/>
          </a:bodyPr>
          <a:lstStyle/>
          <a:p>
            <a:r>
              <a:rPr lang="en-US"/>
              <a:t>Polarity and Subjectivity</a:t>
            </a:r>
          </a:p>
        </p:txBody>
      </p:sp>
      <p:pic>
        <p:nvPicPr>
          <p:cNvPr id="5" name="Content Placeholder 4" descr="A graph of a line graph&#10;&#10;Description automatically generated with medium confidence">
            <a:extLst>
              <a:ext uri="{FF2B5EF4-FFF2-40B4-BE49-F238E27FC236}">
                <a16:creationId xmlns:a16="http://schemas.microsoft.com/office/drawing/2014/main" id="{A1CFB60E-EBEF-9BBD-431D-B00BA1972615}"/>
              </a:ext>
            </a:extLst>
          </p:cNvPr>
          <p:cNvPicPr>
            <a:picLocks noChangeAspect="1"/>
          </p:cNvPicPr>
          <p:nvPr/>
        </p:nvPicPr>
        <p:blipFill>
          <a:blip r:embed="rId2"/>
          <a:stretch>
            <a:fillRect/>
          </a:stretch>
        </p:blipFill>
        <p:spPr>
          <a:xfrm>
            <a:off x="261224" y="2805859"/>
            <a:ext cx="5486245" cy="3470049"/>
          </a:xfrm>
          <a:prstGeom prst="rect">
            <a:avLst/>
          </a:prstGeom>
        </p:spPr>
      </p:pic>
      <p:pic>
        <p:nvPicPr>
          <p:cNvPr id="7" name="Picture 6" descr="A graph of a line graph&#10;&#10;Description automatically generated with medium confidence">
            <a:extLst>
              <a:ext uri="{FF2B5EF4-FFF2-40B4-BE49-F238E27FC236}">
                <a16:creationId xmlns:a16="http://schemas.microsoft.com/office/drawing/2014/main" id="{34CB2026-12D6-94BE-469B-C258331B438C}"/>
              </a:ext>
            </a:extLst>
          </p:cNvPr>
          <p:cNvPicPr>
            <a:picLocks noChangeAspect="1"/>
          </p:cNvPicPr>
          <p:nvPr/>
        </p:nvPicPr>
        <p:blipFill>
          <a:blip r:embed="rId2"/>
          <a:stretch>
            <a:fillRect/>
          </a:stretch>
        </p:blipFill>
        <p:spPr>
          <a:xfrm>
            <a:off x="6444533" y="2805859"/>
            <a:ext cx="5486244" cy="3470049"/>
          </a:xfrm>
          <a:prstGeom prst="rect">
            <a:avLst/>
          </a:prstGeom>
        </p:spPr>
      </p:pic>
    </p:spTree>
    <p:extLst>
      <p:ext uri="{BB962C8B-B14F-4D97-AF65-F5344CB8AC3E}">
        <p14:creationId xmlns:p14="http://schemas.microsoft.com/office/powerpoint/2010/main" val="4234935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5729A-21AA-78C6-80AB-31D15C5BC99A}"/>
              </a:ext>
            </a:extLst>
          </p:cNvPr>
          <p:cNvSpPr>
            <a:spLocks noGrp="1"/>
          </p:cNvSpPr>
          <p:nvPr>
            <p:ph type="title"/>
          </p:nvPr>
        </p:nvSpPr>
        <p:spPr>
          <a:xfrm>
            <a:off x="237344" y="339777"/>
            <a:ext cx="9144000" cy="1263649"/>
          </a:xfrm>
        </p:spPr>
        <p:txBody>
          <a:bodyPr/>
          <a:lstStyle/>
          <a:p>
            <a:r>
              <a:rPr lang="en-US"/>
              <a:t>Sentiment Score</a:t>
            </a:r>
          </a:p>
        </p:txBody>
      </p:sp>
      <p:pic>
        <p:nvPicPr>
          <p:cNvPr id="17" name="Content Placeholder 16">
            <a:extLst>
              <a:ext uri="{FF2B5EF4-FFF2-40B4-BE49-F238E27FC236}">
                <a16:creationId xmlns:a16="http://schemas.microsoft.com/office/drawing/2014/main" id="{FF9642F1-B8C3-0F5F-D500-8E325D7845DA}"/>
              </a:ext>
            </a:extLst>
          </p:cNvPr>
          <p:cNvPicPr>
            <a:picLocks noGrp="1" noChangeAspect="1"/>
          </p:cNvPicPr>
          <p:nvPr>
            <p:ph idx="1"/>
          </p:nvPr>
        </p:nvPicPr>
        <p:blipFill>
          <a:blip r:embed="rId2"/>
          <a:stretch>
            <a:fillRect/>
          </a:stretch>
        </p:blipFill>
        <p:spPr>
          <a:xfrm>
            <a:off x="253215" y="5216108"/>
            <a:ext cx="5192746" cy="448422"/>
          </a:xfrm>
        </p:spPr>
      </p:pic>
      <p:pic>
        <p:nvPicPr>
          <p:cNvPr id="19" name="Picture 18" descr="A white background with black text&#10;&#10;Description automatically generated">
            <a:extLst>
              <a:ext uri="{FF2B5EF4-FFF2-40B4-BE49-F238E27FC236}">
                <a16:creationId xmlns:a16="http://schemas.microsoft.com/office/drawing/2014/main" id="{188C8217-795E-87E4-454A-1E8280876407}"/>
              </a:ext>
            </a:extLst>
          </p:cNvPr>
          <p:cNvPicPr>
            <a:picLocks noChangeAspect="1"/>
          </p:cNvPicPr>
          <p:nvPr/>
        </p:nvPicPr>
        <p:blipFill>
          <a:blip r:embed="rId3"/>
          <a:stretch>
            <a:fillRect/>
          </a:stretch>
        </p:blipFill>
        <p:spPr>
          <a:xfrm>
            <a:off x="264259" y="1472539"/>
            <a:ext cx="5192745" cy="984487"/>
          </a:xfrm>
          <a:prstGeom prst="rect">
            <a:avLst/>
          </a:prstGeom>
        </p:spPr>
      </p:pic>
      <p:pic>
        <p:nvPicPr>
          <p:cNvPr id="27" name="Picture 26" descr="A green and orange squares&#10;&#10;Description automatically generated">
            <a:extLst>
              <a:ext uri="{FF2B5EF4-FFF2-40B4-BE49-F238E27FC236}">
                <a16:creationId xmlns:a16="http://schemas.microsoft.com/office/drawing/2014/main" id="{44A1247F-D8B5-893B-6570-EE50573DE32C}"/>
              </a:ext>
            </a:extLst>
          </p:cNvPr>
          <p:cNvPicPr>
            <a:picLocks noChangeAspect="1"/>
          </p:cNvPicPr>
          <p:nvPr/>
        </p:nvPicPr>
        <p:blipFill>
          <a:blip r:embed="rId4"/>
          <a:stretch>
            <a:fillRect/>
          </a:stretch>
        </p:blipFill>
        <p:spPr>
          <a:xfrm>
            <a:off x="6338022" y="595325"/>
            <a:ext cx="3649126" cy="2694739"/>
          </a:xfrm>
          <a:prstGeom prst="rect">
            <a:avLst/>
          </a:prstGeom>
        </p:spPr>
      </p:pic>
      <p:pic>
        <p:nvPicPr>
          <p:cNvPr id="29" name="Picture 28" descr="A bar graph with blue squares&#10;&#10;Description automatically generated">
            <a:extLst>
              <a:ext uri="{FF2B5EF4-FFF2-40B4-BE49-F238E27FC236}">
                <a16:creationId xmlns:a16="http://schemas.microsoft.com/office/drawing/2014/main" id="{BFFAB169-7EB7-E604-20E6-9B6BAC7AC39D}"/>
              </a:ext>
            </a:extLst>
          </p:cNvPr>
          <p:cNvPicPr>
            <a:picLocks noChangeAspect="1"/>
          </p:cNvPicPr>
          <p:nvPr/>
        </p:nvPicPr>
        <p:blipFill>
          <a:blip r:embed="rId5"/>
          <a:stretch>
            <a:fillRect/>
          </a:stretch>
        </p:blipFill>
        <p:spPr>
          <a:xfrm>
            <a:off x="6338023" y="3858285"/>
            <a:ext cx="3649126" cy="2741672"/>
          </a:xfrm>
          <a:prstGeom prst="rect">
            <a:avLst/>
          </a:prstGeom>
        </p:spPr>
      </p:pic>
    </p:spTree>
    <p:extLst>
      <p:ext uri="{BB962C8B-B14F-4D97-AF65-F5344CB8AC3E}">
        <p14:creationId xmlns:p14="http://schemas.microsoft.com/office/powerpoint/2010/main" val="542115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Smiling Face with No Fill">
            <a:extLst>
              <a:ext uri="{FF2B5EF4-FFF2-40B4-BE49-F238E27FC236}">
                <a16:creationId xmlns:a16="http://schemas.microsoft.com/office/drawing/2014/main" id="{1641C9E0-AB60-51E8-D1EE-080FCBCC0F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526" y="914400"/>
            <a:ext cx="4119560" cy="4119560"/>
          </a:xfrm>
          <a:prstGeom prst="rect">
            <a:avLst/>
          </a:prstGeom>
        </p:spPr>
      </p:pic>
      <p:grpSp>
        <p:nvGrpSpPr>
          <p:cNvPr id="11" name="Group 10">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12" name="Freeform: Shape 11">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54C2DB8F-40E4-0EE7-D2D5-D96E7F545904}"/>
              </a:ext>
            </a:extLst>
          </p:cNvPr>
          <p:cNvSpPr>
            <a:spLocks noGrp="1"/>
          </p:cNvSpPr>
          <p:nvPr>
            <p:ph type="title"/>
          </p:nvPr>
        </p:nvSpPr>
        <p:spPr>
          <a:xfrm>
            <a:off x="6044452" y="790900"/>
            <a:ext cx="5289177" cy="2727367"/>
          </a:xfrm>
        </p:spPr>
        <p:txBody>
          <a:bodyPr vert="horz" lIns="91440" tIns="45720" rIns="91440" bIns="45720" rtlCol="0" anchor="b" anchorCtr="0">
            <a:normAutofit/>
          </a:bodyPr>
          <a:lstStyle/>
          <a:p>
            <a:r>
              <a:rPr lang="en-US" sz="8000"/>
              <a:t>Thank You</a:t>
            </a:r>
          </a:p>
        </p:txBody>
      </p:sp>
    </p:spTree>
    <p:extLst>
      <p:ext uri="{BB962C8B-B14F-4D97-AF65-F5344CB8AC3E}">
        <p14:creationId xmlns:p14="http://schemas.microsoft.com/office/powerpoint/2010/main" val="2568598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3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83E191-001C-C963-AA31-AF7671C4151C}"/>
              </a:ext>
            </a:extLst>
          </p:cNvPr>
          <p:cNvSpPr>
            <a:spLocks noGrp="1"/>
          </p:cNvSpPr>
          <p:nvPr>
            <p:ph type="title"/>
          </p:nvPr>
        </p:nvSpPr>
        <p:spPr>
          <a:xfrm>
            <a:off x="0" y="0"/>
            <a:ext cx="9057736" cy="1335536"/>
          </a:xfrm>
        </p:spPr>
        <p:txBody>
          <a:bodyPr anchor="b">
            <a:normAutofit/>
          </a:bodyPr>
          <a:lstStyle/>
          <a:p>
            <a:r>
              <a:rPr lang="en-US"/>
              <a:t>Web Scrapping (Extra Work)</a:t>
            </a:r>
          </a:p>
        </p:txBody>
      </p:sp>
      <p:pic>
        <p:nvPicPr>
          <p:cNvPr id="25" name="Content Placeholder 24" descr="A table with numbers and a number on it&#10;&#10;Description automatically generated">
            <a:extLst>
              <a:ext uri="{FF2B5EF4-FFF2-40B4-BE49-F238E27FC236}">
                <a16:creationId xmlns:a16="http://schemas.microsoft.com/office/drawing/2014/main" id="{34E0F691-7506-781A-9386-4A073DD639A8}"/>
              </a:ext>
            </a:extLst>
          </p:cNvPr>
          <p:cNvPicPr>
            <a:picLocks noGrp="1" noChangeAspect="1"/>
          </p:cNvPicPr>
          <p:nvPr>
            <p:ph idx="1"/>
          </p:nvPr>
        </p:nvPicPr>
        <p:blipFill>
          <a:blip r:embed="rId2"/>
          <a:stretch>
            <a:fillRect/>
          </a:stretch>
        </p:blipFill>
        <p:spPr>
          <a:xfrm>
            <a:off x="1401793" y="1728428"/>
            <a:ext cx="10039980" cy="4625010"/>
          </a:xfrm>
        </p:spPr>
      </p:pic>
    </p:spTree>
    <p:extLst>
      <p:ext uri="{BB962C8B-B14F-4D97-AF65-F5344CB8AC3E}">
        <p14:creationId xmlns:p14="http://schemas.microsoft.com/office/powerpoint/2010/main" val="835682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4B444-1F95-A8A9-CAEB-22C4744909E1}"/>
              </a:ext>
            </a:extLst>
          </p:cNvPr>
          <p:cNvSpPr>
            <a:spLocks noGrp="1"/>
          </p:cNvSpPr>
          <p:nvPr>
            <p:ph type="title"/>
          </p:nvPr>
        </p:nvSpPr>
        <p:spPr>
          <a:xfrm>
            <a:off x="489835" y="640986"/>
            <a:ext cx="9144000" cy="1263649"/>
          </a:xfrm>
        </p:spPr>
        <p:txBody>
          <a:bodyPr/>
          <a:lstStyle/>
          <a:p>
            <a:r>
              <a:rPr lang="en-US"/>
              <a:t>Before Cleaning</a:t>
            </a:r>
          </a:p>
        </p:txBody>
      </p:sp>
      <p:pic>
        <p:nvPicPr>
          <p:cNvPr id="5" name="Content Placeholder 4" descr="A screenshot of a computer&#10;&#10;Description automatically generated">
            <a:extLst>
              <a:ext uri="{FF2B5EF4-FFF2-40B4-BE49-F238E27FC236}">
                <a16:creationId xmlns:a16="http://schemas.microsoft.com/office/drawing/2014/main" id="{A4A6A008-AB6E-8BD9-E383-F7074A18ED17}"/>
              </a:ext>
            </a:extLst>
          </p:cNvPr>
          <p:cNvPicPr>
            <a:picLocks noGrp="1" noChangeAspect="1"/>
          </p:cNvPicPr>
          <p:nvPr>
            <p:ph idx="1"/>
          </p:nvPr>
        </p:nvPicPr>
        <p:blipFill>
          <a:blip r:embed="rId2"/>
          <a:stretch>
            <a:fillRect/>
          </a:stretch>
        </p:blipFill>
        <p:spPr>
          <a:xfrm>
            <a:off x="1795358" y="1887768"/>
            <a:ext cx="5770203" cy="2320465"/>
          </a:xfrm>
        </p:spPr>
      </p:pic>
    </p:spTree>
    <p:extLst>
      <p:ext uri="{BB962C8B-B14F-4D97-AF65-F5344CB8AC3E}">
        <p14:creationId xmlns:p14="http://schemas.microsoft.com/office/powerpoint/2010/main" val="2847238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781355-1EC1-0DC6-4C59-B087AF56D3DD}"/>
              </a:ext>
            </a:extLst>
          </p:cNvPr>
          <p:cNvSpPr>
            <a:spLocks noGrp="1"/>
          </p:cNvSpPr>
          <p:nvPr>
            <p:ph type="title"/>
          </p:nvPr>
        </p:nvSpPr>
        <p:spPr>
          <a:xfrm>
            <a:off x="761999" y="1021079"/>
            <a:ext cx="10667999" cy="1086018"/>
          </a:xfrm>
        </p:spPr>
        <p:txBody>
          <a:bodyPr anchor="ctr">
            <a:normAutofit/>
          </a:bodyPr>
          <a:lstStyle/>
          <a:p>
            <a:r>
              <a:rPr lang="en-US" dirty="0"/>
              <a:t>FYI....</a:t>
            </a:r>
          </a:p>
        </p:txBody>
      </p:sp>
      <p:sp>
        <p:nvSpPr>
          <p:cNvPr id="10" name="Freeform: Shape 9">
            <a:extLst>
              <a:ext uri="{FF2B5EF4-FFF2-40B4-BE49-F238E27FC236}">
                <a16:creationId xmlns:a16="http://schemas.microsoft.com/office/drawing/2014/main" id="{280CBF0E-1AF1-4F17-84A3-89E3F964A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367198"/>
            <a:ext cx="12192000" cy="822960"/>
          </a:xfrm>
          <a:custGeom>
            <a:avLst/>
            <a:gdLst>
              <a:gd name="connsiteX0" fmla="*/ 12192000 w 12192000"/>
              <a:gd name="connsiteY0" fmla="*/ 0 h 1203824"/>
              <a:gd name="connsiteX1" fmla="*/ 12192000 w 12192000"/>
              <a:gd name="connsiteY1" fmla="*/ 463429 h 1203824"/>
              <a:gd name="connsiteX2" fmla="*/ 12190876 w 12192000"/>
              <a:gd name="connsiteY2" fmla="*/ 463512 h 1203824"/>
              <a:gd name="connsiteX3" fmla="*/ 12077245 w 12192000"/>
              <a:gd name="connsiteY3" fmla="*/ 476327 h 1203824"/>
              <a:gd name="connsiteX4" fmla="*/ 11984517 w 12192000"/>
              <a:gd name="connsiteY4" fmla="*/ 479927 h 1203824"/>
              <a:gd name="connsiteX5" fmla="*/ 11951600 w 12192000"/>
              <a:gd name="connsiteY5" fmla="*/ 478957 h 1203824"/>
              <a:gd name="connsiteX6" fmla="*/ 11690904 w 12192000"/>
              <a:gd name="connsiteY6" fmla="*/ 471970 h 1203824"/>
              <a:gd name="connsiteX7" fmla="*/ 11413965 w 12192000"/>
              <a:gd name="connsiteY7" fmla="*/ 476172 h 1203824"/>
              <a:gd name="connsiteX8" fmla="*/ 11240739 w 12192000"/>
              <a:gd name="connsiteY8" fmla="*/ 523169 h 1203824"/>
              <a:gd name="connsiteX9" fmla="*/ 11175005 w 12192000"/>
              <a:gd name="connsiteY9" fmla="*/ 532169 h 1203824"/>
              <a:gd name="connsiteX10" fmla="*/ 10873726 w 12192000"/>
              <a:gd name="connsiteY10" fmla="*/ 580253 h 1203824"/>
              <a:gd name="connsiteX11" fmla="*/ 10821306 w 12192000"/>
              <a:gd name="connsiteY11" fmla="*/ 593207 h 1203824"/>
              <a:gd name="connsiteX12" fmla="*/ 10530811 w 12192000"/>
              <a:gd name="connsiteY12" fmla="*/ 612184 h 1203824"/>
              <a:gd name="connsiteX13" fmla="*/ 10426049 w 12192000"/>
              <a:gd name="connsiteY13" fmla="*/ 623354 h 1203824"/>
              <a:gd name="connsiteX14" fmla="*/ 10329156 w 12192000"/>
              <a:gd name="connsiteY14" fmla="*/ 630948 h 1203824"/>
              <a:gd name="connsiteX15" fmla="*/ 10194727 w 12192000"/>
              <a:gd name="connsiteY15" fmla="*/ 648617 h 1203824"/>
              <a:gd name="connsiteX16" fmla="*/ 10055906 w 12192000"/>
              <a:gd name="connsiteY16" fmla="*/ 671256 h 1203824"/>
              <a:gd name="connsiteX17" fmla="*/ 9900551 w 12192000"/>
              <a:gd name="connsiteY17" fmla="*/ 692855 h 1203824"/>
              <a:gd name="connsiteX18" fmla="*/ 9838464 w 12192000"/>
              <a:gd name="connsiteY18" fmla="*/ 696804 h 1203824"/>
              <a:gd name="connsiteX19" fmla="*/ 9672957 w 12192000"/>
              <a:gd name="connsiteY19" fmla="*/ 723816 h 1203824"/>
              <a:gd name="connsiteX20" fmla="*/ 9585066 w 12192000"/>
              <a:gd name="connsiteY20" fmla="*/ 730692 h 1203824"/>
              <a:gd name="connsiteX21" fmla="*/ 9441407 w 12192000"/>
              <a:gd name="connsiteY21" fmla="*/ 750055 h 1203824"/>
              <a:gd name="connsiteX22" fmla="*/ 9394459 w 12192000"/>
              <a:gd name="connsiteY22" fmla="*/ 755431 h 1203824"/>
              <a:gd name="connsiteX23" fmla="*/ 9352590 w 12192000"/>
              <a:gd name="connsiteY23" fmla="*/ 760650 h 1203824"/>
              <a:gd name="connsiteX24" fmla="*/ 9211614 w 12192000"/>
              <a:gd name="connsiteY24" fmla="*/ 796248 h 1203824"/>
              <a:gd name="connsiteX25" fmla="*/ 9084667 w 12192000"/>
              <a:gd name="connsiteY25" fmla="*/ 815303 h 1203824"/>
              <a:gd name="connsiteX26" fmla="*/ 8863666 w 12192000"/>
              <a:gd name="connsiteY26" fmla="*/ 859298 h 1203824"/>
              <a:gd name="connsiteX27" fmla="*/ 8813796 w 12192000"/>
              <a:gd name="connsiteY27" fmla="*/ 862070 h 1203824"/>
              <a:gd name="connsiteX28" fmla="*/ 8659351 w 12192000"/>
              <a:gd name="connsiteY28" fmla="*/ 882406 h 1203824"/>
              <a:gd name="connsiteX29" fmla="*/ 8571352 w 12192000"/>
              <a:gd name="connsiteY29" fmla="*/ 893639 h 1203824"/>
              <a:gd name="connsiteX30" fmla="*/ 8464106 w 12192000"/>
              <a:gd name="connsiteY30" fmla="*/ 918004 h 1203824"/>
              <a:gd name="connsiteX31" fmla="*/ 8278324 w 12192000"/>
              <a:gd name="connsiteY31" fmla="*/ 963769 h 1203824"/>
              <a:gd name="connsiteX32" fmla="*/ 8229128 w 12192000"/>
              <a:gd name="connsiteY32" fmla="*/ 973810 h 1203824"/>
              <a:gd name="connsiteX33" fmla="*/ 8139751 w 12192000"/>
              <a:gd name="connsiteY33" fmla="*/ 995815 h 1203824"/>
              <a:gd name="connsiteX34" fmla="*/ 8123571 w 12192000"/>
              <a:gd name="connsiteY34" fmla="*/ 999822 h 1203824"/>
              <a:gd name="connsiteX35" fmla="*/ 7988699 w 12192000"/>
              <a:gd name="connsiteY35" fmla="*/ 1042479 h 1203824"/>
              <a:gd name="connsiteX36" fmla="*/ 7917214 w 12192000"/>
              <a:gd name="connsiteY36" fmla="*/ 1054565 h 1203824"/>
              <a:gd name="connsiteX37" fmla="*/ 7710915 w 12192000"/>
              <a:gd name="connsiteY37" fmla="*/ 1084190 h 1203824"/>
              <a:gd name="connsiteX38" fmla="*/ 7622959 w 12192000"/>
              <a:gd name="connsiteY38" fmla="*/ 1093150 h 1203824"/>
              <a:gd name="connsiteX39" fmla="*/ 7410782 w 12192000"/>
              <a:gd name="connsiteY39" fmla="*/ 1109640 h 1203824"/>
              <a:gd name="connsiteX40" fmla="*/ 7277754 w 12192000"/>
              <a:gd name="connsiteY40" fmla="*/ 1121822 h 1203824"/>
              <a:gd name="connsiteX41" fmla="*/ 7124540 w 12192000"/>
              <a:gd name="connsiteY41" fmla="*/ 1132918 h 1203824"/>
              <a:gd name="connsiteX42" fmla="*/ 6949752 w 12192000"/>
              <a:gd name="connsiteY42" fmla="*/ 1151058 h 1203824"/>
              <a:gd name="connsiteX43" fmla="*/ 6630249 w 12192000"/>
              <a:gd name="connsiteY43" fmla="*/ 1176063 h 1203824"/>
              <a:gd name="connsiteX44" fmla="*/ 6320634 w 12192000"/>
              <a:gd name="connsiteY44" fmla="*/ 1198901 h 1203824"/>
              <a:gd name="connsiteX45" fmla="*/ 6192343 w 12192000"/>
              <a:gd name="connsiteY45" fmla="*/ 1198323 h 1203824"/>
              <a:gd name="connsiteX46" fmla="*/ 5966562 w 12192000"/>
              <a:gd name="connsiteY46" fmla="*/ 1203723 h 1203824"/>
              <a:gd name="connsiteX47" fmla="*/ 5867227 w 12192000"/>
              <a:gd name="connsiteY47" fmla="*/ 1201847 h 1203824"/>
              <a:gd name="connsiteX48" fmla="*/ 5630172 w 12192000"/>
              <a:gd name="connsiteY48" fmla="*/ 1202248 h 1203824"/>
              <a:gd name="connsiteX49" fmla="*/ 5348949 w 12192000"/>
              <a:gd name="connsiteY49" fmla="*/ 1191768 h 1203824"/>
              <a:gd name="connsiteX50" fmla="*/ 5241228 w 12192000"/>
              <a:gd name="connsiteY50" fmla="*/ 1192408 h 1203824"/>
              <a:gd name="connsiteX51" fmla="*/ 4971133 w 12192000"/>
              <a:gd name="connsiteY51" fmla="*/ 1193559 h 1203824"/>
              <a:gd name="connsiteX52" fmla="*/ 4869416 w 12192000"/>
              <a:gd name="connsiteY52" fmla="*/ 1200519 h 1203824"/>
              <a:gd name="connsiteX53" fmla="*/ 4753274 w 12192000"/>
              <a:gd name="connsiteY53" fmla="*/ 1200850 h 1203824"/>
              <a:gd name="connsiteX54" fmla="*/ 4611883 w 12192000"/>
              <a:gd name="connsiteY54" fmla="*/ 1192701 h 1203824"/>
              <a:gd name="connsiteX55" fmla="*/ 4376825 w 12192000"/>
              <a:gd name="connsiteY55" fmla="*/ 1184131 h 1203824"/>
              <a:gd name="connsiteX56" fmla="*/ 4285471 w 12192000"/>
              <a:gd name="connsiteY56" fmla="*/ 1187158 h 1203824"/>
              <a:gd name="connsiteX57" fmla="*/ 3866543 w 12192000"/>
              <a:gd name="connsiteY57" fmla="*/ 1181596 h 1203824"/>
              <a:gd name="connsiteX58" fmla="*/ 3651342 w 12192000"/>
              <a:gd name="connsiteY58" fmla="*/ 1174348 h 1203824"/>
              <a:gd name="connsiteX59" fmla="*/ 3518453 w 12192000"/>
              <a:gd name="connsiteY59" fmla="*/ 1177258 h 1203824"/>
              <a:gd name="connsiteX60" fmla="*/ 3400818 w 12192000"/>
              <a:gd name="connsiteY60" fmla="*/ 1169685 h 1203824"/>
              <a:gd name="connsiteX61" fmla="*/ 3037154 w 12192000"/>
              <a:gd name="connsiteY61" fmla="*/ 1153217 h 1203824"/>
              <a:gd name="connsiteX62" fmla="*/ 2866260 w 12192000"/>
              <a:gd name="connsiteY62" fmla="*/ 1132283 h 1203824"/>
              <a:gd name="connsiteX63" fmla="*/ 2582173 w 12192000"/>
              <a:gd name="connsiteY63" fmla="*/ 1088979 h 1203824"/>
              <a:gd name="connsiteX64" fmla="*/ 2395406 w 12192000"/>
              <a:gd name="connsiteY64" fmla="*/ 1035945 h 1203824"/>
              <a:gd name="connsiteX65" fmla="*/ 2294751 w 12192000"/>
              <a:gd name="connsiteY65" fmla="*/ 1014618 h 1203824"/>
              <a:gd name="connsiteX66" fmla="*/ 2122944 w 12192000"/>
              <a:gd name="connsiteY66" fmla="*/ 984751 h 1203824"/>
              <a:gd name="connsiteX67" fmla="*/ 1905504 w 12192000"/>
              <a:gd name="connsiteY67" fmla="*/ 941380 h 1203824"/>
              <a:gd name="connsiteX68" fmla="*/ 1671045 w 12192000"/>
              <a:gd name="connsiteY68" fmla="*/ 924228 h 1203824"/>
              <a:gd name="connsiteX69" fmla="*/ 1543856 w 12192000"/>
              <a:gd name="connsiteY69" fmla="*/ 898190 h 1203824"/>
              <a:gd name="connsiteX70" fmla="*/ 1419784 w 12192000"/>
              <a:gd name="connsiteY70" fmla="*/ 868500 h 1203824"/>
              <a:gd name="connsiteX71" fmla="*/ 1355116 w 12192000"/>
              <a:gd name="connsiteY71" fmla="*/ 849214 h 1203824"/>
              <a:gd name="connsiteX72" fmla="*/ 1223713 w 12192000"/>
              <a:gd name="connsiteY72" fmla="*/ 821702 h 1203824"/>
              <a:gd name="connsiteX73" fmla="*/ 1094193 w 12192000"/>
              <a:gd name="connsiteY73" fmla="*/ 804872 h 1203824"/>
              <a:gd name="connsiteX74" fmla="*/ 1001115 w 12192000"/>
              <a:gd name="connsiteY74" fmla="*/ 783030 h 1203824"/>
              <a:gd name="connsiteX75" fmla="*/ 879548 w 12192000"/>
              <a:gd name="connsiteY75" fmla="*/ 747884 h 1203824"/>
              <a:gd name="connsiteX76" fmla="*/ 711163 w 12192000"/>
              <a:gd name="connsiteY76" fmla="*/ 719039 h 1203824"/>
              <a:gd name="connsiteX77" fmla="*/ 557941 w 12192000"/>
              <a:gd name="connsiteY77" fmla="*/ 707101 h 1203824"/>
              <a:gd name="connsiteX78" fmla="*/ 480347 w 12192000"/>
              <a:gd name="connsiteY78" fmla="*/ 668702 h 1203824"/>
              <a:gd name="connsiteX79" fmla="*/ 296224 w 12192000"/>
              <a:gd name="connsiteY79" fmla="*/ 603583 h 1203824"/>
              <a:gd name="connsiteX80" fmla="*/ 72689 w 12192000"/>
              <a:gd name="connsiteY80" fmla="*/ 560892 h 1203824"/>
              <a:gd name="connsiteX81" fmla="*/ 0 w 12192000"/>
              <a:gd name="connsiteY81" fmla="*/ 543486 h 1203824"/>
              <a:gd name="connsiteX82" fmla="*/ 0 w 12192000"/>
              <a:gd name="connsiteY82" fmla="*/ 384357 h 1203824"/>
              <a:gd name="connsiteX83" fmla="*/ 51784 w 12192000"/>
              <a:gd name="connsiteY83" fmla="*/ 393937 h 1203824"/>
              <a:gd name="connsiteX84" fmla="*/ 205561 w 12192000"/>
              <a:gd name="connsiteY84" fmla="*/ 414859 h 1203824"/>
              <a:gd name="connsiteX85" fmla="*/ 354391 w 12192000"/>
              <a:gd name="connsiteY85" fmla="*/ 426667 h 1203824"/>
              <a:gd name="connsiteX86" fmla="*/ 448281 w 12192000"/>
              <a:gd name="connsiteY86" fmla="*/ 436308 h 1203824"/>
              <a:gd name="connsiteX87" fmla="*/ 611518 w 12192000"/>
              <a:gd name="connsiteY87" fmla="*/ 434166 h 1203824"/>
              <a:gd name="connsiteX88" fmla="*/ 746076 w 12192000"/>
              <a:gd name="connsiteY88" fmla="*/ 422520 h 1203824"/>
              <a:gd name="connsiteX89" fmla="*/ 902724 w 12192000"/>
              <a:gd name="connsiteY89" fmla="*/ 409989 h 1203824"/>
              <a:gd name="connsiteX90" fmla="*/ 1113854 w 12192000"/>
              <a:gd name="connsiteY90" fmla="*/ 414230 h 1203824"/>
              <a:gd name="connsiteX91" fmla="*/ 1333449 w 12192000"/>
              <a:gd name="connsiteY91" fmla="*/ 459938 h 1203824"/>
              <a:gd name="connsiteX92" fmla="*/ 1408608 w 12192000"/>
              <a:gd name="connsiteY92" fmla="*/ 458278 h 1203824"/>
              <a:gd name="connsiteX93" fmla="*/ 1630191 w 12192000"/>
              <a:gd name="connsiteY93" fmla="*/ 403061 h 1203824"/>
              <a:gd name="connsiteX94" fmla="*/ 1956289 w 12192000"/>
              <a:gd name="connsiteY94" fmla="*/ 332366 h 1203824"/>
              <a:gd name="connsiteX95" fmla="*/ 2042814 w 12192000"/>
              <a:gd name="connsiteY95" fmla="*/ 344002 h 1203824"/>
              <a:gd name="connsiteX96" fmla="*/ 2183420 w 12192000"/>
              <a:gd name="connsiteY96" fmla="*/ 369635 h 1203824"/>
              <a:gd name="connsiteX97" fmla="*/ 2269566 w 12192000"/>
              <a:gd name="connsiteY97" fmla="*/ 439859 h 1203824"/>
              <a:gd name="connsiteX98" fmla="*/ 2331129 w 12192000"/>
              <a:gd name="connsiteY98" fmla="*/ 524163 h 1203824"/>
              <a:gd name="connsiteX99" fmla="*/ 2385112 w 12192000"/>
              <a:gd name="connsiteY99" fmla="*/ 555357 h 1203824"/>
              <a:gd name="connsiteX100" fmla="*/ 2444033 w 12192000"/>
              <a:gd name="connsiteY100" fmla="*/ 572629 h 1203824"/>
              <a:gd name="connsiteX101" fmla="*/ 2525979 w 12192000"/>
              <a:gd name="connsiteY101" fmla="*/ 603233 h 1203824"/>
              <a:gd name="connsiteX102" fmla="*/ 2603911 w 12192000"/>
              <a:gd name="connsiteY102" fmla="*/ 684825 h 1203824"/>
              <a:gd name="connsiteX103" fmla="*/ 2678828 w 12192000"/>
              <a:gd name="connsiteY103" fmla="*/ 706990 h 1203824"/>
              <a:gd name="connsiteX104" fmla="*/ 2738094 w 12192000"/>
              <a:gd name="connsiteY104" fmla="*/ 711376 h 1203824"/>
              <a:gd name="connsiteX105" fmla="*/ 2983806 w 12192000"/>
              <a:gd name="connsiteY105" fmla="*/ 728243 h 1203824"/>
              <a:gd name="connsiteX106" fmla="*/ 3013997 w 12192000"/>
              <a:gd name="connsiteY106" fmla="*/ 725446 h 1203824"/>
              <a:gd name="connsiteX107" fmla="*/ 3364419 w 12192000"/>
              <a:gd name="connsiteY107" fmla="*/ 720577 h 1203824"/>
              <a:gd name="connsiteX108" fmla="*/ 3460521 w 12192000"/>
              <a:gd name="connsiteY108" fmla="*/ 717628 h 1203824"/>
              <a:gd name="connsiteX109" fmla="*/ 3710982 w 12192000"/>
              <a:gd name="connsiteY109" fmla="*/ 714182 h 1203824"/>
              <a:gd name="connsiteX110" fmla="*/ 3850961 w 12192000"/>
              <a:gd name="connsiteY110" fmla="*/ 778802 h 1203824"/>
              <a:gd name="connsiteX111" fmla="*/ 3946286 w 12192000"/>
              <a:gd name="connsiteY111" fmla="*/ 816372 h 1203824"/>
              <a:gd name="connsiteX112" fmla="*/ 4065132 w 12192000"/>
              <a:gd name="connsiteY112" fmla="*/ 832459 h 1203824"/>
              <a:gd name="connsiteX113" fmla="*/ 4132173 w 12192000"/>
              <a:gd name="connsiteY113" fmla="*/ 835167 h 1203824"/>
              <a:gd name="connsiteX114" fmla="*/ 4305858 w 12192000"/>
              <a:gd name="connsiteY114" fmla="*/ 804156 h 1203824"/>
              <a:gd name="connsiteX115" fmla="*/ 4382131 w 12192000"/>
              <a:gd name="connsiteY115" fmla="*/ 769481 h 1203824"/>
              <a:gd name="connsiteX116" fmla="*/ 4453289 w 12192000"/>
              <a:gd name="connsiteY116" fmla="*/ 752531 h 1203824"/>
              <a:gd name="connsiteX117" fmla="*/ 4657971 w 12192000"/>
              <a:gd name="connsiteY117" fmla="*/ 795835 h 1203824"/>
              <a:gd name="connsiteX118" fmla="*/ 4682399 w 12192000"/>
              <a:gd name="connsiteY118" fmla="*/ 813876 h 1203824"/>
              <a:gd name="connsiteX119" fmla="*/ 4771814 w 12192000"/>
              <a:gd name="connsiteY119" fmla="*/ 907046 h 1203824"/>
              <a:gd name="connsiteX120" fmla="*/ 4827520 w 12192000"/>
              <a:gd name="connsiteY120" fmla="*/ 929876 h 1203824"/>
              <a:gd name="connsiteX121" fmla="*/ 4849942 w 12192000"/>
              <a:gd name="connsiteY121" fmla="*/ 933851 h 1203824"/>
              <a:gd name="connsiteX122" fmla="*/ 5009626 w 12192000"/>
              <a:gd name="connsiteY122" fmla="*/ 957896 h 1203824"/>
              <a:gd name="connsiteX123" fmla="*/ 5158711 w 12192000"/>
              <a:gd name="connsiteY123" fmla="*/ 963814 h 1203824"/>
              <a:gd name="connsiteX124" fmla="*/ 5376427 w 12192000"/>
              <a:gd name="connsiteY124" fmla="*/ 963151 h 1203824"/>
              <a:gd name="connsiteX125" fmla="*/ 5475787 w 12192000"/>
              <a:gd name="connsiteY125" fmla="*/ 980508 h 1203824"/>
              <a:gd name="connsiteX126" fmla="*/ 5653401 w 12192000"/>
              <a:gd name="connsiteY126" fmla="*/ 987268 h 1203824"/>
              <a:gd name="connsiteX127" fmla="*/ 5726340 w 12192000"/>
              <a:gd name="connsiteY127" fmla="*/ 985357 h 1203824"/>
              <a:gd name="connsiteX128" fmla="*/ 5790563 w 12192000"/>
              <a:gd name="connsiteY128" fmla="*/ 991300 h 1203824"/>
              <a:gd name="connsiteX129" fmla="*/ 5860260 w 12192000"/>
              <a:gd name="connsiteY129" fmla="*/ 1004958 h 1203824"/>
              <a:gd name="connsiteX130" fmla="*/ 6042101 w 12192000"/>
              <a:gd name="connsiteY130" fmla="*/ 1036226 h 1203824"/>
              <a:gd name="connsiteX131" fmla="*/ 6301998 w 12192000"/>
              <a:gd name="connsiteY131" fmla="*/ 989138 h 1203824"/>
              <a:gd name="connsiteX132" fmla="*/ 6452025 w 12192000"/>
              <a:gd name="connsiteY132" fmla="*/ 968489 h 1203824"/>
              <a:gd name="connsiteX133" fmla="*/ 6589205 w 12192000"/>
              <a:gd name="connsiteY133" fmla="*/ 939474 h 1203824"/>
              <a:gd name="connsiteX134" fmla="*/ 6631069 w 12192000"/>
              <a:gd name="connsiteY134" fmla="*/ 911222 h 1203824"/>
              <a:gd name="connsiteX135" fmla="*/ 6828274 w 12192000"/>
              <a:gd name="connsiteY135" fmla="*/ 942941 h 1203824"/>
              <a:gd name="connsiteX136" fmla="*/ 6900803 w 12192000"/>
              <a:gd name="connsiteY136" fmla="*/ 984140 h 1203824"/>
              <a:gd name="connsiteX137" fmla="*/ 7034668 w 12192000"/>
              <a:gd name="connsiteY137" fmla="*/ 1018665 h 1203824"/>
              <a:gd name="connsiteX138" fmla="*/ 7281067 w 12192000"/>
              <a:gd name="connsiteY138" fmla="*/ 966327 h 1203824"/>
              <a:gd name="connsiteX139" fmla="*/ 7412780 w 12192000"/>
              <a:gd name="connsiteY139" fmla="*/ 909206 h 1203824"/>
              <a:gd name="connsiteX140" fmla="*/ 7500327 w 12192000"/>
              <a:gd name="connsiteY140" fmla="*/ 894826 h 1203824"/>
              <a:gd name="connsiteX141" fmla="*/ 7662324 w 12192000"/>
              <a:gd name="connsiteY141" fmla="*/ 927415 h 1203824"/>
              <a:gd name="connsiteX142" fmla="*/ 7725334 w 12192000"/>
              <a:gd name="connsiteY142" fmla="*/ 924844 h 1203824"/>
              <a:gd name="connsiteX143" fmla="*/ 7833279 w 12192000"/>
              <a:gd name="connsiteY143" fmla="*/ 913031 h 1203824"/>
              <a:gd name="connsiteX144" fmla="*/ 7928605 w 12192000"/>
              <a:gd name="connsiteY144" fmla="*/ 881683 h 1203824"/>
              <a:gd name="connsiteX145" fmla="*/ 8146597 w 12192000"/>
              <a:gd name="connsiteY145" fmla="*/ 762968 h 1203824"/>
              <a:gd name="connsiteX146" fmla="*/ 8183577 w 12192000"/>
              <a:gd name="connsiteY146" fmla="*/ 749005 h 1203824"/>
              <a:gd name="connsiteX147" fmla="*/ 8250224 w 12192000"/>
              <a:gd name="connsiteY147" fmla="*/ 733642 h 1203824"/>
              <a:gd name="connsiteX148" fmla="*/ 8505929 w 12192000"/>
              <a:gd name="connsiteY148" fmla="*/ 626542 h 1203824"/>
              <a:gd name="connsiteX149" fmla="*/ 8564194 w 12192000"/>
              <a:gd name="connsiteY149" fmla="*/ 618796 h 1203824"/>
              <a:gd name="connsiteX150" fmla="*/ 8660705 w 12192000"/>
              <a:gd name="connsiteY150" fmla="*/ 611069 h 1203824"/>
              <a:gd name="connsiteX151" fmla="*/ 8762255 w 12192000"/>
              <a:gd name="connsiteY151" fmla="*/ 585060 h 1203824"/>
              <a:gd name="connsiteX152" fmla="*/ 8836439 w 12192000"/>
              <a:gd name="connsiteY152" fmla="*/ 566358 h 1203824"/>
              <a:gd name="connsiteX153" fmla="*/ 9050728 w 12192000"/>
              <a:gd name="connsiteY153" fmla="*/ 559575 h 1203824"/>
              <a:gd name="connsiteX154" fmla="*/ 9229627 w 12192000"/>
              <a:gd name="connsiteY154" fmla="*/ 557464 h 1203824"/>
              <a:gd name="connsiteX155" fmla="*/ 9253451 w 12192000"/>
              <a:gd name="connsiteY155" fmla="*/ 550855 h 1203824"/>
              <a:gd name="connsiteX156" fmla="*/ 9484214 w 12192000"/>
              <a:gd name="connsiteY156" fmla="*/ 498671 h 1203824"/>
              <a:gd name="connsiteX157" fmla="*/ 9582633 w 12192000"/>
              <a:gd name="connsiteY157" fmla="*/ 458384 h 1203824"/>
              <a:gd name="connsiteX158" fmla="*/ 9719670 w 12192000"/>
              <a:gd name="connsiteY158" fmla="*/ 415607 h 1203824"/>
              <a:gd name="connsiteX159" fmla="*/ 9871784 w 12192000"/>
              <a:gd name="connsiteY159" fmla="*/ 366147 h 1203824"/>
              <a:gd name="connsiteX160" fmla="*/ 9984494 w 12192000"/>
              <a:gd name="connsiteY160" fmla="*/ 336660 h 1203824"/>
              <a:gd name="connsiteX161" fmla="*/ 10154708 w 12192000"/>
              <a:gd name="connsiteY161" fmla="*/ 322193 h 1203824"/>
              <a:gd name="connsiteX162" fmla="*/ 10190446 w 12192000"/>
              <a:gd name="connsiteY162" fmla="*/ 325025 h 1203824"/>
              <a:gd name="connsiteX163" fmla="*/ 10530736 w 12192000"/>
              <a:gd name="connsiteY163" fmla="*/ 335953 h 1203824"/>
              <a:gd name="connsiteX164" fmla="*/ 10752157 w 12192000"/>
              <a:gd name="connsiteY164" fmla="*/ 305117 h 1203824"/>
              <a:gd name="connsiteX165" fmla="*/ 10824452 w 12192000"/>
              <a:gd name="connsiteY165" fmla="*/ 285927 h 1203824"/>
              <a:gd name="connsiteX166" fmla="*/ 10953152 w 12192000"/>
              <a:gd name="connsiteY166" fmla="*/ 228102 h 1203824"/>
              <a:gd name="connsiteX167" fmla="*/ 11011614 w 12192000"/>
              <a:gd name="connsiteY167" fmla="*/ 214096 h 1203824"/>
              <a:gd name="connsiteX168" fmla="*/ 11116031 w 12192000"/>
              <a:gd name="connsiteY168" fmla="*/ 195421 h 1203824"/>
              <a:gd name="connsiteX169" fmla="*/ 11344303 w 12192000"/>
              <a:gd name="connsiteY169" fmla="*/ 166629 h 1203824"/>
              <a:gd name="connsiteX170" fmla="*/ 11639050 w 12192000"/>
              <a:gd name="connsiteY170" fmla="*/ 108526 h 1203824"/>
              <a:gd name="connsiteX171" fmla="*/ 11757532 w 12192000"/>
              <a:gd name="connsiteY171" fmla="*/ 96530 h 1203824"/>
              <a:gd name="connsiteX172" fmla="*/ 11885799 w 12192000"/>
              <a:gd name="connsiteY172" fmla="*/ 86728 h 1203824"/>
              <a:gd name="connsiteX173" fmla="*/ 11922874 w 12192000"/>
              <a:gd name="connsiteY173" fmla="*/ 81060 h 1203824"/>
              <a:gd name="connsiteX174" fmla="*/ 12115331 w 12192000"/>
              <a:gd name="connsiteY174" fmla="*/ 33587 h 1203824"/>
              <a:gd name="connsiteX175" fmla="*/ 12158080 w 12192000"/>
              <a:gd name="connsiteY175" fmla="*/ 14081 h 1203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1203824">
                <a:moveTo>
                  <a:pt x="12192000" y="0"/>
                </a:moveTo>
                <a:lnTo>
                  <a:pt x="12192000" y="463429"/>
                </a:lnTo>
                <a:lnTo>
                  <a:pt x="12190876" y="463512"/>
                </a:lnTo>
                <a:cubicBezTo>
                  <a:pt x="12153133" y="467010"/>
                  <a:pt x="12115042" y="473200"/>
                  <a:pt x="12077245" y="476327"/>
                </a:cubicBezTo>
                <a:cubicBezTo>
                  <a:pt x="12046307" y="479040"/>
                  <a:pt x="12015359" y="479114"/>
                  <a:pt x="11984517" y="479927"/>
                </a:cubicBezTo>
                <a:cubicBezTo>
                  <a:pt x="11973265" y="480210"/>
                  <a:pt x="11961485" y="476792"/>
                  <a:pt x="11951600" y="478957"/>
                </a:cubicBezTo>
                <a:cubicBezTo>
                  <a:pt x="11853497" y="501074"/>
                  <a:pt x="11777036" y="475730"/>
                  <a:pt x="11690904" y="471970"/>
                </a:cubicBezTo>
                <a:cubicBezTo>
                  <a:pt x="11600358" y="467893"/>
                  <a:pt x="11511400" y="454530"/>
                  <a:pt x="11413965" y="476172"/>
                </a:cubicBezTo>
                <a:cubicBezTo>
                  <a:pt x="11355010" y="489304"/>
                  <a:pt x="11299073" y="508237"/>
                  <a:pt x="11240739" y="523169"/>
                </a:cubicBezTo>
                <a:cubicBezTo>
                  <a:pt x="11219994" y="528395"/>
                  <a:pt x="11196384" y="531385"/>
                  <a:pt x="11175005" y="532169"/>
                </a:cubicBezTo>
                <a:cubicBezTo>
                  <a:pt x="11071819" y="536506"/>
                  <a:pt x="10971303" y="549336"/>
                  <a:pt x="10873726" y="580253"/>
                </a:cubicBezTo>
                <a:cubicBezTo>
                  <a:pt x="10856992" y="585473"/>
                  <a:pt x="10839156" y="590660"/>
                  <a:pt x="10821306" y="593207"/>
                </a:cubicBezTo>
                <a:cubicBezTo>
                  <a:pt x="10723500" y="607162"/>
                  <a:pt x="10626924" y="616976"/>
                  <a:pt x="10530811" y="612184"/>
                </a:cubicBezTo>
                <a:cubicBezTo>
                  <a:pt x="10498527" y="610559"/>
                  <a:pt x="10460885" y="619895"/>
                  <a:pt x="10426049" y="623354"/>
                </a:cubicBezTo>
                <a:cubicBezTo>
                  <a:pt x="10393740" y="626644"/>
                  <a:pt x="10360820" y="630774"/>
                  <a:pt x="10329156" y="630948"/>
                </a:cubicBezTo>
                <a:cubicBezTo>
                  <a:pt x="10282924" y="631125"/>
                  <a:pt x="10240698" y="636395"/>
                  <a:pt x="10194727" y="648617"/>
                </a:cubicBezTo>
                <a:cubicBezTo>
                  <a:pt x="10150847" y="660165"/>
                  <a:pt x="10102287" y="664450"/>
                  <a:pt x="10055906" y="671256"/>
                </a:cubicBezTo>
                <a:cubicBezTo>
                  <a:pt x="10004174" y="678826"/>
                  <a:pt x="9952442" y="686395"/>
                  <a:pt x="9900551" y="692855"/>
                </a:cubicBezTo>
                <a:cubicBezTo>
                  <a:pt x="9879793" y="695439"/>
                  <a:pt x="9855180" y="691398"/>
                  <a:pt x="9838464" y="696804"/>
                </a:cubicBezTo>
                <a:cubicBezTo>
                  <a:pt x="9784563" y="714690"/>
                  <a:pt x="9727517" y="710557"/>
                  <a:pt x="9672957" y="723816"/>
                </a:cubicBezTo>
                <a:cubicBezTo>
                  <a:pt x="9646220" y="730464"/>
                  <a:pt x="9614440" y="727257"/>
                  <a:pt x="9585066" y="730692"/>
                </a:cubicBezTo>
                <a:cubicBezTo>
                  <a:pt x="9537047" y="736221"/>
                  <a:pt x="9489294" y="743601"/>
                  <a:pt x="9441407" y="750055"/>
                </a:cubicBezTo>
                <a:cubicBezTo>
                  <a:pt x="9425674" y="752111"/>
                  <a:pt x="9410218" y="753561"/>
                  <a:pt x="9394459" y="755431"/>
                </a:cubicBezTo>
                <a:cubicBezTo>
                  <a:pt x="9380484" y="757048"/>
                  <a:pt x="9365611" y="757472"/>
                  <a:pt x="9352590" y="760650"/>
                </a:cubicBezTo>
                <a:cubicBezTo>
                  <a:pt x="9305415" y="772102"/>
                  <a:pt x="9259379" y="786411"/>
                  <a:pt x="9211614" y="796248"/>
                </a:cubicBezTo>
                <a:cubicBezTo>
                  <a:pt x="9170220" y="804796"/>
                  <a:pt x="9126523" y="807444"/>
                  <a:pt x="9084667" y="815303"/>
                </a:cubicBezTo>
                <a:cubicBezTo>
                  <a:pt x="9010868" y="829042"/>
                  <a:pt x="8937412" y="845188"/>
                  <a:pt x="8863666" y="859298"/>
                </a:cubicBezTo>
                <a:cubicBezTo>
                  <a:pt x="8847706" y="862330"/>
                  <a:pt x="8830271" y="860096"/>
                  <a:pt x="8813796" y="862070"/>
                </a:cubicBezTo>
                <a:cubicBezTo>
                  <a:pt x="8762262" y="868479"/>
                  <a:pt x="8710833" y="875626"/>
                  <a:pt x="8659351" y="882406"/>
                </a:cubicBezTo>
                <a:cubicBezTo>
                  <a:pt x="8630055" y="886396"/>
                  <a:pt x="8600505" y="891179"/>
                  <a:pt x="8571352" y="893639"/>
                </a:cubicBezTo>
                <a:cubicBezTo>
                  <a:pt x="8532843" y="896868"/>
                  <a:pt x="8497743" y="898476"/>
                  <a:pt x="8464106" y="918004"/>
                </a:cubicBezTo>
                <a:cubicBezTo>
                  <a:pt x="8412327" y="948238"/>
                  <a:pt x="8341122" y="949523"/>
                  <a:pt x="8278324" y="963769"/>
                </a:cubicBezTo>
                <a:cubicBezTo>
                  <a:pt x="8262086" y="967408"/>
                  <a:pt x="8245335" y="969987"/>
                  <a:pt x="8229128" y="973810"/>
                </a:cubicBezTo>
                <a:cubicBezTo>
                  <a:pt x="8199180" y="980915"/>
                  <a:pt x="8169646" y="988338"/>
                  <a:pt x="8139751" y="995815"/>
                </a:cubicBezTo>
                <a:cubicBezTo>
                  <a:pt x="8134478" y="997132"/>
                  <a:pt x="8128438" y="998185"/>
                  <a:pt x="8123571" y="999822"/>
                </a:cubicBezTo>
                <a:cubicBezTo>
                  <a:pt x="8078628" y="1014164"/>
                  <a:pt x="8034565" y="1029514"/>
                  <a:pt x="7988699" y="1042479"/>
                </a:cubicBezTo>
                <a:cubicBezTo>
                  <a:pt x="7966302" y="1048884"/>
                  <a:pt x="7941011" y="1052871"/>
                  <a:pt x="7917214" y="1054565"/>
                </a:cubicBezTo>
                <a:cubicBezTo>
                  <a:pt x="7847636" y="1059584"/>
                  <a:pt x="7779165" y="1067276"/>
                  <a:pt x="7710915" y="1084190"/>
                </a:cubicBezTo>
                <a:cubicBezTo>
                  <a:pt x="7683826" y="1090885"/>
                  <a:pt x="7652466" y="1090640"/>
                  <a:pt x="7622959" y="1093150"/>
                </a:cubicBezTo>
                <a:cubicBezTo>
                  <a:pt x="7552361" y="1098691"/>
                  <a:pt x="7481710" y="1103861"/>
                  <a:pt x="7410782" y="1109640"/>
                </a:cubicBezTo>
                <a:cubicBezTo>
                  <a:pt x="7366505" y="1113312"/>
                  <a:pt x="7322030" y="1118147"/>
                  <a:pt x="7277754" y="1121822"/>
                </a:cubicBezTo>
                <a:cubicBezTo>
                  <a:pt x="7226619" y="1125906"/>
                  <a:pt x="7175601" y="1128277"/>
                  <a:pt x="7124540" y="1132918"/>
                </a:cubicBezTo>
                <a:cubicBezTo>
                  <a:pt x="7066293" y="1138207"/>
                  <a:pt x="7008028" y="1145955"/>
                  <a:pt x="6949752" y="1151058"/>
                </a:cubicBezTo>
                <a:cubicBezTo>
                  <a:pt x="6843217" y="1160027"/>
                  <a:pt x="6736882" y="1167834"/>
                  <a:pt x="6630249" y="1176063"/>
                </a:cubicBezTo>
                <a:cubicBezTo>
                  <a:pt x="6526849" y="1184018"/>
                  <a:pt x="6423556" y="1192713"/>
                  <a:pt x="6320634" y="1198901"/>
                </a:cubicBezTo>
                <a:cubicBezTo>
                  <a:pt x="6277297" y="1201496"/>
                  <a:pt x="6235232" y="1197679"/>
                  <a:pt x="6192343" y="1198323"/>
                </a:cubicBezTo>
                <a:cubicBezTo>
                  <a:pt x="6117131" y="1199612"/>
                  <a:pt x="6041418" y="1202485"/>
                  <a:pt x="5966562" y="1203723"/>
                </a:cubicBezTo>
                <a:cubicBezTo>
                  <a:pt x="5933144" y="1204338"/>
                  <a:pt x="5900754" y="1201974"/>
                  <a:pt x="5867227" y="1201847"/>
                </a:cubicBezTo>
                <a:cubicBezTo>
                  <a:pt x="5788180" y="1201796"/>
                  <a:pt x="5708354" y="1203933"/>
                  <a:pt x="5630172" y="1202248"/>
                </a:cubicBezTo>
                <a:cubicBezTo>
                  <a:pt x="5535908" y="1200213"/>
                  <a:pt x="5442984" y="1194779"/>
                  <a:pt x="5348949" y="1191768"/>
                </a:cubicBezTo>
                <a:cubicBezTo>
                  <a:pt x="5313810" y="1190551"/>
                  <a:pt x="5277251" y="1192179"/>
                  <a:pt x="5241228" y="1192408"/>
                </a:cubicBezTo>
                <a:cubicBezTo>
                  <a:pt x="5151316" y="1192775"/>
                  <a:pt x="5061657" y="1192349"/>
                  <a:pt x="4971133" y="1193559"/>
                </a:cubicBezTo>
                <a:cubicBezTo>
                  <a:pt x="4937685" y="1193988"/>
                  <a:pt x="4903114" y="1199299"/>
                  <a:pt x="4869416" y="1200519"/>
                </a:cubicBezTo>
                <a:cubicBezTo>
                  <a:pt x="4830283" y="1201947"/>
                  <a:pt x="4791348" y="1202215"/>
                  <a:pt x="4753274" y="1200850"/>
                </a:cubicBezTo>
                <a:cubicBezTo>
                  <a:pt x="4705682" y="1199144"/>
                  <a:pt x="4659172" y="1194829"/>
                  <a:pt x="4611883" y="1192701"/>
                </a:cubicBezTo>
                <a:cubicBezTo>
                  <a:pt x="4533819" y="1189298"/>
                  <a:pt x="4455420" y="1186135"/>
                  <a:pt x="4376825" y="1184131"/>
                </a:cubicBezTo>
                <a:cubicBezTo>
                  <a:pt x="4347226" y="1183446"/>
                  <a:pt x="4315374" y="1187423"/>
                  <a:pt x="4285471" y="1187158"/>
                </a:cubicBezTo>
                <a:cubicBezTo>
                  <a:pt x="4145774" y="1185753"/>
                  <a:pt x="4006046" y="1184162"/>
                  <a:pt x="3866543" y="1181596"/>
                </a:cubicBezTo>
                <a:cubicBezTo>
                  <a:pt x="3794230" y="1180207"/>
                  <a:pt x="3723633" y="1175551"/>
                  <a:pt x="3651342" y="1174348"/>
                </a:cubicBezTo>
                <a:cubicBezTo>
                  <a:pt x="3607885" y="1173562"/>
                  <a:pt x="3561907" y="1178044"/>
                  <a:pt x="3518453" y="1177258"/>
                </a:cubicBezTo>
                <a:cubicBezTo>
                  <a:pt x="3478287" y="1176568"/>
                  <a:pt x="3440399" y="1171400"/>
                  <a:pt x="3400818" y="1169685"/>
                </a:cubicBezTo>
                <a:cubicBezTo>
                  <a:pt x="3279824" y="1164099"/>
                  <a:pt x="3157310" y="1160621"/>
                  <a:pt x="3037154" y="1153217"/>
                </a:cubicBezTo>
                <a:cubicBezTo>
                  <a:pt x="2978373" y="1149708"/>
                  <a:pt x="2922429" y="1140508"/>
                  <a:pt x="2866260" y="1132283"/>
                </a:cubicBezTo>
                <a:cubicBezTo>
                  <a:pt x="2771049" y="1118489"/>
                  <a:pt x="2677107" y="1103380"/>
                  <a:pt x="2582173" y="1088979"/>
                </a:cubicBezTo>
                <a:cubicBezTo>
                  <a:pt x="2511090" y="1078352"/>
                  <a:pt x="2447356" y="1063086"/>
                  <a:pt x="2395406" y="1035945"/>
                </a:cubicBezTo>
                <a:cubicBezTo>
                  <a:pt x="2371411" y="1023508"/>
                  <a:pt x="2331675" y="1015582"/>
                  <a:pt x="2294751" y="1014618"/>
                </a:cubicBezTo>
                <a:cubicBezTo>
                  <a:pt x="2228580" y="1012920"/>
                  <a:pt x="2177384" y="998698"/>
                  <a:pt x="2122944" y="984751"/>
                </a:cubicBezTo>
                <a:cubicBezTo>
                  <a:pt x="2054121" y="967003"/>
                  <a:pt x="1981585" y="951294"/>
                  <a:pt x="1905504" y="941380"/>
                </a:cubicBezTo>
                <a:cubicBezTo>
                  <a:pt x="1830544" y="931682"/>
                  <a:pt x="1747929" y="932141"/>
                  <a:pt x="1671045" y="924228"/>
                </a:cubicBezTo>
                <a:cubicBezTo>
                  <a:pt x="1625936" y="919523"/>
                  <a:pt x="1585613" y="907528"/>
                  <a:pt x="1543856" y="898190"/>
                </a:cubicBezTo>
                <a:cubicBezTo>
                  <a:pt x="1502093" y="888855"/>
                  <a:pt x="1460606" y="878913"/>
                  <a:pt x="1419784" y="868500"/>
                </a:cubicBezTo>
                <a:cubicBezTo>
                  <a:pt x="1397486" y="862806"/>
                  <a:pt x="1378078" y="854435"/>
                  <a:pt x="1355116" y="849214"/>
                </a:cubicBezTo>
                <a:cubicBezTo>
                  <a:pt x="1311848" y="839527"/>
                  <a:pt x="1265353" y="832754"/>
                  <a:pt x="1223713" y="821702"/>
                </a:cubicBezTo>
                <a:cubicBezTo>
                  <a:pt x="1183577" y="811001"/>
                  <a:pt x="1138864" y="809072"/>
                  <a:pt x="1094193" y="804872"/>
                </a:cubicBezTo>
                <a:cubicBezTo>
                  <a:pt x="1060244" y="801784"/>
                  <a:pt x="1034230" y="787936"/>
                  <a:pt x="1001115" y="783030"/>
                </a:cubicBezTo>
                <a:cubicBezTo>
                  <a:pt x="953853" y="775990"/>
                  <a:pt x="916853" y="764276"/>
                  <a:pt x="879548" y="747884"/>
                </a:cubicBezTo>
                <a:cubicBezTo>
                  <a:pt x="837586" y="729513"/>
                  <a:pt x="770061" y="725929"/>
                  <a:pt x="711163" y="719039"/>
                </a:cubicBezTo>
                <a:cubicBezTo>
                  <a:pt x="661152" y="713146"/>
                  <a:pt x="604343" y="715774"/>
                  <a:pt x="557941" y="707101"/>
                </a:cubicBezTo>
                <a:cubicBezTo>
                  <a:pt x="525381" y="700984"/>
                  <a:pt x="499355" y="684493"/>
                  <a:pt x="480347" y="668702"/>
                </a:cubicBezTo>
                <a:cubicBezTo>
                  <a:pt x="437718" y="632865"/>
                  <a:pt x="370204" y="616630"/>
                  <a:pt x="296224" y="603583"/>
                </a:cubicBezTo>
                <a:cubicBezTo>
                  <a:pt x="220741" y="590184"/>
                  <a:pt x="148480" y="573869"/>
                  <a:pt x="72689" y="560892"/>
                </a:cubicBezTo>
                <a:lnTo>
                  <a:pt x="0" y="543486"/>
                </a:lnTo>
                <a:lnTo>
                  <a:pt x="0" y="384357"/>
                </a:lnTo>
                <a:lnTo>
                  <a:pt x="51784" y="393937"/>
                </a:lnTo>
                <a:cubicBezTo>
                  <a:pt x="104770" y="397707"/>
                  <a:pt x="153378" y="409086"/>
                  <a:pt x="205561" y="414859"/>
                </a:cubicBezTo>
                <a:cubicBezTo>
                  <a:pt x="254062" y="420400"/>
                  <a:pt x="305001" y="422574"/>
                  <a:pt x="354391" y="426667"/>
                </a:cubicBezTo>
                <a:cubicBezTo>
                  <a:pt x="386450" y="429269"/>
                  <a:pt x="420771" y="429847"/>
                  <a:pt x="448281" y="436308"/>
                </a:cubicBezTo>
                <a:cubicBezTo>
                  <a:pt x="499904" y="448391"/>
                  <a:pt x="551004" y="446576"/>
                  <a:pt x="611518" y="434166"/>
                </a:cubicBezTo>
                <a:cubicBezTo>
                  <a:pt x="654695" y="425361"/>
                  <a:pt x="702395" y="422710"/>
                  <a:pt x="746076" y="422520"/>
                </a:cubicBezTo>
                <a:cubicBezTo>
                  <a:pt x="798481" y="422218"/>
                  <a:pt x="848400" y="419817"/>
                  <a:pt x="902724" y="409989"/>
                </a:cubicBezTo>
                <a:cubicBezTo>
                  <a:pt x="977291" y="396518"/>
                  <a:pt x="1048428" y="397321"/>
                  <a:pt x="1113854" y="414230"/>
                </a:cubicBezTo>
                <a:cubicBezTo>
                  <a:pt x="1184155" y="432145"/>
                  <a:pt x="1258677" y="446437"/>
                  <a:pt x="1333449" y="459938"/>
                </a:cubicBezTo>
                <a:cubicBezTo>
                  <a:pt x="1354772" y="463883"/>
                  <a:pt x="1385284" y="463304"/>
                  <a:pt x="1408608" y="458278"/>
                </a:cubicBezTo>
                <a:cubicBezTo>
                  <a:pt x="1483492" y="441930"/>
                  <a:pt x="1561495" y="427025"/>
                  <a:pt x="1630191" y="403061"/>
                </a:cubicBezTo>
                <a:cubicBezTo>
                  <a:pt x="1735315" y="366348"/>
                  <a:pt x="1840887" y="337881"/>
                  <a:pt x="1956289" y="332366"/>
                </a:cubicBezTo>
                <a:cubicBezTo>
                  <a:pt x="1986669" y="330865"/>
                  <a:pt x="2019100" y="336056"/>
                  <a:pt x="2042814" y="344002"/>
                </a:cubicBezTo>
                <a:cubicBezTo>
                  <a:pt x="2085261" y="358150"/>
                  <a:pt x="2126350" y="370413"/>
                  <a:pt x="2183420" y="369635"/>
                </a:cubicBezTo>
                <a:cubicBezTo>
                  <a:pt x="2235035" y="368879"/>
                  <a:pt x="2279659" y="405942"/>
                  <a:pt x="2269566" y="439859"/>
                </a:cubicBezTo>
                <a:cubicBezTo>
                  <a:pt x="2258267" y="478101"/>
                  <a:pt x="2277762" y="504964"/>
                  <a:pt x="2331129" y="524163"/>
                </a:cubicBezTo>
                <a:cubicBezTo>
                  <a:pt x="2352980" y="531807"/>
                  <a:pt x="2364861" y="546162"/>
                  <a:pt x="2385112" y="555357"/>
                </a:cubicBezTo>
                <a:cubicBezTo>
                  <a:pt x="2401860" y="562976"/>
                  <a:pt x="2421927" y="570875"/>
                  <a:pt x="2444033" y="572629"/>
                </a:cubicBezTo>
                <a:cubicBezTo>
                  <a:pt x="2483469" y="575878"/>
                  <a:pt x="2509763" y="584022"/>
                  <a:pt x="2525979" y="603233"/>
                </a:cubicBezTo>
                <a:cubicBezTo>
                  <a:pt x="2549282" y="631254"/>
                  <a:pt x="2578520" y="657481"/>
                  <a:pt x="2603911" y="684825"/>
                </a:cubicBezTo>
                <a:cubicBezTo>
                  <a:pt x="2618910" y="700624"/>
                  <a:pt x="2643515" y="707120"/>
                  <a:pt x="2678828" y="706990"/>
                </a:cubicBezTo>
                <a:cubicBezTo>
                  <a:pt x="2699243" y="707100"/>
                  <a:pt x="2725615" y="705603"/>
                  <a:pt x="2738094" y="711376"/>
                </a:cubicBezTo>
                <a:cubicBezTo>
                  <a:pt x="2805960" y="742855"/>
                  <a:pt x="2895980" y="733032"/>
                  <a:pt x="2983806" y="728243"/>
                </a:cubicBezTo>
                <a:cubicBezTo>
                  <a:pt x="2993929" y="727744"/>
                  <a:pt x="3004007" y="726871"/>
                  <a:pt x="3013997" y="725446"/>
                </a:cubicBezTo>
                <a:cubicBezTo>
                  <a:pt x="3136002" y="707474"/>
                  <a:pt x="3250133" y="713470"/>
                  <a:pt x="3364419" y="720577"/>
                </a:cubicBezTo>
                <a:cubicBezTo>
                  <a:pt x="3394563" y="722507"/>
                  <a:pt x="3428050" y="719807"/>
                  <a:pt x="3460521" y="717628"/>
                </a:cubicBezTo>
                <a:cubicBezTo>
                  <a:pt x="3545330" y="712137"/>
                  <a:pt x="3633314" y="698262"/>
                  <a:pt x="3710982" y="714182"/>
                </a:cubicBezTo>
                <a:cubicBezTo>
                  <a:pt x="3772122" y="726607"/>
                  <a:pt x="3825029" y="745116"/>
                  <a:pt x="3850961" y="778802"/>
                </a:cubicBezTo>
                <a:cubicBezTo>
                  <a:pt x="3868395" y="801427"/>
                  <a:pt x="3898481" y="813185"/>
                  <a:pt x="3946286" y="816372"/>
                </a:cubicBezTo>
                <a:cubicBezTo>
                  <a:pt x="3987480" y="819179"/>
                  <a:pt x="4025130" y="827781"/>
                  <a:pt x="4065132" y="832459"/>
                </a:cubicBezTo>
                <a:cubicBezTo>
                  <a:pt x="4086246" y="834922"/>
                  <a:pt x="4110400" y="838274"/>
                  <a:pt x="4132173" y="835167"/>
                </a:cubicBezTo>
                <a:cubicBezTo>
                  <a:pt x="4190358" y="826865"/>
                  <a:pt x="4249453" y="817300"/>
                  <a:pt x="4305858" y="804156"/>
                </a:cubicBezTo>
                <a:cubicBezTo>
                  <a:pt x="4334041" y="797490"/>
                  <a:pt x="4360739" y="782919"/>
                  <a:pt x="4382131" y="769481"/>
                </a:cubicBezTo>
                <a:cubicBezTo>
                  <a:pt x="4404161" y="755388"/>
                  <a:pt x="4425552" y="747047"/>
                  <a:pt x="4453289" y="752531"/>
                </a:cubicBezTo>
                <a:cubicBezTo>
                  <a:pt x="4522267" y="766292"/>
                  <a:pt x="4590589" y="780524"/>
                  <a:pt x="4657971" y="795835"/>
                </a:cubicBezTo>
                <a:cubicBezTo>
                  <a:pt x="4669645" y="798513"/>
                  <a:pt x="4675987" y="807238"/>
                  <a:pt x="4682399" y="813876"/>
                </a:cubicBezTo>
                <a:cubicBezTo>
                  <a:pt x="4712325" y="844914"/>
                  <a:pt x="4739115" y="876968"/>
                  <a:pt x="4771814" y="907046"/>
                </a:cubicBezTo>
                <a:cubicBezTo>
                  <a:pt x="4783117" y="917329"/>
                  <a:pt x="4807945" y="922850"/>
                  <a:pt x="4827520" y="929876"/>
                </a:cubicBezTo>
                <a:cubicBezTo>
                  <a:pt x="4833681" y="932206"/>
                  <a:pt x="4845543" y="931081"/>
                  <a:pt x="4849942" y="933851"/>
                </a:cubicBezTo>
                <a:cubicBezTo>
                  <a:pt x="4888949" y="959631"/>
                  <a:pt x="4951287" y="954890"/>
                  <a:pt x="5009626" y="957896"/>
                </a:cubicBezTo>
                <a:cubicBezTo>
                  <a:pt x="5059523" y="960407"/>
                  <a:pt x="5111928" y="960104"/>
                  <a:pt x="5158711" y="963814"/>
                </a:cubicBezTo>
                <a:cubicBezTo>
                  <a:pt x="5231307" y="969696"/>
                  <a:pt x="5298173" y="973751"/>
                  <a:pt x="5376427" y="963151"/>
                </a:cubicBezTo>
                <a:cubicBezTo>
                  <a:pt x="5408579" y="958754"/>
                  <a:pt x="5448461" y="970245"/>
                  <a:pt x="5475787" y="980508"/>
                </a:cubicBezTo>
                <a:cubicBezTo>
                  <a:pt x="5528518" y="1000363"/>
                  <a:pt x="5584839" y="1001958"/>
                  <a:pt x="5653401" y="987268"/>
                </a:cubicBezTo>
                <a:cubicBezTo>
                  <a:pt x="5676008" y="982341"/>
                  <a:pt x="5702558" y="984595"/>
                  <a:pt x="5726340" y="985357"/>
                </a:cubicBezTo>
                <a:cubicBezTo>
                  <a:pt x="5748643" y="985952"/>
                  <a:pt x="5770110" y="988364"/>
                  <a:pt x="5790563" y="991300"/>
                </a:cubicBezTo>
                <a:cubicBezTo>
                  <a:pt x="5815128" y="994969"/>
                  <a:pt x="5845522" y="996110"/>
                  <a:pt x="5860260" y="1004958"/>
                </a:cubicBezTo>
                <a:cubicBezTo>
                  <a:pt x="5906803" y="1032493"/>
                  <a:pt x="5977069" y="1037385"/>
                  <a:pt x="6042101" y="1036226"/>
                </a:cubicBezTo>
                <a:cubicBezTo>
                  <a:pt x="6128232" y="1034888"/>
                  <a:pt x="6222269" y="1027704"/>
                  <a:pt x="6301998" y="989138"/>
                </a:cubicBezTo>
                <a:cubicBezTo>
                  <a:pt x="6349672" y="965909"/>
                  <a:pt x="6396952" y="955198"/>
                  <a:pt x="6452025" y="968489"/>
                </a:cubicBezTo>
                <a:cubicBezTo>
                  <a:pt x="6489401" y="977695"/>
                  <a:pt x="6558002" y="960731"/>
                  <a:pt x="6589205" y="939474"/>
                </a:cubicBezTo>
                <a:cubicBezTo>
                  <a:pt x="6600499" y="931821"/>
                  <a:pt x="6612148" y="924116"/>
                  <a:pt x="6631069" y="911222"/>
                </a:cubicBezTo>
                <a:cubicBezTo>
                  <a:pt x="6674305" y="951313"/>
                  <a:pt x="6752346" y="944332"/>
                  <a:pt x="6828274" y="942941"/>
                </a:cubicBezTo>
                <a:cubicBezTo>
                  <a:pt x="6874780" y="942157"/>
                  <a:pt x="6889173" y="963896"/>
                  <a:pt x="6900803" y="984140"/>
                </a:cubicBezTo>
                <a:cubicBezTo>
                  <a:pt x="6921316" y="1020676"/>
                  <a:pt x="6959796" y="1032557"/>
                  <a:pt x="7034668" y="1018665"/>
                </a:cubicBezTo>
                <a:cubicBezTo>
                  <a:pt x="7117337" y="1003282"/>
                  <a:pt x="7199637" y="985309"/>
                  <a:pt x="7281067" y="966327"/>
                </a:cubicBezTo>
                <a:cubicBezTo>
                  <a:pt x="7332521" y="954266"/>
                  <a:pt x="7378029" y="936255"/>
                  <a:pt x="7412780" y="909206"/>
                </a:cubicBezTo>
                <a:cubicBezTo>
                  <a:pt x="7446535" y="882864"/>
                  <a:pt x="7455445" y="884046"/>
                  <a:pt x="7500327" y="894826"/>
                </a:cubicBezTo>
                <a:cubicBezTo>
                  <a:pt x="7552743" y="907363"/>
                  <a:pt x="7606735" y="918164"/>
                  <a:pt x="7662324" y="927415"/>
                </a:cubicBezTo>
                <a:cubicBezTo>
                  <a:pt x="7679867" y="930387"/>
                  <a:pt x="7704114" y="926740"/>
                  <a:pt x="7725334" y="924844"/>
                </a:cubicBezTo>
                <a:cubicBezTo>
                  <a:pt x="7761320" y="921787"/>
                  <a:pt x="7798617" y="920242"/>
                  <a:pt x="7833279" y="913031"/>
                </a:cubicBezTo>
                <a:cubicBezTo>
                  <a:pt x="7866516" y="906023"/>
                  <a:pt x="7898634" y="893700"/>
                  <a:pt x="7928605" y="881683"/>
                </a:cubicBezTo>
                <a:cubicBezTo>
                  <a:pt x="8012311" y="848025"/>
                  <a:pt x="8088138" y="810205"/>
                  <a:pt x="8146597" y="762968"/>
                </a:cubicBezTo>
                <a:cubicBezTo>
                  <a:pt x="8154091" y="756800"/>
                  <a:pt x="8170249" y="752606"/>
                  <a:pt x="8183577" y="749005"/>
                </a:cubicBezTo>
                <a:cubicBezTo>
                  <a:pt x="8205312" y="743071"/>
                  <a:pt x="8227788" y="737222"/>
                  <a:pt x="8250224" y="733642"/>
                </a:cubicBezTo>
                <a:cubicBezTo>
                  <a:pt x="8359189" y="716209"/>
                  <a:pt x="8441164" y="678078"/>
                  <a:pt x="8505929" y="626542"/>
                </a:cubicBezTo>
                <a:cubicBezTo>
                  <a:pt x="8524585" y="611796"/>
                  <a:pt x="8540107" y="608259"/>
                  <a:pt x="8564194" y="618796"/>
                </a:cubicBezTo>
                <a:cubicBezTo>
                  <a:pt x="8592162" y="631043"/>
                  <a:pt x="8628032" y="619507"/>
                  <a:pt x="8660705" y="611069"/>
                </a:cubicBezTo>
                <a:cubicBezTo>
                  <a:pt x="8694442" y="602479"/>
                  <a:pt x="8728514" y="593651"/>
                  <a:pt x="8762255" y="585060"/>
                </a:cubicBezTo>
                <a:cubicBezTo>
                  <a:pt x="8787227" y="578855"/>
                  <a:pt x="8811899" y="573069"/>
                  <a:pt x="8836439" y="566358"/>
                </a:cubicBezTo>
                <a:cubicBezTo>
                  <a:pt x="8912856" y="545447"/>
                  <a:pt x="8983243" y="538425"/>
                  <a:pt x="9050728" y="559575"/>
                </a:cubicBezTo>
                <a:cubicBezTo>
                  <a:pt x="9102219" y="575830"/>
                  <a:pt x="9164950" y="573868"/>
                  <a:pt x="9229627" y="557464"/>
                </a:cubicBezTo>
                <a:cubicBezTo>
                  <a:pt x="9237706" y="555368"/>
                  <a:pt x="9247529" y="550190"/>
                  <a:pt x="9253451" y="550855"/>
                </a:cubicBezTo>
                <a:cubicBezTo>
                  <a:pt x="9342568" y="560232"/>
                  <a:pt x="9405310" y="512383"/>
                  <a:pt x="9484214" y="498671"/>
                </a:cubicBezTo>
                <a:cubicBezTo>
                  <a:pt x="9519035" y="492570"/>
                  <a:pt x="9552778" y="473783"/>
                  <a:pt x="9582633" y="458384"/>
                </a:cubicBezTo>
                <a:cubicBezTo>
                  <a:pt x="9623689" y="437231"/>
                  <a:pt x="9660183" y="417297"/>
                  <a:pt x="9719670" y="415607"/>
                </a:cubicBezTo>
                <a:cubicBezTo>
                  <a:pt x="9779189" y="414101"/>
                  <a:pt x="9830940" y="393878"/>
                  <a:pt x="9871784" y="366147"/>
                </a:cubicBezTo>
                <a:cubicBezTo>
                  <a:pt x="9903014" y="345075"/>
                  <a:pt x="9939570" y="338349"/>
                  <a:pt x="9984494" y="336660"/>
                </a:cubicBezTo>
                <a:cubicBezTo>
                  <a:pt x="10040642" y="334503"/>
                  <a:pt x="10098165" y="326674"/>
                  <a:pt x="10154708" y="322193"/>
                </a:cubicBezTo>
                <a:cubicBezTo>
                  <a:pt x="10166953" y="321201"/>
                  <a:pt x="10182669" y="321603"/>
                  <a:pt x="10190446" y="325025"/>
                </a:cubicBezTo>
                <a:cubicBezTo>
                  <a:pt x="10285769" y="367692"/>
                  <a:pt x="10408999" y="350677"/>
                  <a:pt x="10530736" y="335953"/>
                </a:cubicBezTo>
                <a:cubicBezTo>
                  <a:pt x="10604506" y="327127"/>
                  <a:pt x="10678397" y="316584"/>
                  <a:pt x="10752157" y="305117"/>
                </a:cubicBezTo>
                <a:cubicBezTo>
                  <a:pt x="10777120" y="301365"/>
                  <a:pt x="10803110" y="294636"/>
                  <a:pt x="10824452" y="285927"/>
                </a:cubicBezTo>
                <a:cubicBezTo>
                  <a:pt x="10868837" y="267698"/>
                  <a:pt x="10909147" y="246465"/>
                  <a:pt x="10953152" y="228102"/>
                </a:cubicBezTo>
                <a:cubicBezTo>
                  <a:pt x="10969622" y="221030"/>
                  <a:pt x="10991730" y="217688"/>
                  <a:pt x="11011614" y="214096"/>
                </a:cubicBezTo>
                <a:cubicBezTo>
                  <a:pt x="11046743" y="207573"/>
                  <a:pt x="11086641" y="206412"/>
                  <a:pt x="11116031" y="195421"/>
                </a:cubicBezTo>
                <a:cubicBezTo>
                  <a:pt x="11192467" y="166956"/>
                  <a:pt x="11266913" y="160299"/>
                  <a:pt x="11344303" y="166629"/>
                </a:cubicBezTo>
                <a:cubicBezTo>
                  <a:pt x="11452657" y="175527"/>
                  <a:pt x="11551626" y="159519"/>
                  <a:pt x="11639050" y="108526"/>
                </a:cubicBezTo>
                <a:cubicBezTo>
                  <a:pt x="11678385" y="85543"/>
                  <a:pt x="11720243" y="87879"/>
                  <a:pt x="11757532" y="96530"/>
                </a:cubicBezTo>
                <a:cubicBezTo>
                  <a:pt x="11800499" y="106640"/>
                  <a:pt x="11840704" y="105056"/>
                  <a:pt x="11885799" y="86728"/>
                </a:cubicBezTo>
                <a:cubicBezTo>
                  <a:pt x="11895784" y="82659"/>
                  <a:pt x="11910604" y="81867"/>
                  <a:pt x="11922874" y="81060"/>
                </a:cubicBezTo>
                <a:cubicBezTo>
                  <a:pt x="11992783" y="75806"/>
                  <a:pt x="12063500" y="73647"/>
                  <a:pt x="12115331" y="33587"/>
                </a:cubicBezTo>
                <a:cubicBezTo>
                  <a:pt x="12125500" y="25715"/>
                  <a:pt x="12143693" y="20477"/>
                  <a:pt x="12158080" y="14081"/>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534676D8-D37A-4610-BBFB-A1DC26D52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367198"/>
            <a:ext cx="12192000" cy="822960"/>
          </a:xfrm>
          <a:custGeom>
            <a:avLst/>
            <a:gdLst>
              <a:gd name="connsiteX0" fmla="*/ 12192000 w 12192000"/>
              <a:gd name="connsiteY0" fmla="*/ 0 h 1203824"/>
              <a:gd name="connsiteX1" fmla="*/ 12192000 w 12192000"/>
              <a:gd name="connsiteY1" fmla="*/ 463429 h 1203824"/>
              <a:gd name="connsiteX2" fmla="*/ 12190876 w 12192000"/>
              <a:gd name="connsiteY2" fmla="*/ 463512 h 1203824"/>
              <a:gd name="connsiteX3" fmla="*/ 12077245 w 12192000"/>
              <a:gd name="connsiteY3" fmla="*/ 476327 h 1203824"/>
              <a:gd name="connsiteX4" fmla="*/ 11984517 w 12192000"/>
              <a:gd name="connsiteY4" fmla="*/ 479927 h 1203824"/>
              <a:gd name="connsiteX5" fmla="*/ 11951600 w 12192000"/>
              <a:gd name="connsiteY5" fmla="*/ 478957 h 1203824"/>
              <a:gd name="connsiteX6" fmla="*/ 11690904 w 12192000"/>
              <a:gd name="connsiteY6" fmla="*/ 471970 h 1203824"/>
              <a:gd name="connsiteX7" fmla="*/ 11413965 w 12192000"/>
              <a:gd name="connsiteY7" fmla="*/ 476172 h 1203824"/>
              <a:gd name="connsiteX8" fmla="*/ 11240739 w 12192000"/>
              <a:gd name="connsiteY8" fmla="*/ 523169 h 1203824"/>
              <a:gd name="connsiteX9" fmla="*/ 11175005 w 12192000"/>
              <a:gd name="connsiteY9" fmla="*/ 532169 h 1203824"/>
              <a:gd name="connsiteX10" fmla="*/ 10873726 w 12192000"/>
              <a:gd name="connsiteY10" fmla="*/ 580253 h 1203824"/>
              <a:gd name="connsiteX11" fmla="*/ 10821306 w 12192000"/>
              <a:gd name="connsiteY11" fmla="*/ 593207 h 1203824"/>
              <a:gd name="connsiteX12" fmla="*/ 10530811 w 12192000"/>
              <a:gd name="connsiteY12" fmla="*/ 612184 h 1203824"/>
              <a:gd name="connsiteX13" fmla="*/ 10426049 w 12192000"/>
              <a:gd name="connsiteY13" fmla="*/ 623354 h 1203824"/>
              <a:gd name="connsiteX14" fmla="*/ 10329156 w 12192000"/>
              <a:gd name="connsiteY14" fmla="*/ 630948 h 1203824"/>
              <a:gd name="connsiteX15" fmla="*/ 10194727 w 12192000"/>
              <a:gd name="connsiteY15" fmla="*/ 648617 h 1203824"/>
              <a:gd name="connsiteX16" fmla="*/ 10055906 w 12192000"/>
              <a:gd name="connsiteY16" fmla="*/ 671256 h 1203824"/>
              <a:gd name="connsiteX17" fmla="*/ 9900551 w 12192000"/>
              <a:gd name="connsiteY17" fmla="*/ 692855 h 1203824"/>
              <a:gd name="connsiteX18" fmla="*/ 9838464 w 12192000"/>
              <a:gd name="connsiteY18" fmla="*/ 696804 h 1203824"/>
              <a:gd name="connsiteX19" fmla="*/ 9672957 w 12192000"/>
              <a:gd name="connsiteY19" fmla="*/ 723816 h 1203824"/>
              <a:gd name="connsiteX20" fmla="*/ 9585066 w 12192000"/>
              <a:gd name="connsiteY20" fmla="*/ 730692 h 1203824"/>
              <a:gd name="connsiteX21" fmla="*/ 9441407 w 12192000"/>
              <a:gd name="connsiteY21" fmla="*/ 750055 h 1203824"/>
              <a:gd name="connsiteX22" fmla="*/ 9394459 w 12192000"/>
              <a:gd name="connsiteY22" fmla="*/ 755431 h 1203824"/>
              <a:gd name="connsiteX23" fmla="*/ 9352590 w 12192000"/>
              <a:gd name="connsiteY23" fmla="*/ 760650 h 1203824"/>
              <a:gd name="connsiteX24" fmla="*/ 9211614 w 12192000"/>
              <a:gd name="connsiteY24" fmla="*/ 796248 h 1203824"/>
              <a:gd name="connsiteX25" fmla="*/ 9084667 w 12192000"/>
              <a:gd name="connsiteY25" fmla="*/ 815303 h 1203824"/>
              <a:gd name="connsiteX26" fmla="*/ 8863666 w 12192000"/>
              <a:gd name="connsiteY26" fmla="*/ 859298 h 1203824"/>
              <a:gd name="connsiteX27" fmla="*/ 8813796 w 12192000"/>
              <a:gd name="connsiteY27" fmla="*/ 862070 h 1203824"/>
              <a:gd name="connsiteX28" fmla="*/ 8659351 w 12192000"/>
              <a:gd name="connsiteY28" fmla="*/ 882406 h 1203824"/>
              <a:gd name="connsiteX29" fmla="*/ 8571352 w 12192000"/>
              <a:gd name="connsiteY29" fmla="*/ 893639 h 1203824"/>
              <a:gd name="connsiteX30" fmla="*/ 8464106 w 12192000"/>
              <a:gd name="connsiteY30" fmla="*/ 918004 h 1203824"/>
              <a:gd name="connsiteX31" fmla="*/ 8278324 w 12192000"/>
              <a:gd name="connsiteY31" fmla="*/ 963769 h 1203824"/>
              <a:gd name="connsiteX32" fmla="*/ 8229128 w 12192000"/>
              <a:gd name="connsiteY32" fmla="*/ 973810 h 1203824"/>
              <a:gd name="connsiteX33" fmla="*/ 8139751 w 12192000"/>
              <a:gd name="connsiteY33" fmla="*/ 995815 h 1203824"/>
              <a:gd name="connsiteX34" fmla="*/ 8123571 w 12192000"/>
              <a:gd name="connsiteY34" fmla="*/ 999822 h 1203824"/>
              <a:gd name="connsiteX35" fmla="*/ 7988699 w 12192000"/>
              <a:gd name="connsiteY35" fmla="*/ 1042479 h 1203824"/>
              <a:gd name="connsiteX36" fmla="*/ 7917214 w 12192000"/>
              <a:gd name="connsiteY36" fmla="*/ 1054565 h 1203824"/>
              <a:gd name="connsiteX37" fmla="*/ 7710915 w 12192000"/>
              <a:gd name="connsiteY37" fmla="*/ 1084190 h 1203824"/>
              <a:gd name="connsiteX38" fmla="*/ 7622959 w 12192000"/>
              <a:gd name="connsiteY38" fmla="*/ 1093150 h 1203824"/>
              <a:gd name="connsiteX39" fmla="*/ 7410782 w 12192000"/>
              <a:gd name="connsiteY39" fmla="*/ 1109640 h 1203824"/>
              <a:gd name="connsiteX40" fmla="*/ 7277754 w 12192000"/>
              <a:gd name="connsiteY40" fmla="*/ 1121822 h 1203824"/>
              <a:gd name="connsiteX41" fmla="*/ 7124540 w 12192000"/>
              <a:gd name="connsiteY41" fmla="*/ 1132918 h 1203824"/>
              <a:gd name="connsiteX42" fmla="*/ 6949752 w 12192000"/>
              <a:gd name="connsiteY42" fmla="*/ 1151058 h 1203824"/>
              <a:gd name="connsiteX43" fmla="*/ 6630249 w 12192000"/>
              <a:gd name="connsiteY43" fmla="*/ 1176063 h 1203824"/>
              <a:gd name="connsiteX44" fmla="*/ 6320634 w 12192000"/>
              <a:gd name="connsiteY44" fmla="*/ 1198901 h 1203824"/>
              <a:gd name="connsiteX45" fmla="*/ 6192343 w 12192000"/>
              <a:gd name="connsiteY45" fmla="*/ 1198323 h 1203824"/>
              <a:gd name="connsiteX46" fmla="*/ 5966562 w 12192000"/>
              <a:gd name="connsiteY46" fmla="*/ 1203723 h 1203824"/>
              <a:gd name="connsiteX47" fmla="*/ 5867227 w 12192000"/>
              <a:gd name="connsiteY47" fmla="*/ 1201847 h 1203824"/>
              <a:gd name="connsiteX48" fmla="*/ 5630172 w 12192000"/>
              <a:gd name="connsiteY48" fmla="*/ 1202248 h 1203824"/>
              <a:gd name="connsiteX49" fmla="*/ 5348949 w 12192000"/>
              <a:gd name="connsiteY49" fmla="*/ 1191768 h 1203824"/>
              <a:gd name="connsiteX50" fmla="*/ 5241228 w 12192000"/>
              <a:gd name="connsiteY50" fmla="*/ 1192408 h 1203824"/>
              <a:gd name="connsiteX51" fmla="*/ 4971133 w 12192000"/>
              <a:gd name="connsiteY51" fmla="*/ 1193559 h 1203824"/>
              <a:gd name="connsiteX52" fmla="*/ 4869416 w 12192000"/>
              <a:gd name="connsiteY52" fmla="*/ 1200519 h 1203824"/>
              <a:gd name="connsiteX53" fmla="*/ 4753274 w 12192000"/>
              <a:gd name="connsiteY53" fmla="*/ 1200850 h 1203824"/>
              <a:gd name="connsiteX54" fmla="*/ 4611883 w 12192000"/>
              <a:gd name="connsiteY54" fmla="*/ 1192701 h 1203824"/>
              <a:gd name="connsiteX55" fmla="*/ 4376825 w 12192000"/>
              <a:gd name="connsiteY55" fmla="*/ 1184131 h 1203824"/>
              <a:gd name="connsiteX56" fmla="*/ 4285471 w 12192000"/>
              <a:gd name="connsiteY56" fmla="*/ 1187158 h 1203824"/>
              <a:gd name="connsiteX57" fmla="*/ 3866543 w 12192000"/>
              <a:gd name="connsiteY57" fmla="*/ 1181596 h 1203824"/>
              <a:gd name="connsiteX58" fmla="*/ 3651342 w 12192000"/>
              <a:gd name="connsiteY58" fmla="*/ 1174348 h 1203824"/>
              <a:gd name="connsiteX59" fmla="*/ 3518453 w 12192000"/>
              <a:gd name="connsiteY59" fmla="*/ 1177258 h 1203824"/>
              <a:gd name="connsiteX60" fmla="*/ 3400818 w 12192000"/>
              <a:gd name="connsiteY60" fmla="*/ 1169685 h 1203824"/>
              <a:gd name="connsiteX61" fmla="*/ 3037154 w 12192000"/>
              <a:gd name="connsiteY61" fmla="*/ 1153217 h 1203824"/>
              <a:gd name="connsiteX62" fmla="*/ 2866260 w 12192000"/>
              <a:gd name="connsiteY62" fmla="*/ 1132283 h 1203824"/>
              <a:gd name="connsiteX63" fmla="*/ 2582173 w 12192000"/>
              <a:gd name="connsiteY63" fmla="*/ 1088979 h 1203824"/>
              <a:gd name="connsiteX64" fmla="*/ 2395406 w 12192000"/>
              <a:gd name="connsiteY64" fmla="*/ 1035945 h 1203824"/>
              <a:gd name="connsiteX65" fmla="*/ 2294751 w 12192000"/>
              <a:gd name="connsiteY65" fmla="*/ 1014618 h 1203824"/>
              <a:gd name="connsiteX66" fmla="*/ 2122944 w 12192000"/>
              <a:gd name="connsiteY66" fmla="*/ 984751 h 1203824"/>
              <a:gd name="connsiteX67" fmla="*/ 1905504 w 12192000"/>
              <a:gd name="connsiteY67" fmla="*/ 941380 h 1203824"/>
              <a:gd name="connsiteX68" fmla="*/ 1671045 w 12192000"/>
              <a:gd name="connsiteY68" fmla="*/ 924228 h 1203824"/>
              <a:gd name="connsiteX69" fmla="*/ 1543856 w 12192000"/>
              <a:gd name="connsiteY69" fmla="*/ 898190 h 1203824"/>
              <a:gd name="connsiteX70" fmla="*/ 1419784 w 12192000"/>
              <a:gd name="connsiteY70" fmla="*/ 868500 h 1203824"/>
              <a:gd name="connsiteX71" fmla="*/ 1355116 w 12192000"/>
              <a:gd name="connsiteY71" fmla="*/ 849214 h 1203824"/>
              <a:gd name="connsiteX72" fmla="*/ 1223713 w 12192000"/>
              <a:gd name="connsiteY72" fmla="*/ 821702 h 1203824"/>
              <a:gd name="connsiteX73" fmla="*/ 1094193 w 12192000"/>
              <a:gd name="connsiteY73" fmla="*/ 804872 h 1203824"/>
              <a:gd name="connsiteX74" fmla="*/ 1001115 w 12192000"/>
              <a:gd name="connsiteY74" fmla="*/ 783030 h 1203824"/>
              <a:gd name="connsiteX75" fmla="*/ 879548 w 12192000"/>
              <a:gd name="connsiteY75" fmla="*/ 747884 h 1203824"/>
              <a:gd name="connsiteX76" fmla="*/ 711163 w 12192000"/>
              <a:gd name="connsiteY76" fmla="*/ 719039 h 1203824"/>
              <a:gd name="connsiteX77" fmla="*/ 557941 w 12192000"/>
              <a:gd name="connsiteY77" fmla="*/ 707101 h 1203824"/>
              <a:gd name="connsiteX78" fmla="*/ 480347 w 12192000"/>
              <a:gd name="connsiteY78" fmla="*/ 668702 h 1203824"/>
              <a:gd name="connsiteX79" fmla="*/ 296224 w 12192000"/>
              <a:gd name="connsiteY79" fmla="*/ 603583 h 1203824"/>
              <a:gd name="connsiteX80" fmla="*/ 72689 w 12192000"/>
              <a:gd name="connsiteY80" fmla="*/ 560892 h 1203824"/>
              <a:gd name="connsiteX81" fmla="*/ 0 w 12192000"/>
              <a:gd name="connsiteY81" fmla="*/ 543486 h 1203824"/>
              <a:gd name="connsiteX82" fmla="*/ 0 w 12192000"/>
              <a:gd name="connsiteY82" fmla="*/ 384357 h 1203824"/>
              <a:gd name="connsiteX83" fmla="*/ 51784 w 12192000"/>
              <a:gd name="connsiteY83" fmla="*/ 393937 h 1203824"/>
              <a:gd name="connsiteX84" fmla="*/ 205561 w 12192000"/>
              <a:gd name="connsiteY84" fmla="*/ 414859 h 1203824"/>
              <a:gd name="connsiteX85" fmla="*/ 354391 w 12192000"/>
              <a:gd name="connsiteY85" fmla="*/ 426667 h 1203824"/>
              <a:gd name="connsiteX86" fmla="*/ 448281 w 12192000"/>
              <a:gd name="connsiteY86" fmla="*/ 436308 h 1203824"/>
              <a:gd name="connsiteX87" fmla="*/ 611518 w 12192000"/>
              <a:gd name="connsiteY87" fmla="*/ 434166 h 1203824"/>
              <a:gd name="connsiteX88" fmla="*/ 746076 w 12192000"/>
              <a:gd name="connsiteY88" fmla="*/ 422520 h 1203824"/>
              <a:gd name="connsiteX89" fmla="*/ 902724 w 12192000"/>
              <a:gd name="connsiteY89" fmla="*/ 409989 h 1203824"/>
              <a:gd name="connsiteX90" fmla="*/ 1113854 w 12192000"/>
              <a:gd name="connsiteY90" fmla="*/ 414230 h 1203824"/>
              <a:gd name="connsiteX91" fmla="*/ 1333449 w 12192000"/>
              <a:gd name="connsiteY91" fmla="*/ 459938 h 1203824"/>
              <a:gd name="connsiteX92" fmla="*/ 1408608 w 12192000"/>
              <a:gd name="connsiteY92" fmla="*/ 458278 h 1203824"/>
              <a:gd name="connsiteX93" fmla="*/ 1630191 w 12192000"/>
              <a:gd name="connsiteY93" fmla="*/ 403061 h 1203824"/>
              <a:gd name="connsiteX94" fmla="*/ 1956289 w 12192000"/>
              <a:gd name="connsiteY94" fmla="*/ 332366 h 1203824"/>
              <a:gd name="connsiteX95" fmla="*/ 2042814 w 12192000"/>
              <a:gd name="connsiteY95" fmla="*/ 344002 h 1203824"/>
              <a:gd name="connsiteX96" fmla="*/ 2183420 w 12192000"/>
              <a:gd name="connsiteY96" fmla="*/ 369635 h 1203824"/>
              <a:gd name="connsiteX97" fmla="*/ 2269566 w 12192000"/>
              <a:gd name="connsiteY97" fmla="*/ 439859 h 1203824"/>
              <a:gd name="connsiteX98" fmla="*/ 2331129 w 12192000"/>
              <a:gd name="connsiteY98" fmla="*/ 524163 h 1203824"/>
              <a:gd name="connsiteX99" fmla="*/ 2385112 w 12192000"/>
              <a:gd name="connsiteY99" fmla="*/ 555357 h 1203824"/>
              <a:gd name="connsiteX100" fmla="*/ 2444033 w 12192000"/>
              <a:gd name="connsiteY100" fmla="*/ 572629 h 1203824"/>
              <a:gd name="connsiteX101" fmla="*/ 2525979 w 12192000"/>
              <a:gd name="connsiteY101" fmla="*/ 603233 h 1203824"/>
              <a:gd name="connsiteX102" fmla="*/ 2603911 w 12192000"/>
              <a:gd name="connsiteY102" fmla="*/ 684825 h 1203824"/>
              <a:gd name="connsiteX103" fmla="*/ 2678828 w 12192000"/>
              <a:gd name="connsiteY103" fmla="*/ 706990 h 1203824"/>
              <a:gd name="connsiteX104" fmla="*/ 2738094 w 12192000"/>
              <a:gd name="connsiteY104" fmla="*/ 711376 h 1203824"/>
              <a:gd name="connsiteX105" fmla="*/ 2983806 w 12192000"/>
              <a:gd name="connsiteY105" fmla="*/ 728243 h 1203824"/>
              <a:gd name="connsiteX106" fmla="*/ 3013997 w 12192000"/>
              <a:gd name="connsiteY106" fmla="*/ 725446 h 1203824"/>
              <a:gd name="connsiteX107" fmla="*/ 3364419 w 12192000"/>
              <a:gd name="connsiteY107" fmla="*/ 720577 h 1203824"/>
              <a:gd name="connsiteX108" fmla="*/ 3460521 w 12192000"/>
              <a:gd name="connsiteY108" fmla="*/ 717628 h 1203824"/>
              <a:gd name="connsiteX109" fmla="*/ 3710982 w 12192000"/>
              <a:gd name="connsiteY109" fmla="*/ 714182 h 1203824"/>
              <a:gd name="connsiteX110" fmla="*/ 3850961 w 12192000"/>
              <a:gd name="connsiteY110" fmla="*/ 778802 h 1203824"/>
              <a:gd name="connsiteX111" fmla="*/ 3946286 w 12192000"/>
              <a:gd name="connsiteY111" fmla="*/ 816372 h 1203824"/>
              <a:gd name="connsiteX112" fmla="*/ 4065132 w 12192000"/>
              <a:gd name="connsiteY112" fmla="*/ 832459 h 1203824"/>
              <a:gd name="connsiteX113" fmla="*/ 4132173 w 12192000"/>
              <a:gd name="connsiteY113" fmla="*/ 835167 h 1203824"/>
              <a:gd name="connsiteX114" fmla="*/ 4305858 w 12192000"/>
              <a:gd name="connsiteY114" fmla="*/ 804156 h 1203824"/>
              <a:gd name="connsiteX115" fmla="*/ 4382131 w 12192000"/>
              <a:gd name="connsiteY115" fmla="*/ 769481 h 1203824"/>
              <a:gd name="connsiteX116" fmla="*/ 4453289 w 12192000"/>
              <a:gd name="connsiteY116" fmla="*/ 752531 h 1203824"/>
              <a:gd name="connsiteX117" fmla="*/ 4657971 w 12192000"/>
              <a:gd name="connsiteY117" fmla="*/ 795835 h 1203824"/>
              <a:gd name="connsiteX118" fmla="*/ 4682399 w 12192000"/>
              <a:gd name="connsiteY118" fmla="*/ 813876 h 1203824"/>
              <a:gd name="connsiteX119" fmla="*/ 4771814 w 12192000"/>
              <a:gd name="connsiteY119" fmla="*/ 907046 h 1203824"/>
              <a:gd name="connsiteX120" fmla="*/ 4827520 w 12192000"/>
              <a:gd name="connsiteY120" fmla="*/ 929876 h 1203824"/>
              <a:gd name="connsiteX121" fmla="*/ 4849942 w 12192000"/>
              <a:gd name="connsiteY121" fmla="*/ 933851 h 1203824"/>
              <a:gd name="connsiteX122" fmla="*/ 5009626 w 12192000"/>
              <a:gd name="connsiteY122" fmla="*/ 957896 h 1203824"/>
              <a:gd name="connsiteX123" fmla="*/ 5158711 w 12192000"/>
              <a:gd name="connsiteY123" fmla="*/ 963814 h 1203824"/>
              <a:gd name="connsiteX124" fmla="*/ 5376427 w 12192000"/>
              <a:gd name="connsiteY124" fmla="*/ 963151 h 1203824"/>
              <a:gd name="connsiteX125" fmla="*/ 5475787 w 12192000"/>
              <a:gd name="connsiteY125" fmla="*/ 980508 h 1203824"/>
              <a:gd name="connsiteX126" fmla="*/ 5653401 w 12192000"/>
              <a:gd name="connsiteY126" fmla="*/ 987268 h 1203824"/>
              <a:gd name="connsiteX127" fmla="*/ 5726340 w 12192000"/>
              <a:gd name="connsiteY127" fmla="*/ 985357 h 1203824"/>
              <a:gd name="connsiteX128" fmla="*/ 5790563 w 12192000"/>
              <a:gd name="connsiteY128" fmla="*/ 991300 h 1203824"/>
              <a:gd name="connsiteX129" fmla="*/ 5860260 w 12192000"/>
              <a:gd name="connsiteY129" fmla="*/ 1004958 h 1203824"/>
              <a:gd name="connsiteX130" fmla="*/ 6042101 w 12192000"/>
              <a:gd name="connsiteY130" fmla="*/ 1036226 h 1203824"/>
              <a:gd name="connsiteX131" fmla="*/ 6301998 w 12192000"/>
              <a:gd name="connsiteY131" fmla="*/ 989138 h 1203824"/>
              <a:gd name="connsiteX132" fmla="*/ 6452025 w 12192000"/>
              <a:gd name="connsiteY132" fmla="*/ 968489 h 1203824"/>
              <a:gd name="connsiteX133" fmla="*/ 6589205 w 12192000"/>
              <a:gd name="connsiteY133" fmla="*/ 939474 h 1203824"/>
              <a:gd name="connsiteX134" fmla="*/ 6631069 w 12192000"/>
              <a:gd name="connsiteY134" fmla="*/ 911222 h 1203824"/>
              <a:gd name="connsiteX135" fmla="*/ 6828274 w 12192000"/>
              <a:gd name="connsiteY135" fmla="*/ 942941 h 1203824"/>
              <a:gd name="connsiteX136" fmla="*/ 6900803 w 12192000"/>
              <a:gd name="connsiteY136" fmla="*/ 984140 h 1203824"/>
              <a:gd name="connsiteX137" fmla="*/ 7034668 w 12192000"/>
              <a:gd name="connsiteY137" fmla="*/ 1018665 h 1203824"/>
              <a:gd name="connsiteX138" fmla="*/ 7281067 w 12192000"/>
              <a:gd name="connsiteY138" fmla="*/ 966327 h 1203824"/>
              <a:gd name="connsiteX139" fmla="*/ 7412780 w 12192000"/>
              <a:gd name="connsiteY139" fmla="*/ 909206 h 1203824"/>
              <a:gd name="connsiteX140" fmla="*/ 7500327 w 12192000"/>
              <a:gd name="connsiteY140" fmla="*/ 894826 h 1203824"/>
              <a:gd name="connsiteX141" fmla="*/ 7662324 w 12192000"/>
              <a:gd name="connsiteY141" fmla="*/ 927415 h 1203824"/>
              <a:gd name="connsiteX142" fmla="*/ 7725334 w 12192000"/>
              <a:gd name="connsiteY142" fmla="*/ 924844 h 1203824"/>
              <a:gd name="connsiteX143" fmla="*/ 7833279 w 12192000"/>
              <a:gd name="connsiteY143" fmla="*/ 913031 h 1203824"/>
              <a:gd name="connsiteX144" fmla="*/ 7928605 w 12192000"/>
              <a:gd name="connsiteY144" fmla="*/ 881683 h 1203824"/>
              <a:gd name="connsiteX145" fmla="*/ 8146597 w 12192000"/>
              <a:gd name="connsiteY145" fmla="*/ 762968 h 1203824"/>
              <a:gd name="connsiteX146" fmla="*/ 8183577 w 12192000"/>
              <a:gd name="connsiteY146" fmla="*/ 749005 h 1203824"/>
              <a:gd name="connsiteX147" fmla="*/ 8250224 w 12192000"/>
              <a:gd name="connsiteY147" fmla="*/ 733642 h 1203824"/>
              <a:gd name="connsiteX148" fmla="*/ 8505929 w 12192000"/>
              <a:gd name="connsiteY148" fmla="*/ 626542 h 1203824"/>
              <a:gd name="connsiteX149" fmla="*/ 8564194 w 12192000"/>
              <a:gd name="connsiteY149" fmla="*/ 618796 h 1203824"/>
              <a:gd name="connsiteX150" fmla="*/ 8660705 w 12192000"/>
              <a:gd name="connsiteY150" fmla="*/ 611069 h 1203824"/>
              <a:gd name="connsiteX151" fmla="*/ 8762255 w 12192000"/>
              <a:gd name="connsiteY151" fmla="*/ 585060 h 1203824"/>
              <a:gd name="connsiteX152" fmla="*/ 8836439 w 12192000"/>
              <a:gd name="connsiteY152" fmla="*/ 566358 h 1203824"/>
              <a:gd name="connsiteX153" fmla="*/ 9050728 w 12192000"/>
              <a:gd name="connsiteY153" fmla="*/ 559575 h 1203824"/>
              <a:gd name="connsiteX154" fmla="*/ 9229627 w 12192000"/>
              <a:gd name="connsiteY154" fmla="*/ 557464 h 1203824"/>
              <a:gd name="connsiteX155" fmla="*/ 9253451 w 12192000"/>
              <a:gd name="connsiteY155" fmla="*/ 550855 h 1203824"/>
              <a:gd name="connsiteX156" fmla="*/ 9484214 w 12192000"/>
              <a:gd name="connsiteY156" fmla="*/ 498671 h 1203824"/>
              <a:gd name="connsiteX157" fmla="*/ 9582633 w 12192000"/>
              <a:gd name="connsiteY157" fmla="*/ 458384 h 1203824"/>
              <a:gd name="connsiteX158" fmla="*/ 9719670 w 12192000"/>
              <a:gd name="connsiteY158" fmla="*/ 415607 h 1203824"/>
              <a:gd name="connsiteX159" fmla="*/ 9871784 w 12192000"/>
              <a:gd name="connsiteY159" fmla="*/ 366147 h 1203824"/>
              <a:gd name="connsiteX160" fmla="*/ 9984494 w 12192000"/>
              <a:gd name="connsiteY160" fmla="*/ 336660 h 1203824"/>
              <a:gd name="connsiteX161" fmla="*/ 10154708 w 12192000"/>
              <a:gd name="connsiteY161" fmla="*/ 322193 h 1203824"/>
              <a:gd name="connsiteX162" fmla="*/ 10190446 w 12192000"/>
              <a:gd name="connsiteY162" fmla="*/ 325025 h 1203824"/>
              <a:gd name="connsiteX163" fmla="*/ 10530736 w 12192000"/>
              <a:gd name="connsiteY163" fmla="*/ 335953 h 1203824"/>
              <a:gd name="connsiteX164" fmla="*/ 10752157 w 12192000"/>
              <a:gd name="connsiteY164" fmla="*/ 305117 h 1203824"/>
              <a:gd name="connsiteX165" fmla="*/ 10824452 w 12192000"/>
              <a:gd name="connsiteY165" fmla="*/ 285927 h 1203824"/>
              <a:gd name="connsiteX166" fmla="*/ 10953152 w 12192000"/>
              <a:gd name="connsiteY166" fmla="*/ 228102 h 1203824"/>
              <a:gd name="connsiteX167" fmla="*/ 11011614 w 12192000"/>
              <a:gd name="connsiteY167" fmla="*/ 214096 h 1203824"/>
              <a:gd name="connsiteX168" fmla="*/ 11116031 w 12192000"/>
              <a:gd name="connsiteY168" fmla="*/ 195421 h 1203824"/>
              <a:gd name="connsiteX169" fmla="*/ 11344303 w 12192000"/>
              <a:gd name="connsiteY169" fmla="*/ 166629 h 1203824"/>
              <a:gd name="connsiteX170" fmla="*/ 11639050 w 12192000"/>
              <a:gd name="connsiteY170" fmla="*/ 108526 h 1203824"/>
              <a:gd name="connsiteX171" fmla="*/ 11757532 w 12192000"/>
              <a:gd name="connsiteY171" fmla="*/ 96530 h 1203824"/>
              <a:gd name="connsiteX172" fmla="*/ 11885799 w 12192000"/>
              <a:gd name="connsiteY172" fmla="*/ 86728 h 1203824"/>
              <a:gd name="connsiteX173" fmla="*/ 11922874 w 12192000"/>
              <a:gd name="connsiteY173" fmla="*/ 81060 h 1203824"/>
              <a:gd name="connsiteX174" fmla="*/ 12115331 w 12192000"/>
              <a:gd name="connsiteY174" fmla="*/ 33587 h 1203824"/>
              <a:gd name="connsiteX175" fmla="*/ 12158080 w 12192000"/>
              <a:gd name="connsiteY175" fmla="*/ 14081 h 1203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1203824">
                <a:moveTo>
                  <a:pt x="12192000" y="0"/>
                </a:moveTo>
                <a:lnTo>
                  <a:pt x="12192000" y="463429"/>
                </a:lnTo>
                <a:lnTo>
                  <a:pt x="12190876" y="463512"/>
                </a:lnTo>
                <a:cubicBezTo>
                  <a:pt x="12153133" y="467010"/>
                  <a:pt x="12115042" y="473200"/>
                  <a:pt x="12077245" y="476327"/>
                </a:cubicBezTo>
                <a:cubicBezTo>
                  <a:pt x="12046307" y="479040"/>
                  <a:pt x="12015359" y="479114"/>
                  <a:pt x="11984517" y="479927"/>
                </a:cubicBezTo>
                <a:cubicBezTo>
                  <a:pt x="11973265" y="480210"/>
                  <a:pt x="11961485" y="476792"/>
                  <a:pt x="11951600" y="478957"/>
                </a:cubicBezTo>
                <a:cubicBezTo>
                  <a:pt x="11853497" y="501074"/>
                  <a:pt x="11777036" y="475730"/>
                  <a:pt x="11690904" y="471970"/>
                </a:cubicBezTo>
                <a:cubicBezTo>
                  <a:pt x="11600358" y="467893"/>
                  <a:pt x="11511400" y="454530"/>
                  <a:pt x="11413965" y="476172"/>
                </a:cubicBezTo>
                <a:cubicBezTo>
                  <a:pt x="11355010" y="489304"/>
                  <a:pt x="11299073" y="508237"/>
                  <a:pt x="11240739" y="523169"/>
                </a:cubicBezTo>
                <a:cubicBezTo>
                  <a:pt x="11219994" y="528395"/>
                  <a:pt x="11196384" y="531385"/>
                  <a:pt x="11175005" y="532169"/>
                </a:cubicBezTo>
                <a:cubicBezTo>
                  <a:pt x="11071819" y="536506"/>
                  <a:pt x="10971303" y="549336"/>
                  <a:pt x="10873726" y="580253"/>
                </a:cubicBezTo>
                <a:cubicBezTo>
                  <a:pt x="10856992" y="585473"/>
                  <a:pt x="10839156" y="590660"/>
                  <a:pt x="10821306" y="593207"/>
                </a:cubicBezTo>
                <a:cubicBezTo>
                  <a:pt x="10723500" y="607162"/>
                  <a:pt x="10626924" y="616976"/>
                  <a:pt x="10530811" y="612184"/>
                </a:cubicBezTo>
                <a:cubicBezTo>
                  <a:pt x="10498527" y="610559"/>
                  <a:pt x="10460885" y="619895"/>
                  <a:pt x="10426049" y="623354"/>
                </a:cubicBezTo>
                <a:cubicBezTo>
                  <a:pt x="10393740" y="626644"/>
                  <a:pt x="10360820" y="630774"/>
                  <a:pt x="10329156" y="630948"/>
                </a:cubicBezTo>
                <a:cubicBezTo>
                  <a:pt x="10282924" y="631125"/>
                  <a:pt x="10240698" y="636395"/>
                  <a:pt x="10194727" y="648617"/>
                </a:cubicBezTo>
                <a:cubicBezTo>
                  <a:pt x="10150847" y="660165"/>
                  <a:pt x="10102287" y="664450"/>
                  <a:pt x="10055906" y="671256"/>
                </a:cubicBezTo>
                <a:cubicBezTo>
                  <a:pt x="10004174" y="678826"/>
                  <a:pt x="9952442" y="686395"/>
                  <a:pt x="9900551" y="692855"/>
                </a:cubicBezTo>
                <a:cubicBezTo>
                  <a:pt x="9879793" y="695439"/>
                  <a:pt x="9855180" y="691398"/>
                  <a:pt x="9838464" y="696804"/>
                </a:cubicBezTo>
                <a:cubicBezTo>
                  <a:pt x="9784563" y="714690"/>
                  <a:pt x="9727517" y="710557"/>
                  <a:pt x="9672957" y="723816"/>
                </a:cubicBezTo>
                <a:cubicBezTo>
                  <a:pt x="9646220" y="730464"/>
                  <a:pt x="9614440" y="727257"/>
                  <a:pt x="9585066" y="730692"/>
                </a:cubicBezTo>
                <a:cubicBezTo>
                  <a:pt x="9537047" y="736221"/>
                  <a:pt x="9489294" y="743601"/>
                  <a:pt x="9441407" y="750055"/>
                </a:cubicBezTo>
                <a:cubicBezTo>
                  <a:pt x="9425674" y="752111"/>
                  <a:pt x="9410218" y="753561"/>
                  <a:pt x="9394459" y="755431"/>
                </a:cubicBezTo>
                <a:cubicBezTo>
                  <a:pt x="9380484" y="757048"/>
                  <a:pt x="9365611" y="757472"/>
                  <a:pt x="9352590" y="760650"/>
                </a:cubicBezTo>
                <a:cubicBezTo>
                  <a:pt x="9305415" y="772102"/>
                  <a:pt x="9259379" y="786411"/>
                  <a:pt x="9211614" y="796248"/>
                </a:cubicBezTo>
                <a:cubicBezTo>
                  <a:pt x="9170220" y="804796"/>
                  <a:pt x="9126523" y="807444"/>
                  <a:pt x="9084667" y="815303"/>
                </a:cubicBezTo>
                <a:cubicBezTo>
                  <a:pt x="9010868" y="829042"/>
                  <a:pt x="8937412" y="845188"/>
                  <a:pt x="8863666" y="859298"/>
                </a:cubicBezTo>
                <a:cubicBezTo>
                  <a:pt x="8847706" y="862330"/>
                  <a:pt x="8830271" y="860096"/>
                  <a:pt x="8813796" y="862070"/>
                </a:cubicBezTo>
                <a:cubicBezTo>
                  <a:pt x="8762262" y="868479"/>
                  <a:pt x="8710833" y="875626"/>
                  <a:pt x="8659351" y="882406"/>
                </a:cubicBezTo>
                <a:cubicBezTo>
                  <a:pt x="8630055" y="886396"/>
                  <a:pt x="8600505" y="891179"/>
                  <a:pt x="8571352" y="893639"/>
                </a:cubicBezTo>
                <a:cubicBezTo>
                  <a:pt x="8532843" y="896868"/>
                  <a:pt x="8497743" y="898476"/>
                  <a:pt x="8464106" y="918004"/>
                </a:cubicBezTo>
                <a:cubicBezTo>
                  <a:pt x="8412327" y="948238"/>
                  <a:pt x="8341122" y="949523"/>
                  <a:pt x="8278324" y="963769"/>
                </a:cubicBezTo>
                <a:cubicBezTo>
                  <a:pt x="8262086" y="967408"/>
                  <a:pt x="8245335" y="969987"/>
                  <a:pt x="8229128" y="973810"/>
                </a:cubicBezTo>
                <a:cubicBezTo>
                  <a:pt x="8199180" y="980915"/>
                  <a:pt x="8169646" y="988338"/>
                  <a:pt x="8139751" y="995815"/>
                </a:cubicBezTo>
                <a:cubicBezTo>
                  <a:pt x="8134478" y="997132"/>
                  <a:pt x="8128438" y="998185"/>
                  <a:pt x="8123571" y="999822"/>
                </a:cubicBezTo>
                <a:cubicBezTo>
                  <a:pt x="8078628" y="1014164"/>
                  <a:pt x="8034565" y="1029514"/>
                  <a:pt x="7988699" y="1042479"/>
                </a:cubicBezTo>
                <a:cubicBezTo>
                  <a:pt x="7966302" y="1048884"/>
                  <a:pt x="7941011" y="1052871"/>
                  <a:pt x="7917214" y="1054565"/>
                </a:cubicBezTo>
                <a:cubicBezTo>
                  <a:pt x="7847636" y="1059584"/>
                  <a:pt x="7779165" y="1067276"/>
                  <a:pt x="7710915" y="1084190"/>
                </a:cubicBezTo>
                <a:cubicBezTo>
                  <a:pt x="7683826" y="1090885"/>
                  <a:pt x="7652466" y="1090640"/>
                  <a:pt x="7622959" y="1093150"/>
                </a:cubicBezTo>
                <a:cubicBezTo>
                  <a:pt x="7552361" y="1098691"/>
                  <a:pt x="7481710" y="1103861"/>
                  <a:pt x="7410782" y="1109640"/>
                </a:cubicBezTo>
                <a:cubicBezTo>
                  <a:pt x="7366505" y="1113312"/>
                  <a:pt x="7322030" y="1118147"/>
                  <a:pt x="7277754" y="1121822"/>
                </a:cubicBezTo>
                <a:cubicBezTo>
                  <a:pt x="7226619" y="1125906"/>
                  <a:pt x="7175601" y="1128277"/>
                  <a:pt x="7124540" y="1132918"/>
                </a:cubicBezTo>
                <a:cubicBezTo>
                  <a:pt x="7066293" y="1138207"/>
                  <a:pt x="7008028" y="1145955"/>
                  <a:pt x="6949752" y="1151058"/>
                </a:cubicBezTo>
                <a:cubicBezTo>
                  <a:pt x="6843217" y="1160027"/>
                  <a:pt x="6736882" y="1167834"/>
                  <a:pt x="6630249" y="1176063"/>
                </a:cubicBezTo>
                <a:cubicBezTo>
                  <a:pt x="6526849" y="1184018"/>
                  <a:pt x="6423556" y="1192713"/>
                  <a:pt x="6320634" y="1198901"/>
                </a:cubicBezTo>
                <a:cubicBezTo>
                  <a:pt x="6277297" y="1201496"/>
                  <a:pt x="6235232" y="1197679"/>
                  <a:pt x="6192343" y="1198323"/>
                </a:cubicBezTo>
                <a:cubicBezTo>
                  <a:pt x="6117131" y="1199612"/>
                  <a:pt x="6041418" y="1202485"/>
                  <a:pt x="5966562" y="1203723"/>
                </a:cubicBezTo>
                <a:cubicBezTo>
                  <a:pt x="5933144" y="1204338"/>
                  <a:pt x="5900754" y="1201974"/>
                  <a:pt x="5867227" y="1201847"/>
                </a:cubicBezTo>
                <a:cubicBezTo>
                  <a:pt x="5788180" y="1201796"/>
                  <a:pt x="5708354" y="1203933"/>
                  <a:pt x="5630172" y="1202248"/>
                </a:cubicBezTo>
                <a:cubicBezTo>
                  <a:pt x="5535908" y="1200213"/>
                  <a:pt x="5442984" y="1194779"/>
                  <a:pt x="5348949" y="1191768"/>
                </a:cubicBezTo>
                <a:cubicBezTo>
                  <a:pt x="5313810" y="1190551"/>
                  <a:pt x="5277251" y="1192179"/>
                  <a:pt x="5241228" y="1192408"/>
                </a:cubicBezTo>
                <a:cubicBezTo>
                  <a:pt x="5151316" y="1192775"/>
                  <a:pt x="5061657" y="1192349"/>
                  <a:pt x="4971133" y="1193559"/>
                </a:cubicBezTo>
                <a:cubicBezTo>
                  <a:pt x="4937685" y="1193988"/>
                  <a:pt x="4903114" y="1199299"/>
                  <a:pt x="4869416" y="1200519"/>
                </a:cubicBezTo>
                <a:cubicBezTo>
                  <a:pt x="4830283" y="1201947"/>
                  <a:pt x="4791348" y="1202215"/>
                  <a:pt x="4753274" y="1200850"/>
                </a:cubicBezTo>
                <a:cubicBezTo>
                  <a:pt x="4705682" y="1199144"/>
                  <a:pt x="4659172" y="1194829"/>
                  <a:pt x="4611883" y="1192701"/>
                </a:cubicBezTo>
                <a:cubicBezTo>
                  <a:pt x="4533819" y="1189298"/>
                  <a:pt x="4455420" y="1186135"/>
                  <a:pt x="4376825" y="1184131"/>
                </a:cubicBezTo>
                <a:cubicBezTo>
                  <a:pt x="4347226" y="1183446"/>
                  <a:pt x="4315374" y="1187423"/>
                  <a:pt x="4285471" y="1187158"/>
                </a:cubicBezTo>
                <a:cubicBezTo>
                  <a:pt x="4145774" y="1185753"/>
                  <a:pt x="4006046" y="1184162"/>
                  <a:pt x="3866543" y="1181596"/>
                </a:cubicBezTo>
                <a:cubicBezTo>
                  <a:pt x="3794230" y="1180207"/>
                  <a:pt x="3723633" y="1175551"/>
                  <a:pt x="3651342" y="1174348"/>
                </a:cubicBezTo>
                <a:cubicBezTo>
                  <a:pt x="3607885" y="1173562"/>
                  <a:pt x="3561907" y="1178044"/>
                  <a:pt x="3518453" y="1177258"/>
                </a:cubicBezTo>
                <a:cubicBezTo>
                  <a:pt x="3478287" y="1176568"/>
                  <a:pt x="3440399" y="1171400"/>
                  <a:pt x="3400818" y="1169685"/>
                </a:cubicBezTo>
                <a:cubicBezTo>
                  <a:pt x="3279824" y="1164099"/>
                  <a:pt x="3157310" y="1160621"/>
                  <a:pt x="3037154" y="1153217"/>
                </a:cubicBezTo>
                <a:cubicBezTo>
                  <a:pt x="2978373" y="1149708"/>
                  <a:pt x="2922429" y="1140508"/>
                  <a:pt x="2866260" y="1132283"/>
                </a:cubicBezTo>
                <a:cubicBezTo>
                  <a:pt x="2771049" y="1118489"/>
                  <a:pt x="2677107" y="1103380"/>
                  <a:pt x="2582173" y="1088979"/>
                </a:cubicBezTo>
                <a:cubicBezTo>
                  <a:pt x="2511090" y="1078352"/>
                  <a:pt x="2447356" y="1063086"/>
                  <a:pt x="2395406" y="1035945"/>
                </a:cubicBezTo>
                <a:cubicBezTo>
                  <a:pt x="2371411" y="1023508"/>
                  <a:pt x="2331675" y="1015582"/>
                  <a:pt x="2294751" y="1014618"/>
                </a:cubicBezTo>
                <a:cubicBezTo>
                  <a:pt x="2228580" y="1012920"/>
                  <a:pt x="2177384" y="998698"/>
                  <a:pt x="2122944" y="984751"/>
                </a:cubicBezTo>
                <a:cubicBezTo>
                  <a:pt x="2054121" y="967003"/>
                  <a:pt x="1981585" y="951294"/>
                  <a:pt x="1905504" y="941380"/>
                </a:cubicBezTo>
                <a:cubicBezTo>
                  <a:pt x="1830544" y="931682"/>
                  <a:pt x="1747929" y="932141"/>
                  <a:pt x="1671045" y="924228"/>
                </a:cubicBezTo>
                <a:cubicBezTo>
                  <a:pt x="1625936" y="919523"/>
                  <a:pt x="1585613" y="907528"/>
                  <a:pt x="1543856" y="898190"/>
                </a:cubicBezTo>
                <a:cubicBezTo>
                  <a:pt x="1502093" y="888855"/>
                  <a:pt x="1460606" y="878913"/>
                  <a:pt x="1419784" y="868500"/>
                </a:cubicBezTo>
                <a:cubicBezTo>
                  <a:pt x="1397486" y="862806"/>
                  <a:pt x="1378078" y="854435"/>
                  <a:pt x="1355116" y="849214"/>
                </a:cubicBezTo>
                <a:cubicBezTo>
                  <a:pt x="1311848" y="839527"/>
                  <a:pt x="1265353" y="832754"/>
                  <a:pt x="1223713" y="821702"/>
                </a:cubicBezTo>
                <a:cubicBezTo>
                  <a:pt x="1183577" y="811001"/>
                  <a:pt x="1138864" y="809072"/>
                  <a:pt x="1094193" y="804872"/>
                </a:cubicBezTo>
                <a:cubicBezTo>
                  <a:pt x="1060244" y="801784"/>
                  <a:pt x="1034230" y="787936"/>
                  <a:pt x="1001115" y="783030"/>
                </a:cubicBezTo>
                <a:cubicBezTo>
                  <a:pt x="953853" y="775990"/>
                  <a:pt x="916853" y="764276"/>
                  <a:pt x="879548" y="747884"/>
                </a:cubicBezTo>
                <a:cubicBezTo>
                  <a:pt x="837586" y="729513"/>
                  <a:pt x="770061" y="725929"/>
                  <a:pt x="711163" y="719039"/>
                </a:cubicBezTo>
                <a:cubicBezTo>
                  <a:pt x="661152" y="713146"/>
                  <a:pt x="604343" y="715774"/>
                  <a:pt x="557941" y="707101"/>
                </a:cubicBezTo>
                <a:cubicBezTo>
                  <a:pt x="525381" y="700984"/>
                  <a:pt x="499355" y="684493"/>
                  <a:pt x="480347" y="668702"/>
                </a:cubicBezTo>
                <a:cubicBezTo>
                  <a:pt x="437718" y="632865"/>
                  <a:pt x="370204" y="616630"/>
                  <a:pt x="296224" y="603583"/>
                </a:cubicBezTo>
                <a:cubicBezTo>
                  <a:pt x="220741" y="590184"/>
                  <a:pt x="148480" y="573869"/>
                  <a:pt x="72689" y="560892"/>
                </a:cubicBezTo>
                <a:lnTo>
                  <a:pt x="0" y="543486"/>
                </a:lnTo>
                <a:lnTo>
                  <a:pt x="0" y="384357"/>
                </a:lnTo>
                <a:lnTo>
                  <a:pt x="51784" y="393937"/>
                </a:lnTo>
                <a:cubicBezTo>
                  <a:pt x="104770" y="397707"/>
                  <a:pt x="153378" y="409086"/>
                  <a:pt x="205561" y="414859"/>
                </a:cubicBezTo>
                <a:cubicBezTo>
                  <a:pt x="254062" y="420400"/>
                  <a:pt x="305001" y="422574"/>
                  <a:pt x="354391" y="426667"/>
                </a:cubicBezTo>
                <a:cubicBezTo>
                  <a:pt x="386450" y="429269"/>
                  <a:pt x="420771" y="429847"/>
                  <a:pt x="448281" y="436308"/>
                </a:cubicBezTo>
                <a:cubicBezTo>
                  <a:pt x="499904" y="448391"/>
                  <a:pt x="551004" y="446576"/>
                  <a:pt x="611518" y="434166"/>
                </a:cubicBezTo>
                <a:cubicBezTo>
                  <a:pt x="654695" y="425361"/>
                  <a:pt x="702395" y="422710"/>
                  <a:pt x="746076" y="422520"/>
                </a:cubicBezTo>
                <a:cubicBezTo>
                  <a:pt x="798481" y="422218"/>
                  <a:pt x="848400" y="419817"/>
                  <a:pt x="902724" y="409989"/>
                </a:cubicBezTo>
                <a:cubicBezTo>
                  <a:pt x="977291" y="396518"/>
                  <a:pt x="1048428" y="397321"/>
                  <a:pt x="1113854" y="414230"/>
                </a:cubicBezTo>
                <a:cubicBezTo>
                  <a:pt x="1184155" y="432145"/>
                  <a:pt x="1258677" y="446437"/>
                  <a:pt x="1333449" y="459938"/>
                </a:cubicBezTo>
                <a:cubicBezTo>
                  <a:pt x="1354772" y="463883"/>
                  <a:pt x="1385284" y="463304"/>
                  <a:pt x="1408608" y="458278"/>
                </a:cubicBezTo>
                <a:cubicBezTo>
                  <a:pt x="1483492" y="441930"/>
                  <a:pt x="1561495" y="427025"/>
                  <a:pt x="1630191" y="403061"/>
                </a:cubicBezTo>
                <a:cubicBezTo>
                  <a:pt x="1735315" y="366348"/>
                  <a:pt x="1840887" y="337881"/>
                  <a:pt x="1956289" y="332366"/>
                </a:cubicBezTo>
                <a:cubicBezTo>
                  <a:pt x="1986669" y="330865"/>
                  <a:pt x="2019100" y="336056"/>
                  <a:pt x="2042814" y="344002"/>
                </a:cubicBezTo>
                <a:cubicBezTo>
                  <a:pt x="2085261" y="358150"/>
                  <a:pt x="2126350" y="370413"/>
                  <a:pt x="2183420" y="369635"/>
                </a:cubicBezTo>
                <a:cubicBezTo>
                  <a:pt x="2235035" y="368879"/>
                  <a:pt x="2279659" y="405942"/>
                  <a:pt x="2269566" y="439859"/>
                </a:cubicBezTo>
                <a:cubicBezTo>
                  <a:pt x="2258267" y="478101"/>
                  <a:pt x="2277762" y="504964"/>
                  <a:pt x="2331129" y="524163"/>
                </a:cubicBezTo>
                <a:cubicBezTo>
                  <a:pt x="2352980" y="531807"/>
                  <a:pt x="2364861" y="546162"/>
                  <a:pt x="2385112" y="555357"/>
                </a:cubicBezTo>
                <a:cubicBezTo>
                  <a:pt x="2401860" y="562976"/>
                  <a:pt x="2421927" y="570875"/>
                  <a:pt x="2444033" y="572629"/>
                </a:cubicBezTo>
                <a:cubicBezTo>
                  <a:pt x="2483469" y="575878"/>
                  <a:pt x="2509763" y="584022"/>
                  <a:pt x="2525979" y="603233"/>
                </a:cubicBezTo>
                <a:cubicBezTo>
                  <a:pt x="2549282" y="631254"/>
                  <a:pt x="2578520" y="657481"/>
                  <a:pt x="2603911" y="684825"/>
                </a:cubicBezTo>
                <a:cubicBezTo>
                  <a:pt x="2618910" y="700624"/>
                  <a:pt x="2643515" y="707120"/>
                  <a:pt x="2678828" y="706990"/>
                </a:cubicBezTo>
                <a:cubicBezTo>
                  <a:pt x="2699243" y="707100"/>
                  <a:pt x="2725615" y="705603"/>
                  <a:pt x="2738094" y="711376"/>
                </a:cubicBezTo>
                <a:cubicBezTo>
                  <a:pt x="2805960" y="742855"/>
                  <a:pt x="2895980" y="733032"/>
                  <a:pt x="2983806" y="728243"/>
                </a:cubicBezTo>
                <a:cubicBezTo>
                  <a:pt x="2993929" y="727744"/>
                  <a:pt x="3004007" y="726871"/>
                  <a:pt x="3013997" y="725446"/>
                </a:cubicBezTo>
                <a:cubicBezTo>
                  <a:pt x="3136002" y="707474"/>
                  <a:pt x="3250133" y="713470"/>
                  <a:pt x="3364419" y="720577"/>
                </a:cubicBezTo>
                <a:cubicBezTo>
                  <a:pt x="3394563" y="722507"/>
                  <a:pt x="3428050" y="719807"/>
                  <a:pt x="3460521" y="717628"/>
                </a:cubicBezTo>
                <a:cubicBezTo>
                  <a:pt x="3545330" y="712137"/>
                  <a:pt x="3633314" y="698262"/>
                  <a:pt x="3710982" y="714182"/>
                </a:cubicBezTo>
                <a:cubicBezTo>
                  <a:pt x="3772122" y="726607"/>
                  <a:pt x="3825029" y="745116"/>
                  <a:pt x="3850961" y="778802"/>
                </a:cubicBezTo>
                <a:cubicBezTo>
                  <a:pt x="3868395" y="801427"/>
                  <a:pt x="3898481" y="813185"/>
                  <a:pt x="3946286" y="816372"/>
                </a:cubicBezTo>
                <a:cubicBezTo>
                  <a:pt x="3987480" y="819179"/>
                  <a:pt x="4025130" y="827781"/>
                  <a:pt x="4065132" y="832459"/>
                </a:cubicBezTo>
                <a:cubicBezTo>
                  <a:pt x="4086246" y="834922"/>
                  <a:pt x="4110400" y="838274"/>
                  <a:pt x="4132173" y="835167"/>
                </a:cubicBezTo>
                <a:cubicBezTo>
                  <a:pt x="4190358" y="826865"/>
                  <a:pt x="4249453" y="817300"/>
                  <a:pt x="4305858" y="804156"/>
                </a:cubicBezTo>
                <a:cubicBezTo>
                  <a:pt x="4334041" y="797490"/>
                  <a:pt x="4360739" y="782919"/>
                  <a:pt x="4382131" y="769481"/>
                </a:cubicBezTo>
                <a:cubicBezTo>
                  <a:pt x="4404161" y="755388"/>
                  <a:pt x="4425552" y="747047"/>
                  <a:pt x="4453289" y="752531"/>
                </a:cubicBezTo>
                <a:cubicBezTo>
                  <a:pt x="4522267" y="766292"/>
                  <a:pt x="4590589" y="780524"/>
                  <a:pt x="4657971" y="795835"/>
                </a:cubicBezTo>
                <a:cubicBezTo>
                  <a:pt x="4669645" y="798513"/>
                  <a:pt x="4675987" y="807238"/>
                  <a:pt x="4682399" y="813876"/>
                </a:cubicBezTo>
                <a:cubicBezTo>
                  <a:pt x="4712325" y="844914"/>
                  <a:pt x="4739115" y="876968"/>
                  <a:pt x="4771814" y="907046"/>
                </a:cubicBezTo>
                <a:cubicBezTo>
                  <a:pt x="4783117" y="917329"/>
                  <a:pt x="4807945" y="922850"/>
                  <a:pt x="4827520" y="929876"/>
                </a:cubicBezTo>
                <a:cubicBezTo>
                  <a:pt x="4833681" y="932206"/>
                  <a:pt x="4845543" y="931081"/>
                  <a:pt x="4849942" y="933851"/>
                </a:cubicBezTo>
                <a:cubicBezTo>
                  <a:pt x="4888949" y="959631"/>
                  <a:pt x="4951287" y="954890"/>
                  <a:pt x="5009626" y="957896"/>
                </a:cubicBezTo>
                <a:cubicBezTo>
                  <a:pt x="5059523" y="960407"/>
                  <a:pt x="5111928" y="960104"/>
                  <a:pt x="5158711" y="963814"/>
                </a:cubicBezTo>
                <a:cubicBezTo>
                  <a:pt x="5231307" y="969696"/>
                  <a:pt x="5298173" y="973751"/>
                  <a:pt x="5376427" y="963151"/>
                </a:cubicBezTo>
                <a:cubicBezTo>
                  <a:pt x="5408579" y="958754"/>
                  <a:pt x="5448461" y="970245"/>
                  <a:pt x="5475787" y="980508"/>
                </a:cubicBezTo>
                <a:cubicBezTo>
                  <a:pt x="5528518" y="1000363"/>
                  <a:pt x="5584839" y="1001958"/>
                  <a:pt x="5653401" y="987268"/>
                </a:cubicBezTo>
                <a:cubicBezTo>
                  <a:pt x="5676008" y="982341"/>
                  <a:pt x="5702558" y="984595"/>
                  <a:pt x="5726340" y="985357"/>
                </a:cubicBezTo>
                <a:cubicBezTo>
                  <a:pt x="5748643" y="985952"/>
                  <a:pt x="5770110" y="988364"/>
                  <a:pt x="5790563" y="991300"/>
                </a:cubicBezTo>
                <a:cubicBezTo>
                  <a:pt x="5815128" y="994969"/>
                  <a:pt x="5845522" y="996110"/>
                  <a:pt x="5860260" y="1004958"/>
                </a:cubicBezTo>
                <a:cubicBezTo>
                  <a:pt x="5906803" y="1032493"/>
                  <a:pt x="5977069" y="1037385"/>
                  <a:pt x="6042101" y="1036226"/>
                </a:cubicBezTo>
                <a:cubicBezTo>
                  <a:pt x="6128232" y="1034888"/>
                  <a:pt x="6222269" y="1027704"/>
                  <a:pt x="6301998" y="989138"/>
                </a:cubicBezTo>
                <a:cubicBezTo>
                  <a:pt x="6349672" y="965909"/>
                  <a:pt x="6396952" y="955198"/>
                  <a:pt x="6452025" y="968489"/>
                </a:cubicBezTo>
                <a:cubicBezTo>
                  <a:pt x="6489401" y="977695"/>
                  <a:pt x="6558002" y="960731"/>
                  <a:pt x="6589205" y="939474"/>
                </a:cubicBezTo>
                <a:cubicBezTo>
                  <a:pt x="6600499" y="931821"/>
                  <a:pt x="6612148" y="924116"/>
                  <a:pt x="6631069" y="911222"/>
                </a:cubicBezTo>
                <a:cubicBezTo>
                  <a:pt x="6674305" y="951313"/>
                  <a:pt x="6752346" y="944332"/>
                  <a:pt x="6828274" y="942941"/>
                </a:cubicBezTo>
                <a:cubicBezTo>
                  <a:pt x="6874780" y="942157"/>
                  <a:pt x="6889173" y="963896"/>
                  <a:pt x="6900803" y="984140"/>
                </a:cubicBezTo>
                <a:cubicBezTo>
                  <a:pt x="6921316" y="1020676"/>
                  <a:pt x="6959796" y="1032557"/>
                  <a:pt x="7034668" y="1018665"/>
                </a:cubicBezTo>
                <a:cubicBezTo>
                  <a:pt x="7117337" y="1003282"/>
                  <a:pt x="7199637" y="985309"/>
                  <a:pt x="7281067" y="966327"/>
                </a:cubicBezTo>
                <a:cubicBezTo>
                  <a:pt x="7332521" y="954266"/>
                  <a:pt x="7378029" y="936255"/>
                  <a:pt x="7412780" y="909206"/>
                </a:cubicBezTo>
                <a:cubicBezTo>
                  <a:pt x="7446535" y="882864"/>
                  <a:pt x="7455445" y="884046"/>
                  <a:pt x="7500327" y="894826"/>
                </a:cubicBezTo>
                <a:cubicBezTo>
                  <a:pt x="7552743" y="907363"/>
                  <a:pt x="7606735" y="918164"/>
                  <a:pt x="7662324" y="927415"/>
                </a:cubicBezTo>
                <a:cubicBezTo>
                  <a:pt x="7679867" y="930387"/>
                  <a:pt x="7704114" y="926740"/>
                  <a:pt x="7725334" y="924844"/>
                </a:cubicBezTo>
                <a:cubicBezTo>
                  <a:pt x="7761320" y="921787"/>
                  <a:pt x="7798617" y="920242"/>
                  <a:pt x="7833279" y="913031"/>
                </a:cubicBezTo>
                <a:cubicBezTo>
                  <a:pt x="7866516" y="906023"/>
                  <a:pt x="7898634" y="893700"/>
                  <a:pt x="7928605" y="881683"/>
                </a:cubicBezTo>
                <a:cubicBezTo>
                  <a:pt x="8012311" y="848025"/>
                  <a:pt x="8088138" y="810205"/>
                  <a:pt x="8146597" y="762968"/>
                </a:cubicBezTo>
                <a:cubicBezTo>
                  <a:pt x="8154091" y="756800"/>
                  <a:pt x="8170249" y="752606"/>
                  <a:pt x="8183577" y="749005"/>
                </a:cubicBezTo>
                <a:cubicBezTo>
                  <a:pt x="8205312" y="743071"/>
                  <a:pt x="8227788" y="737222"/>
                  <a:pt x="8250224" y="733642"/>
                </a:cubicBezTo>
                <a:cubicBezTo>
                  <a:pt x="8359189" y="716209"/>
                  <a:pt x="8441164" y="678078"/>
                  <a:pt x="8505929" y="626542"/>
                </a:cubicBezTo>
                <a:cubicBezTo>
                  <a:pt x="8524585" y="611796"/>
                  <a:pt x="8540107" y="608259"/>
                  <a:pt x="8564194" y="618796"/>
                </a:cubicBezTo>
                <a:cubicBezTo>
                  <a:pt x="8592162" y="631043"/>
                  <a:pt x="8628032" y="619507"/>
                  <a:pt x="8660705" y="611069"/>
                </a:cubicBezTo>
                <a:cubicBezTo>
                  <a:pt x="8694442" y="602479"/>
                  <a:pt x="8728514" y="593651"/>
                  <a:pt x="8762255" y="585060"/>
                </a:cubicBezTo>
                <a:cubicBezTo>
                  <a:pt x="8787227" y="578855"/>
                  <a:pt x="8811899" y="573069"/>
                  <a:pt x="8836439" y="566358"/>
                </a:cubicBezTo>
                <a:cubicBezTo>
                  <a:pt x="8912856" y="545447"/>
                  <a:pt x="8983243" y="538425"/>
                  <a:pt x="9050728" y="559575"/>
                </a:cubicBezTo>
                <a:cubicBezTo>
                  <a:pt x="9102219" y="575830"/>
                  <a:pt x="9164950" y="573868"/>
                  <a:pt x="9229627" y="557464"/>
                </a:cubicBezTo>
                <a:cubicBezTo>
                  <a:pt x="9237706" y="555368"/>
                  <a:pt x="9247529" y="550190"/>
                  <a:pt x="9253451" y="550855"/>
                </a:cubicBezTo>
                <a:cubicBezTo>
                  <a:pt x="9342568" y="560232"/>
                  <a:pt x="9405310" y="512383"/>
                  <a:pt x="9484214" y="498671"/>
                </a:cubicBezTo>
                <a:cubicBezTo>
                  <a:pt x="9519035" y="492570"/>
                  <a:pt x="9552778" y="473783"/>
                  <a:pt x="9582633" y="458384"/>
                </a:cubicBezTo>
                <a:cubicBezTo>
                  <a:pt x="9623689" y="437231"/>
                  <a:pt x="9660183" y="417297"/>
                  <a:pt x="9719670" y="415607"/>
                </a:cubicBezTo>
                <a:cubicBezTo>
                  <a:pt x="9779189" y="414101"/>
                  <a:pt x="9830940" y="393878"/>
                  <a:pt x="9871784" y="366147"/>
                </a:cubicBezTo>
                <a:cubicBezTo>
                  <a:pt x="9903014" y="345075"/>
                  <a:pt x="9939570" y="338349"/>
                  <a:pt x="9984494" y="336660"/>
                </a:cubicBezTo>
                <a:cubicBezTo>
                  <a:pt x="10040642" y="334503"/>
                  <a:pt x="10098165" y="326674"/>
                  <a:pt x="10154708" y="322193"/>
                </a:cubicBezTo>
                <a:cubicBezTo>
                  <a:pt x="10166953" y="321201"/>
                  <a:pt x="10182669" y="321603"/>
                  <a:pt x="10190446" y="325025"/>
                </a:cubicBezTo>
                <a:cubicBezTo>
                  <a:pt x="10285769" y="367692"/>
                  <a:pt x="10408999" y="350677"/>
                  <a:pt x="10530736" y="335953"/>
                </a:cubicBezTo>
                <a:cubicBezTo>
                  <a:pt x="10604506" y="327127"/>
                  <a:pt x="10678397" y="316584"/>
                  <a:pt x="10752157" y="305117"/>
                </a:cubicBezTo>
                <a:cubicBezTo>
                  <a:pt x="10777120" y="301365"/>
                  <a:pt x="10803110" y="294636"/>
                  <a:pt x="10824452" y="285927"/>
                </a:cubicBezTo>
                <a:cubicBezTo>
                  <a:pt x="10868837" y="267698"/>
                  <a:pt x="10909147" y="246465"/>
                  <a:pt x="10953152" y="228102"/>
                </a:cubicBezTo>
                <a:cubicBezTo>
                  <a:pt x="10969622" y="221030"/>
                  <a:pt x="10991730" y="217688"/>
                  <a:pt x="11011614" y="214096"/>
                </a:cubicBezTo>
                <a:cubicBezTo>
                  <a:pt x="11046743" y="207573"/>
                  <a:pt x="11086641" y="206412"/>
                  <a:pt x="11116031" y="195421"/>
                </a:cubicBezTo>
                <a:cubicBezTo>
                  <a:pt x="11192467" y="166956"/>
                  <a:pt x="11266913" y="160299"/>
                  <a:pt x="11344303" y="166629"/>
                </a:cubicBezTo>
                <a:cubicBezTo>
                  <a:pt x="11452657" y="175527"/>
                  <a:pt x="11551626" y="159519"/>
                  <a:pt x="11639050" y="108526"/>
                </a:cubicBezTo>
                <a:cubicBezTo>
                  <a:pt x="11678385" y="85543"/>
                  <a:pt x="11720243" y="87879"/>
                  <a:pt x="11757532" y="96530"/>
                </a:cubicBezTo>
                <a:cubicBezTo>
                  <a:pt x="11800499" y="106640"/>
                  <a:pt x="11840704" y="105056"/>
                  <a:pt x="11885799" y="86728"/>
                </a:cubicBezTo>
                <a:cubicBezTo>
                  <a:pt x="11895784" y="82659"/>
                  <a:pt x="11910604" y="81867"/>
                  <a:pt x="11922874" y="81060"/>
                </a:cubicBezTo>
                <a:cubicBezTo>
                  <a:pt x="11992783" y="75806"/>
                  <a:pt x="12063500" y="73647"/>
                  <a:pt x="12115331" y="33587"/>
                </a:cubicBezTo>
                <a:cubicBezTo>
                  <a:pt x="12125500" y="25715"/>
                  <a:pt x="12143693" y="20477"/>
                  <a:pt x="12158080" y="1408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8" name="Content Placeholder 17" descr="A close-up of a web page&#10;&#10;Description automatically generated">
            <a:extLst>
              <a:ext uri="{FF2B5EF4-FFF2-40B4-BE49-F238E27FC236}">
                <a16:creationId xmlns:a16="http://schemas.microsoft.com/office/drawing/2014/main" id="{7A7D4D32-9AA8-8FD1-58BE-255C959D2A9F}"/>
              </a:ext>
            </a:extLst>
          </p:cNvPr>
          <p:cNvPicPr>
            <a:picLocks noGrp="1" noChangeAspect="1"/>
          </p:cNvPicPr>
          <p:nvPr>
            <p:ph idx="1"/>
          </p:nvPr>
        </p:nvPicPr>
        <p:blipFill>
          <a:blip r:embed="rId3"/>
          <a:stretch>
            <a:fillRect/>
          </a:stretch>
        </p:blipFill>
        <p:spPr>
          <a:xfrm>
            <a:off x="1197153" y="3832776"/>
            <a:ext cx="3709672" cy="966385"/>
          </a:xfrm>
        </p:spPr>
      </p:pic>
      <p:pic>
        <p:nvPicPr>
          <p:cNvPr id="20" name="Picture 19" descr="A computer screen shot of a computer&#10;&#10;Description automatically generated">
            <a:extLst>
              <a:ext uri="{FF2B5EF4-FFF2-40B4-BE49-F238E27FC236}">
                <a16:creationId xmlns:a16="http://schemas.microsoft.com/office/drawing/2014/main" id="{87AAD806-B320-4B81-E526-6FACF660786C}"/>
              </a:ext>
            </a:extLst>
          </p:cNvPr>
          <p:cNvPicPr>
            <a:picLocks noChangeAspect="1"/>
          </p:cNvPicPr>
          <p:nvPr/>
        </p:nvPicPr>
        <p:blipFill>
          <a:blip r:embed="rId4"/>
          <a:stretch>
            <a:fillRect/>
          </a:stretch>
        </p:blipFill>
        <p:spPr>
          <a:xfrm>
            <a:off x="6565344" y="3832775"/>
            <a:ext cx="3895740" cy="966385"/>
          </a:xfrm>
          <a:prstGeom prst="rect">
            <a:avLst/>
          </a:prstGeom>
        </p:spPr>
      </p:pic>
    </p:spTree>
    <p:extLst>
      <p:ext uri="{BB962C8B-B14F-4D97-AF65-F5344CB8AC3E}">
        <p14:creationId xmlns:p14="http://schemas.microsoft.com/office/powerpoint/2010/main" val="1947958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B71DF4-1D72-64E4-8DFF-EE58E821EA4B}"/>
              </a:ext>
            </a:extLst>
          </p:cNvPr>
          <p:cNvSpPr>
            <a:spLocks noGrp="1"/>
          </p:cNvSpPr>
          <p:nvPr>
            <p:ph type="title"/>
          </p:nvPr>
        </p:nvSpPr>
        <p:spPr>
          <a:xfrm>
            <a:off x="762000" y="762000"/>
            <a:ext cx="3810001" cy="2025649"/>
          </a:xfrm>
        </p:spPr>
        <p:txBody>
          <a:bodyPr anchor="b">
            <a:normAutofit/>
          </a:bodyPr>
          <a:lstStyle/>
          <a:p>
            <a:r>
              <a:rPr lang="en-US"/>
              <a:t>Feature Engineering:</a:t>
            </a:r>
          </a:p>
        </p:txBody>
      </p:sp>
      <p:pic>
        <p:nvPicPr>
          <p:cNvPr id="4" name="Content Placeholder 3" descr="A table of numbers and symbols&#10;&#10;Description automatically generated">
            <a:extLst>
              <a:ext uri="{FF2B5EF4-FFF2-40B4-BE49-F238E27FC236}">
                <a16:creationId xmlns:a16="http://schemas.microsoft.com/office/drawing/2014/main" id="{24B4D741-82BE-467A-41A6-6F0E3CE1ED9F}"/>
              </a:ext>
            </a:extLst>
          </p:cNvPr>
          <p:cNvPicPr>
            <a:picLocks noChangeAspect="1"/>
          </p:cNvPicPr>
          <p:nvPr/>
        </p:nvPicPr>
        <p:blipFill>
          <a:blip r:embed="rId2"/>
          <a:stretch>
            <a:fillRect/>
          </a:stretch>
        </p:blipFill>
        <p:spPr>
          <a:xfrm>
            <a:off x="5334000" y="1296979"/>
            <a:ext cx="6096000" cy="4264040"/>
          </a:xfrm>
          <a:prstGeom prst="rect">
            <a:avLst/>
          </a:prstGeom>
        </p:spPr>
      </p:pic>
      <p:sp>
        <p:nvSpPr>
          <p:cNvPr id="8" name="Content Placeholder 7">
            <a:extLst>
              <a:ext uri="{FF2B5EF4-FFF2-40B4-BE49-F238E27FC236}">
                <a16:creationId xmlns:a16="http://schemas.microsoft.com/office/drawing/2014/main" id="{35F43216-79DD-CC1D-08F6-E46C755550E1}"/>
              </a:ext>
            </a:extLst>
          </p:cNvPr>
          <p:cNvSpPr>
            <a:spLocks noGrp="1"/>
          </p:cNvSpPr>
          <p:nvPr>
            <p:ph idx="1"/>
          </p:nvPr>
        </p:nvSpPr>
        <p:spPr>
          <a:xfrm>
            <a:off x="762001" y="3047999"/>
            <a:ext cx="3810000" cy="3048001"/>
          </a:xfrm>
        </p:spPr>
        <p:txBody>
          <a:bodyPr>
            <a:normAutofit/>
          </a:bodyPr>
          <a:lstStyle/>
          <a:p>
            <a:endParaRPr lang="en-US"/>
          </a:p>
        </p:txBody>
      </p:sp>
    </p:spTree>
    <p:extLst>
      <p:ext uri="{BB962C8B-B14F-4D97-AF65-F5344CB8AC3E}">
        <p14:creationId xmlns:p14="http://schemas.microsoft.com/office/powerpoint/2010/main" val="3109621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BB3A6-A6FE-07E4-022E-A6B961C15BA7}"/>
              </a:ext>
            </a:extLst>
          </p:cNvPr>
          <p:cNvSpPr>
            <a:spLocks noGrp="1"/>
          </p:cNvSpPr>
          <p:nvPr>
            <p:ph type="title"/>
          </p:nvPr>
        </p:nvSpPr>
        <p:spPr>
          <a:xfrm>
            <a:off x="393865" y="395844"/>
            <a:ext cx="9144000" cy="1263649"/>
          </a:xfrm>
        </p:spPr>
        <p:txBody>
          <a:bodyPr>
            <a:normAutofit fontScale="90000"/>
          </a:bodyPr>
          <a:lstStyle/>
          <a:p>
            <a:r>
              <a:rPr lang="en-US"/>
              <a:t>Distribution of players with minutes played</a:t>
            </a:r>
          </a:p>
        </p:txBody>
      </p:sp>
      <p:pic>
        <p:nvPicPr>
          <p:cNvPr id="5" name="Content Placeholder 4" descr="A graph showing the number of people in the same direction&#10;&#10;Description automatically generated with medium confidence">
            <a:extLst>
              <a:ext uri="{FF2B5EF4-FFF2-40B4-BE49-F238E27FC236}">
                <a16:creationId xmlns:a16="http://schemas.microsoft.com/office/drawing/2014/main" id="{4E691E30-E7E4-972F-CCF3-B4635A7794EA}"/>
              </a:ext>
            </a:extLst>
          </p:cNvPr>
          <p:cNvPicPr>
            <a:picLocks noGrp="1" noChangeAspect="1"/>
          </p:cNvPicPr>
          <p:nvPr>
            <p:ph idx="1"/>
          </p:nvPr>
        </p:nvPicPr>
        <p:blipFill>
          <a:blip r:embed="rId2"/>
          <a:stretch>
            <a:fillRect/>
          </a:stretch>
        </p:blipFill>
        <p:spPr>
          <a:xfrm>
            <a:off x="3397456" y="1557337"/>
            <a:ext cx="7281489" cy="4761943"/>
          </a:xfrm>
        </p:spPr>
      </p:pic>
    </p:spTree>
    <p:extLst>
      <p:ext uri="{BB962C8B-B14F-4D97-AF65-F5344CB8AC3E}">
        <p14:creationId xmlns:p14="http://schemas.microsoft.com/office/powerpoint/2010/main" val="4147069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18F40-2F47-AD2B-064B-4AD2BC72829F}"/>
              </a:ext>
            </a:extLst>
          </p:cNvPr>
          <p:cNvSpPr>
            <a:spLocks noGrp="1"/>
          </p:cNvSpPr>
          <p:nvPr>
            <p:ph type="title"/>
          </p:nvPr>
        </p:nvSpPr>
        <p:spPr>
          <a:xfrm>
            <a:off x="719138" y="738187"/>
            <a:ext cx="9144000" cy="1263649"/>
          </a:xfrm>
        </p:spPr>
        <p:txBody>
          <a:bodyPr/>
          <a:lstStyle/>
          <a:p>
            <a:r>
              <a:rPr lang="en-US"/>
              <a:t>After Cleaning:</a:t>
            </a:r>
          </a:p>
        </p:txBody>
      </p:sp>
      <p:pic>
        <p:nvPicPr>
          <p:cNvPr id="5" name="Content Placeholder 4" descr="A white rectangular object with black text&#10;&#10;Description automatically generated">
            <a:extLst>
              <a:ext uri="{FF2B5EF4-FFF2-40B4-BE49-F238E27FC236}">
                <a16:creationId xmlns:a16="http://schemas.microsoft.com/office/drawing/2014/main" id="{5D99BC6F-0C8F-A030-B09C-F92BBB034944}"/>
              </a:ext>
            </a:extLst>
          </p:cNvPr>
          <p:cNvPicPr>
            <a:picLocks noGrp="1" noChangeAspect="1"/>
          </p:cNvPicPr>
          <p:nvPr>
            <p:ph idx="1"/>
          </p:nvPr>
        </p:nvPicPr>
        <p:blipFill>
          <a:blip r:embed="rId2"/>
          <a:stretch>
            <a:fillRect/>
          </a:stretch>
        </p:blipFill>
        <p:spPr>
          <a:xfrm>
            <a:off x="2955132" y="3269352"/>
            <a:ext cx="5723582" cy="1263648"/>
          </a:xfrm>
        </p:spPr>
      </p:pic>
    </p:spTree>
    <p:extLst>
      <p:ext uri="{BB962C8B-B14F-4D97-AF65-F5344CB8AC3E}">
        <p14:creationId xmlns:p14="http://schemas.microsoft.com/office/powerpoint/2010/main" val="406152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7EA45C-AC13-B024-6FA3-962AC6642383}"/>
              </a:ext>
            </a:extLst>
          </p:cNvPr>
          <p:cNvSpPr>
            <a:spLocks noGrp="1"/>
          </p:cNvSpPr>
          <p:nvPr>
            <p:ph type="title"/>
          </p:nvPr>
        </p:nvSpPr>
        <p:spPr>
          <a:xfrm>
            <a:off x="116681" y="0"/>
            <a:ext cx="3810001" cy="2025649"/>
          </a:xfrm>
        </p:spPr>
        <p:txBody>
          <a:bodyPr anchor="b">
            <a:normAutofit/>
          </a:bodyPr>
          <a:lstStyle/>
          <a:p>
            <a:r>
              <a:rPr lang="en-US"/>
              <a:t>Correlation map</a:t>
            </a:r>
          </a:p>
        </p:txBody>
      </p:sp>
      <p:pic>
        <p:nvPicPr>
          <p:cNvPr id="5" name="Content Placeholder 4" descr="A screenshot of a computer screen&#10;&#10;Description automatically generated">
            <a:extLst>
              <a:ext uri="{FF2B5EF4-FFF2-40B4-BE49-F238E27FC236}">
                <a16:creationId xmlns:a16="http://schemas.microsoft.com/office/drawing/2014/main" id="{94445075-2FFB-A1CA-119E-35470A62D5E6}"/>
              </a:ext>
            </a:extLst>
          </p:cNvPr>
          <p:cNvPicPr>
            <a:picLocks noChangeAspect="1"/>
          </p:cNvPicPr>
          <p:nvPr/>
        </p:nvPicPr>
        <p:blipFill>
          <a:blip r:embed="rId2"/>
          <a:stretch>
            <a:fillRect/>
          </a:stretch>
        </p:blipFill>
        <p:spPr>
          <a:xfrm>
            <a:off x="3729039" y="1515850"/>
            <a:ext cx="6572250" cy="5049827"/>
          </a:xfrm>
          <a:prstGeom prst="rect">
            <a:avLst/>
          </a:prstGeom>
        </p:spPr>
      </p:pic>
    </p:spTree>
    <p:extLst>
      <p:ext uri="{BB962C8B-B14F-4D97-AF65-F5344CB8AC3E}">
        <p14:creationId xmlns:p14="http://schemas.microsoft.com/office/powerpoint/2010/main" val="3130668627"/>
      </p:ext>
    </p:extLst>
  </p:cSld>
  <p:clrMapOvr>
    <a:masterClrMapping/>
  </p:clrMapOvr>
</p:sld>
</file>

<file path=ppt/theme/theme1.xml><?xml version="1.0" encoding="utf-8"?>
<a:theme xmlns:a="http://schemas.openxmlformats.org/drawingml/2006/main" name="TornVTI">
  <a:themeElements>
    <a:clrScheme name="Custom 1">
      <a:dk1>
        <a:sysClr val="windowText" lastClr="000000"/>
      </a:dk1>
      <a:lt1>
        <a:sysClr val="window" lastClr="FFFFFF"/>
      </a:lt1>
      <a:dk2>
        <a:srgbClr val="131523"/>
      </a:dk2>
      <a:lt2>
        <a:srgbClr val="E7E6E6"/>
      </a:lt2>
      <a:accent1>
        <a:srgbClr val="3FB96C"/>
      </a:accent1>
      <a:accent2>
        <a:srgbClr val="699EFA"/>
      </a:accent2>
      <a:accent3>
        <a:srgbClr val="8039C1"/>
      </a:accent3>
      <a:accent4>
        <a:srgbClr val="D1971A"/>
      </a:accent4>
      <a:accent5>
        <a:srgbClr val="E62B59"/>
      </a:accent5>
      <a:accent6>
        <a:srgbClr val="9CA2AB"/>
      </a:accent6>
      <a:hlink>
        <a:srgbClr val="FFFFFF"/>
      </a:hlink>
      <a:folHlink>
        <a:srgbClr val="57618E"/>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27</Slides>
  <Notes>0</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TornVTI</vt:lpstr>
      <vt:lpstr>NBA player’s score prediction – Team 02</vt:lpstr>
      <vt:lpstr>Motivation </vt:lpstr>
      <vt:lpstr>Web Scrapping (Extra Work)</vt:lpstr>
      <vt:lpstr>Before Cleaning</vt:lpstr>
      <vt:lpstr>FYI....</vt:lpstr>
      <vt:lpstr>Feature Engineering:</vt:lpstr>
      <vt:lpstr>Distribution of players with minutes played</vt:lpstr>
      <vt:lpstr>After Cleaning:</vt:lpstr>
      <vt:lpstr>Correlation map</vt:lpstr>
      <vt:lpstr>Results of Linear Regression:</vt:lpstr>
      <vt:lpstr>Error matrix and graph</vt:lpstr>
      <vt:lpstr>Histogram </vt:lpstr>
      <vt:lpstr>Actual TRU% VS Predicted TRU%</vt:lpstr>
      <vt:lpstr>Actual TRU% VS Predicted TRU% (Individual)</vt:lpstr>
      <vt:lpstr>Predicted TRU% For Next Year</vt:lpstr>
      <vt:lpstr>Hierarchal Clustering</vt:lpstr>
      <vt:lpstr>Hierarchal Clustering – Heat map</vt:lpstr>
      <vt:lpstr>Hierarchal Clustering</vt:lpstr>
      <vt:lpstr>Distance Matrix</vt:lpstr>
      <vt:lpstr>Elbow and Silhouette Analysis</vt:lpstr>
      <vt:lpstr>K-NN Clustering</vt:lpstr>
      <vt:lpstr>K-NN distance Matrix</vt:lpstr>
      <vt:lpstr>Text Mining</vt:lpstr>
      <vt:lpstr>After Webscraping</vt:lpstr>
      <vt:lpstr>Polarity and Subjectivity</vt:lpstr>
      <vt:lpstr>Sentiment Score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Team-2</dc:title>
  <dc:creator>Chintalapati, Shyam Varma (chintasv)</dc:creator>
  <cp:revision>8</cp:revision>
  <dcterms:created xsi:type="dcterms:W3CDTF">2024-04-17T20:47:32Z</dcterms:created>
  <dcterms:modified xsi:type="dcterms:W3CDTF">2024-12-18T15:48:17Z</dcterms:modified>
</cp:coreProperties>
</file>