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32"/>
  </p:notesMasterIdLst>
  <p:handoutMasterIdLst>
    <p:handoutMasterId r:id="rId33"/>
  </p:handoutMasterIdLst>
  <p:sldIdLst>
    <p:sldId id="257" r:id="rId5"/>
    <p:sldId id="258" r:id="rId6"/>
    <p:sldId id="292" r:id="rId7"/>
    <p:sldId id="259" r:id="rId8"/>
    <p:sldId id="293" r:id="rId9"/>
    <p:sldId id="294" r:id="rId10"/>
    <p:sldId id="263" r:id="rId11"/>
    <p:sldId id="264" r:id="rId12"/>
    <p:sldId id="266" r:id="rId13"/>
    <p:sldId id="295" r:id="rId14"/>
    <p:sldId id="287" r:id="rId15"/>
    <p:sldId id="280" r:id="rId16"/>
    <p:sldId id="272" r:id="rId17"/>
    <p:sldId id="276" r:id="rId18"/>
    <p:sldId id="278" r:id="rId19"/>
    <p:sldId id="296" r:id="rId20"/>
    <p:sldId id="277" r:id="rId21"/>
    <p:sldId id="284" r:id="rId22"/>
    <p:sldId id="285" r:id="rId23"/>
    <p:sldId id="286" r:id="rId24"/>
    <p:sldId id="297" r:id="rId25"/>
    <p:sldId id="298" r:id="rId26"/>
    <p:sldId id="299" r:id="rId27"/>
    <p:sldId id="270" r:id="rId28"/>
    <p:sldId id="301" r:id="rId29"/>
    <p:sldId id="302" r:id="rId30"/>
    <p:sldId id="265" r:id="rId31"/>
  </p:sldIdLst>
  <p:sldSz cx="9144000" cy="6858000" type="screen4x3"/>
  <p:notesSz cx="6797675" cy="9926320"/>
  <p:defaultTex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n-ea"/>
        <a:cs typeface="+mn-cs"/>
      </a:defRPr>
    </a:lvl5pPr>
    <a:lvl6pPr marL="2286000" algn="l" defTabSz="914400" rtl="0" eaLnBrk="1" latinLnBrk="0" hangingPunct="1">
      <a:defRPr sz="2000" kern="1200">
        <a:solidFill>
          <a:schemeClr val="tx1"/>
        </a:solidFill>
        <a:latin typeface="Comic Sans MS" panose="030F0702030302020204" pitchFamily="66" charset="0"/>
        <a:ea typeface="+mn-ea"/>
        <a:cs typeface="+mn-cs"/>
      </a:defRPr>
    </a:lvl6pPr>
    <a:lvl7pPr marL="2743200" algn="l" defTabSz="914400" rtl="0" eaLnBrk="1" latinLnBrk="0" hangingPunct="1">
      <a:defRPr sz="2000" kern="1200">
        <a:solidFill>
          <a:schemeClr val="tx1"/>
        </a:solidFill>
        <a:latin typeface="Comic Sans MS" panose="030F0702030302020204" pitchFamily="66" charset="0"/>
        <a:ea typeface="+mn-ea"/>
        <a:cs typeface="+mn-cs"/>
      </a:defRPr>
    </a:lvl7pPr>
    <a:lvl8pPr marL="3200400" algn="l" defTabSz="914400" rtl="0" eaLnBrk="1" latinLnBrk="0" hangingPunct="1">
      <a:defRPr sz="2000" kern="1200">
        <a:solidFill>
          <a:schemeClr val="tx1"/>
        </a:solidFill>
        <a:latin typeface="Comic Sans MS" panose="030F0702030302020204" pitchFamily="66" charset="0"/>
        <a:ea typeface="+mn-ea"/>
        <a:cs typeface="+mn-cs"/>
      </a:defRPr>
    </a:lvl8pPr>
    <a:lvl9pPr marL="3657600" algn="l" defTabSz="914400" rtl="0" eaLnBrk="1" latinLnBrk="0" hangingPunct="1">
      <a:defRPr sz="2000"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4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11" autoAdjust="0"/>
    <p:restoredTop sz="92680" autoAdjust="0"/>
  </p:normalViewPr>
  <p:slideViewPr>
    <p:cSldViewPr showGuides="1">
      <p:cViewPr varScale="1">
        <p:scale>
          <a:sx n="76" d="100"/>
          <a:sy n="76" d="100"/>
        </p:scale>
        <p:origin x="1867" y="62"/>
      </p:cViewPr>
      <p:guideLst>
        <p:guide orient="horz" pos="214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3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notesMaster" Target="notesMasters/notesMaster1.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31" name="Rectangle 2"/>
          <p:cNvSpPr>
            <a:spLocks noGrp="1" noChangeArrowheads="1"/>
          </p:cNvSpPr>
          <p:nvPr>
            <p:ph type="hdr" sz="quarter"/>
          </p:nvPr>
        </p:nvSpPr>
        <p:spPr bwMode="auto">
          <a:xfrm>
            <a:off x="0" y="0"/>
            <a:ext cx="2946400" cy="495300"/>
          </a:xfrm>
          <a:prstGeom prst="rect">
            <a:avLst/>
          </a:prstGeom>
          <a:noFill/>
          <a:ln>
            <a:noFill/>
          </a:ln>
          <a:effectLst/>
        </p:spPr>
        <p:txBody>
          <a:bodyPr vert="horz" wrap="square" lIns="89785" tIns="44892" rIns="89785" bIns="44892" numCol="1" anchor="t" anchorCtr="0" compatLnSpc="1"/>
          <a:lstStyle>
            <a:lvl1pPr defTabSz="898525" eaLnBrk="1" hangingPunct="1">
              <a:defRPr sz="1200"/>
            </a:lvl1pPr>
          </a:lstStyle>
          <a:p>
            <a:endParaRPr lang="en-US"/>
          </a:p>
        </p:txBody>
      </p:sp>
      <p:sp>
        <p:nvSpPr>
          <p:cNvPr id="1048732" name="Rectangle 3"/>
          <p:cNvSpPr>
            <a:spLocks noGrp="1" noChangeArrowheads="1"/>
          </p:cNvSpPr>
          <p:nvPr>
            <p:ph type="dt" sz="quarter" idx="1"/>
          </p:nvPr>
        </p:nvSpPr>
        <p:spPr bwMode="auto">
          <a:xfrm>
            <a:off x="3851275" y="0"/>
            <a:ext cx="2946400" cy="495300"/>
          </a:xfrm>
          <a:prstGeom prst="rect">
            <a:avLst/>
          </a:prstGeom>
          <a:noFill/>
          <a:ln>
            <a:noFill/>
          </a:ln>
          <a:effectLst/>
        </p:spPr>
        <p:txBody>
          <a:bodyPr vert="horz" wrap="square" lIns="89785" tIns="44892" rIns="89785" bIns="44892" numCol="1" anchor="t" anchorCtr="0" compatLnSpc="1"/>
          <a:lstStyle>
            <a:lvl1pPr algn="r" defTabSz="898525" eaLnBrk="1" hangingPunct="1">
              <a:defRPr sz="1200"/>
            </a:lvl1pPr>
          </a:lstStyle>
          <a:p>
            <a:endParaRPr lang="en-US"/>
          </a:p>
        </p:txBody>
      </p:sp>
      <p:sp>
        <p:nvSpPr>
          <p:cNvPr id="1048733" name="Rectangle 4"/>
          <p:cNvSpPr>
            <a:spLocks noGrp="1" noChangeArrowheads="1"/>
          </p:cNvSpPr>
          <p:nvPr>
            <p:ph type="ftr" sz="quarter" idx="2"/>
          </p:nvPr>
        </p:nvSpPr>
        <p:spPr bwMode="auto">
          <a:xfrm>
            <a:off x="0" y="9431338"/>
            <a:ext cx="2946400" cy="495300"/>
          </a:xfrm>
          <a:prstGeom prst="rect">
            <a:avLst/>
          </a:prstGeom>
          <a:noFill/>
          <a:ln>
            <a:noFill/>
          </a:ln>
          <a:effectLst/>
        </p:spPr>
        <p:txBody>
          <a:bodyPr vert="horz" wrap="square" lIns="89785" tIns="44892" rIns="89785" bIns="44892" numCol="1" anchor="b" anchorCtr="0" compatLnSpc="1"/>
          <a:lstStyle>
            <a:lvl1pPr defTabSz="898525" eaLnBrk="1" hangingPunct="1">
              <a:defRPr sz="1200"/>
            </a:lvl1pPr>
          </a:lstStyle>
          <a:p>
            <a:endParaRPr lang="en-US"/>
          </a:p>
        </p:txBody>
      </p:sp>
      <p:sp>
        <p:nvSpPr>
          <p:cNvPr id="1048734" name="Rectangle 5"/>
          <p:cNvSpPr>
            <a:spLocks noGrp="1" noChangeArrowheads="1"/>
          </p:cNvSpPr>
          <p:nvPr>
            <p:ph type="sldNum" sz="quarter" idx="3"/>
          </p:nvPr>
        </p:nvSpPr>
        <p:spPr bwMode="auto">
          <a:xfrm>
            <a:off x="3851275" y="9431338"/>
            <a:ext cx="2946400" cy="495300"/>
          </a:xfrm>
          <a:prstGeom prst="rect">
            <a:avLst/>
          </a:prstGeom>
          <a:noFill/>
          <a:ln>
            <a:noFill/>
          </a:ln>
          <a:effectLst/>
        </p:spPr>
        <p:txBody>
          <a:bodyPr vert="horz" wrap="square" lIns="89785" tIns="44892" rIns="89785" bIns="44892" numCol="1" anchor="b" anchorCtr="0" compatLnSpc="1"/>
          <a:lstStyle>
            <a:lvl1pPr algn="r" defTabSz="898525" eaLnBrk="1" hangingPunct="1">
              <a:defRPr sz="1200" smtClean="0"/>
            </a:lvl1pPr>
          </a:lstStyle>
          <a:p>
            <a:fld id="{23612026-7FA0-3045-A815-2CA7D75663D3}"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5" name="Rectangle 2"/>
          <p:cNvSpPr>
            <a:spLocks noGrp="1" noChangeArrowheads="1"/>
          </p:cNvSpPr>
          <p:nvPr>
            <p:ph type="hdr" sz="quarter"/>
          </p:nvPr>
        </p:nvSpPr>
        <p:spPr bwMode="auto">
          <a:xfrm>
            <a:off x="0" y="0"/>
            <a:ext cx="2946400" cy="495300"/>
          </a:xfrm>
          <a:prstGeom prst="rect">
            <a:avLst/>
          </a:prstGeom>
          <a:noFill/>
          <a:ln>
            <a:noFill/>
          </a:ln>
          <a:effectLst/>
        </p:spPr>
        <p:txBody>
          <a:bodyPr vert="horz" wrap="square" lIns="89785" tIns="44892" rIns="89785" bIns="44892" numCol="1" anchor="t" anchorCtr="0" compatLnSpc="1"/>
          <a:lstStyle>
            <a:lvl1pPr defTabSz="898525" eaLnBrk="1" hangingPunct="1">
              <a:defRPr sz="1200"/>
            </a:lvl1pPr>
          </a:lstStyle>
          <a:p>
            <a:endParaRPr lang="en-US"/>
          </a:p>
        </p:txBody>
      </p:sp>
      <p:sp>
        <p:nvSpPr>
          <p:cNvPr id="1048726" name="Rectangle 3"/>
          <p:cNvSpPr>
            <a:spLocks noGrp="1" noChangeArrowheads="1"/>
          </p:cNvSpPr>
          <p:nvPr>
            <p:ph type="dt" idx="1"/>
          </p:nvPr>
        </p:nvSpPr>
        <p:spPr bwMode="auto">
          <a:xfrm>
            <a:off x="3851275" y="0"/>
            <a:ext cx="2946400" cy="495300"/>
          </a:xfrm>
          <a:prstGeom prst="rect">
            <a:avLst/>
          </a:prstGeom>
          <a:noFill/>
          <a:ln>
            <a:noFill/>
          </a:ln>
          <a:effectLst/>
        </p:spPr>
        <p:txBody>
          <a:bodyPr vert="horz" wrap="square" lIns="89785" tIns="44892" rIns="89785" bIns="44892" numCol="1" anchor="t" anchorCtr="0" compatLnSpc="1"/>
          <a:lstStyle>
            <a:lvl1pPr algn="r" defTabSz="898525" eaLnBrk="1" hangingPunct="1">
              <a:defRPr sz="1200"/>
            </a:lvl1pPr>
          </a:lstStyle>
          <a:p>
            <a:endParaRPr lang="en-US"/>
          </a:p>
        </p:txBody>
      </p:sp>
      <p:sp>
        <p:nvSpPr>
          <p:cNvPr id="1048727" name="Rectangle 4"/>
          <p:cNvSpPr>
            <a:spLocks noGrp="1" noRot="1" noChangeAspect="1" noChangeArrowheads="1" noTextEdit="1"/>
          </p:cNvSpPr>
          <p:nvPr>
            <p:ph type="sldImg" idx="2"/>
          </p:nvPr>
        </p:nvSpPr>
        <p:spPr bwMode="auto">
          <a:xfrm>
            <a:off x="920750" y="744538"/>
            <a:ext cx="4960938" cy="3721100"/>
          </a:xfrm>
          <a:prstGeom prst="rect">
            <a:avLst/>
          </a:prstGeom>
          <a:noFill/>
          <a:ln w="9525">
            <a:solidFill>
              <a:srgbClr val="000000"/>
            </a:solidFill>
            <a:miter lim="800000"/>
          </a:ln>
          <a:effectLst/>
        </p:spPr>
      </p:sp>
      <p:sp>
        <p:nvSpPr>
          <p:cNvPr id="1048728" name="Rectangle 5"/>
          <p:cNvSpPr>
            <a:spLocks noGrp="1" noChangeArrowheads="1"/>
          </p:cNvSpPr>
          <p:nvPr>
            <p:ph type="body" sz="quarter" idx="3"/>
          </p:nvPr>
        </p:nvSpPr>
        <p:spPr bwMode="auto">
          <a:xfrm>
            <a:off x="904875" y="4714875"/>
            <a:ext cx="4987925" cy="4467225"/>
          </a:xfrm>
          <a:prstGeom prst="rect">
            <a:avLst/>
          </a:prstGeom>
          <a:noFill/>
          <a:ln>
            <a:noFill/>
          </a:ln>
          <a:effectLst/>
        </p:spPr>
        <p:txBody>
          <a:bodyPr vert="horz" wrap="square" lIns="89785" tIns="44892" rIns="89785" bIns="44892"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048729" name="Rectangle 6"/>
          <p:cNvSpPr>
            <a:spLocks noGrp="1" noChangeArrowheads="1"/>
          </p:cNvSpPr>
          <p:nvPr>
            <p:ph type="ftr" sz="quarter" idx="4"/>
          </p:nvPr>
        </p:nvSpPr>
        <p:spPr bwMode="auto">
          <a:xfrm>
            <a:off x="0" y="9431338"/>
            <a:ext cx="2946400" cy="495300"/>
          </a:xfrm>
          <a:prstGeom prst="rect">
            <a:avLst/>
          </a:prstGeom>
          <a:noFill/>
          <a:ln>
            <a:noFill/>
          </a:ln>
          <a:effectLst/>
        </p:spPr>
        <p:txBody>
          <a:bodyPr vert="horz" wrap="square" lIns="89785" tIns="44892" rIns="89785" bIns="44892" numCol="1" anchor="b" anchorCtr="0" compatLnSpc="1"/>
          <a:lstStyle>
            <a:lvl1pPr defTabSz="898525" eaLnBrk="1" hangingPunct="1">
              <a:defRPr sz="1200"/>
            </a:lvl1pPr>
          </a:lstStyle>
          <a:p>
            <a:endParaRPr lang="en-US"/>
          </a:p>
        </p:txBody>
      </p:sp>
      <p:sp>
        <p:nvSpPr>
          <p:cNvPr id="1048730" name="Rectangle 7"/>
          <p:cNvSpPr>
            <a:spLocks noGrp="1" noChangeArrowheads="1"/>
          </p:cNvSpPr>
          <p:nvPr>
            <p:ph type="sldNum" sz="quarter" idx="5"/>
          </p:nvPr>
        </p:nvSpPr>
        <p:spPr bwMode="auto">
          <a:xfrm>
            <a:off x="3851275" y="9431338"/>
            <a:ext cx="2946400" cy="495300"/>
          </a:xfrm>
          <a:prstGeom prst="rect">
            <a:avLst/>
          </a:prstGeom>
          <a:noFill/>
          <a:ln>
            <a:noFill/>
          </a:ln>
          <a:effectLst/>
        </p:spPr>
        <p:txBody>
          <a:bodyPr vert="horz" wrap="square" lIns="89785" tIns="44892" rIns="89785" bIns="44892" numCol="1" anchor="b" anchorCtr="0" compatLnSpc="1"/>
          <a:lstStyle>
            <a:lvl1pPr algn="r" defTabSz="898525" eaLnBrk="1" hangingPunct="1">
              <a:defRPr sz="1200" smtClean="0"/>
            </a:lvl1pPr>
          </a:lstStyle>
          <a:p>
            <a:fld id="{5A615FC7-BC5E-9A43-82EA-A344408698F4}"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anose="030F0702030302020204" pitchFamily="66" charset="0"/>
        <a:ea typeface="+mn-ea"/>
        <a:cs typeface="+mn-cs"/>
      </a:defRPr>
    </a:lvl1pPr>
    <a:lvl2pPr marL="457200" algn="l" rtl="0" eaLnBrk="0" fontAlgn="base" hangingPunct="0">
      <a:spcBef>
        <a:spcPct val="30000"/>
      </a:spcBef>
      <a:spcAft>
        <a:spcPct val="0"/>
      </a:spcAft>
      <a:defRPr sz="1200" kern="1200">
        <a:solidFill>
          <a:schemeClr val="tx1"/>
        </a:solidFill>
        <a:latin typeface="Comic Sans MS" panose="030F0702030302020204" pitchFamily="66" charset="0"/>
        <a:ea typeface="+mn-ea"/>
        <a:cs typeface="+mn-cs"/>
      </a:defRPr>
    </a:lvl2pPr>
    <a:lvl3pPr marL="914400" algn="l" rtl="0" eaLnBrk="0" fontAlgn="base" hangingPunct="0">
      <a:spcBef>
        <a:spcPct val="30000"/>
      </a:spcBef>
      <a:spcAft>
        <a:spcPct val="0"/>
      </a:spcAft>
      <a:defRPr sz="1200" kern="1200">
        <a:solidFill>
          <a:schemeClr val="tx1"/>
        </a:solidFill>
        <a:latin typeface="Comic Sans MS" panose="030F0702030302020204" pitchFamily="66" charset="0"/>
        <a:ea typeface="+mn-ea"/>
        <a:cs typeface="+mn-cs"/>
      </a:defRPr>
    </a:lvl3pPr>
    <a:lvl4pPr marL="1371600" algn="l" rtl="0" eaLnBrk="0" fontAlgn="base" hangingPunct="0">
      <a:spcBef>
        <a:spcPct val="30000"/>
      </a:spcBef>
      <a:spcAft>
        <a:spcPct val="0"/>
      </a:spcAft>
      <a:defRPr sz="1200" kern="1200">
        <a:solidFill>
          <a:schemeClr val="tx1"/>
        </a:solidFill>
        <a:latin typeface="Comic Sans MS" panose="030F0702030302020204" pitchFamily="66" charset="0"/>
        <a:ea typeface="+mn-ea"/>
        <a:cs typeface="+mn-cs"/>
      </a:defRPr>
    </a:lvl4pPr>
    <a:lvl5pPr marL="1828800" algn="l" rtl="0" eaLnBrk="0" fontAlgn="base" hangingPunct="0">
      <a:spcBef>
        <a:spcPct val="30000"/>
      </a:spcBef>
      <a:spcAft>
        <a:spcPct val="0"/>
      </a:spcAft>
      <a:defRPr sz="1200" kern="1200">
        <a:solidFill>
          <a:schemeClr val="tx1"/>
        </a:solidFill>
        <a:latin typeface="Comic Sans MS" panose="030F0702030302020204"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6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104866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1048664" name="Date Placeholder 3"/>
          <p:cNvSpPr>
            <a:spLocks noGrp="1"/>
          </p:cNvSpPr>
          <p:nvPr>
            <p:ph type="dt" sz="half" idx="10"/>
          </p:nvPr>
        </p:nvSpPr>
        <p:spPr/>
        <p:txBody>
          <a:bodyPr/>
          <a:lstStyle/>
          <a:p>
            <a:endParaRPr lang="en-US"/>
          </a:p>
        </p:txBody>
      </p:sp>
      <p:sp>
        <p:nvSpPr>
          <p:cNvPr id="1048665" name="Footer Placeholder 4"/>
          <p:cNvSpPr>
            <a:spLocks noGrp="1"/>
          </p:cNvSpPr>
          <p:nvPr>
            <p:ph type="ftr" sz="quarter" idx="11"/>
          </p:nvPr>
        </p:nvSpPr>
        <p:spPr/>
        <p:txBody>
          <a:bodyPr/>
          <a:lstStyle/>
          <a:p>
            <a:endParaRPr lang="en-US"/>
          </a:p>
        </p:txBody>
      </p:sp>
      <p:sp>
        <p:nvSpPr>
          <p:cNvPr id="1048666" name="Slide Number Placeholder 5"/>
          <p:cNvSpPr>
            <a:spLocks noGrp="1"/>
          </p:cNvSpPr>
          <p:nvPr>
            <p:ph type="sldNum" sz="quarter" idx="12"/>
          </p:nvPr>
        </p:nvSpPr>
        <p:spPr/>
        <p:txBody>
          <a:bodyPr/>
          <a:lstStyle/>
          <a:p>
            <a:fld id="{3323421A-4037-7D41-88C2-BD38628C73EB}"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r>
              <a:rPr lang="en-GB"/>
              <a:t>Click to edit Master title style</a:t>
            </a:r>
            <a:endParaRPr lang="en-US"/>
          </a:p>
        </p:txBody>
      </p:sp>
      <p:sp>
        <p:nvSpPr>
          <p:cNvPr id="1048688"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1048689" name="Date Placeholder 3"/>
          <p:cNvSpPr>
            <a:spLocks noGrp="1"/>
          </p:cNvSpPr>
          <p:nvPr>
            <p:ph type="dt" sz="half" idx="10"/>
          </p:nvPr>
        </p:nvSpPr>
        <p:spPr/>
        <p:txBody>
          <a:bodyPr/>
          <a:lstStyle/>
          <a:p>
            <a:endParaRPr lang="en-US"/>
          </a:p>
        </p:txBody>
      </p:sp>
      <p:sp>
        <p:nvSpPr>
          <p:cNvPr id="1048690" name="Footer Placeholder 4"/>
          <p:cNvSpPr>
            <a:spLocks noGrp="1"/>
          </p:cNvSpPr>
          <p:nvPr>
            <p:ph type="ftr" sz="quarter" idx="11"/>
          </p:nvPr>
        </p:nvSpPr>
        <p:spPr/>
        <p:txBody>
          <a:bodyPr/>
          <a:lstStyle/>
          <a:p>
            <a:endParaRPr lang="en-US"/>
          </a:p>
        </p:txBody>
      </p:sp>
      <p:sp>
        <p:nvSpPr>
          <p:cNvPr id="1048691" name="Slide Number Placeholder 5"/>
          <p:cNvSpPr>
            <a:spLocks noGrp="1"/>
          </p:cNvSpPr>
          <p:nvPr>
            <p:ph type="sldNum" sz="quarter" idx="12"/>
          </p:nvPr>
        </p:nvSpPr>
        <p:spPr/>
        <p:txBody>
          <a:bodyPr/>
          <a:lstStyle/>
          <a:p>
            <a:fld id="{C0B65765-3F21-CB40-AE97-C1E3E199F528}"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1"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1048672"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1048673" name="Date Placeholder 3"/>
          <p:cNvSpPr>
            <a:spLocks noGrp="1"/>
          </p:cNvSpPr>
          <p:nvPr>
            <p:ph type="dt" sz="half" idx="10"/>
          </p:nvPr>
        </p:nvSpPr>
        <p:spPr/>
        <p:txBody>
          <a:bodyPr/>
          <a:lstStyle/>
          <a:p>
            <a:endParaRPr lang="en-US"/>
          </a:p>
        </p:txBody>
      </p:sp>
      <p:sp>
        <p:nvSpPr>
          <p:cNvPr id="1048674" name="Footer Placeholder 4"/>
          <p:cNvSpPr>
            <a:spLocks noGrp="1"/>
          </p:cNvSpPr>
          <p:nvPr>
            <p:ph type="ftr" sz="quarter" idx="11"/>
          </p:nvPr>
        </p:nvSpPr>
        <p:spPr/>
        <p:txBody>
          <a:bodyPr/>
          <a:lstStyle/>
          <a:p>
            <a:endParaRPr lang="en-US"/>
          </a:p>
        </p:txBody>
      </p:sp>
      <p:sp>
        <p:nvSpPr>
          <p:cNvPr id="1048675" name="Slide Number Placeholder 5"/>
          <p:cNvSpPr>
            <a:spLocks noGrp="1"/>
          </p:cNvSpPr>
          <p:nvPr>
            <p:ph type="sldNum" sz="quarter" idx="12"/>
          </p:nvPr>
        </p:nvSpPr>
        <p:spPr/>
        <p:txBody>
          <a:bodyPr/>
          <a:lstStyle/>
          <a:p>
            <a:fld id="{C87618CD-5DAE-AE40-944D-E125A4AF68D6}"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69183-83A9-AE4B-A007-46A484DCEAB8}" type="slidenum">
              <a:rPr lang="en-US" altLang="en-US"/>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7"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1048608"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1048609" name="Date Placeholder 3"/>
          <p:cNvSpPr>
            <a:spLocks noGrp="1"/>
          </p:cNvSpPr>
          <p:nvPr>
            <p:ph type="dt" sz="half" idx="10"/>
          </p:nvPr>
        </p:nvSpPr>
        <p:spPr/>
        <p:txBody>
          <a:bodyPr/>
          <a:lstStyle/>
          <a:p>
            <a:endParaRPr lang="en-US"/>
          </a:p>
        </p:txBody>
      </p:sp>
      <p:sp>
        <p:nvSpPr>
          <p:cNvPr id="1048610" name="Footer Placeholder 4"/>
          <p:cNvSpPr>
            <a:spLocks noGrp="1"/>
          </p:cNvSpPr>
          <p:nvPr>
            <p:ph type="ftr" sz="quarter" idx="11"/>
          </p:nvPr>
        </p:nvSpPr>
        <p:spPr/>
        <p:txBody>
          <a:bodyPr/>
          <a:lstStyle/>
          <a:p>
            <a:endParaRPr lang="en-US"/>
          </a:p>
        </p:txBody>
      </p:sp>
      <p:sp>
        <p:nvSpPr>
          <p:cNvPr id="1048611" name="Slide Number Placeholder 5"/>
          <p:cNvSpPr>
            <a:spLocks noGrp="1"/>
          </p:cNvSpPr>
          <p:nvPr>
            <p:ph type="sldNum" sz="quarter" idx="12"/>
          </p:nvPr>
        </p:nvSpPr>
        <p:spPr/>
        <p:txBody>
          <a:bodyPr/>
          <a:lstStyle/>
          <a:p>
            <a:fld id="{54827FE3-2DA1-1249-B9BE-68F97B44027A}" type="slidenum">
              <a:rPr lang="en-US" altLang="en-US"/>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US"/>
              <a:t>Click to edit Master title style</a:t>
            </a:r>
            <a:endParaRPr lang="en-US"/>
          </a:p>
        </p:txBody>
      </p:sp>
      <p:sp>
        <p:nvSpPr>
          <p:cNvPr id="104860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4" name="Date Placeholder 3"/>
          <p:cNvSpPr>
            <a:spLocks noGrp="1"/>
          </p:cNvSpPr>
          <p:nvPr>
            <p:ph type="dt" sz="half" idx="10"/>
          </p:nvPr>
        </p:nvSpPr>
        <p:spPr/>
        <p:txBody>
          <a:bodyPr/>
          <a:lstStyle/>
          <a:p>
            <a:endParaRPr lang="en-US"/>
          </a:p>
        </p:txBody>
      </p:sp>
      <p:sp>
        <p:nvSpPr>
          <p:cNvPr id="1048605" name="Footer Placeholder 4"/>
          <p:cNvSpPr>
            <a:spLocks noGrp="1"/>
          </p:cNvSpPr>
          <p:nvPr>
            <p:ph type="ftr" sz="quarter" idx="11"/>
          </p:nvPr>
        </p:nvSpPr>
        <p:spPr/>
        <p:txBody>
          <a:bodyPr/>
          <a:lstStyle/>
          <a:p>
            <a:endParaRPr lang="en-US"/>
          </a:p>
        </p:txBody>
      </p:sp>
      <p:sp>
        <p:nvSpPr>
          <p:cNvPr id="1048606" name="Slide Number Placeholder 5"/>
          <p:cNvSpPr>
            <a:spLocks noGrp="1"/>
          </p:cNvSpPr>
          <p:nvPr>
            <p:ph type="sldNum" sz="quarter" idx="12"/>
          </p:nvPr>
        </p:nvSpPr>
        <p:spPr/>
        <p:txBody>
          <a:bodyPr/>
          <a:lstStyle/>
          <a:p>
            <a:fld id="{2614606B-879E-7A48-8034-2C6C5F8D9702}" type="slidenum">
              <a:rPr lang="en-US" altLang="en-US"/>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4"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1048635"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36" name="Date Placeholder 3"/>
          <p:cNvSpPr>
            <a:spLocks noGrp="1"/>
          </p:cNvSpPr>
          <p:nvPr>
            <p:ph type="dt" sz="half" idx="10"/>
          </p:nvPr>
        </p:nvSpPr>
        <p:spPr/>
        <p:txBody>
          <a:bodyPr/>
          <a:lstStyle/>
          <a:p>
            <a:endParaRPr lang="en-US"/>
          </a:p>
        </p:txBody>
      </p:sp>
      <p:sp>
        <p:nvSpPr>
          <p:cNvPr id="1048637" name="Footer Placeholder 4"/>
          <p:cNvSpPr>
            <a:spLocks noGrp="1"/>
          </p:cNvSpPr>
          <p:nvPr>
            <p:ph type="ftr" sz="quarter" idx="11"/>
          </p:nvPr>
        </p:nvSpPr>
        <p:spPr/>
        <p:txBody>
          <a:bodyPr/>
          <a:lstStyle/>
          <a:p>
            <a:endParaRPr lang="en-US"/>
          </a:p>
        </p:txBody>
      </p:sp>
      <p:sp>
        <p:nvSpPr>
          <p:cNvPr id="1048638" name="Slide Number Placeholder 5"/>
          <p:cNvSpPr>
            <a:spLocks noGrp="1"/>
          </p:cNvSpPr>
          <p:nvPr>
            <p:ph type="sldNum" sz="quarter" idx="12"/>
          </p:nvPr>
        </p:nvSpPr>
        <p:spPr/>
        <p:txBody>
          <a:bodyPr/>
          <a:lstStyle/>
          <a:p>
            <a:fld id="{74BAE1EF-3F62-9E49-815F-BEAB5DC0703D}" type="slidenum">
              <a:rPr lang="en-US" altLang="en-US"/>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a:t>Click to edit Master title style</a:t>
            </a:r>
            <a:endParaRPr lang="en-US"/>
          </a:p>
        </p:txBody>
      </p:sp>
      <p:sp>
        <p:nvSpPr>
          <p:cNvPr id="1048629"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0"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1" name="Date Placeholder 3"/>
          <p:cNvSpPr>
            <a:spLocks noGrp="1"/>
          </p:cNvSpPr>
          <p:nvPr>
            <p:ph type="dt" sz="half" idx="10"/>
          </p:nvPr>
        </p:nvSpPr>
        <p:spPr/>
        <p:txBody>
          <a:bodyPr/>
          <a:lstStyle/>
          <a:p>
            <a:endParaRPr lang="en-US"/>
          </a:p>
        </p:txBody>
      </p:sp>
      <p:sp>
        <p:nvSpPr>
          <p:cNvPr id="1048632" name="Footer Placeholder 4"/>
          <p:cNvSpPr>
            <a:spLocks noGrp="1"/>
          </p:cNvSpPr>
          <p:nvPr>
            <p:ph type="ftr" sz="quarter" idx="11"/>
          </p:nvPr>
        </p:nvSpPr>
        <p:spPr/>
        <p:txBody>
          <a:bodyPr/>
          <a:lstStyle/>
          <a:p>
            <a:endParaRPr lang="en-US"/>
          </a:p>
        </p:txBody>
      </p:sp>
      <p:sp>
        <p:nvSpPr>
          <p:cNvPr id="1048633" name="Slide Number Placeholder 5"/>
          <p:cNvSpPr>
            <a:spLocks noGrp="1"/>
          </p:cNvSpPr>
          <p:nvPr>
            <p:ph type="sldNum" sz="quarter" idx="12"/>
          </p:nvPr>
        </p:nvSpPr>
        <p:spPr/>
        <p:txBody>
          <a:bodyPr/>
          <a:lstStyle/>
          <a:p>
            <a:fld id="{DB6CC417-1604-5B49-96A7-68A9DF90505C}" type="slidenum">
              <a:rPr lang="en-US" altLang="en-US"/>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p:txBody>
          <a:bodyPr/>
          <a:lstStyle/>
          <a:p>
            <a:r>
              <a:rPr lang="en-US"/>
              <a:t>Click to edit Master title style</a:t>
            </a:r>
            <a:endParaRPr lang="en-US"/>
          </a:p>
        </p:txBody>
      </p:sp>
      <p:sp>
        <p:nvSpPr>
          <p:cNvPr id="1048650"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5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2"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5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4" name="Date Placeholder 3"/>
          <p:cNvSpPr>
            <a:spLocks noGrp="1"/>
          </p:cNvSpPr>
          <p:nvPr>
            <p:ph type="dt" sz="half" idx="10"/>
          </p:nvPr>
        </p:nvSpPr>
        <p:spPr/>
        <p:txBody>
          <a:bodyPr/>
          <a:lstStyle/>
          <a:p>
            <a:endParaRPr lang="en-US"/>
          </a:p>
        </p:txBody>
      </p:sp>
      <p:sp>
        <p:nvSpPr>
          <p:cNvPr id="1048655" name="Footer Placeholder 4"/>
          <p:cNvSpPr>
            <a:spLocks noGrp="1"/>
          </p:cNvSpPr>
          <p:nvPr>
            <p:ph type="ftr" sz="quarter" idx="11"/>
          </p:nvPr>
        </p:nvSpPr>
        <p:spPr/>
        <p:txBody>
          <a:bodyPr/>
          <a:lstStyle/>
          <a:p>
            <a:endParaRPr lang="en-US"/>
          </a:p>
        </p:txBody>
      </p:sp>
      <p:sp>
        <p:nvSpPr>
          <p:cNvPr id="1048656" name="Slide Number Placeholder 5"/>
          <p:cNvSpPr>
            <a:spLocks noGrp="1"/>
          </p:cNvSpPr>
          <p:nvPr>
            <p:ph type="sldNum" sz="quarter" idx="12"/>
          </p:nvPr>
        </p:nvSpPr>
        <p:spPr/>
        <p:txBody>
          <a:bodyPr/>
          <a:lstStyle/>
          <a:p>
            <a:fld id="{23702DDC-8BF7-F745-9FD5-F3C6573D87EA}" type="slidenum">
              <a:rPr lang="en-US" altLang="en-US"/>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lang="en-US"/>
              <a:t>Click to edit Master title style</a:t>
            </a:r>
            <a:endParaRPr lang="en-US"/>
          </a:p>
        </p:txBody>
      </p:sp>
      <p:sp>
        <p:nvSpPr>
          <p:cNvPr id="1048646" name="Date Placeholder 3"/>
          <p:cNvSpPr>
            <a:spLocks noGrp="1"/>
          </p:cNvSpPr>
          <p:nvPr>
            <p:ph type="dt" sz="half" idx="10"/>
          </p:nvPr>
        </p:nvSpPr>
        <p:spPr/>
        <p:txBody>
          <a:bodyPr/>
          <a:lstStyle/>
          <a:p>
            <a:endParaRPr lang="en-US"/>
          </a:p>
        </p:txBody>
      </p:sp>
      <p:sp>
        <p:nvSpPr>
          <p:cNvPr id="1048647" name="Footer Placeholder 4"/>
          <p:cNvSpPr>
            <a:spLocks noGrp="1"/>
          </p:cNvSpPr>
          <p:nvPr>
            <p:ph type="ftr" sz="quarter" idx="11"/>
          </p:nvPr>
        </p:nvSpPr>
        <p:spPr/>
        <p:txBody>
          <a:bodyPr/>
          <a:lstStyle/>
          <a:p>
            <a:endParaRPr lang="en-US"/>
          </a:p>
        </p:txBody>
      </p:sp>
      <p:sp>
        <p:nvSpPr>
          <p:cNvPr id="1048648" name="Slide Number Placeholder 5"/>
          <p:cNvSpPr>
            <a:spLocks noGrp="1"/>
          </p:cNvSpPr>
          <p:nvPr>
            <p:ph type="sldNum" sz="quarter" idx="12"/>
          </p:nvPr>
        </p:nvSpPr>
        <p:spPr/>
        <p:txBody>
          <a:bodyPr/>
          <a:lstStyle/>
          <a:p>
            <a:fld id="{8FE57AF5-C0DE-E54C-AD9B-DB8B22810F23}" type="slidenum">
              <a:rPr lang="en-US" altLang="en-US"/>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99" name="Date Placeholder 3"/>
          <p:cNvSpPr>
            <a:spLocks noGrp="1"/>
          </p:cNvSpPr>
          <p:nvPr>
            <p:ph type="dt" sz="half" idx="10"/>
          </p:nvPr>
        </p:nvSpPr>
        <p:spPr/>
        <p:txBody>
          <a:bodyPr/>
          <a:lstStyle/>
          <a:p>
            <a:endParaRPr lang="en-US"/>
          </a:p>
        </p:txBody>
      </p:sp>
      <p:sp>
        <p:nvSpPr>
          <p:cNvPr id="1048600" name="Footer Placeholder 4"/>
          <p:cNvSpPr>
            <a:spLocks noGrp="1"/>
          </p:cNvSpPr>
          <p:nvPr>
            <p:ph type="ftr" sz="quarter" idx="11"/>
          </p:nvPr>
        </p:nvSpPr>
        <p:spPr/>
        <p:txBody>
          <a:bodyPr/>
          <a:lstStyle/>
          <a:p>
            <a:endParaRPr lang="en-US"/>
          </a:p>
        </p:txBody>
      </p:sp>
      <p:sp>
        <p:nvSpPr>
          <p:cNvPr id="1048601" name="Slide Number Placeholder 5"/>
          <p:cNvSpPr>
            <a:spLocks noGrp="1"/>
          </p:cNvSpPr>
          <p:nvPr>
            <p:ph type="sldNum" sz="quarter" idx="12"/>
          </p:nvPr>
        </p:nvSpPr>
        <p:spPr/>
        <p:txBody>
          <a:bodyPr/>
          <a:lstStyle/>
          <a:p>
            <a:fld id="{3D275004-6780-2E4F-8253-E8612E18E33F}"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6" name="Title 1"/>
          <p:cNvSpPr>
            <a:spLocks noGrp="1"/>
          </p:cNvSpPr>
          <p:nvPr>
            <p:ph type="title"/>
          </p:nvPr>
        </p:nvSpPr>
        <p:spPr/>
        <p:txBody>
          <a:bodyPr/>
          <a:lstStyle/>
          <a:p>
            <a:r>
              <a:rPr lang="en-GB"/>
              <a:t>Click to edit Master title style</a:t>
            </a:r>
            <a:endParaRPr lang="en-US"/>
          </a:p>
        </p:txBody>
      </p:sp>
      <p:sp>
        <p:nvSpPr>
          <p:cNvPr id="1048677"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1048678" name="Date Placeholder 3"/>
          <p:cNvSpPr>
            <a:spLocks noGrp="1"/>
          </p:cNvSpPr>
          <p:nvPr>
            <p:ph type="dt" sz="half" idx="10"/>
          </p:nvPr>
        </p:nvSpPr>
        <p:spPr/>
        <p:txBody>
          <a:bodyPr/>
          <a:lstStyle/>
          <a:p>
            <a:endParaRPr lang="en-US"/>
          </a:p>
        </p:txBody>
      </p:sp>
      <p:sp>
        <p:nvSpPr>
          <p:cNvPr id="1048679" name="Footer Placeholder 4"/>
          <p:cNvSpPr>
            <a:spLocks noGrp="1"/>
          </p:cNvSpPr>
          <p:nvPr>
            <p:ph type="ftr" sz="quarter" idx="11"/>
          </p:nvPr>
        </p:nvSpPr>
        <p:spPr/>
        <p:txBody>
          <a:bodyPr/>
          <a:lstStyle/>
          <a:p>
            <a:endParaRPr lang="en-US"/>
          </a:p>
        </p:txBody>
      </p:sp>
      <p:sp>
        <p:nvSpPr>
          <p:cNvPr id="1048680" name="Slide Number Placeholder 5"/>
          <p:cNvSpPr>
            <a:spLocks noGrp="1"/>
          </p:cNvSpPr>
          <p:nvPr>
            <p:ph type="sldNum" sz="quarter" idx="12"/>
          </p:nvPr>
        </p:nvSpPr>
        <p:spPr/>
        <p:txBody>
          <a:bodyPr/>
          <a:lstStyle/>
          <a:p>
            <a:fld id="{C52D1E4E-BC30-894B-82D2-0E9D54893364}" type="slidenum">
              <a:rPr lang="en-US" altLang="en-US"/>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39"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104864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1"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42" name="Date Placeholder 3"/>
          <p:cNvSpPr>
            <a:spLocks noGrp="1"/>
          </p:cNvSpPr>
          <p:nvPr>
            <p:ph type="dt" sz="half" idx="10"/>
          </p:nvPr>
        </p:nvSpPr>
        <p:spPr/>
        <p:txBody>
          <a:bodyPr/>
          <a:lstStyle/>
          <a:p>
            <a:endParaRPr lang="en-US"/>
          </a:p>
        </p:txBody>
      </p:sp>
      <p:sp>
        <p:nvSpPr>
          <p:cNvPr id="1048643" name="Footer Placeholder 4"/>
          <p:cNvSpPr>
            <a:spLocks noGrp="1"/>
          </p:cNvSpPr>
          <p:nvPr>
            <p:ph type="ftr" sz="quarter" idx="11"/>
          </p:nvPr>
        </p:nvSpPr>
        <p:spPr/>
        <p:txBody>
          <a:bodyPr/>
          <a:lstStyle/>
          <a:p>
            <a:endParaRPr lang="en-US"/>
          </a:p>
        </p:txBody>
      </p:sp>
      <p:sp>
        <p:nvSpPr>
          <p:cNvPr id="1048644" name="Slide Number Placeholder 5"/>
          <p:cNvSpPr>
            <a:spLocks noGrp="1"/>
          </p:cNvSpPr>
          <p:nvPr>
            <p:ph type="sldNum" sz="quarter" idx="12"/>
          </p:nvPr>
        </p:nvSpPr>
        <p:spPr/>
        <p:txBody>
          <a:bodyPr/>
          <a:lstStyle/>
          <a:p>
            <a:fld id="{665BF84E-D9F8-F444-8F7C-59F6E157250B}" type="slidenum">
              <a:rPr lang="en-US" altLang="en-US"/>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104861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04861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15" name="Date Placeholder 3"/>
          <p:cNvSpPr>
            <a:spLocks noGrp="1"/>
          </p:cNvSpPr>
          <p:nvPr>
            <p:ph type="dt" sz="half" idx="10"/>
          </p:nvPr>
        </p:nvSpPr>
        <p:spPr/>
        <p:txBody>
          <a:bodyPr/>
          <a:lstStyle/>
          <a:p>
            <a:endParaRPr lang="en-US"/>
          </a:p>
        </p:txBody>
      </p:sp>
      <p:sp>
        <p:nvSpPr>
          <p:cNvPr id="1048616" name="Footer Placeholder 4"/>
          <p:cNvSpPr>
            <a:spLocks noGrp="1"/>
          </p:cNvSpPr>
          <p:nvPr>
            <p:ph type="ftr" sz="quarter" idx="11"/>
          </p:nvPr>
        </p:nvSpPr>
        <p:spPr/>
        <p:txBody>
          <a:bodyPr/>
          <a:lstStyle/>
          <a:p>
            <a:endParaRPr lang="en-US"/>
          </a:p>
        </p:txBody>
      </p:sp>
      <p:sp>
        <p:nvSpPr>
          <p:cNvPr id="1048617" name="Slide Number Placeholder 5"/>
          <p:cNvSpPr>
            <a:spLocks noGrp="1"/>
          </p:cNvSpPr>
          <p:nvPr>
            <p:ph type="sldNum" sz="quarter" idx="12"/>
          </p:nvPr>
        </p:nvSpPr>
        <p:spPr/>
        <p:txBody>
          <a:bodyPr/>
          <a:lstStyle/>
          <a:p>
            <a:fld id="{DE4083C1-A538-4E44-A799-F139E4BD886E}" type="slidenum">
              <a:rPr lang="en-US" altLang="en-US"/>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a:t>Click to edit Master title style</a:t>
            </a:r>
            <a:endParaRPr lang="en-US"/>
          </a:p>
        </p:txBody>
      </p:sp>
      <p:sp>
        <p:nvSpPr>
          <p:cNvPr id="1048619"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0" name="Date Placeholder 3"/>
          <p:cNvSpPr>
            <a:spLocks noGrp="1"/>
          </p:cNvSpPr>
          <p:nvPr>
            <p:ph type="dt" sz="half" idx="10"/>
          </p:nvPr>
        </p:nvSpPr>
        <p:spPr/>
        <p:txBody>
          <a:bodyPr/>
          <a:lstStyle/>
          <a:p>
            <a:endParaRPr lang="en-US"/>
          </a:p>
        </p:txBody>
      </p:sp>
      <p:sp>
        <p:nvSpPr>
          <p:cNvPr id="1048621" name="Footer Placeholder 4"/>
          <p:cNvSpPr>
            <a:spLocks noGrp="1"/>
          </p:cNvSpPr>
          <p:nvPr>
            <p:ph type="ftr" sz="quarter" idx="11"/>
          </p:nvPr>
        </p:nvSpPr>
        <p:spPr/>
        <p:txBody>
          <a:bodyPr/>
          <a:lstStyle/>
          <a:p>
            <a:endParaRPr lang="en-US"/>
          </a:p>
        </p:txBody>
      </p:sp>
      <p:sp>
        <p:nvSpPr>
          <p:cNvPr id="1048622" name="Slide Number Placeholder 5"/>
          <p:cNvSpPr>
            <a:spLocks noGrp="1"/>
          </p:cNvSpPr>
          <p:nvPr>
            <p:ph type="sldNum" sz="quarter" idx="12"/>
          </p:nvPr>
        </p:nvSpPr>
        <p:spPr/>
        <p:txBody>
          <a:bodyPr/>
          <a:lstStyle/>
          <a:p>
            <a:fld id="{4CF7F5CB-9159-4244-A308-8BE7B5692F90}" type="slidenum">
              <a:rPr lang="en-US" altLang="en-US"/>
            </a:fld>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3"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1048624"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5" name="Date Placeholder 3"/>
          <p:cNvSpPr>
            <a:spLocks noGrp="1"/>
          </p:cNvSpPr>
          <p:nvPr>
            <p:ph type="dt" sz="half" idx="10"/>
          </p:nvPr>
        </p:nvSpPr>
        <p:spPr/>
        <p:txBody>
          <a:bodyPr/>
          <a:lstStyle/>
          <a:p>
            <a:endParaRPr lang="en-US"/>
          </a:p>
        </p:txBody>
      </p:sp>
      <p:sp>
        <p:nvSpPr>
          <p:cNvPr id="1048626" name="Footer Placeholder 4"/>
          <p:cNvSpPr>
            <a:spLocks noGrp="1"/>
          </p:cNvSpPr>
          <p:nvPr>
            <p:ph type="ftr" sz="quarter" idx="11"/>
          </p:nvPr>
        </p:nvSpPr>
        <p:spPr/>
        <p:txBody>
          <a:bodyPr/>
          <a:lstStyle/>
          <a:p>
            <a:endParaRPr lang="en-US"/>
          </a:p>
        </p:txBody>
      </p:sp>
      <p:sp>
        <p:nvSpPr>
          <p:cNvPr id="1048627" name="Slide Number Placeholder 5"/>
          <p:cNvSpPr>
            <a:spLocks noGrp="1"/>
          </p:cNvSpPr>
          <p:nvPr>
            <p:ph type="sldNum" sz="quarter" idx="12"/>
          </p:nvPr>
        </p:nvSpPr>
        <p:spPr/>
        <p:txBody>
          <a:bodyPr/>
          <a:lstStyle/>
          <a:p>
            <a:fld id="{D5147C23-2CBD-0545-B66C-8EA6A3D59ADD}" type="slidenum">
              <a:rPr lang="en-US" altLang="en-US"/>
            </a:fld>
            <a:endParaRPr lang="en-US"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097155" name="Picture 2"/>
          <p:cNvPicPr>
            <a:picLocks noChangeAspect="1" noChangeArrowheads="1"/>
          </p:cNvPicPr>
          <p:nvPr/>
        </p:nvPicPr>
        <p:blipFill>
          <a:blip r:embed="rId2" cstate="print"/>
          <a:srcRect/>
          <a:stretch>
            <a:fillRect/>
          </a:stretch>
        </p:blipFill>
        <p:spPr bwMode="auto">
          <a:xfrm>
            <a:off x="0" y="6127750"/>
            <a:ext cx="9144000" cy="730250"/>
          </a:xfrm>
          <a:prstGeom prst="rect">
            <a:avLst/>
          </a:prstGeom>
          <a:noFill/>
          <a:ln>
            <a:noFill/>
          </a:ln>
        </p:spPr>
      </p:pic>
      <p:sp>
        <p:nvSpPr>
          <p:cNvPr id="1048720" name="Rectangle 3"/>
          <p:cNvSpPr>
            <a:spLocks noChangeArrowheads="1"/>
          </p:cNvSpPr>
          <p:nvPr/>
        </p:nvSpPr>
        <p:spPr bwMode="auto">
          <a:xfrm>
            <a:off x="0" y="153988"/>
            <a:ext cx="9144000" cy="769937"/>
          </a:xfrm>
          <a:prstGeom prst="rect">
            <a:avLst/>
          </a:prstGeom>
          <a:noFill/>
          <a:ln>
            <a:noFill/>
          </a:ln>
        </p:spPr>
        <p:txBody>
          <a:bodyPr>
            <a:spAutoFit/>
          </a:bodyPr>
          <a:lstStyle>
            <a:lvl1pPr>
              <a:defRPr sz="2000">
                <a:solidFill>
                  <a:schemeClr val="tx1"/>
                </a:solidFill>
                <a:latin typeface="Comic Sans MS" panose="030F0702030302020204" pitchFamily="66" charset="0"/>
              </a:defRPr>
            </a:lvl1pPr>
            <a:lvl2pPr marL="742950" indent="-285750">
              <a:defRPr sz="2000">
                <a:solidFill>
                  <a:schemeClr val="tx1"/>
                </a:solidFill>
                <a:latin typeface="Comic Sans MS" panose="030F0702030302020204" pitchFamily="66" charset="0"/>
              </a:defRPr>
            </a:lvl2pPr>
            <a:lvl3pPr marL="1143000" indent="-228600">
              <a:defRPr sz="2000">
                <a:solidFill>
                  <a:schemeClr val="tx1"/>
                </a:solidFill>
                <a:latin typeface="Comic Sans MS" panose="030F0702030302020204" pitchFamily="66" charset="0"/>
              </a:defRPr>
            </a:lvl3pPr>
            <a:lvl4pPr marL="1600200" indent="-228600">
              <a:defRPr sz="2000">
                <a:solidFill>
                  <a:schemeClr val="tx1"/>
                </a:solidFill>
                <a:latin typeface="Comic Sans MS" panose="030F0702030302020204" pitchFamily="66" charset="0"/>
              </a:defRPr>
            </a:lvl4pPr>
            <a:lvl5pPr marL="2057400" indent="-228600">
              <a:defRPr sz="2000">
                <a:solidFill>
                  <a:schemeClr val="tx1"/>
                </a:solidFill>
                <a:latin typeface="Comic Sans MS" panose="030F0702030302020204" pitchFamily="66" charset="0"/>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defRPr>
            </a:lvl9pPr>
          </a:lstStyle>
          <a:p>
            <a:pPr algn="ctr" eaLnBrk="1" hangingPunct="1"/>
            <a:r>
              <a:rPr lang="en-US" altLang="en-US" sz="6600"/>
              <a:t>SUBJECT NAME</a:t>
            </a:r>
            <a:endParaRPr lang="en-IN" altLang="en-US" sz="6600"/>
          </a:p>
        </p:txBody>
      </p:sp>
      <p:sp>
        <p:nvSpPr>
          <p:cNvPr id="1048721" name="Title 1"/>
          <p:cNvSpPr txBox="1"/>
          <p:nvPr/>
        </p:nvSpPr>
        <p:spPr>
          <a:xfrm>
            <a:off x="644525" y="1600200"/>
            <a:ext cx="7688263" cy="649288"/>
          </a:xfrm>
          <a:prstGeom prst="rect">
            <a:avLst/>
          </a:prstGeom>
        </p:spPr>
        <p:txBody>
          <a:bodyPr/>
          <a:lstStyle>
            <a:lvl1pPr algn="ctr" defTabSz="853440" rtl="0" eaLnBrk="1" latinLnBrk="0" hangingPunct="1">
              <a:lnSpc>
                <a:spcPct val="90000"/>
              </a:lnSpc>
              <a:spcBef>
                <a:spcPct val="0"/>
              </a:spcBef>
              <a:buNone/>
              <a:defRPr sz="4105" kern="1200">
                <a:solidFill>
                  <a:schemeClr val="tx1"/>
                </a:solidFill>
                <a:latin typeface="+mj-lt"/>
                <a:ea typeface="+mj-ea"/>
                <a:cs typeface="+mj-cs"/>
              </a:defRPr>
            </a:lvl1pPr>
          </a:lstStyle>
          <a:p>
            <a:pPr fontAlgn="auto">
              <a:spcAft>
                <a:spcPts val="0"/>
              </a:spcAft>
            </a:pPr>
            <a:r>
              <a:rPr lang="en-US" sz="3080" b="1" dirty="0"/>
              <a:t>Topic</a:t>
            </a:r>
            <a:endParaRPr lang="en-IN" sz="3080" b="1" dirty="0"/>
          </a:p>
        </p:txBody>
      </p:sp>
      <p:sp>
        <p:nvSpPr>
          <p:cNvPr id="1048722" name="Title 1"/>
          <p:cNvSpPr txBox="1"/>
          <p:nvPr/>
        </p:nvSpPr>
        <p:spPr>
          <a:xfrm>
            <a:off x="612775" y="2246313"/>
            <a:ext cx="7689850" cy="649287"/>
          </a:xfrm>
          <a:prstGeom prst="rect">
            <a:avLst/>
          </a:prstGeom>
        </p:spPr>
        <p:txBody>
          <a:bodyPr/>
          <a:lstStyle>
            <a:lvl1pPr algn="ctr" defTabSz="853440" rtl="0" eaLnBrk="1" latinLnBrk="0" hangingPunct="1">
              <a:lnSpc>
                <a:spcPct val="90000"/>
              </a:lnSpc>
              <a:spcBef>
                <a:spcPct val="0"/>
              </a:spcBef>
              <a:buNone/>
              <a:defRPr sz="4105" kern="1200">
                <a:solidFill>
                  <a:schemeClr val="tx1"/>
                </a:solidFill>
                <a:latin typeface="+mj-lt"/>
                <a:ea typeface="+mj-ea"/>
                <a:cs typeface="+mj-cs"/>
              </a:defRPr>
            </a:lvl1pPr>
          </a:lstStyle>
          <a:p>
            <a:pPr fontAlgn="auto">
              <a:spcAft>
                <a:spcPts val="0"/>
              </a:spcAft>
            </a:pPr>
            <a:r>
              <a:rPr lang="en-US" sz="3080" b="1" dirty="0"/>
              <a:t>(Unit No)</a:t>
            </a:r>
            <a:endParaRPr lang="en-US" sz="3080" b="1" dirty="0"/>
          </a:p>
          <a:p>
            <a:pPr fontAlgn="auto">
              <a:spcAft>
                <a:spcPts val="0"/>
              </a:spcAft>
            </a:pPr>
            <a:r>
              <a:rPr lang="en-US" sz="3080" b="1" dirty="0"/>
              <a:t>(Related CO’s, PO’s &amp; PSO’s)</a:t>
            </a:r>
            <a:endParaRPr lang="en-IN" sz="3080" b="1" dirty="0"/>
          </a:p>
        </p:txBody>
      </p:sp>
      <p:sp>
        <p:nvSpPr>
          <p:cNvPr id="1048723" name="Title 1"/>
          <p:cNvSpPr txBox="1"/>
          <p:nvPr/>
        </p:nvSpPr>
        <p:spPr>
          <a:xfrm>
            <a:off x="612775" y="3762375"/>
            <a:ext cx="7689850" cy="649288"/>
          </a:xfrm>
          <a:prstGeom prst="rect">
            <a:avLst/>
          </a:prstGeom>
        </p:spPr>
        <p:txBody>
          <a:bodyPr/>
          <a:lstStyle>
            <a:lvl1pPr algn="ctr" defTabSz="853440" rtl="0" eaLnBrk="1" latinLnBrk="0" hangingPunct="1">
              <a:lnSpc>
                <a:spcPct val="90000"/>
              </a:lnSpc>
              <a:spcBef>
                <a:spcPct val="0"/>
              </a:spcBef>
              <a:buNone/>
              <a:defRPr sz="4105" kern="1200">
                <a:solidFill>
                  <a:schemeClr val="tx1"/>
                </a:solidFill>
                <a:latin typeface="+mj-lt"/>
                <a:ea typeface="+mj-ea"/>
                <a:cs typeface="+mj-cs"/>
              </a:defRPr>
            </a:lvl1pPr>
          </a:lstStyle>
          <a:p>
            <a:pPr fontAlgn="auto">
              <a:spcAft>
                <a:spcPts val="0"/>
              </a:spcAft>
            </a:pPr>
            <a:r>
              <a:rPr lang="en-US" sz="3080" b="1" dirty="0"/>
              <a:t>Faculty Name</a:t>
            </a:r>
            <a:endParaRPr lang="en-US" sz="3080" b="1" dirty="0"/>
          </a:p>
          <a:p>
            <a:pPr fontAlgn="auto">
              <a:spcAft>
                <a:spcPts val="0"/>
              </a:spcAft>
            </a:pPr>
            <a:r>
              <a:rPr lang="en-US" sz="2700" dirty="0"/>
              <a:t>Designation</a:t>
            </a:r>
            <a:endParaRPr lang="en-US" sz="2700" dirty="0"/>
          </a:p>
          <a:p>
            <a:pPr fontAlgn="auto">
              <a:spcAft>
                <a:spcPts val="0"/>
              </a:spcAft>
            </a:pPr>
            <a:r>
              <a:rPr lang="en-US" sz="2700" dirty="0"/>
              <a:t>Department Name</a:t>
            </a:r>
            <a:endParaRPr lang="en-IN" sz="2700" dirty="0"/>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1048576" name="Title 1"/>
          <p:cNvSpPr>
            <a:spLocks noGrp="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1048577" name="Content Placeholder 2"/>
          <p:cNvSpPr>
            <a:spLocks noGrp="1"/>
          </p:cNvSpPr>
          <p:nvPr>
            <p:ph idx="1"/>
          </p:nvPr>
        </p:nvSpPr>
        <p:spPr>
          <a:xfrm>
            <a:off x="457200" y="1600203"/>
            <a:ext cx="8229600" cy="4525963"/>
          </a:xfrm>
          <a:prstGeom prst="rect">
            <a:avLst/>
          </a:prstGeo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1048578" name="Date Placeholder 3"/>
          <p:cNvSpPr>
            <a:spLocks noGrp="1"/>
          </p:cNvSpPr>
          <p:nvPr>
            <p:ph type="dt" sz="half" idx="10"/>
          </p:nvPr>
        </p:nvSpPr>
        <p:spPr>
          <a:xfrm>
            <a:off x="457200" y="6356350"/>
            <a:ext cx="2133600" cy="365125"/>
          </a:xfrm>
          <a:prstGeom prst="rect">
            <a:avLst/>
          </a:prstGeom>
        </p:spPr>
        <p:txBody>
          <a:bodyPr/>
          <a:lstStyle>
            <a:lvl1pPr eaLnBrk="1" hangingPunct="1"/>
          </a:lstStyle>
          <a:p>
            <a:endParaRPr lang="en-US" altLang="zh-CN"/>
          </a:p>
        </p:txBody>
      </p:sp>
      <p:sp>
        <p:nvSpPr>
          <p:cNvPr id="1048579" name="Footer Placeholder 4"/>
          <p:cNvSpPr>
            <a:spLocks noGrp="1"/>
          </p:cNvSpPr>
          <p:nvPr>
            <p:ph type="ftr" sz="quarter" idx="11"/>
          </p:nvPr>
        </p:nvSpPr>
        <p:spPr>
          <a:xfrm>
            <a:off x="3124200" y="6356350"/>
            <a:ext cx="2895600" cy="365125"/>
          </a:xfrm>
          <a:prstGeom prst="rect">
            <a:avLst/>
          </a:prstGeom>
        </p:spPr>
        <p:txBody>
          <a:bodyPr/>
          <a:lstStyle>
            <a:lvl1pPr eaLnBrk="1" hangingPunct="1"/>
          </a:lstStyle>
          <a:p>
            <a:endParaRPr lang="en-US" altLang="zh-CN"/>
          </a:p>
        </p:txBody>
      </p:sp>
      <p:sp>
        <p:nvSpPr>
          <p:cNvPr id="1048580" name="Slide Number Placeholder 5"/>
          <p:cNvSpPr>
            <a:spLocks noGrp="1"/>
          </p:cNvSpPr>
          <p:nvPr>
            <p:ph type="sldNum" sz="quarter" idx="12"/>
          </p:nvPr>
        </p:nvSpPr>
        <p:spPr>
          <a:xfrm>
            <a:off x="6553200" y="6356350"/>
            <a:ext cx="2133600" cy="365125"/>
          </a:xfrm>
          <a:prstGeom prst="rect">
            <a:avLst/>
          </a:prstGeom>
        </p:spPr>
        <p:txBody>
          <a:bodyPr/>
          <a:lstStyle>
            <a:lvl1pPr eaLnBrk="1" hangingPunct="1"/>
          </a:lstStyle>
          <a:p>
            <a:fld id="{165922B6-AAE1-E24B-9DCA-69C320E3E55E}" type="slidenum">
              <a:rPr lang="en-US" altLang="en-US"/>
            </a:fld>
            <a:endParaRPr lang="en-US" altLang="en-US"/>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a:xfrm>
            <a:off x="8610600" y="6356350"/>
            <a:ext cx="2743200" cy="365125"/>
          </a:xfrm>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104869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1048694" name="Date Placeholder 3"/>
          <p:cNvSpPr>
            <a:spLocks noGrp="1"/>
          </p:cNvSpPr>
          <p:nvPr>
            <p:ph type="dt" sz="half" idx="10"/>
          </p:nvPr>
        </p:nvSpPr>
        <p:spPr/>
        <p:txBody>
          <a:bodyPr/>
          <a:lstStyle/>
          <a:p>
            <a:endParaRPr lang="en-US"/>
          </a:p>
        </p:txBody>
      </p:sp>
      <p:sp>
        <p:nvSpPr>
          <p:cNvPr id="1048695" name="Footer Placeholder 4"/>
          <p:cNvSpPr>
            <a:spLocks noGrp="1"/>
          </p:cNvSpPr>
          <p:nvPr>
            <p:ph type="ftr" sz="quarter" idx="11"/>
          </p:nvPr>
        </p:nvSpPr>
        <p:spPr/>
        <p:txBody>
          <a:bodyPr/>
          <a:lstStyle/>
          <a:p>
            <a:endParaRPr lang="en-US"/>
          </a:p>
        </p:txBody>
      </p:sp>
      <p:sp>
        <p:nvSpPr>
          <p:cNvPr id="1048696" name="Slide Number Placeholder 5"/>
          <p:cNvSpPr>
            <a:spLocks noGrp="1"/>
          </p:cNvSpPr>
          <p:nvPr>
            <p:ph type="sldNum" sz="quarter" idx="12"/>
          </p:nvPr>
        </p:nvSpPr>
        <p:spPr/>
        <p:txBody>
          <a:bodyPr/>
          <a:lstStyle/>
          <a:p>
            <a:fld id="{7DE71AC4-7935-0342-9520-CAECF9DCD920}"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p>
            <a:r>
              <a:rPr lang="en-GB"/>
              <a:t>Click to edit Master title style</a:t>
            </a:r>
            <a:endParaRPr lang="en-US"/>
          </a:p>
        </p:txBody>
      </p:sp>
      <p:sp>
        <p:nvSpPr>
          <p:cNvPr id="1048698"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1048699"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1048700" name="Date Placeholder 3"/>
          <p:cNvSpPr>
            <a:spLocks noGrp="1"/>
          </p:cNvSpPr>
          <p:nvPr>
            <p:ph type="dt" sz="half" idx="10"/>
          </p:nvPr>
        </p:nvSpPr>
        <p:spPr/>
        <p:txBody>
          <a:bodyPr/>
          <a:lstStyle/>
          <a:p>
            <a:endParaRPr lang="en-US"/>
          </a:p>
        </p:txBody>
      </p:sp>
      <p:sp>
        <p:nvSpPr>
          <p:cNvPr id="1048701" name="Footer Placeholder 4"/>
          <p:cNvSpPr>
            <a:spLocks noGrp="1"/>
          </p:cNvSpPr>
          <p:nvPr>
            <p:ph type="ftr" sz="quarter" idx="11"/>
          </p:nvPr>
        </p:nvSpPr>
        <p:spPr/>
        <p:txBody>
          <a:bodyPr/>
          <a:lstStyle/>
          <a:p>
            <a:endParaRPr lang="en-US"/>
          </a:p>
        </p:txBody>
      </p:sp>
      <p:sp>
        <p:nvSpPr>
          <p:cNvPr id="1048702" name="Slide Number Placeholder 5"/>
          <p:cNvSpPr>
            <a:spLocks noGrp="1"/>
          </p:cNvSpPr>
          <p:nvPr>
            <p:ph type="sldNum" sz="quarter" idx="12"/>
          </p:nvPr>
        </p:nvSpPr>
        <p:spPr/>
        <p:txBody>
          <a:bodyPr/>
          <a:lstStyle/>
          <a:p>
            <a:fld id="{C116737E-1893-2B4A-8D75-ED8DE734F167}"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3" name="Title 1"/>
          <p:cNvSpPr>
            <a:spLocks noGrp="1"/>
          </p:cNvSpPr>
          <p:nvPr>
            <p:ph type="title"/>
          </p:nvPr>
        </p:nvSpPr>
        <p:spPr/>
        <p:txBody>
          <a:bodyPr/>
          <a:lstStyle/>
          <a:p>
            <a:r>
              <a:rPr lang="en-GB"/>
              <a:t>Click to edit Master title style</a:t>
            </a:r>
            <a:endParaRPr lang="en-US"/>
          </a:p>
        </p:txBody>
      </p:sp>
      <p:sp>
        <p:nvSpPr>
          <p:cNvPr id="1048704"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1048705"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1048706"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1048707"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1048708" name="Date Placeholder 3"/>
          <p:cNvSpPr>
            <a:spLocks noGrp="1"/>
          </p:cNvSpPr>
          <p:nvPr>
            <p:ph type="dt" sz="half" idx="10"/>
          </p:nvPr>
        </p:nvSpPr>
        <p:spPr/>
        <p:txBody>
          <a:bodyPr/>
          <a:lstStyle/>
          <a:p>
            <a:endParaRPr lang="en-US"/>
          </a:p>
        </p:txBody>
      </p:sp>
      <p:sp>
        <p:nvSpPr>
          <p:cNvPr id="1048709" name="Footer Placeholder 4"/>
          <p:cNvSpPr>
            <a:spLocks noGrp="1"/>
          </p:cNvSpPr>
          <p:nvPr>
            <p:ph type="ftr" sz="quarter" idx="11"/>
          </p:nvPr>
        </p:nvSpPr>
        <p:spPr/>
        <p:txBody>
          <a:bodyPr/>
          <a:lstStyle/>
          <a:p>
            <a:endParaRPr lang="en-US"/>
          </a:p>
        </p:txBody>
      </p:sp>
      <p:sp>
        <p:nvSpPr>
          <p:cNvPr id="1048710" name="Slide Number Placeholder 5"/>
          <p:cNvSpPr>
            <a:spLocks noGrp="1"/>
          </p:cNvSpPr>
          <p:nvPr>
            <p:ph type="sldNum" sz="quarter" idx="12"/>
          </p:nvPr>
        </p:nvSpPr>
        <p:spPr/>
        <p:txBody>
          <a:bodyPr/>
          <a:lstStyle/>
          <a:p>
            <a:fld id="{AA3647EC-18B7-9F4A-8743-0D462DD069C0}"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lang="en-GB"/>
              <a:t>Click to edit Master title style</a:t>
            </a:r>
            <a:endParaRPr lang="en-US"/>
          </a:p>
        </p:txBody>
      </p:sp>
      <p:sp>
        <p:nvSpPr>
          <p:cNvPr id="1048668" name="Date Placeholder 3"/>
          <p:cNvSpPr>
            <a:spLocks noGrp="1"/>
          </p:cNvSpPr>
          <p:nvPr>
            <p:ph type="dt" sz="half" idx="10"/>
          </p:nvPr>
        </p:nvSpPr>
        <p:spPr/>
        <p:txBody>
          <a:bodyPr/>
          <a:lstStyle/>
          <a:p>
            <a:endParaRPr lang="en-US"/>
          </a:p>
        </p:txBody>
      </p:sp>
      <p:sp>
        <p:nvSpPr>
          <p:cNvPr id="1048669" name="Footer Placeholder 4"/>
          <p:cNvSpPr>
            <a:spLocks noGrp="1"/>
          </p:cNvSpPr>
          <p:nvPr>
            <p:ph type="ftr" sz="quarter" idx="11"/>
          </p:nvPr>
        </p:nvSpPr>
        <p:spPr/>
        <p:txBody>
          <a:bodyPr/>
          <a:lstStyle/>
          <a:p>
            <a:endParaRPr lang="en-US"/>
          </a:p>
        </p:txBody>
      </p:sp>
      <p:sp>
        <p:nvSpPr>
          <p:cNvPr id="1048670" name="Slide Number Placeholder 5"/>
          <p:cNvSpPr>
            <a:spLocks noGrp="1"/>
          </p:cNvSpPr>
          <p:nvPr>
            <p:ph type="sldNum" sz="quarter" idx="12"/>
          </p:nvPr>
        </p:nvSpPr>
        <p:spPr/>
        <p:txBody>
          <a:bodyPr/>
          <a:lstStyle/>
          <a:p>
            <a:fld id="{31C99B5F-B182-3D42-9F8F-B15614B382BF}"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1" name="Date Placeholder 3"/>
          <p:cNvSpPr>
            <a:spLocks noGrp="1"/>
          </p:cNvSpPr>
          <p:nvPr>
            <p:ph type="dt" sz="half" idx="10"/>
          </p:nvPr>
        </p:nvSpPr>
        <p:spPr/>
        <p:txBody>
          <a:bodyPr/>
          <a:lstStyle/>
          <a:p>
            <a:endParaRPr lang="en-US"/>
          </a:p>
        </p:txBody>
      </p:sp>
      <p:sp>
        <p:nvSpPr>
          <p:cNvPr id="1048712" name="Footer Placeholder 4"/>
          <p:cNvSpPr>
            <a:spLocks noGrp="1"/>
          </p:cNvSpPr>
          <p:nvPr>
            <p:ph type="ftr" sz="quarter" idx="11"/>
          </p:nvPr>
        </p:nvSpPr>
        <p:spPr/>
        <p:txBody>
          <a:bodyPr/>
          <a:lstStyle/>
          <a:p>
            <a:endParaRPr lang="en-US"/>
          </a:p>
        </p:txBody>
      </p:sp>
      <p:sp>
        <p:nvSpPr>
          <p:cNvPr id="1048713" name="Slide Number Placeholder 5"/>
          <p:cNvSpPr>
            <a:spLocks noGrp="1"/>
          </p:cNvSpPr>
          <p:nvPr>
            <p:ph type="sldNum" sz="quarter" idx="12"/>
          </p:nvPr>
        </p:nvSpPr>
        <p:spPr/>
        <p:txBody>
          <a:bodyPr/>
          <a:lstStyle/>
          <a:p>
            <a:fld id="{9A3BC816-2A40-4A42-8408-D903E271967D}"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4"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104871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1048716"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1048717" name="Date Placeholder 3"/>
          <p:cNvSpPr>
            <a:spLocks noGrp="1"/>
          </p:cNvSpPr>
          <p:nvPr>
            <p:ph type="dt" sz="half" idx="10"/>
          </p:nvPr>
        </p:nvSpPr>
        <p:spPr/>
        <p:txBody>
          <a:bodyPr/>
          <a:lstStyle/>
          <a:p>
            <a:endParaRPr lang="en-US"/>
          </a:p>
        </p:txBody>
      </p:sp>
      <p:sp>
        <p:nvSpPr>
          <p:cNvPr id="1048718" name="Footer Placeholder 4"/>
          <p:cNvSpPr>
            <a:spLocks noGrp="1"/>
          </p:cNvSpPr>
          <p:nvPr>
            <p:ph type="ftr" sz="quarter" idx="11"/>
          </p:nvPr>
        </p:nvSpPr>
        <p:spPr/>
        <p:txBody>
          <a:bodyPr/>
          <a:lstStyle/>
          <a:p>
            <a:endParaRPr lang="en-US"/>
          </a:p>
        </p:txBody>
      </p:sp>
      <p:sp>
        <p:nvSpPr>
          <p:cNvPr id="1048719" name="Slide Number Placeholder 5"/>
          <p:cNvSpPr>
            <a:spLocks noGrp="1"/>
          </p:cNvSpPr>
          <p:nvPr>
            <p:ph type="sldNum" sz="quarter" idx="12"/>
          </p:nvPr>
        </p:nvSpPr>
        <p:spPr/>
        <p:txBody>
          <a:bodyPr/>
          <a:lstStyle/>
          <a:p>
            <a:fld id="{C5CA8D89-2914-784B-862C-96CDDC5818FC}"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1"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1048682"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1048683"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1048684" name="Date Placeholder 3"/>
          <p:cNvSpPr>
            <a:spLocks noGrp="1"/>
          </p:cNvSpPr>
          <p:nvPr>
            <p:ph type="dt" sz="half" idx="10"/>
          </p:nvPr>
        </p:nvSpPr>
        <p:spPr/>
        <p:txBody>
          <a:bodyPr/>
          <a:lstStyle/>
          <a:p>
            <a:endParaRPr lang="en-US"/>
          </a:p>
        </p:txBody>
      </p:sp>
      <p:sp>
        <p:nvSpPr>
          <p:cNvPr id="1048685" name="Footer Placeholder 4"/>
          <p:cNvSpPr>
            <a:spLocks noGrp="1"/>
          </p:cNvSpPr>
          <p:nvPr>
            <p:ph type="ftr" sz="quarter" idx="11"/>
          </p:nvPr>
        </p:nvSpPr>
        <p:spPr/>
        <p:txBody>
          <a:bodyPr/>
          <a:lstStyle/>
          <a:p>
            <a:endParaRPr lang="en-US"/>
          </a:p>
        </p:txBody>
      </p:sp>
      <p:sp>
        <p:nvSpPr>
          <p:cNvPr id="1048686" name="Slide Number Placeholder 5"/>
          <p:cNvSpPr>
            <a:spLocks noGrp="1"/>
          </p:cNvSpPr>
          <p:nvPr>
            <p:ph type="sldNum" sz="quarter" idx="12"/>
          </p:nvPr>
        </p:nvSpPr>
        <p:spPr/>
        <p:txBody>
          <a:bodyPr/>
          <a:lstStyle/>
          <a:p>
            <a:fld id="{A096DC85-FE09-434F-84FE-8AE7BB7A073D}"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image" Target="../media/image1.jpeg"/><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8657" name="Title Placeholder 1"/>
          <p:cNvSpPr>
            <a:spLocks noGrp="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en-GB" altLang="en-US"/>
              <a:t>Click to edit Master title style</a:t>
            </a:r>
            <a:endParaRPr lang="en-US" altLang="en-US"/>
          </a:p>
        </p:txBody>
      </p:sp>
      <p:sp>
        <p:nvSpPr>
          <p:cNvPr id="1048658" name="Text Placeholder 2"/>
          <p:cNvSpPr>
            <a:spLocks noGrp="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en-GB" altLang="en-US"/>
              <a:t>Click to edit Master text styles</a:t>
            </a:r>
            <a:endParaRPr lang="en-GB" altLang="en-US"/>
          </a:p>
          <a:p>
            <a:pPr lvl="1"/>
            <a:r>
              <a:rPr lang="en-GB" altLang="en-US"/>
              <a:t>Second level</a:t>
            </a:r>
            <a:endParaRPr lang="en-GB" altLang="en-US"/>
          </a:p>
          <a:p>
            <a:pPr lvl="2"/>
            <a:r>
              <a:rPr lang="en-GB" altLang="en-US"/>
              <a:t>Third level</a:t>
            </a:r>
            <a:endParaRPr lang="en-GB" altLang="en-US"/>
          </a:p>
          <a:p>
            <a:pPr lvl="3"/>
            <a:r>
              <a:rPr lang="en-GB" altLang="en-US"/>
              <a:t>Fourth level</a:t>
            </a:r>
            <a:endParaRPr lang="en-GB" altLang="en-US"/>
          </a:p>
          <a:p>
            <a:pPr lvl="4"/>
            <a:r>
              <a:rPr lang="en-GB" altLang="en-US"/>
              <a:t>Fifth level</a:t>
            </a:r>
            <a:endParaRPr lang="en-US" altLang="en-US"/>
          </a:p>
        </p:txBody>
      </p:sp>
      <p:sp>
        <p:nvSpPr>
          <p:cNvPr id="1048659"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endParaRPr lang="en-US"/>
          </a:p>
        </p:txBody>
      </p:sp>
      <p:sp>
        <p:nvSpPr>
          <p:cNvPr id="1048660"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endParaRPr lang="en-US"/>
          </a:p>
        </p:txBody>
      </p:sp>
      <p:sp>
        <p:nvSpPr>
          <p:cNvPr id="1048661"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fld id="{F4B69183-83A9-AE4B-A007-46A484DCEAB8}"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8594" name="Title Placeholder 1"/>
          <p:cNvSpPr>
            <a:spLocks noGrp="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48595" name="Text Placeholder 2"/>
          <p:cNvSpPr>
            <a:spLocks noGrp="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48596"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endParaRPr lang="en-US"/>
          </a:p>
        </p:txBody>
      </p:sp>
      <p:sp>
        <p:nvSpPr>
          <p:cNvPr id="1048597"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endParaRPr lang="en-US"/>
          </a:p>
        </p:txBody>
      </p:sp>
      <p:sp>
        <p:nvSpPr>
          <p:cNvPr id="1048598"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fld id="{85E0C0E3-8D9E-6D4D-9C45-B8A96DCFA16C}"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97152" name="Picture 6"/>
          <p:cNvPicPr>
            <a:picLocks noChangeAspect="1" noChangeArrowheads="1"/>
          </p:cNvPicPr>
          <p:nvPr/>
        </p:nvPicPr>
        <p:blipFill>
          <a:blip r:embed="rId5" cstate="print"/>
          <a:srcRect/>
          <a:stretch>
            <a:fillRect/>
          </a:stretch>
        </p:blipFill>
        <p:spPr bwMode="auto">
          <a:xfrm>
            <a:off x="0" y="6127750"/>
            <a:ext cx="9144000" cy="73025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hf sldNum="0" hdr="0" ftr="0" dt="0"/>
  <p:txStyles>
    <p:titleStyle>
      <a:lvl1pPr algn="l" rtl="0" fontAlgn="base">
        <a:lnSpc>
          <a:spcPct val="90000"/>
        </a:lnSpc>
        <a:spcBef>
          <a:spcPct val="0"/>
        </a:spcBef>
        <a:spcAft>
          <a:spcPct val="0"/>
        </a:spcAft>
        <a:defRPr sz="3300" kern="1200">
          <a:solidFill>
            <a:schemeClr val="tx1"/>
          </a:solidFill>
          <a:latin typeface="+mj-lt"/>
          <a:ea typeface="+mj-ea"/>
          <a:cs typeface="+mj-cs"/>
        </a:defRPr>
      </a:lvl1pPr>
      <a:lvl2pPr algn="l" rtl="0" fontAlgn="base">
        <a:lnSpc>
          <a:spcPct val="90000"/>
        </a:lnSpc>
        <a:spcBef>
          <a:spcPct val="0"/>
        </a:spcBef>
        <a:spcAft>
          <a:spcPct val="0"/>
        </a:spcAft>
        <a:defRPr sz="3300">
          <a:solidFill>
            <a:schemeClr val="tx1"/>
          </a:solidFill>
          <a:latin typeface="Calibri Light" panose="020F0302020204030204" pitchFamily="34" charset="0"/>
        </a:defRPr>
      </a:lvl2pPr>
      <a:lvl3pPr algn="l" rtl="0" fontAlgn="base">
        <a:lnSpc>
          <a:spcPct val="90000"/>
        </a:lnSpc>
        <a:spcBef>
          <a:spcPct val="0"/>
        </a:spcBef>
        <a:spcAft>
          <a:spcPct val="0"/>
        </a:spcAft>
        <a:defRPr sz="3300">
          <a:solidFill>
            <a:schemeClr val="tx1"/>
          </a:solidFill>
          <a:latin typeface="Calibri Light" panose="020F0302020204030204" pitchFamily="34" charset="0"/>
        </a:defRPr>
      </a:lvl3pPr>
      <a:lvl4pPr algn="l" rtl="0" fontAlgn="base">
        <a:lnSpc>
          <a:spcPct val="90000"/>
        </a:lnSpc>
        <a:spcBef>
          <a:spcPct val="0"/>
        </a:spcBef>
        <a:spcAft>
          <a:spcPct val="0"/>
        </a:spcAft>
        <a:defRPr sz="3300">
          <a:solidFill>
            <a:schemeClr val="tx1"/>
          </a:solidFill>
          <a:latin typeface="Calibri Light" panose="020F0302020204030204" pitchFamily="34" charset="0"/>
        </a:defRPr>
      </a:lvl4pPr>
      <a:lvl5pPr algn="l" rtl="0" fontAlgn="base">
        <a:lnSpc>
          <a:spcPct val="90000"/>
        </a:lnSpc>
        <a:spcBef>
          <a:spcPct val="0"/>
        </a:spcBef>
        <a:spcAft>
          <a:spcPct val="0"/>
        </a:spcAft>
        <a:defRPr sz="3300">
          <a:solidFill>
            <a:schemeClr val="tx1"/>
          </a:solidFill>
          <a:latin typeface="Calibri Light" panose="020F0302020204030204" pitchFamily="34" charset="0"/>
        </a:defRPr>
      </a:lvl5pPr>
      <a:lvl6pPr marL="3429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6pPr>
      <a:lvl7pPr marL="6858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7pPr>
      <a:lvl8pPr marL="10287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8pPr>
      <a:lvl9pPr marL="13716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Content Placeholder 2"/>
          <p:cNvSpPr>
            <a:spLocks noGrp="1"/>
          </p:cNvSpPr>
          <p:nvPr>
            <p:ph idx="1"/>
          </p:nvPr>
        </p:nvSpPr>
        <p:spPr>
          <a:xfrm>
            <a:off x="107348" y="116632"/>
            <a:ext cx="9002712" cy="936104"/>
          </a:xfrm>
        </p:spPr>
        <p:txBody>
          <a:bodyPr/>
          <a:lstStyle/>
          <a:p>
            <a:pPr marL="0" indent="0" algn="ctr">
              <a:buNone/>
            </a:pPr>
            <a:r>
              <a:rPr lang="en-US" sz="2000" b="1" dirty="0">
                <a:latin typeface="Times New Roman" panose="02020603050405020304" pitchFamily="18" charset="0"/>
                <a:cs typeface="Times New Roman" panose="02020603050405020304" pitchFamily="18" charset="0"/>
              </a:rPr>
              <a:t>DHANEKULA INSTITUTE OF ENGINEERING AND TECHNOLOGY </a:t>
            </a:r>
            <a:endParaRPr lang="en-US" sz="2000" b="1" dirty="0">
              <a:latin typeface="Times New Roman" panose="02020603050405020304" pitchFamily="18" charset="0"/>
              <a:cs typeface="Times New Roman" panose="02020603050405020304" pitchFamily="18" charset="0"/>
            </a:endParaRPr>
          </a:p>
          <a:p>
            <a:pPr marL="0" indent="0" algn="ctr">
              <a:buNone/>
            </a:pPr>
            <a:r>
              <a:rPr lang="en-US" sz="2000" b="1" dirty="0" err="1">
                <a:latin typeface="Times New Roman" panose="02020603050405020304" pitchFamily="18" charset="0"/>
                <a:cs typeface="Times New Roman" panose="02020603050405020304" pitchFamily="18" charset="0"/>
              </a:rPr>
              <a:t>Ganguru</a:t>
            </a:r>
            <a:r>
              <a:rPr lang="en-US" sz="2000" b="1" dirty="0">
                <a:latin typeface="Times New Roman" panose="02020603050405020304" pitchFamily="18" charset="0"/>
                <a:cs typeface="Times New Roman" panose="02020603050405020304" pitchFamily="18" charset="0"/>
              </a:rPr>
              <a:t>, Krishna Dist., A.P,INDIA, Pin:521139</a:t>
            </a:r>
            <a:endParaRPr lang="en-US" sz="2000" b="1" dirty="0">
              <a:latin typeface="Times New Roman" panose="02020603050405020304" pitchFamily="18" charset="0"/>
              <a:cs typeface="Times New Roman" panose="02020603050405020304" pitchFamily="18" charset="0"/>
            </a:endParaRPr>
          </a:p>
          <a:p>
            <a:pPr marL="0" indent="0" algn="ctr">
              <a:buNone/>
            </a:pPr>
            <a:endParaRPr lang="en-US" sz="4050" dirty="0">
              <a:cs typeface="Calibri" panose="020F0502020204030204" pitchFamily="34" charset="0"/>
            </a:endParaRPr>
          </a:p>
        </p:txBody>
      </p:sp>
      <p:sp>
        <p:nvSpPr>
          <p:cNvPr id="1048582" name="TextBox 1"/>
          <p:cNvSpPr txBox="1"/>
          <p:nvPr/>
        </p:nvSpPr>
        <p:spPr>
          <a:xfrm>
            <a:off x="4608704" y="3933056"/>
            <a:ext cx="4572000" cy="1631216"/>
          </a:xfrm>
          <a:prstGeom prst="rect">
            <a:avLst/>
          </a:prstGeom>
          <a:noFill/>
        </p:spPr>
        <p:txBody>
          <a:bodyPr wrap="square" rtlCol="0">
            <a:spAutoFit/>
          </a:bodyPr>
          <a:lstStyle/>
          <a:p>
            <a:pPr algn="l"/>
            <a:r>
              <a:rPr lang="en-IN" b="1" dirty="0">
                <a:latin typeface="Times New Roman" panose="02020603050405020304" pitchFamily="18" charset="0"/>
                <a:cs typeface="Times New Roman" panose="02020603050405020304" pitchFamily="18" charset="0"/>
              </a:rPr>
              <a:t>Team Members:</a:t>
            </a:r>
            <a:endParaRPr lang="en-IN" b="1"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N. </a:t>
            </a:r>
            <a:r>
              <a:rPr lang="en-IN" sz="2000" dirty="0" err="1">
                <a:latin typeface="Times New Roman" panose="02020603050405020304" pitchFamily="18" charset="0"/>
                <a:cs typeface="Times New Roman" panose="02020603050405020304" pitchFamily="18" charset="0"/>
              </a:rPr>
              <a:t>Himasai</a:t>
            </a:r>
            <a:r>
              <a:rPr lang="en-IN" sz="2000" dirty="0">
                <a:latin typeface="Times New Roman" panose="02020603050405020304" pitchFamily="18" charset="0"/>
                <a:cs typeface="Times New Roman" panose="02020603050405020304" pitchFamily="18" charset="0"/>
              </a:rPr>
              <a:t> (218T1A1237)</a:t>
            </a:r>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K. </a:t>
            </a:r>
            <a:r>
              <a:rPr lang="en-IN" sz="2000" dirty="0" err="1">
                <a:latin typeface="Times New Roman" panose="02020603050405020304" pitchFamily="18" charset="0"/>
                <a:cs typeface="Times New Roman" panose="02020603050405020304" pitchFamily="18" charset="0"/>
              </a:rPr>
              <a:t>Navyatha</a:t>
            </a:r>
            <a:r>
              <a:rPr lang="en-IN" sz="2000" dirty="0">
                <a:latin typeface="Times New Roman" panose="02020603050405020304" pitchFamily="18" charset="0"/>
                <a:cs typeface="Times New Roman" panose="02020603050405020304" pitchFamily="18" charset="0"/>
              </a:rPr>
              <a:t> (218T1A1227)</a:t>
            </a:r>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Sk. Galib Shaheed (218T1A1245)</a:t>
            </a:r>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K.V. Sai Krishna (228T5A1205)</a:t>
            </a:r>
            <a:endParaRPr lang="en-IN" sz="2000" dirty="0">
              <a:latin typeface="Times New Roman" panose="02020603050405020304" pitchFamily="18" charset="0"/>
              <a:cs typeface="Times New Roman" panose="02020603050405020304" pitchFamily="18" charset="0"/>
            </a:endParaRPr>
          </a:p>
        </p:txBody>
      </p:sp>
      <p:sp>
        <p:nvSpPr>
          <p:cNvPr id="1048583" name="TextBox 3"/>
          <p:cNvSpPr txBox="1"/>
          <p:nvPr/>
        </p:nvSpPr>
        <p:spPr>
          <a:xfrm>
            <a:off x="579056" y="4005064"/>
            <a:ext cx="3816424" cy="1938020"/>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Under Esteemed Guidance of</a:t>
            </a:r>
            <a:endParaRPr lang="en-GB" dirty="0">
              <a:latin typeface="Times New Roman" panose="02020603050405020304" pitchFamily="18" charset="0"/>
              <a:cs typeface="Times New Roman" panose="02020603050405020304" pitchFamily="18" charset="0"/>
            </a:endParaRPr>
          </a:p>
          <a:p>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Mrs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P. </a:t>
            </a:r>
            <a:r>
              <a:rPr lang="en-US" dirty="0">
                <a:latin typeface="Times New Roman" panose="02020603050405020304" pitchFamily="18" charset="0"/>
                <a:ea typeface="Times New Roman" panose="02020603050405020304" pitchFamily="18" charset="0"/>
                <a:cs typeface="Times New Roman" panose="02020603050405020304" pitchFamily="18" charset="0"/>
              </a:rPr>
              <a:t>Kamakshi</a:t>
            </a:r>
            <a:r>
              <a:rPr lang="en-IN" altLang="en-US" dirty="0">
                <a:latin typeface="Times New Roman" panose="02020603050405020304" pitchFamily="18" charset="0"/>
                <a:ea typeface="Times New Roman" panose="02020603050405020304" pitchFamily="18" charset="0"/>
                <a:cs typeface="Times New Roman" panose="02020603050405020304" pitchFamily="18" charset="0"/>
              </a:rPr>
              <a:t>, M.tech, (Ph.D)</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Assistant </a:t>
            </a:r>
            <a:r>
              <a:rPr lang="en-US" dirty="0">
                <a:latin typeface="Times New Roman" panose="02020603050405020304" pitchFamily="18" charset="0"/>
                <a:ea typeface="Times New Roman" panose="02020603050405020304" pitchFamily="18" charset="0"/>
                <a:cs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rofessor, IT</a:t>
            </a:r>
            <a:r>
              <a:rPr lang="en-IN" sz="1800" kern="100" dirty="0">
                <a:solidFill>
                  <a:srgbClr val="000000"/>
                </a:solidFill>
                <a:effectLst/>
                <a:latin typeface="Arial Rounded MT Bold" panose="020F0704030504030204" pitchFamily="34" charset="0"/>
              </a:rPr>
              <a:t>	</a:t>
            </a:r>
            <a:endParaRPr lang="en-IN" sz="1800" kern="100" dirty="0">
              <a:solidFill>
                <a:srgbClr val="000000"/>
              </a:solidFill>
              <a:effectLst/>
              <a:latin typeface="Arial Rounded MT Bold" panose="020F0704030504030204" pitchFamily="34" charset="0"/>
            </a:endParaRPr>
          </a:p>
          <a:p>
            <a:endParaRPr lang="en-US" sz="2000" b="1" dirty="0">
              <a:effectLst/>
              <a:latin typeface="Times New Roman" panose="02020603050405020304" pitchFamily="18" charset="0"/>
              <a:ea typeface="Times New Roman" panose="02020603050405020304" pitchFamily="18" charset="0"/>
            </a:endParaRPr>
          </a:p>
          <a:p>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pic>
        <p:nvPicPr>
          <p:cNvPr id="2097153" name="Picture 4" descr="Screenshot_20230104-134917_WPS Office.jpg"/>
          <p:cNvPicPr>
            <a:picLocks noChangeAspect="1"/>
          </p:cNvPicPr>
          <p:nvPr/>
        </p:nvPicPr>
        <p:blipFill>
          <a:blip r:embed="rId1" cstate="print"/>
          <a:stretch>
            <a:fillRect/>
          </a:stretch>
        </p:blipFill>
        <p:spPr>
          <a:xfrm>
            <a:off x="3419872" y="792513"/>
            <a:ext cx="1714512" cy="1500199"/>
          </a:xfrm>
          <a:prstGeom prst="rect">
            <a:avLst/>
          </a:prstGeom>
        </p:spPr>
      </p:pic>
      <p:sp>
        <p:nvSpPr>
          <p:cNvPr id="1048584" name="TextBox 6"/>
          <p:cNvSpPr txBox="1"/>
          <p:nvPr/>
        </p:nvSpPr>
        <p:spPr>
          <a:xfrm>
            <a:off x="31406" y="2288841"/>
            <a:ext cx="8929148" cy="707886"/>
          </a:xfrm>
          <a:prstGeom prst="rect">
            <a:avLst/>
          </a:prstGeom>
          <a:noFill/>
        </p:spPr>
        <p:txBody>
          <a:bodyPr wrap="square">
            <a:spAutoFit/>
          </a:bodyPr>
          <a:lstStyle/>
          <a:p>
            <a:pPr marL="0" indent="0" algn="ctr">
              <a:buNone/>
            </a:pPr>
            <a:r>
              <a:rPr lang="en-US" sz="2000" dirty="0">
                <a:latin typeface="Times New Roman" panose="02020603050405020304" pitchFamily="18" charset="0"/>
                <a:cs typeface="Times New Roman" panose="02020603050405020304" pitchFamily="18" charset="0"/>
              </a:rPr>
              <a:t>DEPARTMENT OF INFORMATION TECHNOLOGY</a:t>
            </a:r>
            <a:endParaRPr lang="en-US" sz="2000"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Batch:16</a:t>
            </a:r>
            <a:endParaRPr lang="en-US" dirty="0">
              <a:latin typeface="Times New Roman" panose="02020603050405020304" pitchFamily="18" charset="0"/>
              <a:cs typeface="Times New Roman" panose="02020603050405020304" pitchFamily="18" charset="0"/>
            </a:endParaRPr>
          </a:p>
        </p:txBody>
      </p:sp>
      <p:sp>
        <p:nvSpPr>
          <p:cNvPr id="1048585" name="TextBox 10"/>
          <p:cNvSpPr txBox="1"/>
          <p:nvPr/>
        </p:nvSpPr>
        <p:spPr>
          <a:xfrm>
            <a:off x="936296" y="2968631"/>
            <a:ext cx="7344816" cy="461665"/>
          </a:xfrm>
          <a:prstGeom prst="rect">
            <a:avLst/>
          </a:prstGeom>
          <a:noFill/>
        </p:spPr>
        <p:txBody>
          <a:bodyPr wrap="square">
            <a:spAutoFit/>
          </a:bodyPr>
          <a:lstStyle/>
          <a:p>
            <a:pPr marL="0" indent="0" algn="ctr">
              <a:buNone/>
            </a:pPr>
            <a:r>
              <a:rPr lang="en-US" sz="2400" b="1" dirty="0">
                <a:latin typeface="Times New Roman" panose="02020603050405020304" pitchFamily="18" charset="0"/>
                <a:cs typeface="Times New Roman" panose="02020603050405020304" pitchFamily="18" charset="0"/>
              </a:rPr>
              <a:t>Sign Language Translation with Python </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123825"/>
            <a:ext cx="8229600" cy="651510"/>
          </a:xfrm>
        </p:spPr>
        <p:txBody>
          <a:bodyPr/>
          <a:p>
            <a:r>
              <a:rPr lang="en-IN" altLang="en-US" sz="3200">
                <a:solidFill>
                  <a:srgbClr val="C00000"/>
                </a:solidFill>
                <a:latin typeface="Times New Roman" panose="02020603050405020304" pitchFamily="18" charset="0"/>
                <a:cs typeface="Times New Roman" panose="02020603050405020304" pitchFamily="18" charset="0"/>
              </a:rPr>
              <a:t>SYSTEM DESIGN</a:t>
            </a:r>
            <a:endParaRPr lang="en-IN" altLang="en-US" sz="3200">
              <a:solidFill>
                <a:srgbClr val="C0000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671195"/>
            <a:ext cx="8229600" cy="5455285"/>
          </a:xfrm>
        </p:spPr>
        <p:txBody>
          <a:bodyPr/>
          <a:p>
            <a:pPr marL="0" indent="0">
              <a:buNone/>
            </a:pPr>
            <a:r>
              <a:rPr lang="en-IN" altLang="en-US"/>
              <a:t> </a:t>
            </a:r>
            <a:r>
              <a:rPr lang="en-IN" altLang="en-US" b="1">
                <a:latin typeface="Times New Roman" panose="02020603050405020304" pitchFamily="18" charset="0"/>
                <a:cs typeface="Times New Roman" panose="02020603050405020304" pitchFamily="18" charset="0"/>
              </a:rPr>
              <a:t>ARCHITECTURE </a:t>
            </a:r>
            <a:endParaRPr lang="en-IN" altLang="en-US"/>
          </a:p>
          <a:p>
            <a:pPr marL="0" indent="0">
              <a:buNone/>
            </a:pPr>
            <a:endParaRPr lang="en-IN" altLang="en-US"/>
          </a:p>
        </p:txBody>
      </p:sp>
      <p:pic>
        <p:nvPicPr>
          <p:cNvPr id="6" name="Picture 5"/>
          <p:cNvPicPr>
            <a:picLocks noChangeAspect="1"/>
          </p:cNvPicPr>
          <p:nvPr/>
        </p:nvPicPr>
        <p:blipFill>
          <a:blip r:embed="rId1"/>
          <a:stretch>
            <a:fillRect/>
          </a:stretch>
        </p:blipFill>
        <p:spPr>
          <a:xfrm>
            <a:off x="971550" y="1052195"/>
            <a:ext cx="6823075" cy="4927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r>
              <a:rPr lang="en-IN" sz="2800" dirty="0">
                <a:solidFill>
                  <a:srgbClr val="C00000"/>
                </a:solidFill>
                <a:latin typeface="Times New Roman" panose="02020603050405020304" pitchFamily="18" charset="0"/>
                <a:cs typeface="Times New Roman" panose="02020603050405020304" pitchFamily="18" charset="0"/>
              </a:rPr>
              <a:t>ALGORITHMS </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36711"/>
            <a:ext cx="8229600" cy="5289455"/>
          </a:xfrm>
        </p:spPr>
        <p:txBody>
          <a:bodyPr/>
          <a:lstStyle/>
          <a:p>
            <a:r>
              <a:rPr lang="en-IN" sz="2400" dirty="0">
                <a:latin typeface="Times New Roman" panose="02020603050405020304" pitchFamily="18" charset="0"/>
                <a:cs typeface="Times New Roman" panose="02020603050405020304" pitchFamily="18" charset="0"/>
              </a:rPr>
              <a:t>Hand gesture detection</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It utilizes computer vision and machine learning to recognize and interpret human hand movements.</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Tensor flow</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Media Pipe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CNNs(Convolutional Neural Networks)</a:t>
            </a:r>
            <a:endParaRPr lang="en-IN"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   CNNs are employed for feature extraction and classification of      hand gestures.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5496" y="404664"/>
          <a:ext cx="9000999" cy="5388042"/>
        </p:xfrm>
        <a:graphic>
          <a:graphicData uri="http://schemas.openxmlformats.org/drawingml/2006/table">
            <a:tbl>
              <a:tblPr firstRow="1" bandRow="1">
                <a:tableStyleId>{5C22544A-7EE6-4342-B048-85BDC9FD1C3A}</a:tableStyleId>
              </a:tblPr>
              <a:tblGrid>
                <a:gridCol w="3000333"/>
                <a:gridCol w="3000333"/>
                <a:gridCol w="3000333"/>
              </a:tblGrid>
              <a:tr h="730367">
                <a:tc>
                  <a:txBody>
                    <a:bodyPr/>
                    <a:lstStyle/>
                    <a:p>
                      <a:r>
                        <a:rPr lang="en-IN" sz="2000" dirty="0"/>
                        <a:t>Stage</a:t>
                      </a:r>
                      <a:endParaRPr lang="en-IN" sz="2000" dirty="0"/>
                    </a:p>
                  </a:txBody>
                  <a:tcPr/>
                </a:tc>
                <a:tc>
                  <a:txBody>
                    <a:bodyPr/>
                    <a:lstStyle/>
                    <a:p>
                      <a:r>
                        <a:rPr lang="en-IN" sz="2000" dirty="0"/>
                        <a:t>Algorithm</a:t>
                      </a:r>
                      <a:endParaRPr lang="en-IN" sz="2000" dirty="0"/>
                    </a:p>
                  </a:txBody>
                  <a:tcPr/>
                </a:tc>
                <a:tc>
                  <a:txBody>
                    <a:bodyPr/>
                    <a:lstStyle/>
                    <a:p>
                      <a:r>
                        <a:rPr lang="en-IN" sz="2000" dirty="0"/>
                        <a:t>Purpose</a:t>
                      </a:r>
                      <a:endParaRPr lang="en-IN" sz="2000" dirty="0"/>
                    </a:p>
                  </a:txBody>
                  <a:tcPr/>
                </a:tc>
              </a:tr>
              <a:tr h="730367">
                <a:tc>
                  <a:txBody>
                    <a:bodyPr/>
                    <a:lstStyle/>
                    <a:p>
                      <a:r>
                        <a:rPr lang="en-IN" sz="2000" dirty="0"/>
                        <a:t>Text-to-Sign Mapping</a:t>
                      </a:r>
                      <a:endParaRPr lang="en-IN" sz="2000" dirty="0"/>
                    </a:p>
                  </a:txBody>
                  <a:tcPr/>
                </a:tc>
                <a:tc>
                  <a:txBody>
                    <a:bodyPr/>
                    <a:lstStyle/>
                    <a:p>
                      <a:r>
                        <a:rPr lang="en-IN" sz="2000" dirty="0"/>
                        <a:t>NLP, Dictionary Mapping</a:t>
                      </a:r>
                      <a:endParaRPr lang="en-IN" sz="2000" dirty="0"/>
                    </a:p>
                  </a:txBody>
                  <a:tcPr/>
                </a:tc>
                <a:tc>
                  <a:txBody>
                    <a:bodyPr/>
                    <a:lstStyle/>
                    <a:p>
                      <a:r>
                        <a:rPr lang="en-US" sz="2000" dirty="0"/>
                        <a:t>Translate text into corresponding sign animations.</a:t>
                      </a:r>
                      <a:endParaRPr lang="en-IN" sz="2000" dirty="0"/>
                    </a:p>
                  </a:txBody>
                  <a:tcPr/>
                </a:tc>
              </a:tr>
              <a:tr h="730367">
                <a:tc>
                  <a:txBody>
                    <a:bodyPr/>
                    <a:lstStyle/>
                    <a:p>
                      <a:r>
                        <a:rPr lang="en-IN" sz="2000" dirty="0"/>
                        <a:t>Gesture Detection</a:t>
                      </a:r>
                      <a:endParaRPr lang="en-IN" sz="2000" dirty="0"/>
                    </a:p>
                  </a:txBody>
                  <a:tcPr/>
                </a:tc>
                <a:tc>
                  <a:txBody>
                    <a:bodyPr/>
                    <a:lstStyle/>
                    <a:p>
                      <a:r>
                        <a:rPr lang="en-IN" sz="2000" dirty="0"/>
                        <a:t>MediaPipe Hand Detection</a:t>
                      </a:r>
                      <a:endParaRPr lang="en-IN" sz="2000" dirty="0"/>
                    </a:p>
                  </a:txBody>
                  <a:tcPr/>
                </a:tc>
                <a:tc>
                  <a:txBody>
                    <a:bodyPr/>
                    <a:lstStyle/>
                    <a:p>
                      <a:r>
                        <a:rPr lang="en-US" sz="2000" dirty="0"/>
                        <a:t>Detect and track hand gestures.</a:t>
                      </a:r>
                      <a:endParaRPr lang="en-IN" sz="2000" dirty="0"/>
                    </a:p>
                  </a:txBody>
                  <a:tcPr/>
                </a:tc>
              </a:tr>
              <a:tr h="730367">
                <a:tc>
                  <a:txBody>
                    <a:bodyPr/>
                    <a:lstStyle/>
                    <a:p>
                      <a:r>
                        <a:rPr lang="en-IN" sz="2000" dirty="0"/>
                        <a:t>Gesture Classification</a:t>
                      </a:r>
                      <a:endParaRPr lang="en-IN" sz="2000" dirty="0"/>
                    </a:p>
                  </a:txBody>
                  <a:tcPr/>
                </a:tc>
                <a:tc>
                  <a:txBody>
                    <a:bodyPr/>
                    <a:lstStyle/>
                    <a:p>
                      <a:r>
                        <a:rPr lang="en-IN" sz="2000" dirty="0"/>
                        <a:t>Hand gesture detection, CNNs</a:t>
                      </a:r>
                      <a:endParaRPr lang="en-IN" sz="2000" dirty="0"/>
                    </a:p>
                  </a:txBody>
                  <a:tcPr/>
                </a:tc>
                <a:tc>
                  <a:txBody>
                    <a:bodyPr/>
                    <a:lstStyle/>
                    <a:p>
                      <a:r>
                        <a:rPr lang="en-US" sz="2000" dirty="0"/>
                        <a:t>Classify hand gestures into text or commands.</a:t>
                      </a:r>
                      <a:endParaRPr lang="en-IN" sz="2000" dirty="0"/>
                    </a:p>
                  </a:txBody>
                  <a:tcPr/>
                </a:tc>
              </a:tr>
              <a:tr h="730367">
                <a:tc>
                  <a:txBody>
                    <a:bodyPr/>
                    <a:lstStyle/>
                    <a:p>
                      <a:r>
                        <a:rPr lang="en-IN" sz="2000" dirty="0"/>
                        <a:t>Text Conversion</a:t>
                      </a:r>
                      <a:endParaRPr lang="en-IN" sz="2000" dirty="0"/>
                    </a:p>
                  </a:txBody>
                  <a:tcPr/>
                </a:tc>
                <a:tc>
                  <a:txBody>
                    <a:bodyPr/>
                    <a:lstStyle/>
                    <a:p>
                      <a:r>
                        <a:rPr lang="en-IN" sz="2000" dirty="0"/>
                        <a:t>Simple Mapping</a:t>
                      </a:r>
                      <a:endParaRPr lang="en-IN" sz="2000" dirty="0"/>
                    </a:p>
                  </a:txBody>
                  <a:tcPr/>
                </a:tc>
                <a:tc>
                  <a:txBody>
                    <a:bodyPr/>
                    <a:lstStyle/>
                    <a:p>
                      <a:r>
                        <a:rPr lang="en-US" sz="2000" dirty="0"/>
                        <a:t>Convert gesture IDs into human-readable text</a:t>
                      </a:r>
                      <a:endParaRPr lang="en-IN" sz="2000" dirty="0"/>
                    </a:p>
                  </a:txBody>
                  <a:tcPr/>
                </a:tc>
              </a:tr>
              <a:tr h="730367">
                <a:tc>
                  <a:txBody>
                    <a:bodyPr/>
                    <a:lstStyle/>
                    <a:p>
                      <a:r>
                        <a:rPr lang="en-IN" sz="2000" dirty="0"/>
                        <a:t>Communication</a:t>
                      </a:r>
                      <a:endParaRPr lang="en-IN" sz="2000" dirty="0"/>
                    </a:p>
                  </a:txBody>
                  <a:tcPr/>
                </a:tc>
                <a:tc>
                  <a:txBody>
                    <a:bodyPr/>
                    <a:lstStyle/>
                    <a:p>
                      <a:r>
                        <a:rPr lang="en-IN" sz="2000" dirty="0"/>
                        <a:t>ThingSpeak API</a:t>
                      </a:r>
                      <a:endParaRPr lang="en-IN" sz="2000" dirty="0"/>
                    </a:p>
                  </a:txBody>
                  <a:tcPr/>
                </a:tc>
                <a:tc>
                  <a:txBody>
                    <a:bodyPr/>
                    <a:lstStyle/>
                    <a:p>
                      <a:r>
                        <a:rPr lang="en-IN" sz="2000" dirty="0"/>
                        <a:t>Transmit text between devices.</a:t>
                      </a:r>
                      <a:endParaRPr lang="en-IN" sz="2000" dirty="0"/>
                    </a:p>
                  </a:txBody>
                  <a:tcPr anchor="ctr"/>
                </a:tc>
              </a:tr>
              <a:tr h="730367">
                <a:tc>
                  <a:txBody>
                    <a:bodyPr/>
                    <a:lstStyle/>
                    <a:p>
                      <a:r>
                        <a:rPr lang="en-IN" sz="2000" dirty="0"/>
                        <a:t>Optimization</a:t>
                      </a:r>
                      <a:endParaRPr lang="en-IN" sz="2000" dirty="0"/>
                    </a:p>
                  </a:txBody>
                  <a:tcPr/>
                </a:tc>
                <a:tc>
                  <a:txBody>
                    <a:bodyPr/>
                    <a:lstStyle/>
                    <a:p>
                      <a:r>
                        <a:rPr lang="en-IN" sz="2000" dirty="0"/>
                        <a:t> PCA</a:t>
                      </a:r>
                      <a:endParaRPr lang="en-IN" sz="2000" dirty="0"/>
                    </a:p>
                  </a:txBody>
                  <a:tcPr/>
                </a:tc>
                <a:tc>
                  <a:txBody>
                    <a:bodyPr/>
                    <a:lstStyle/>
                    <a:p>
                      <a:r>
                        <a:rPr lang="en-US" sz="2000" dirty="0"/>
                        <a:t>Improve tracking and recognition performance.</a:t>
                      </a:r>
                      <a:endParaRPr lang="en-IN" sz="2000"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134" y="-171400"/>
            <a:ext cx="8229600" cy="1152128"/>
          </a:xfrm>
        </p:spPr>
        <p:txBody>
          <a:bodyPr/>
          <a:lstStyle/>
          <a:p>
            <a:br>
              <a:rPr lang="en-IN" dirty="0"/>
            </a:br>
            <a:r>
              <a:rPr lang="en-IN" sz="2800" dirty="0">
                <a:solidFill>
                  <a:srgbClr val="C00000"/>
                </a:solidFill>
                <a:latin typeface="Times New Roman" panose="02020603050405020304" pitchFamily="18" charset="0"/>
                <a:cs typeface="Times New Roman" panose="02020603050405020304" pitchFamily="18" charset="0"/>
              </a:rPr>
              <a:t>USE CASE DIAGRAM</a:t>
            </a:r>
            <a:endParaRPr lang="en-IN" sz="2800" dirty="0">
              <a:solidFill>
                <a:srgbClr val="C00000"/>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56309" y="748270"/>
            <a:ext cx="7591249" cy="5361459"/>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6" y="332656"/>
            <a:ext cx="8229600" cy="1143000"/>
          </a:xfrm>
        </p:spPr>
        <p:txBody>
          <a:bodyPr/>
          <a:lstStyle/>
          <a:p>
            <a:r>
              <a:rPr lang="en-IN" sz="2800" dirty="0">
                <a:solidFill>
                  <a:srgbClr val="C00000"/>
                </a:solidFill>
                <a:latin typeface="Times New Roman" panose="02020603050405020304" pitchFamily="18" charset="0"/>
                <a:cs typeface="Times New Roman" panose="02020603050405020304" pitchFamily="18" charset="0"/>
              </a:rPr>
              <a:t> CLASS DIAGRAM</a:t>
            </a:r>
            <a:endParaRPr lang="en-IN" sz="2800" dirty="0">
              <a:solidFill>
                <a:srgbClr val="C00000"/>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67544" y="676262"/>
            <a:ext cx="7557088" cy="550547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33610"/>
            <a:ext cx="8229600" cy="1143000"/>
          </a:xfrm>
        </p:spPr>
        <p:txBody>
          <a:bodyPr/>
          <a:lstStyle/>
          <a:p>
            <a:pPr algn="l"/>
            <a:r>
              <a:rPr lang="en-IN" sz="2800" dirty="0">
                <a:solidFill>
                  <a:srgbClr val="C00000"/>
                </a:solidFill>
                <a:latin typeface="Times New Roman" panose="02020603050405020304" pitchFamily="18" charset="0"/>
                <a:cs typeface="Times New Roman" panose="02020603050405020304" pitchFamily="18" charset="0"/>
              </a:rPr>
              <a:t>SEQUENCE DIAGRAM</a:t>
            </a:r>
            <a:endParaRPr lang="en-IN" sz="2800" dirty="0">
              <a:solidFill>
                <a:srgbClr val="C00000"/>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7504" y="692696"/>
            <a:ext cx="9036496" cy="568863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274955"/>
            <a:ext cx="8229600" cy="635000"/>
          </a:xfrm>
        </p:spPr>
        <p:txBody>
          <a:bodyPr/>
          <a:p>
            <a:pPr algn="l"/>
            <a:r>
              <a:rPr lang="en-IN" altLang="en-US" sz="3200">
                <a:solidFill>
                  <a:srgbClr val="C00000"/>
                </a:solidFill>
                <a:latin typeface="Times New Roman" panose="02020603050405020304" pitchFamily="18" charset="0"/>
                <a:cs typeface="Times New Roman" panose="02020603050405020304" pitchFamily="18" charset="0"/>
              </a:rPr>
              <a:t>COLLABORATION DIAGRAM</a:t>
            </a:r>
            <a:endParaRPr lang="en-IN" altLang="en-US" sz="3200">
              <a:solidFill>
                <a:srgbClr val="C00000"/>
              </a:solidFill>
              <a:latin typeface="Times New Roman" panose="02020603050405020304" pitchFamily="18" charset="0"/>
              <a:cs typeface="Times New Roman" panose="02020603050405020304" pitchFamily="18" charset="0"/>
            </a:endParaRPr>
          </a:p>
        </p:txBody>
      </p:sp>
      <p:pic>
        <p:nvPicPr>
          <p:cNvPr id="6" name="Content Placeholder 5"/>
          <p:cNvPicPr>
            <a:picLocks noChangeAspect="1"/>
          </p:cNvPicPr>
          <p:nvPr>
            <p:ph idx="1"/>
          </p:nvPr>
        </p:nvPicPr>
        <p:blipFill>
          <a:blip r:embed="rId1"/>
          <a:stretch>
            <a:fillRect/>
          </a:stretch>
        </p:blipFill>
        <p:spPr>
          <a:xfrm>
            <a:off x="323215" y="980440"/>
            <a:ext cx="8371205" cy="56451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334"/>
            <a:ext cx="8229600" cy="1143000"/>
          </a:xfrm>
        </p:spPr>
        <p:txBody>
          <a:bodyPr/>
          <a:lstStyle/>
          <a:p>
            <a:r>
              <a:rPr lang="en-IN" sz="2800" dirty="0">
                <a:solidFill>
                  <a:srgbClr val="C00000"/>
                </a:solidFill>
                <a:latin typeface="Times New Roman" panose="02020603050405020304" pitchFamily="18" charset="0"/>
                <a:cs typeface="Times New Roman" panose="02020603050405020304" pitchFamily="18" charset="0"/>
              </a:rPr>
              <a:t>  ACTIVITY</a:t>
            </a:r>
            <a:br>
              <a:rPr lang="en-IN" sz="2800" dirty="0">
                <a:solidFill>
                  <a:srgbClr val="C00000"/>
                </a:solidFill>
                <a:latin typeface="Times New Roman" panose="02020603050405020304" pitchFamily="18" charset="0"/>
                <a:cs typeface="Times New Roman" panose="02020603050405020304" pitchFamily="18" charset="0"/>
              </a:rPr>
            </a:br>
            <a:r>
              <a:rPr lang="en-IN" sz="2800" dirty="0">
                <a:solidFill>
                  <a:srgbClr val="C00000"/>
                </a:solidFill>
                <a:latin typeface="Times New Roman" panose="02020603050405020304" pitchFamily="18" charset="0"/>
                <a:cs typeface="Times New Roman" panose="02020603050405020304" pitchFamily="18" charset="0"/>
              </a:rPr>
              <a:t> DIAGRAM</a:t>
            </a:r>
            <a:endParaRPr lang="en-IN" sz="2800"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idx="1"/>
          </p:nvPr>
        </p:nvPicPr>
        <p:blipFill>
          <a:blip r:embed="rId1"/>
          <a:stretch>
            <a:fillRect/>
          </a:stretch>
        </p:blipFill>
        <p:spPr>
          <a:xfrm>
            <a:off x="2123440" y="44450"/>
            <a:ext cx="5449570" cy="68129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171349"/>
            <a:ext cx="8229600" cy="1143000"/>
          </a:xfrm>
        </p:spPr>
        <p:txBody>
          <a:bodyPr/>
          <a:lstStyle/>
          <a:p>
            <a:r>
              <a:rPr lang="en-IN" sz="2800" dirty="0">
                <a:solidFill>
                  <a:srgbClr val="C00000"/>
                </a:solidFill>
                <a:latin typeface="Times New Roman" panose="02020603050405020304" pitchFamily="18" charset="0"/>
                <a:cs typeface="Times New Roman" panose="02020603050405020304" pitchFamily="18" charset="0"/>
              </a:rPr>
              <a:t>Types of Testing</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0196" y="620688"/>
            <a:ext cx="8496944" cy="5422455"/>
          </a:xfrm>
        </p:spPr>
        <p:txBody>
          <a:bodyPr/>
          <a:lstStyle/>
          <a:p>
            <a:pPr algn="just">
              <a:lnSpc>
                <a:spcPct val="100000"/>
              </a:lnSpc>
              <a:spcAft>
                <a:spcPts val="1000"/>
              </a:spcAft>
              <a:buNone/>
            </a:pPr>
            <a:r>
              <a:rPr lang="en-IN" sz="1800" b="1" u="sng" dirty="0">
                <a:latin typeface="Times New Roman" panose="02020603050405020304" pitchFamily="18" charset="0"/>
                <a:cs typeface="Times New Roman" panose="02020603050405020304" pitchFamily="18" charset="0"/>
              </a:rPr>
              <a:t>Unit Testing</a:t>
            </a:r>
            <a:r>
              <a:rPr lang="en-IN" sz="1800"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ea typeface="Calibri" panose="020F0502020204030204" pitchFamily="34" charset="0"/>
                <a:cs typeface="Times New Roman" panose="02020603050405020304" pitchFamily="18" charset="0"/>
              </a:rPr>
              <a:t> Unit testing is usually conducted as part of a combined code and unit test phase of the </a:t>
            </a:r>
            <a:r>
              <a:rPr lang="en-IN" sz="1800" dirty="0">
                <a:effectLst/>
                <a:latin typeface="Times New Roman" panose="02020603050405020304" pitchFamily="18" charset="0"/>
                <a:ea typeface="Calibri" panose="020F0502020204030204" pitchFamily="34" charset="0"/>
              </a:rPr>
              <a:t>software lifecycle, although it is not uncommon for coding and unit testing to be conducted as two distinct phases.</a:t>
            </a:r>
            <a:endParaRPr lang="en-IN" sz="1800" dirty="0">
              <a:effectLst/>
              <a:latin typeface="Times New Roman" panose="02020603050405020304" pitchFamily="18" charset="0"/>
              <a:ea typeface="Calibri" panose="020F0502020204030204" pitchFamily="34" charset="0"/>
            </a:endParaRPr>
          </a:p>
          <a:p>
            <a:pPr algn="just">
              <a:lnSpc>
                <a:spcPct val="100000"/>
              </a:lnSpc>
              <a:spcAft>
                <a:spcPts val="1000"/>
              </a:spcAft>
              <a:buNone/>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 strategy and approach</a:t>
            </a:r>
            <a:r>
              <a:rPr lang="en-IN" sz="18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Field testing will be performed manually and functional tests will be written in detail.</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 objectives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600"/>
              </a:spcAft>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All field entries must work properly.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600"/>
              </a:spcAft>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Pages must be activated from the identified link.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600"/>
              </a:spcAft>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entry screen, messages and responses must not be delayed.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Features to be tested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600"/>
              </a:spcAft>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Verify that the entries are of the correct format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600"/>
              </a:spcAft>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 duplicate entries should be allowed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600"/>
              </a:spcAft>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All links should take the user to the correct page.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buNone/>
            </a:pPr>
            <a:endParaRPr lang="en-IN" sz="1800" dirty="0">
              <a:effectLst/>
              <a:latin typeface="Times New Roman" panose="02020603050405020304" pitchFamily="18" charset="0"/>
              <a:ea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6633"/>
            <a:ext cx="8568952" cy="6009534"/>
          </a:xfrm>
        </p:spPr>
        <p:txBody>
          <a:bodyPr/>
          <a:lstStyle/>
          <a:p>
            <a:pPr algn="just">
              <a:lnSpc>
                <a:spcPct val="150000"/>
              </a:lnSpc>
              <a:spcBef>
                <a:spcPts val="2400"/>
              </a:spcBef>
              <a:buNone/>
            </a:pPr>
            <a:r>
              <a:rPr lang="en-IN" sz="1800" b="1" u="sng"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Integration Testing</a:t>
            </a:r>
            <a:endParaRPr lang="en-IN" sz="1800" b="1" u="sng"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algn="just">
              <a:lnSpc>
                <a:spcPct val="100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Software integration testing is the incremental integration testing of two or more integrated software components on a single platform to produce failures caused by interface defects. The task of the integration test is to check that components or software applications, e.g. components in a software system or – one step up – software applications at the company level – interact without error.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Bef>
                <a:spcPts val="1000"/>
              </a:spcBef>
              <a:buNone/>
            </a:pPr>
            <a:r>
              <a:rPr lang="en-US" sz="1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Acceptance Testing</a:t>
            </a:r>
            <a:endParaRPr lang="en-IN" sz="1800" u="sng" dirty="0">
              <a:solidFill>
                <a:srgbClr val="404040"/>
              </a:solidFill>
              <a:effectLst/>
              <a:latin typeface="Cambria" panose="02040503050406030204" pitchFamily="18" charset="0"/>
              <a:ea typeface="Times New Roman" panose="02020603050405020304" pitchFamily="18" charset="0"/>
              <a:cs typeface="Times New Roman" panose="02020603050405020304" pitchFamily="18" charset="0"/>
            </a:endParaRPr>
          </a:p>
          <a:p>
            <a:pPr algn="just">
              <a:lnSpc>
                <a:spcPct val="100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User Acceptance Testing is a critical phase of any project and requires significant participation by the end user. It also ensures that the system meets the functional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buNone/>
            </a:pPr>
            <a:r>
              <a:rPr lang="en-IN" sz="1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Test Results</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All the test cases mentioned above passed successfully. No defects encountered.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Testing is a crucial phase in the development of the Sign Language Conversion System to ensure its reliability, accuracy, and performance. Various types of testing are implemented to validate different components of the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Box 2"/>
          <p:cNvSpPr txBox="1"/>
          <p:nvPr/>
        </p:nvSpPr>
        <p:spPr>
          <a:xfrm>
            <a:off x="215516" y="404664"/>
            <a:ext cx="8712968" cy="7416165"/>
          </a:xfrm>
          <a:prstGeom prst="rect">
            <a:avLst/>
          </a:prstGeom>
          <a:noFill/>
        </p:spPr>
        <p:txBody>
          <a:bodyPr wrap="square" rtlCol="0">
            <a:spAutoFit/>
          </a:bodyPr>
          <a:lstStyle/>
          <a:p>
            <a:r>
              <a:rPr lang="en-IN" altLang="en-US" sz="3600" dirty="0">
                <a:solidFill>
                  <a:srgbClr val="C00000"/>
                </a:solidFill>
                <a:latin typeface="Times New Roman" panose="02020603050405020304" pitchFamily="18" charset="0"/>
                <a:cs typeface="Times New Roman" panose="02020603050405020304" pitchFamily="18" charset="0"/>
              </a:rPr>
              <a:t>CONTENTS</a:t>
            </a:r>
            <a:endParaRPr lang="en-IN" altLang="en-US" sz="3600" dirty="0">
              <a:solidFill>
                <a:srgbClr val="C00000"/>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altLang="en-US" dirty="0">
                <a:latin typeface="Times New Roman" panose="02020603050405020304" pitchFamily="18" charset="0"/>
                <a:cs typeface="Times New Roman" panose="02020603050405020304" pitchFamily="18" charset="0"/>
              </a:rPr>
              <a:t>Introduction</a:t>
            </a:r>
            <a:endParaRPr lang="en-IN" alt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altLang="en-US" dirty="0">
                <a:latin typeface="Times New Roman" panose="02020603050405020304" pitchFamily="18" charset="0"/>
                <a:cs typeface="Times New Roman" panose="02020603050405020304" pitchFamily="18" charset="0"/>
              </a:rPr>
              <a:t>Main Objective</a:t>
            </a:r>
            <a:endParaRPr lang="en-IN" alt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altLang="en-US" dirty="0">
                <a:latin typeface="Times New Roman" panose="02020603050405020304" pitchFamily="18" charset="0"/>
                <a:cs typeface="Times New Roman" panose="02020603050405020304" pitchFamily="18" charset="0"/>
              </a:rPr>
              <a:t>Literature Survey</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Existing System</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Proposing System</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Software &amp; Hardware Requirements</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altLang="en-US" dirty="0">
                <a:latin typeface="Times New Roman" panose="02020603050405020304" pitchFamily="18" charset="0"/>
                <a:cs typeface="Times New Roman" panose="02020603050405020304" pitchFamily="18" charset="0"/>
              </a:rPr>
              <a:t>Software Design</a:t>
            </a:r>
            <a:endParaRPr lang="en-IN" alt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sym typeface="+mn-ea"/>
              </a:rPr>
              <a:t>Algorithms use</a:t>
            </a:r>
            <a:r>
              <a:rPr lang="en-IN" altLang="en-US" dirty="0">
                <a:latin typeface="Times New Roman" panose="02020603050405020304" pitchFamily="18" charset="0"/>
                <a:cs typeface="Times New Roman" panose="02020603050405020304" pitchFamily="18" charset="0"/>
                <a:sym typeface="+mn-ea"/>
              </a:rPr>
              <a:t>d</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UML Diagrams</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sym typeface="+mn-ea"/>
              </a:rPr>
              <a:t>Types of testing</a:t>
            </a:r>
            <a:endParaRPr lang="en-US" dirty="0">
              <a:latin typeface="Times New Roman" panose="02020603050405020304" pitchFamily="18" charset="0"/>
              <a:cs typeface="Times New Roman" panose="02020603050405020304" pitchFamily="18" charset="0"/>
              <a:sym typeface="+mn-ea"/>
            </a:endParaRPr>
          </a:p>
          <a:p>
            <a:pPr marL="457200" indent="-457200">
              <a:buFont typeface="+mj-lt"/>
              <a:buAutoNum type="arabicPeriod"/>
            </a:pPr>
            <a:r>
              <a:rPr lang="en-IN" altLang="en-US" dirty="0">
                <a:latin typeface="Times New Roman" panose="02020603050405020304" pitchFamily="18" charset="0"/>
                <a:cs typeface="Times New Roman" panose="02020603050405020304" pitchFamily="18" charset="0"/>
                <a:sym typeface="+mn-ea"/>
              </a:rPr>
              <a:t>Results</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Advantages &amp; Applications</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altLang="en-US" dirty="0">
                <a:latin typeface="Times New Roman" panose="02020603050405020304" pitchFamily="18" charset="0"/>
                <a:cs typeface="Times New Roman" panose="02020603050405020304" pitchFamily="18" charset="0"/>
              </a:rPr>
              <a:t>Conclusion</a:t>
            </a:r>
            <a:endParaRPr lang="en-IN" alt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altLang="en-US" dirty="0">
                <a:latin typeface="Times New Roman" panose="02020603050405020304" pitchFamily="18" charset="0"/>
                <a:cs typeface="Times New Roman" panose="02020603050405020304" pitchFamily="18" charset="0"/>
              </a:rPr>
              <a:t>Future Scope</a:t>
            </a:r>
            <a:endParaRPr lang="en-IN" altLang="en-US" dirty="0">
              <a:latin typeface="Times New Roman" panose="02020603050405020304" pitchFamily="18" charset="0"/>
              <a:cs typeface="Times New Roman" panose="02020603050405020304" pitchFamily="18" charset="0"/>
            </a:endParaRPr>
          </a:p>
          <a:p>
            <a:pPr marL="0" indent="0">
              <a:buFont typeface="+mj-lt"/>
              <a:buNone/>
            </a:pPr>
            <a:endParaRPr lang="en-US" dirty="0">
              <a:latin typeface="Times New Roman" panose="02020603050405020304" pitchFamily="18" charset="0"/>
              <a:cs typeface="Times New Roman" panose="02020603050405020304" pitchFamily="18" charset="0"/>
            </a:endParaRPr>
          </a:p>
          <a:p>
            <a:pPr marL="0" indent="0">
              <a:buFont typeface="+mj-lt"/>
              <a:buNone/>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custDataLst>
              <p:tags r:id="rId1"/>
            </p:custDataLst>
          </p:nvPr>
        </p:nvGraphicFramePr>
        <p:xfrm>
          <a:off x="203835" y="725805"/>
          <a:ext cx="8705850" cy="5356225"/>
        </p:xfrm>
        <a:graphic>
          <a:graphicData uri="http://schemas.openxmlformats.org/drawingml/2006/table">
            <a:tbl>
              <a:tblPr firstRow="1" firstCol="1" bandRow="1">
                <a:tableStyleId>{5C22544A-7EE6-4342-B048-85BDC9FD1C3A}</a:tableStyleId>
              </a:tblPr>
              <a:tblGrid>
                <a:gridCol w="1012190"/>
                <a:gridCol w="2400300"/>
                <a:gridCol w="1764665"/>
                <a:gridCol w="1764665"/>
                <a:gridCol w="1764030"/>
              </a:tblGrid>
              <a:tr h="909320">
                <a:tc>
                  <a:txBody>
                    <a:bodyPr/>
                    <a:lstStyle/>
                    <a:p>
                      <a:pPr algn="l">
                        <a:lnSpc>
                          <a:spcPct val="100000"/>
                        </a:lnSpc>
                        <a:spcAft>
                          <a:spcPts val="1000"/>
                        </a:spcAft>
                        <a:buNone/>
                      </a:pPr>
                      <a:r>
                        <a:rPr lang="en-IN" sz="2000" dirty="0">
                          <a:effectLst/>
                          <a:latin typeface="Times New Roman" panose="02020603050405020304" pitchFamily="18" charset="0"/>
                          <a:cs typeface="Times New Roman" panose="02020603050405020304" pitchFamily="18" charset="0"/>
                        </a:rPr>
                        <a:t>Test Case ID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spcAft>
                          <a:spcPts val="1000"/>
                        </a:spcAft>
                        <a:buNone/>
                      </a:pPr>
                      <a:r>
                        <a:rPr lang="en-IN" sz="2000">
                          <a:effectLst/>
                          <a:latin typeface="Times New Roman" panose="02020603050405020304" pitchFamily="18" charset="0"/>
                          <a:cs typeface="Times New Roman" panose="02020603050405020304" pitchFamily="18" charset="0"/>
                        </a:rPr>
                        <a:t>Description</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spcAft>
                          <a:spcPts val="1000"/>
                        </a:spcAft>
                        <a:buNone/>
                      </a:pPr>
                      <a:r>
                        <a:rPr lang="en-IN" sz="2000">
                          <a:effectLst/>
                          <a:latin typeface="Times New Roman" panose="02020603050405020304" pitchFamily="18" charset="0"/>
                          <a:cs typeface="Times New Roman" panose="02020603050405020304" pitchFamily="18" charset="0"/>
                        </a:rPr>
                        <a:t>Input</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spcAft>
                          <a:spcPts val="1000"/>
                        </a:spcAft>
                        <a:buNone/>
                      </a:pPr>
                      <a:r>
                        <a:rPr lang="en-IN" sz="2000">
                          <a:effectLst/>
                          <a:latin typeface="Times New Roman" panose="02020603050405020304" pitchFamily="18" charset="0"/>
                          <a:cs typeface="Times New Roman" panose="02020603050405020304" pitchFamily="18" charset="0"/>
                        </a:rPr>
                        <a:t>Expected Output</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p>
                      <a:pPr algn="just">
                        <a:lnSpc>
                          <a:spcPct val="100000"/>
                        </a:lnSpc>
                        <a:spcAft>
                          <a:spcPts val="1000"/>
                        </a:spcAft>
                        <a:buNone/>
                      </a:pPr>
                      <a:r>
                        <a:rPr lang="en-IN" sz="2000">
                          <a:effectLst/>
                          <a:latin typeface="Times New Roman" panose="02020603050405020304" pitchFamily="18" charset="0"/>
                          <a:ea typeface="Calibri" panose="020F0502020204030204" pitchFamily="34" charset="0"/>
                          <a:cs typeface="Times New Roman" panose="02020603050405020304" pitchFamily="18" charset="0"/>
                        </a:rPr>
                        <a:t>Results</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076325">
                <a:tc>
                  <a:txBody>
                    <a:bodyPr/>
                    <a:lstStyle/>
                    <a:p>
                      <a:pPr algn="l">
                        <a:lnSpc>
                          <a:spcPct val="100000"/>
                        </a:lnSpc>
                        <a:spcAft>
                          <a:spcPts val="1000"/>
                        </a:spcAft>
                        <a:buNone/>
                      </a:pPr>
                      <a:r>
                        <a:rPr lang="en-IN" sz="2000" dirty="0">
                          <a:effectLst/>
                          <a:latin typeface="Times New Roman" panose="02020603050405020304" pitchFamily="18" charset="0"/>
                          <a:cs typeface="Times New Roman" panose="02020603050405020304" pitchFamily="18" charset="0"/>
                        </a:rPr>
                        <a:t>TC001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spcAft>
                          <a:spcPts val="1000"/>
                        </a:spcAft>
                        <a:buNone/>
                      </a:pPr>
                      <a:r>
                        <a:rPr lang="en-IN" sz="2000" dirty="0">
                          <a:effectLst/>
                          <a:latin typeface="Times New Roman" panose="02020603050405020304" pitchFamily="18" charset="0"/>
                          <a:cs typeface="Times New Roman" panose="02020603050405020304" pitchFamily="18" charset="0"/>
                        </a:rPr>
                        <a:t>Verify message transmission from mobile app</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spcAft>
                          <a:spcPts val="1000"/>
                        </a:spcAft>
                        <a:buNone/>
                      </a:pPr>
                      <a:r>
                        <a:rPr lang="en-IN" sz="2000">
                          <a:effectLst/>
                          <a:latin typeface="Times New Roman" panose="02020603050405020304" pitchFamily="18" charset="0"/>
                          <a:cs typeface="Times New Roman" panose="02020603050405020304" pitchFamily="18" charset="0"/>
                        </a:rPr>
                        <a:t>Text message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spcAft>
                          <a:spcPts val="1000"/>
                        </a:spcAft>
                        <a:buNone/>
                      </a:pPr>
                      <a:r>
                        <a:rPr lang="en-IN" sz="2000">
                          <a:effectLst/>
                          <a:latin typeface="Times New Roman" panose="02020603050405020304" pitchFamily="18" charset="0"/>
                          <a:cs typeface="Times New Roman" panose="02020603050405020304" pitchFamily="18" charset="0"/>
                        </a:rPr>
                        <a:t>Message received by ThingSpeak</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p>
                      <a:pPr marL="285750" lvl="0" indent="-285750" algn="just">
                        <a:lnSpc>
                          <a:spcPct val="100000"/>
                        </a:lnSpc>
                        <a:spcAft>
                          <a:spcPts val="1000"/>
                        </a:spcAft>
                        <a:buFont typeface="Wingdings" panose="05000000000000000000" charset="0"/>
                        <a:buChar char="ü"/>
                      </a:pPr>
                      <a:r>
                        <a:rPr lang="en-IN" altLang="en-US" sz="2000">
                          <a:effectLst/>
                          <a:latin typeface="Times New Roman" panose="02020603050405020304" pitchFamily="18" charset="0"/>
                          <a:ea typeface="Calibri" panose="020F0502020204030204" pitchFamily="34" charset="0"/>
                          <a:cs typeface="Times New Roman" panose="02020603050405020304" pitchFamily="18" charset="0"/>
                        </a:rPr>
                        <a:t>   </a:t>
                      </a:r>
                      <a:endParaRPr lang="en-IN" altLang="en-US" sz="20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buNone/>
                      </a:pPr>
                      <a:r>
                        <a:rPr lang="en-US" altLang="en-US" sz="2000">
                          <a:effectLst/>
                          <a:latin typeface="Times New Roman" panose="02020603050405020304" pitchFamily="18" charset="0"/>
                          <a:ea typeface="Calibri" panose="020F0502020204030204" pitchFamily="34" charset="0"/>
                          <a:cs typeface="Times New Roman" panose="02020603050405020304" pitchFamily="18" charset="0"/>
                        </a:rPr>
                        <a:t>YES/NO</a:t>
                      </a:r>
                      <a:endParaRPr lang="en-US" alt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770255">
                <a:tc>
                  <a:txBody>
                    <a:bodyPr/>
                    <a:lstStyle/>
                    <a:p>
                      <a:pPr algn="l">
                        <a:lnSpc>
                          <a:spcPct val="100000"/>
                        </a:lnSpc>
                        <a:spcAft>
                          <a:spcPts val="1000"/>
                        </a:spcAft>
                        <a:buNone/>
                      </a:pPr>
                      <a:r>
                        <a:rPr lang="en-IN" sz="2000" dirty="0">
                          <a:effectLst/>
                          <a:latin typeface="Times New Roman" panose="02020603050405020304" pitchFamily="18" charset="0"/>
                          <a:cs typeface="Times New Roman" panose="02020603050405020304" pitchFamily="18" charset="0"/>
                        </a:rPr>
                        <a:t>TC002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spcAft>
                          <a:spcPts val="1000"/>
                        </a:spcAft>
                        <a:buNone/>
                      </a:pPr>
                      <a:r>
                        <a:rPr lang="en-IN" sz="2000" dirty="0">
                          <a:effectLst/>
                          <a:latin typeface="Times New Roman" panose="02020603050405020304" pitchFamily="18" charset="0"/>
                          <a:cs typeface="Times New Roman" panose="02020603050405020304" pitchFamily="18" charset="0"/>
                        </a:rPr>
                        <a:t>Check text-to-sign conversion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spcAft>
                          <a:spcPts val="1000"/>
                        </a:spcAft>
                        <a:buNone/>
                      </a:pPr>
                      <a:r>
                        <a:rPr lang="en-IN" sz="2000">
                          <a:effectLst/>
                          <a:latin typeface="Times New Roman" panose="02020603050405020304" pitchFamily="18" charset="0"/>
                          <a:cs typeface="Times New Roman" panose="02020603050405020304" pitchFamily="18" charset="0"/>
                        </a:rPr>
                        <a:t>"Hello"</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spcAft>
                          <a:spcPts val="1000"/>
                        </a:spcAft>
                        <a:buNone/>
                      </a:pPr>
                      <a:r>
                        <a:rPr lang="en-IN" sz="2000">
                          <a:effectLst/>
                          <a:latin typeface="Times New Roman" panose="02020603050405020304" pitchFamily="18" charset="0"/>
                          <a:cs typeface="Times New Roman" panose="02020603050405020304" pitchFamily="18" charset="0"/>
                        </a:rPr>
                        <a:t>Corresponding sign animation</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p>
                      <a:pPr marL="285750" indent="-285750" algn="just">
                        <a:lnSpc>
                          <a:spcPct val="100000"/>
                        </a:lnSpc>
                        <a:spcAft>
                          <a:spcPts val="1000"/>
                        </a:spcAft>
                        <a:buFont typeface="Wingdings" panose="05000000000000000000" charset="0"/>
                        <a:buChar char="ü"/>
                      </a:pPr>
                      <a:r>
                        <a:rPr lang="en-US" altLang="en-US" sz="2000">
                          <a:effectLst/>
                          <a:latin typeface="Times New Roman" panose="02020603050405020304" pitchFamily="18" charset="0"/>
                          <a:ea typeface="Calibri" panose="020F0502020204030204" pitchFamily="34" charset="0"/>
                          <a:cs typeface="Times New Roman" panose="02020603050405020304" pitchFamily="18" charset="0"/>
                        </a:rPr>
                        <a:t></a:t>
                      </a:r>
                      <a:endParaRPr lang="en-US" altLang="en-US" sz="20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buNone/>
                      </a:pPr>
                      <a:r>
                        <a:rPr lang="en-US" altLang="en-US" sz="2000">
                          <a:effectLst/>
                          <a:latin typeface="Times New Roman" panose="02020603050405020304" pitchFamily="18" charset="0"/>
                          <a:ea typeface="Calibri" panose="020F0502020204030204" pitchFamily="34" charset="0"/>
                          <a:cs typeface="Times New Roman" panose="02020603050405020304" pitchFamily="18" charset="0"/>
                        </a:rPr>
                        <a:t>YES/NO</a:t>
                      </a:r>
                      <a:endParaRPr lang="en-US" alt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909320">
                <a:tc>
                  <a:txBody>
                    <a:bodyPr/>
                    <a:lstStyle/>
                    <a:p>
                      <a:pPr algn="l">
                        <a:lnSpc>
                          <a:spcPct val="100000"/>
                        </a:lnSpc>
                        <a:spcAft>
                          <a:spcPts val="1000"/>
                        </a:spcAft>
                        <a:buNone/>
                      </a:pPr>
                      <a:r>
                        <a:rPr lang="en-IN" sz="2000">
                          <a:effectLst/>
                          <a:latin typeface="Times New Roman" panose="02020603050405020304" pitchFamily="18" charset="0"/>
                          <a:cs typeface="Times New Roman" panose="02020603050405020304" pitchFamily="18" charset="0"/>
                        </a:rPr>
                        <a:t>TC003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spcAft>
                          <a:spcPts val="1000"/>
                        </a:spcAft>
                        <a:buNone/>
                      </a:pPr>
                      <a:r>
                        <a:rPr lang="en-IN" sz="2000" dirty="0">
                          <a:effectLst/>
                          <a:latin typeface="Times New Roman" panose="02020603050405020304" pitchFamily="18" charset="0"/>
                          <a:cs typeface="Times New Roman" panose="02020603050405020304" pitchFamily="18" charset="0"/>
                        </a:rPr>
                        <a:t>Validate sign recognition accuracy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spcAft>
                          <a:spcPts val="1000"/>
                        </a:spcAft>
                        <a:buNone/>
                      </a:pPr>
                      <a:r>
                        <a:rPr lang="en-IN" sz="2000" dirty="0">
                          <a:effectLst/>
                          <a:latin typeface="Times New Roman" panose="02020603050405020304" pitchFamily="18" charset="0"/>
                          <a:cs typeface="Times New Roman" panose="02020603050405020304" pitchFamily="18" charset="0"/>
                        </a:rPr>
                        <a:t>Sign gesture for "Thank You"</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spcAft>
                          <a:spcPts val="1000"/>
                        </a:spcAft>
                        <a:buNone/>
                      </a:pPr>
                      <a:r>
                        <a:rPr lang="en-IN" sz="2000">
                          <a:effectLst/>
                          <a:latin typeface="Times New Roman" panose="02020603050405020304" pitchFamily="18" charset="0"/>
                          <a:cs typeface="Times New Roman" panose="02020603050405020304" pitchFamily="18" charset="0"/>
                        </a:rPr>
                        <a:t>"Thank You" displayed as text</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p>
                      <a:pPr marL="285750" indent="-285750" algn="just">
                        <a:lnSpc>
                          <a:spcPct val="100000"/>
                        </a:lnSpc>
                        <a:spcAft>
                          <a:spcPts val="1000"/>
                        </a:spcAft>
                        <a:buFont typeface="Wingdings" panose="05000000000000000000" charset="0"/>
                        <a:buChar char="ü"/>
                      </a:pPr>
                      <a:r>
                        <a:rPr lang="en-US" altLang="en-US" sz="2000">
                          <a:effectLst/>
                          <a:latin typeface="Times New Roman" panose="02020603050405020304" pitchFamily="18" charset="0"/>
                          <a:ea typeface="Calibri" panose="020F0502020204030204" pitchFamily="34" charset="0"/>
                          <a:cs typeface="Times New Roman" panose="02020603050405020304" pitchFamily="18" charset="0"/>
                        </a:rPr>
                        <a:t></a:t>
                      </a:r>
                      <a:endParaRPr lang="en-US" altLang="en-US" sz="20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buNone/>
                      </a:pPr>
                      <a:r>
                        <a:rPr lang="en-US" altLang="en-US" sz="2000">
                          <a:effectLst/>
                          <a:latin typeface="Times New Roman" panose="02020603050405020304" pitchFamily="18" charset="0"/>
                          <a:ea typeface="Calibri" panose="020F0502020204030204" pitchFamily="34" charset="0"/>
                          <a:cs typeface="Times New Roman" panose="02020603050405020304" pitchFamily="18" charset="0"/>
                        </a:rPr>
                        <a:t>YES/NO</a:t>
                      </a:r>
                      <a:endParaRPr lang="en-US" alt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781685">
                <a:tc>
                  <a:txBody>
                    <a:bodyPr/>
                    <a:lstStyle/>
                    <a:p>
                      <a:pPr algn="l">
                        <a:lnSpc>
                          <a:spcPct val="100000"/>
                        </a:lnSpc>
                        <a:spcAft>
                          <a:spcPts val="1000"/>
                        </a:spcAft>
                        <a:buNone/>
                      </a:pPr>
                      <a:r>
                        <a:rPr lang="en-IN" sz="2000">
                          <a:effectLst/>
                          <a:latin typeface="Times New Roman" panose="02020603050405020304" pitchFamily="18" charset="0"/>
                          <a:cs typeface="Times New Roman" panose="02020603050405020304" pitchFamily="18" charset="0"/>
                        </a:rPr>
                        <a:t>TC004</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spcAft>
                          <a:spcPts val="1000"/>
                        </a:spcAft>
                        <a:buNone/>
                      </a:pPr>
                      <a:r>
                        <a:rPr lang="en-IN" sz="2000" dirty="0">
                          <a:effectLst/>
                          <a:latin typeface="Times New Roman" panose="02020603050405020304" pitchFamily="18" charset="0"/>
                          <a:cs typeface="Times New Roman" panose="02020603050405020304" pitchFamily="18" charset="0"/>
                        </a:rPr>
                        <a:t>Test latency in sign interpretation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spcAft>
                          <a:spcPts val="1000"/>
                        </a:spcAft>
                        <a:buNone/>
                      </a:pPr>
                      <a:r>
                        <a:rPr lang="en-IN" sz="2000" dirty="0">
                          <a:effectLst/>
                          <a:latin typeface="Times New Roman" panose="02020603050405020304" pitchFamily="18" charset="0"/>
                          <a:cs typeface="Times New Roman" panose="02020603050405020304" pitchFamily="18" charset="0"/>
                        </a:rPr>
                        <a:t>Real-time gesture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spcAft>
                          <a:spcPts val="1000"/>
                        </a:spcAft>
                        <a:buNone/>
                      </a:pPr>
                      <a:r>
                        <a:rPr lang="en-IN" sz="2000" dirty="0">
                          <a:effectLst/>
                          <a:latin typeface="Times New Roman" panose="02020603050405020304" pitchFamily="18" charset="0"/>
                          <a:cs typeface="Times New Roman" panose="02020603050405020304" pitchFamily="18" charset="0"/>
                        </a:rPr>
                        <a:t>Response time &lt; 2 sec</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p>
                      <a:pPr marL="285750" indent="-285750" algn="just">
                        <a:lnSpc>
                          <a:spcPct val="100000"/>
                        </a:lnSpc>
                        <a:spcAft>
                          <a:spcPts val="1000"/>
                        </a:spcAft>
                        <a:buFont typeface="Wingdings" panose="05000000000000000000" charset="0"/>
                        <a:buChar char="ü"/>
                      </a:pPr>
                      <a:r>
                        <a:rPr lang="en-US" alt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alt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buNone/>
                      </a:pPr>
                      <a:r>
                        <a:rPr lang="en-US" altLang="en-US" sz="2000" dirty="0">
                          <a:effectLst/>
                          <a:latin typeface="Times New Roman" panose="02020603050405020304" pitchFamily="18" charset="0"/>
                          <a:ea typeface="Calibri" panose="020F0502020204030204" pitchFamily="34" charset="0"/>
                          <a:cs typeface="Times New Roman" panose="02020603050405020304" pitchFamily="18" charset="0"/>
                        </a:rPr>
                        <a:t>YES/NO</a:t>
                      </a:r>
                      <a:endParaRPr lang="en-US" alt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909320">
                <a:tc>
                  <a:txBody>
                    <a:bodyPr/>
                    <a:lstStyle/>
                    <a:p>
                      <a:pPr algn="l">
                        <a:lnSpc>
                          <a:spcPct val="100000"/>
                        </a:lnSpc>
                        <a:spcAft>
                          <a:spcPts val="1000"/>
                        </a:spcAft>
                        <a:buNone/>
                      </a:pPr>
                      <a:r>
                        <a:rPr lang="en-IN" sz="2000">
                          <a:effectLst/>
                          <a:latin typeface="Times New Roman" panose="02020603050405020304" pitchFamily="18" charset="0"/>
                          <a:cs typeface="Times New Roman" panose="02020603050405020304" pitchFamily="18" charset="0"/>
                        </a:rPr>
                        <a:t>TC005</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spcAft>
                          <a:spcPts val="1000"/>
                        </a:spcAft>
                        <a:buNone/>
                      </a:pPr>
                      <a:r>
                        <a:rPr lang="en-IN" sz="2000">
                          <a:effectLst/>
                          <a:latin typeface="Times New Roman" panose="02020603050405020304" pitchFamily="18" charset="0"/>
                          <a:cs typeface="Times New Roman" panose="02020603050405020304" pitchFamily="18" charset="0"/>
                        </a:rPr>
                        <a:t>Ensure UI usability for new users</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spcAft>
                          <a:spcPts val="1000"/>
                        </a:spcAft>
                        <a:buNone/>
                      </a:pPr>
                      <a:r>
                        <a:rPr lang="en-IN" sz="2000" dirty="0">
                          <a:effectLst/>
                          <a:latin typeface="Times New Roman" panose="02020603050405020304" pitchFamily="18" charset="0"/>
                          <a:cs typeface="Times New Roman" panose="02020603050405020304" pitchFamily="18" charset="0"/>
                        </a:rPr>
                        <a:t>User navigation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spcAft>
                          <a:spcPts val="1000"/>
                        </a:spcAft>
                        <a:buNone/>
                      </a:pPr>
                      <a:r>
                        <a:rPr lang="en-IN" sz="2000" dirty="0">
                          <a:effectLst/>
                          <a:latin typeface="Times New Roman" panose="02020603050405020304" pitchFamily="18" charset="0"/>
                          <a:cs typeface="Times New Roman" panose="02020603050405020304" pitchFamily="18" charset="0"/>
                        </a:rPr>
                        <a:t>Easy interaction, no confusion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p>
                      <a:pPr marL="285750" indent="-285750" algn="just">
                        <a:lnSpc>
                          <a:spcPct val="100000"/>
                        </a:lnSpc>
                        <a:spcAft>
                          <a:spcPts val="1000"/>
                        </a:spcAft>
                        <a:buFont typeface="Wingdings" panose="05000000000000000000" charset="0"/>
                        <a:buChar char="ü"/>
                      </a:pPr>
                      <a:r>
                        <a:rPr lang="en-US" alt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alt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buNone/>
                      </a:pPr>
                      <a:r>
                        <a:rPr lang="en-US" altLang="en-US" sz="2000" dirty="0">
                          <a:effectLst/>
                          <a:latin typeface="Times New Roman" panose="02020603050405020304" pitchFamily="18" charset="0"/>
                          <a:ea typeface="Calibri" panose="020F0502020204030204" pitchFamily="34" charset="0"/>
                          <a:cs typeface="Times New Roman" panose="02020603050405020304" pitchFamily="18" charset="0"/>
                        </a:rPr>
                        <a:t>YES/NO</a:t>
                      </a:r>
                      <a:endParaRPr lang="en-US" alt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4" name="TextBox 3"/>
          <p:cNvSpPr txBox="1"/>
          <p:nvPr/>
        </p:nvSpPr>
        <p:spPr>
          <a:xfrm>
            <a:off x="193040" y="46990"/>
            <a:ext cx="4572000" cy="602615"/>
          </a:xfrm>
          <a:prstGeom prst="rect">
            <a:avLst/>
          </a:prstGeom>
          <a:noFill/>
        </p:spPr>
        <p:txBody>
          <a:bodyPr wrap="square">
            <a:noAutofit/>
          </a:bodyPr>
          <a:lstStyle/>
          <a:p>
            <a:pPr algn="just">
              <a:lnSpc>
                <a:spcPct val="150000"/>
              </a:lnSpc>
              <a:spcAft>
                <a:spcPts val="1000"/>
              </a:spcAft>
            </a:pPr>
            <a:r>
              <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Test cases:</a:t>
            </a:r>
            <a:endPar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solidFill>
                  <a:srgbClr val="C00000"/>
                </a:solidFill>
                <a:latin typeface="Times New Roman" panose="02020603050405020304" pitchFamily="18" charset="0"/>
                <a:cs typeface="Times New Roman" panose="02020603050405020304" pitchFamily="18" charset="0"/>
              </a:rPr>
              <a:t>RESULTS</a:t>
            </a:r>
            <a:endParaRPr lang="en-IN" altLang="en-US">
              <a:solidFill>
                <a:srgbClr val="C00000"/>
              </a:solidFill>
              <a:latin typeface="Times New Roman" panose="02020603050405020304" pitchFamily="18" charset="0"/>
              <a:cs typeface="Times New Roman" panose="02020603050405020304" pitchFamily="18" charset="0"/>
            </a:endParaRPr>
          </a:p>
        </p:txBody>
      </p:sp>
      <p:pic>
        <p:nvPicPr>
          <p:cNvPr id="6" name="Content Placeholder 5"/>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75740" y="908685"/>
            <a:ext cx="6426200" cy="50406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5560" y="1196340"/>
            <a:ext cx="9039860" cy="41922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Screenshot 2025-04-05 214927"/>
          <p:cNvPicPr>
            <a:picLocks noChangeAspect="1"/>
          </p:cNvPicPr>
          <p:nvPr/>
        </p:nvPicPr>
        <p:blipFill>
          <a:blip r:embed="rId1"/>
          <a:stretch>
            <a:fillRect/>
          </a:stretch>
        </p:blipFill>
        <p:spPr>
          <a:xfrm>
            <a:off x="899160" y="908685"/>
            <a:ext cx="7486650" cy="456501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188640"/>
            <a:ext cx="8640960" cy="5663345"/>
          </a:xfrm>
          <a:prstGeom prst="rect">
            <a:avLst/>
          </a:prstGeom>
          <a:noFill/>
        </p:spPr>
        <p:txBody>
          <a:bodyPr wrap="square">
            <a:spAutoFit/>
          </a:bodyPr>
          <a:lstStyle/>
          <a:p>
            <a:pPr algn="just">
              <a:lnSpc>
                <a:spcPct val="115000"/>
              </a:lnSpc>
              <a:spcAft>
                <a:spcPts val="800"/>
              </a:spcAft>
            </a:pPr>
            <a:r>
              <a:rPr lang="en-US" b="1" kern="100" dirty="0">
                <a:solidFill>
                  <a:srgbClr val="C00000"/>
                </a:solidFill>
                <a:effectLst/>
                <a:latin typeface="Times New Roman" panose="02020603050405020304" pitchFamily="18" charset="0"/>
                <a:cs typeface="Times New Roman" panose="02020603050405020304" pitchFamily="18" charset="0"/>
              </a:rPr>
              <a:t>Advantages</a:t>
            </a:r>
            <a:endParaRPr lang="en-US" kern="100" dirty="0">
              <a:solidFill>
                <a:srgbClr val="C00000"/>
              </a:solidFill>
              <a:effectLst/>
              <a:latin typeface="Times New Roman" panose="02020603050405020304" pitchFamily="18" charset="0"/>
              <a:cs typeface="Times New Roman" panose="02020603050405020304" pitchFamily="18" charset="0"/>
            </a:endParaRPr>
          </a:p>
          <a:p>
            <a:pPr marL="342900" lvl="0" indent="-342900" algn="just">
              <a:spcAft>
                <a:spcPts val="800"/>
              </a:spcAft>
              <a:buFont typeface="Times New Roman" panose="02020603050405020304" pitchFamily="18" charset="0"/>
              <a:buAutoNum type="arabicPeriod"/>
            </a:pPr>
            <a:r>
              <a:rPr lang="en-US" sz="1800" b="1" kern="100" dirty="0">
                <a:effectLst/>
                <a:latin typeface="Times New Roman" panose="02020603050405020304" pitchFamily="18" charset="0"/>
                <a:cs typeface="Times New Roman" panose="02020603050405020304" pitchFamily="18" charset="0"/>
              </a:rPr>
              <a:t>Bi-Directional Communication</a:t>
            </a:r>
            <a:r>
              <a:rPr lang="en-US" sz="1800" kern="100" dirty="0">
                <a:effectLst/>
                <a:latin typeface="Times New Roman" panose="02020603050405020304" pitchFamily="18" charset="0"/>
                <a:cs typeface="Times New Roman" panose="02020603050405020304" pitchFamily="18" charset="0"/>
              </a:rPr>
              <a:t>: Supports both text-to-sign and sign-to-text conversion.</a:t>
            </a:r>
            <a:endParaRPr lang="en-US" sz="1800" kern="10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Font typeface="Times New Roman" panose="02020603050405020304" pitchFamily="18" charset="0"/>
              <a:buAutoNum type="arabicPeriod"/>
            </a:pPr>
            <a:r>
              <a:rPr lang="en-US" sz="1800" b="1" kern="100" dirty="0">
                <a:effectLst/>
                <a:latin typeface="Times New Roman" panose="02020603050405020304" pitchFamily="18" charset="0"/>
                <a:cs typeface="Times New Roman" panose="02020603050405020304" pitchFamily="18" charset="0"/>
              </a:rPr>
              <a:t>Real-Time Processing</a:t>
            </a:r>
            <a:r>
              <a:rPr lang="en-US" sz="1800" kern="100" dirty="0">
                <a:effectLst/>
                <a:latin typeface="Times New Roman" panose="02020603050405020304" pitchFamily="18" charset="0"/>
                <a:cs typeface="Times New Roman" panose="02020603050405020304" pitchFamily="18" charset="0"/>
              </a:rPr>
              <a:t>: Ensures quick response and user satisfaction.</a:t>
            </a:r>
            <a:endParaRPr lang="en-US" sz="1800" kern="10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Font typeface="Times New Roman" panose="02020603050405020304" pitchFamily="18" charset="0"/>
              <a:buAutoNum type="arabicPeriod"/>
            </a:pPr>
            <a:r>
              <a:rPr lang="en-US" sz="1800" b="1" kern="100" dirty="0">
                <a:effectLst/>
                <a:latin typeface="Times New Roman" panose="02020603050405020304" pitchFamily="18" charset="0"/>
                <a:cs typeface="Times New Roman" panose="02020603050405020304" pitchFamily="18" charset="0"/>
              </a:rPr>
              <a:t>Accessible and Scalable</a:t>
            </a:r>
            <a:r>
              <a:rPr lang="en-US" sz="1800" kern="100" dirty="0">
                <a:effectLst/>
                <a:latin typeface="Times New Roman" panose="02020603050405020304" pitchFamily="18" charset="0"/>
                <a:cs typeface="Times New Roman" panose="02020603050405020304" pitchFamily="18" charset="0"/>
              </a:rPr>
              <a:t>: Cost-effective and easily deployable for large-scale use.</a:t>
            </a:r>
            <a:endParaRPr lang="en-US" sz="1800" kern="10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Font typeface="Times New Roman" panose="02020603050405020304" pitchFamily="18" charset="0"/>
              <a:buAutoNum type="arabicPeriod"/>
            </a:pPr>
            <a:r>
              <a:rPr lang="en-US" sz="1800" b="1" kern="100" dirty="0">
                <a:effectLst/>
                <a:latin typeface="Times New Roman" panose="02020603050405020304" pitchFamily="18" charset="0"/>
                <a:cs typeface="Times New Roman" panose="02020603050405020304" pitchFamily="18" charset="0"/>
              </a:rPr>
              <a:t>Empowers Inclusivity</a:t>
            </a:r>
            <a:r>
              <a:rPr lang="en-US" sz="1800" kern="100" dirty="0">
                <a:effectLst/>
                <a:latin typeface="Times New Roman" panose="02020603050405020304" pitchFamily="18" charset="0"/>
                <a:cs typeface="Times New Roman" panose="02020603050405020304" pitchFamily="18" charset="0"/>
              </a:rPr>
              <a:t>: Enhances communication opportunities for disabled individuals.</a:t>
            </a:r>
            <a:endParaRPr lang="en-US" sz="1800" kern="100" dirty="0">
              <a:effectLst/>
              <a:latin typeface="Times New Roman" panose="02020603050405020304" pitchFamily="18" charset="0"/>
              <a:cs typeface="Times New Roman" panose="02020603050405020304" pitchFamily="18" charset="0"/>
            </a:endParaRPr>
          </a:p>
          <a:p>
            <a:pPr algn="just">
              <a:lnSpc>
                <a:spcPct val="115000"/>
              </a:lnSpc>
              <a:spcAft>
                <a:spcPts val="800"/>
              </a:spcAft>
            </a:pPr>
            <a:r>
              <a:rPr lang="en-US" b="1" kern="100" dirty="0">
                <a:solidFill>
                  <a:srgbClr val="C00000"/>
                </a:solidFill>
                <a:effectLst/>
                <a:latin typeface="Times New Roman" panose="02020603050405020304" pitchFamily="18" charset="0"/>
                <a:cs typeface="Times New Roman" panose="02020603050405020304" pitchFamily="18" charset="0"/>
              </a:rPr>
              <a:t>Applications</a:t>
            </a:r>
            <a:endParaRPr lang="en-US" kern="100" dirty="0">
              <a:solidFill>
                <a:srgbClr val="C00000"/>
              </a:solidFill>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Font typeface="Times New Roman" panose="02020603050405020304" pitchFamily="18" charset="0"/>
              <a:buAutoNum type="arabicPeriod"/>
            </a:pPr>
            <a:r>
              <a:rPr lang="en-US" sz="1800" b="1" kern="100" dirty="0">
                <a:effectLst/>
                <a:latin typeface="Times New Roman" panose="02020603050405020304" pitchFamily="18" charset="0"/>
                <a:cs typeface="Times New Roman" panose="02020603050405020304" pitchFamily="18" charset="0"/>
              </a:rPr>
              <a:t>Education</a:t>
            </a:r>
            <a:r>
              <a:rPr lang="en-US" sz="1800" kern="100" dirty="0">
                <a:effectLst/>
                <a:latin typeface="Times New Roman" panose="02020603050405020304" pitchFamily="18" charset="0"/>
                <a:cs typeface="Times New Roman" panose="02020603050405020304" pitchFamily="18" charset="0"/>
              </a:rPr>
              <a:t>: Facilitates teaching and learning for hearing and speaking-impaired students.</a:t>
            </a:r>
            <a:endParaRPr lang="en-US" sz="1800" kern="10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Font typeface="Times New Roman" panose="02020603050405020304" pitchFamily="18" charset="0"/>
              <a:buAutoNum type="arabicPeriod"/>
            </a:pPr>
            <a:r>
              <a:rPr lang="en-US" sz="1800" b="1" kern="100" dirty="0">
                <a:effectLst/>
                <a:latin typeface="Times New Roman" panose="02020603050405020304" pitchFamily="18" charset="0"/>
                <a:cs typeface="Times New Roman" panose="02020603050405020304" pitchFamily="18" charset="0"/>
              </a:rPr>
              <a:t>Healthcare</a:t>
            </a:r>
            <a:r>
              <a:rPr lang="en-US" sz="1800" kern="100" dirty="0">
                <a:effectLst/>
                <a:latin typeface="Times New Roman" panose="02020603050405020304" pitchFamily="18" charset="0"/>
                <a:cs typeface="Times New Roman" panose="02020603050405020304" pitchFamily="18" charset="0"/>
              </a:rPr>
              <a:t>: Enhances patient-doctor communication for individuals with impairments.</a:t>
            </a:r>
            <a:endParaRPr lang="en-US" sz="1800" kern="10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Font typeface="Times New Roman" panose="02020603050405020304" pitchFamily="18" charset="0"/>
              <a:buAutoNum type="arabicPeriod"/>
            </a:pPr>
            <a:r>
              <a:rPr lang="en-US" sz="1800" b="1" kern="100" dirty="0">
                <a:effectLst/>
                <a:latin typeface="Times New Roman" panose="02020603050405020304" pitchFamily="18" charset="0"/>
                <a:cs typeface="Times New Roman" panose="02020603050405020304" pitchFamily="18" charset="0"/>
              </a:rPr>
              <a:t>Customer Service</a:t>
            </a:r>
            <a:r>
              <a:rPr lang="en-US" sz="1800" kern="100" dirty="0">
                <a:effectLst/>
                <a:latin typeface="Times New Roman" panose="02020603050405020304" pitchFamily="18" charset="0"/>
                <a:cs typeface="Times New Roman" panose="02020603050405020304" pitchFamily="18" charset="0"/>
              </a:rPr>
              <a:t>: Provides accessible interaction in public service sectors.</a:t>
            </a:r>
            <a:endParaRPr lang="en-US" sz="1800" kern="100" dirty="0">
              <a:effectLst/>
              <a:latin typeface="Times New Roman" panose="02020603050405020304" pitchFamily="18" charset="0"/>
              <a:cs typeface="Times New Roman" panose="02020603050405020304" pitchFamily="18" charset="0"/>
            </a:endParaRPr>
          </a:p>
          <a:p>
            <a:pPr algn="just">
              <a:lnSpc>
                <a:spcPct val="115000"/>
              </a:lnSpc>
              <a:spcAft>
                <a:spcPts val="800"/>
              </a:spcAft>
            </a:pPr>
            <a:r>
              <a:rPr lang="en-US" sz="1800" b="1" kern="100" dirty="0">
                <a:effectLst/>
                <a:latin typeface="Times New Roman" panose="02020603050405020304" pitchFamily="18" charset="0"/>
                <a:cs typeface="Times New Roman" panose="02020603050405020304" pitchFamily="18" charset="0"/>
              </a:rPr>
              <a:t>4.   Personal Communication</a:t>
            </a:r>
            <a:r>
              <a:rPr lang="en-US" sz="1800" kern="100" dirty="0">
                <a:effectLst/>
                <a:latin typeface="Times New Roman" panose="02020603050405020304" pitchFamily="18" charset="0"/>
                <a:cs typeface="Times New Roman" panose="02020603050405020304" pitchFamily="18" charset="0"/>
              </a:rPr>
              <a:t>: Improves daily interactions for disabled individuals.</a:t>
            </a:r>
            <a:endParaRPr lang="en-US" sz="1800" kern="100" dirty="0">
              <a:effectLst/>
              <a:latin typeface="Times New Roman" panose="02020603050405020304" pitchFamily="18" charset="0"/>
              <a:cs typeface="Times New Roman" panose="02020603050405020304" pitchFamily="18" charset="0"/>
            </a:endParaRPr>
          </a:p>
          <a:p>
            <a:pPr lvl="0" algn="just">
              <a:lnSpc>
                <a:spcPct val="115000"/>
              </a:lnSpc>
              <a:spcAft>
                <a:spcPts val="800"/>
              </a:spcAft>
            </a:pPr>
            <a:endParaRPr lang="en-US" sz="2000" kern="100" dirty="0">
              <a:effectLst/>
              <a:latin typeface="Calibri" panose="020F0502020204030204" pitchFamily="34"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275590" y="260033"/>
            <a:ext cx="8229600" cy="1143000"/>
          </a:xfrm>
        </p:spPr>
        <p:txBody>
          <a:bodyPr/>
          <a:p>
            <a:r>
              <a:rPr lang="en-IN" altLang="en-US" sz="3200">
                <a:solidFill>
                  <a:srgbClr val="C00000"/>
                </a:solidFill>
                <a:latin typeface="Times New Roman" panose="02020603050405020304" pitchFamily="18" charset="0"/>
                <a:cs typeface="Times New Roman" panose="02020603050405020304" pitchFamily="18" charset="0"/>
              </a:rPr>
              <a:t>CONCLUSION</a:t>
            </a:r>
            <a:endParaRPr lang="en-IN" altLang="en-US" sz="3200">
              <a:solidFill>
                <a:srgbClr val="C0000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275590" y="908050"/>
            <a:ext cx="8623300" cy="5218430"/>
          </a:xfrm>
        </p:spPr>
        <p:txBody>
          <a:bodyPr/>
          <a:p>
            <a:pPr marL="0" indent="0" algn="just">
              <a:buNone/>
            </a:pPr>
            <a:r>
              <a:rPr lang="en-US" altLang="en-US">
                <a:latin typeface="Times New Roman" panose="02020603050405020304" pitchFamily="18" charset="0"/>
                <a:cs typeface="Times New Roman" panose="02020603050405020304" pitchFamily="18" charset="0"/>
              </a:rPr>
              <a:t>The Sign Language Conversion System successfully addresses the communication challenges faced by hearing and speech-impaired individuals by providing a real-time, bi-directional solution that translates text into animated sign language and sign gestures into text. Using MediaPipe for gesture recognition, machine learning for interpretation, and ThingSpeak for IoT-based communication, the system ensures seamless interaction between users and non-signers.</a:t>
            </a:r>
            <a:endParaRPr lang="en-US" altLang="en-US">
              <a:latin typeface="Times New Roman" panose="02020603050405020304" pitchFamily="18" charset="0"/>
              <a:cs typeface="Times New Roman" panose="02020603050405020304" pitchFamily="18" charset="0"/>
            </a:endParaRPr>
          </a:p>
          <a:p>
            <a:pPr marL="0" indent="0" algn="just">
              <a:buNone/>
            </a:pPr>
            <a:r>
              <a:rPr lang="en-US" altLang="en-US">
                <a:latin typeface="Times New Roman" panose="02020603050405020304" pitchFamily="18" charset="0"/>
                <a:cs typeface="Times New Roman" panose="02020603050405020304" pitchFamily="18" charset="0"/>
              </a:rPr>
              <a:t>This project is designed to be cost-effective, scalable, and easy to implement, eliminating reliance on expensive interpreters or specialized hardware. The mobile application developed using MIT App Inventor enhances accessibility, allowing users to communicate effortlessly.</a:t>
            </a:r>
            <a:endParaRPr lang="en-US" altLang="en-US">
              <a:latin typeface="Times New Roman" panose="02020603050405020304" pitchFamily="18" charset="0"/>
              <a:cs typeface="Times New Roman" panose="02020603050405020304" pitchFamily="18" charset="0"/>
            </a:endParaRPr>
          </a:p>
          <a:p>
            <a:pPr marL="0" indent="0" algn="just">
              <a:buNone/>
            </a:pPr>
            <a:r>
              <a:rPr lang="en-US" altLang="en-US">
                <a:latin typeface="Times New Roman" panose="02020603050405020304" pitchFamily="18" charset="0"/>
                <a:cs typeface="Times New Roman" panose="02020603050405020304" pitchFamily="18" charset="0"/>
              </a:rPr>
              <a:t>By integrating AI, IoT, and real-time processing, this system can be widely applied in education, healthcare, workplaces, and public services, empowering hearing and speech-impaired individuals with greater </a:t>
            </a:r>
            <a:endParaRPr lang="en-US" altLang="en-US">
              <a:latin typeface="Times New Roman" panose="02020603050405020304" pitchFamily="18" charset="0"/>
              <a:cs typeface="Times New Roman" panose="02020603050405020304" pitchFamily="18" charset="0"/>
            </a:endParaRPr>
          </a:p>
          <a:p>
            <a:pPr marL="0" indent="0" algn="just">
              <a:buNone/>
            </a:pPr>
            <a:r>
              <a:rPr lang="en-US" altLang="en-US">
                <a:latin typeface="Times New Roman" panose="02020603050405020304" pitchFamily="18" charset="0"/>
                <a:cs typeface="Times New Roman" panose="02020603050405020304" pitchFamily="18" charset="0"/>
              </a:rPr>
              <a:t>independence.</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294640" y="226060"/>
            <a:ext cx="11059160" cy="695960"/>
          </a:xfrm>
        </p:spPr>
        <p:txBody>
          <a:bodyPr/>
          <a:p>
            <a:r>
              <a:rPr lang="en-IN" altLang="en-US" sz="3200">
                <a:solidFill>
                  <a:srgbClr val="C00000"/>
                </a:solidFill>
                <a:latin typeface="Times New Roman" panose="02020603050405020304" pitchFamily="18" charset="0"/>
                <a:cs typeface="Times New Roman" panose="02020603050405020304" pitchFamily="18" charset="0"/>
              </a:rPr>
              <a:t>FUTURE SCOPE</a:t>
            </a:r>
            <a:endParaRPr lang="en-IN" altLang="en-US" sz="3200">
              <a:solidFill>
                <a:srgbClr val="C00000"/>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336550" y="935990"/>
            <a:ext cx="8600440" cy="5241290"/>
          </a:xfrm>
        </p:spPr>
        <p:txBody>
          <a:bodyPr/>
          <a:p>
            <a:pPr marL="0" indent="0" algn="just">
              <a:lnSpc>
                <a:spcPct val="100000"/>
              </a:lnSpc>
              <a:buNone/>
            </a:pPr>
            <a:r>
              <a:rPr lang="en-US" altLang="en-US">
                <a:latin typeface="Times New Roman" panose="02020603050405020304" pitchFamily="18" charset="0"/>
                <a:cs typeface="Times New Roman" panose="02020603050405020304" pitchFamily="18" charset="0"/>
              </a:rPr>
              <a:t>Future advancements in communication technologies for individuals with impairments hold immense promise in creating a more inclusive and accessible world. By incorporating support for multiple sign languages, the system could break down language barriers, offering users the ability to communicate in their native sign language, whether it's American Sign Language (ASL), British Sign Language (BSL), or others. </a:t>
            </a:r>
            <a:endParaRPr lang="en-US" altLang="en-US">
              <a:latin typeface="Times New Roman" panose="02020603050405020304" pitchFamily="18" charset="0"/>
              <a:cs typeface="Times New Roman" panose="02020603050405020304" pitchFamily="18" charset="0"/>
            </a:endParaRPr>
          </a:p>
          <a:p>
            <a:pPr marL="0" indent="0" algn="just">
              <a:lnSpc>
                <a:spcPct val="100000"/>
              </a:lnSpc>
              <a:buNone/>
            </a:pPr>
            <a:r>
              <a:rPr lang="en-US" altLang="en-US">
                <a:latin typeface="Times New Roman" panose="02020603050405020304" pitchFamily="18" charset="0"/>
                <a:cs typeface="Times New Roman" panose="02020603050405020304" pitchFamily="18" charset="0"/>
              </a:rPr>
              <a:t>This would enhance global communication, ensuring that individuals can interact seamlessly across different cultures.</a:t>
            </a:r>
            <a:endParaRPr lang="en-US" altLang="en-US">
              <a:latin typeface="Times New Roman" panose="02020603050405020304" pitchFamily="18" charset="0"/>
              <a:cs typeface="Times New Roman" panose="02020603050405020304" pitchFamily="18" charset="0"/>
            </a:endParaRPr>
          </a:p>
          <a:p>
            <a:pPr marL="0" indent="0" algn="just">
              <a:lnSpc>
                <a:spcPct val="100000"/>
              </a:lnSpc>
              <a:buNone/>
            </a:pPr>
            <a:r>
              <a:rPr lang="en-US" altLang="en-US">
                <a:latin typeface="Times New Roman" panose="02020603050405020304" pitchFamily="18" charset="0"/>
                <a:cs typeface="Times New Roman" panose="02020603050405020304" pitchFamily="18" charset="0"/>
              </a:rPr>
              <a:t>The development of improved gesture recognition accuracy would enable the system to understand a wider range of complex, fast, or nuanced gestures, even in diverse environments. With more precise recognition, the technology could better cater to the varied needs of users, improving the overall communication experience.</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Bright yellow letter tiles spelling 'thank you' on a blue background, perfect for gratitude notes. Stock Phot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1653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274955"/>
            <a:ext cx="8229600" cy="445135"/>
          </a:xfrm>
        </p:spPr>
        <p:txBody>
          <a:bodyPr/>
          <a:p>
            <a:r>
              <a:rPr lang="en-IN" altLang="en-US">
                <a:solidFill>
                  <a:srgbClr val="C00000"/>
                </a:solidFill>
                <a:latin typeface="Times New Roman" panose="02020603050405020304" pitchFamily="18" charset="0"/>
                <a:cs typeface="Times New Roman" panose="02020603050405020304" pitchFamily="18" charset="0"/>
              </a:rPr>
              <a:t>INTRODUCTION</a:t>
            </a:r>
            <a:endParaRPr lang="en-IN" altLang="en-US">
              <a:solidFill>
                <a:srgbClr val="C0000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864870"/>
            <a:ext cx="8229600" cy="5261610"/>
          </a:xfrm>
        </p:spPr>
        <p:txBody>
          <a:bodyPr/>
          <a:p>
            <a:pPr marL="0" indent="0" algn="just">
              <a:buNone/>
            </a:pPr>
            <a:r>
              <a:rPr lang="en-US" altLang="en-US" sz="1800">
                <a:latin typeface="Times New Roman" panose="02020603050405020304" pitchFamily="18" charset="0"/>
                <a:cs typeface="Times New Roman" panose="02020603050405020304" pitchFamily="18" charset="0"/>
              </a:rPr>
              <a:t>Communication is essential for expressing thoughts, emotions, and ideas.</a:t>
            </a:r>
            <a:endParaRPr lang="en-US" altLang="en-US" sz="1800">
              <a:latin typeface="Times New Roman" panose="02020603050405020304" pitchFamily="18" charset="0"/>
              <a:cs typeface="Times New Roman" panose="02020603050405020304" pitchFamily="18" charset="0"/>
            </a:endParaRPr>
          </a:p>
          <a:p>
            <a:pPr algn="just"/>
            <a:r>
              <a:rPr lang="en-US" altLang="en-US" sz="1800">
                <a:latin typeface="Times New Roman" panose="02020603050405020304" pitchFamily="18" charset="0"/>
                <a:cs typeface="Times New Roman" panose="02020603050405020304" pitchFamily="18" charset="0"/>
              </a:rPr>
              <a:t>People with hearing or speech impairments face challenges in communication.</a:t>
            </a:r>
            <a:endParaRPr lang="en-US" altLang="en-US" sz="1800">
              <a:latin typeface="Times New Roman" panose="02020603050405020304" pitchFamily="18" charset="0"/>
              <a:cs typeface="Times New Roman" panose="02020603050405020304" pitchFamily="18" charset="0"/>
            </a:endParaRPr>
          </a:p>
          <a:p>
            <a:pPr algn="just"/>
            <a:r>
              <a:rPr lang="en-US" altLang="en-US" sz="1800">
                <a:latin typeface="Times New Roman" panose="02020603050405020304" pitchFamily="18" charset="0"/>
                <a:cs typeface="Times New Roman" panose="02020603050405020304" pitchFamily="18" charset="0"/>
              </a:rPr>
              <a:t>Traditional aids (interpreters, text systems, sign language dictionaries) have limitations:</a:t>
            </a:r>
            <a:endParaRPr lang="en-US" altLang="en-US" sz="1800">
              <a:latin typeface="Times New Roman" panose="02020603050405020304" pitchFamily="18" charset="0"/>
              <a:cs typeface="Times New Roman" panose="02020603050405020304" pitchFamily="18" charset="0"/>
            </a:endParaRPr>
          </a:p>
          <a:p>
            <a:pPr algn="just"/>
            <a:r>
              <a:rPr lang="en-US" altLang="en-US" sz="1800">
                <a:latin typeface="Times New Roman" panose="02020603050405020304" pitchFamily="18" charset="0"/>
                <a:cs typeface="Times New Roman" panose="02020603050405020304" pitchFamily="18" charset="0"/>
              </a:rPr>
              <a:t>Limited accessibility</a:t>
            </a:r>
            <a:endParaRPr lang="en-US" altLang="en-US" sz="1800">
              <a:latin typeface="Times New Roman" panose="02020603050405020304" pitchFamily="18" charset="0"/>
              <a:cs typeface="Times New Roman" panose="02020603050405020304" pitchFamily="18" charset="0"/>
            </a:endParaRPr>
          </a:p>
          <a:p>
            <a:pPr algn="just"/>
            <a:r>
              <a:rPr lang="en-US" altLang="en-US" sz="1800">
                <a:latin typeface="Times New Roman" panose="02020603050405020304" pitchFamily="18" charset="0"/>
                <a:cs typeface="Times New Roman" panose="02020603050405020304" pitchFamily="18" charset="0"/>
              </a:rPr>
              <a:t>Lack of real-time responsiveness</a:t>
            </a:r>
            <a:endParaRPr lang="en-US" altLang="en-US" sz="1800">
              <a:latin typeface="Times New Roman" panose="02020603050405020304" pitchFamily="18" charset="0"/>
              <a:cs typeface="Times New Roman" panose="02020603050405020304" pitchFamily="18" charset="0"/>
            </a:endParaRPr>
          </a:p>
          <a:p>
            <a:pPr algn="just"/>
            <a:r>
              <a:rPr lang="en-US" altLang="en-US" sz="1800">
                <a:latin typeface="Times New Roman" panose="02020603050405020304" pitchFamily="18" charset="0"/>
                <a:cs typeface="Times New Roman" panose="02020603050405020304" pitchFamily="18" charset="0"/>
              </a:rPr>
              <a:t>Scalability issues</a:t>
            </a:r>
            <a:endParaRPr lang="en-US" altLang="en-US" sz="1800">
              <a:latin typeface="Times New Roman" panose="02020603050405020304" pitchFamily="18" charset="0"/>
              <a:cs typeface="Times New Roman" panose="02020603050405020304" pitchFamily="18" charset="0"/>
            </a:endParaRPr>
          </a:p>
          <a:p>
            <a:pPr marL="0" indent="0" algn="just">
              <a:buNone/>
            </a:pPr>
            <a:r>
              <a:rPr lang="en-US" altLang="en-US" sz="1800">
                <a:latin typeface="Times New Roman" panose="02020603050405020304" pitchFamily="18" charset="0"/>
                <a:cs typeface="Times New Roman" panose="02020603050405020304" pitchFamily="18" charset="0"/>
              </a:rPr>
              <a:t>The Sign Language Conversion System addresses these challenges using:</a:t>
            </a:r>
            <a:endParaRPr lang="en-US" altLang="en-US" sz="1800">
              <a:latin typeface="Times New Roman" panose="02020603050405020304" pitchFamily="18" charset="0"/>
              <a:cs typeface="Times New Roman" panose="02020603050405020304" pitchFamily="18" charset="0"/>
            </a:endParaRPr>
          </a:p>
          <a:p>
            <a:pPr algn="just"/>
            <a:r>
              <a:rPr lang="en-US" altLang="en-US" sz="1800">
                <a:latin typeface="Times New Roman" panose="02020603050405020304" pitchFamily="18" charset="0"/>
                <a:cs typeface="Times New Roman" panose="02020603050405020304" pitchFamily="18" charset="0"/>
              </a:rPr>
              <a:t>Python</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MediaPipe</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Machine learning</a:t>
            </a:r>
            <a:endParaRPr lang="en-US" altLang="en-US" sz="1800">
              <a:latin typeface="Times New Roman" panose="02020603050405020304" pitchFamily="18" charset="0"/>
              <a:cs typeface="Times New Roman" panose="02020603050405020304" pitchFamily="18" charset="0"/>
            </a:endParaRPr>
          </a:p>
          <a:p>
            <a:pPr marL="0" indent="0" algn="just">
              <a:buNone/>
            </a:pPr>
            <a:r>
              <a:rPr lang="en-US" altLang="en-US" sz="1800">
                <a:latin typeface="Times New Roman" panose="02020603050405020304" pitchFamily="18" charset="0"/>
                <a:cs typeface="Times New Roman" panose="02020603050405020304" pitchFamily="18" charset="0"/>
              </a:rPr>
              <a:t>Features of the system:</a:t>
            </a:r>
            <a:endParaRPr lang="en-US" altLang="en-US" sz="1800">
              <a:latin typeface="Times New Roman" panose="02020603050405020304" pitchFamily="18" charset="0"/>
              <a:cs typeface="Times New Roman" panose="02020603050405020304" pitchFamily="18" charset="0"/>
            </a:endParaRPr>
          </a:p>
          <a:p>
            <a:pPr algn="just"/>
            <a:r>
              <a:rPr lang="en-US" altLang="en-US" sz="1800">
                <a:latin typeface="Times New Roman" panose="02020603050405020304" pitchFamily="18" charset="0"/>
                <a:cs typeface="Times New Roman" panose="02020603050405020304" pitchFamily="18" charset="0"/>
              </a:rPr>
              <a:t>Real-time, automated, bi-directional communication</a:t>
            </a:r>
            <a:endParaRPr lang="en-US" altLang="en-US" sz="1800">
              <a:latin typeface="Times New Roman" panose="02020603050405020304" pitchFamily="18" charset="0"/>
              <a:cs typeface="Times New Roman" panose="02020603050405020304" pitchFamily="18" charset="0"/>
            </a:endParaRPr>
          </a:p>
          <a:p>
            <a:pPr algn="just"/>
            <a:r>
              <a:rPr lang="en-US" altLang="en-US" sz="1800">
                <a:latin typeface="Times New Roman" panose="02020603050405020304" pitchFamily="18" charset="0"/>
                <a:cs typeface="Times New Roman" panose="02020603050405020304" pitchFamily="18" charset="0"/>
              </a:rPr>
              <a:t>Converts sign language gestures into text and vice versa</a:t>
            </a:r>
            <a:endParaRPr lang="en-US" altLang="en-US" sz="1800">
              <a:latin typeface="Times New Roman" panose="02020603050405020304" pitchFamily="18" charset="0"/>
              <a:cs typeface="Times New Roman" panose="02020603050405020304" pitchFamily="18" charset="0"/>
            </a:endParaRPr>
          </a:p>
          <a:p>
            <a:pPr algn="just"/>
            <a:r>
              <a:rPr lang="en-US" altLang="en-US" sz="1800">
                <a:latin typeface="Times New Roman" panose="02020603050405020304" pitchFamily="18" charset="0"/>
                <a:cs typeface="Times New Roman" panose="02020603050405020304" pitchFamily="18" charset="0"/>
              </a:rPr>
              <a:t>Facilitates seamless interaction between impaired individuals and the general population</a:t>
            </a:r>
            <a:endParaRPr lang="en-US" altLang="en-US" sz="1800">
              <a:latin typeface="Times New Roman" panose="02020603050405020304" pitchFamily="18" charset="0"/>
              <a:cs typeface="Times New Roman" panose="02020603050405020304" pitchFamily="18" charset="0"/>
            </a:endParaRPr>
          </a:p>
          <a:p>
            <a:pPr algn="just"/>
            <a:r>
              <a:rPr lang="en-US" altLang="en-US" sz="1800">
                <a:latin typeface="Times New Roman" panose="02020603050405020304" pitchFamily="18" charset="0"/>
                <a:cs typeface="Times New Roman" panose="02020603050405020304" pitchFamily="18" charset="0"/>
              </a:rPr>
              <a:t>Promotes inclusivity, accessibility, and ease of communication</a:t>
            </a: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Content Placeholder 2"/>
          <p:cNvSpPr>
            <a:spLocks noGrp="1"/>
          </p:cNvSpPr>
          <p:nvPr>
            <p:ph idx="1"/>
          </p:nvPr>
        </p:nvSpPr>
        <p:spPr>
          <a:xfrm>
            <a:off x="287524" y="164633"/>
            <a:ext cx="8715188" cy="825202"/>
          </a:xfrm>
        </p:spPr>
        <p:txBody>
          <a:bodyPr/>
          <a:lstStyle/>
          <a:p>
            <a:pPr marL="0" indent="0">
              <a:buNone/>
            </a:pPr>
            <a:r>
              <a:rPr lang="en-IN" altLang="en-US" sz="3200" dirty="0">
                <a:solidFill>
                  <a:srgbClr val="C00000"/>
                </a:solidFill>
                <a:latin typeface="Times New Roman" panose="02020603050405020304" pitchFamily="18" charset="0"/>
                <a:cs typeface="Times New Roman" panose="02020603050405020304" pitchFamily="18" charset="0"/>
              </a:rPr>
              <a:t>MAIN OBJECTIVE</a:t>
            </a:r>
            <a:endParaRPr lang="en-IN" altLang="en-US" sz="3200" dirty="0">
              <a:solidFill>
                <a:srgbClr val="C00000"/>
              </a:solidFill>
              <a:latin typeface="Times New Roman" panose="02020603050405020304" pitchFamily="18" charset="0"/>
              <a:cs typeface="Times New Roman" panose="02020603050405020304" pitchFamily="18" charset="0"/>
            </a:endParaRPr>
          </a:p>
        </p:txBody>
      </p:sp>
      <p:sp>
        <p:nvSpPr>
          <p:cNvPr id="1048588" name="TextBox 4"/>
          <p:cNvSpPr txBox="1"/>
          <p:nvPr/>
        </p:nvSpPr>
        <p:spPr>
          <a:xfrm>
            <a:off x="287524" y="1268760"/>
            <a:ext cx="8568952" cy="3358355"/>
          </a:xfrm>
          <a:prstGeom prst="rect">
            <a:avLst/>
          </a:prstGeom>
          <a:noFill/>
        </p:spPr>
        <p:txBody>
          <a:bodyPr wrap="square">
            <a:spAutoFit/>
          </a:bodyPr>
          <a:lstStyle/>
          <a:p>
            <a:pPr algn="just">
              <a:lnSpc>
                <a:spcPct val="114000"/>
              </a:lnSpc>
              <a:spcAft>
                <a:spcPts val="1000"/>
              </a:spcAft>
            </a:pPr>
            <a:r>
              <a:rPr lang="en-US" kern="100" dirty="0">
                <a:effectLst/>
                <a:latin typeface="Times New Roman" panose="02020603050405020304" pitchFamily="18" charset="0"/>
                <a:cs typeface="Times New Roman" panose="02020603050405020304" pitchFamily="18" charset="0"/>
              </a:rPr>
              <a:t>The </a:t>
            </a:r>
            <a:r>
              <a:rPr lang="en-US" b="1" kern="100" dirty="0">
                <a:effectLst/>
                <a:latin typeface="Times New Roman" panose="02020603050405020304" pitchFamily="18" charset="0"/>
                <a:cs typeface="Times New Roman" panose="02020603050405020304" pitchFamily="18" charset="0"/>
              </a:rPr>
              <a:t>Sign Language Conversion System</a:t>
            </a:r>
            <a:r>
              <a:rPr lang="en-US" kern="100" dirty="0">
                <a:effectLst/>
                <a:latin typeface="Times New Roman" panose="02020603050405020304" pitchFamily="18" charset="0"/>
                <a:cs typeface="Times New Roman" panose="02020603050405020304" pitchFamily="18" charset="0"/>
              </a:rPr>
              <a:t> bridges communication gaps between hearing-impaired and speaking-impaired individuals and the general population. This project uses Python with </a:t>
            </a:r>
            <a:r>
              <a:rPr lang="en-US" kern="100" dirty="0" err="1">
                <a:effectLst/>
                <a:latin typeface="Times New Roman" panose="02020603050405020304" pitchFamily="18" charset="0"/>
                <a:cs typeface="Times New Roman" panose="02020603050405020304" pitchFamily="18" charset="0"/>
              </a:rPr>
              <a:t>MediaPipe</a:t>
            </a:r>
            <a:r>
              <a:rPr lang="en-US" kern="100" dirty="0">
                <a:effectLst/>
                <a:latin typeface="Times New Roman" panose="02020603050405020304" pitchFamily="18" charset="0"/>
                <a:cs typeface="Times New Roman" panose="02020603050405020304" pitchFamily="18" charset="0"/>
              </a:rPr>
              <a:t> and machine learning to interpret sign language gestures into text, which is sent to a mobile app via </a:t>
            </a:r>
            <a:r>
              <a:rPr lang="en-US" kern="100" dirty="0" err="1">
                <a:effectLst/>
                <a:latin typeface="Times New Roman" panose="02020603050405020304" pitchFamily="18" charset="0"/>
                <a:cs typeface="Times New Roman" panose="02020603050405020304" pitchFamily="18" charset="0"/>
              </a:rPr>
              <a:t>ThingSpeak</a:t>
            </a:r>
            <a:r>
              <a:rPr lang="en-US" kern="100" dirty="0">
                <a:effectLst/>
                <a:latin typeface="Times New Roman" panose="02020603050405020304" pitchFamily="18" charset="0"/>
                <a:cs typeface="Times New Roman" panose="02020603050405020304" pitchFamily="18" charset="0"/>
              </a:rPr>
              <a:t>. Similarly, text messages sent from the mobile app are converted into sign language gestures displayed on a laptop screen, enabling effective two-way communication. The solution integrates machine learning, and real-time processing to empower accessibility and inclusivity.</a:t>
            </a:r>
            <a:endParaRPr lang="en-US" kern="100" dirty="0">
              <a:effectLst/>
              <a:latin typeface="Times New Roman" panose="02020603050405020304" pitchFamily="18" charset="0"/>
              <a:cs typeface="Times New Roman" panose="02020603050405020304" pitchFamily="18" charset="0"/>
            </a:endParaRPr>
          </a:p>
          <a:p>
            <a:pPr algn="just">
              <a:lnSpc>
                <a:spcPct val="114000"/>
              </a:lnSpc>
              <a:spcAft>
                <a:spcPts val="1000"/>
              </a:spcAft>
            </a:pP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57200" y="274955"/>
            <a:ext cx="8229600" cy="520065"/>
          </a:xfrm>
        </p:spPr>
        <p:txBody>
          <a:bodyPr/>
          <a:p>
            <a:r>
              <a:rPr lang="en-IN" altLang="en-US">
                <a:solidFill>
                  <a:srgbClr val="C00000"/>
                </a:solidFill>
                <a:latin typeface="Times New Roman" panose="02020603050405020304" pitchFamily="18" charset="0"/>
                <a:cs typeface="Times New Roman" panose="02020603050405020304" pitchFamily="18" charset="0"/>
              </a:rPr>
              <a:t>LITERATURE SURVEY</a:t>
            </a:r>
            <a:endParaRPr lang="en-IN" altLang="en-US">
              <a:solidFill>
                <a:srgbClr val="C0000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889000"/>
            <a:ext cx="8229600" cy="5237480"/>
          </a:xfrm>
        </p:spPr>
        <p:txBody>
          <a:bodyPr/>
          <a:p>
            <a:pPr marL="0" indent="0">
              <a:buNone/>
            </a:pPr>
            <a:r>
              <a:rPr lang="en-US" altLang="en-US" sz="2000" b="1">
                <a:latin typeface="Times New Roman" panose="02020603050405020304" pitchFamily="18" charset="0"/>
                <a:cs typeface="Times New Roman" panose="02020603050405020304" pitchFamily="18" charset="0"/>
              </a:rPr>
              <a:t>Paper 1: Continuous Sign Language Recognition with Deep Learning</a:t>
            </a:r>
            <a:endParaRPr lang="en-US" altLang="en-US" sz="2000" b="1">
              <a:latin typeface="Times New Roman" panose="02020603050405020304" pitchFamily="18" charset="0"/>
              <a:cs typeface="Times New Roman" panose="02020603050405020304" pitchFamily="18" charset="0"/>
            </a:endParaRPr>
          </a:p>
          <a:p>
            <a:r>
              <a:rPr lang="en-US" altLang="en-US" sz="2000">
                <a:latin typeface="Times New Roman" panose="02020603050405020304" pitchFamily="18" charset="0"/>
                <a:cs typeface="Times New Roman" panose="02020603050405020304" pitchFamily="18" charset="0"/>
              </a:rPr>
              <a:t>Authors: Boris Mocialov, et al.</a:t>
            </a:r>
            <a:endParaRPr lang="en-US" altLang="en-US" sz="2000">
              <a:latin typeface="Times New Roman" panose="02020603050405020304" pitchFamily="18" charset="0"/>
              <a:cs typeface="Times New Roman" panose="02020603050405020304" pitchFamily="18" charset="0"/>
            </a:endParaRPr>
          </a:p>
          <a:p>
            <a:r>
              <a:rPr lang="en-US" altLang="en-US" sz="2000">
                <a:latin typeface="Times New Roman" panose="02020603050405020304" pitchFamily="18" charset="0"/>
                <a:cs typeface="Times New Roman" panose="02020603050405020304" pitchFamily="18" charset="0"/>
              </a:rPr>
              <a:t>Uses hybrid CNN + RNN model for better accuracy in continuous sign language.</a:t>
            </a:r>
            <a:endParaRPr lang="en-US" altLang="en-US" sz="2000">
              <a:latin typeface="Times New Roman" panose="02020603050405020304" pitchFamily="18" charset="0"/>
              <a:cs typeface="Times New Roman" panose="02020603050405020304" pitchFamily="18" charset="0"/>
            </a:endParaRPr>
          </a:p>
          <a:p>
            <a:r>
              <a:rPr lang="en-US" altLang="en-US" sz="2000">
                <a:latin typeface="Times New Roman" panose="02020603050405020304" pitchFamily="18" charset="0"/>
                <a:cs typeface="Times New Roman" panose="02020603050405020304" pitchFamily="18" charset="0"/>
              </a:rPr>
              <a:t>Focuses on real-time processing and temporal gesture analysis.</a:t>
            </a:r>
            <a:endParaRPr lang="en-US" altLang="en-US" sz="2000">
              <a:latin typeface="Times New Roman" panose="02020603050405020304" pitchFamily="18" charset="0"/>
              <a:cs typeface="Times New Roman" panose="02020603050405020304" pitchFamily="18" charset="0"/>
            </a:endParaRPr>
          </a:p>
          <a:p>
            <a:r>
              <a:rPr lang="en-US" altLang="en-US" sz="2000">
                <a:latin typeface="Times New Roman" panose="02020603050405020304" pitchFamily="18" charset="0"/>
                <a:cs typeface="Times New Roman" panose="02020603050405020304" pitchFamily="18" charset="0"/>
              </a:rPr>
              <a:t>Tested on public datasets, performs better than traditional methods.</a:t>
            </a:r>
            <a:endParaRPr lang="en-US" altLang="en-US" sz="2000">
              <a:latin typeface="Times New Roman" panose="02020603050405020304" pitchFamily="18" charset="0"/>
              <a:cs typeface="Times New Roman" panose="02020603050405020304" pitchFamily="18" charset="0"/>
            </a:endParaRPr>
          </a:p>
          <a:p>
            <a:pPr marL="0" indent="0">
              <a:buNone/>
            </a:pPr>
            <a:endParaRPr lang="en-US" altLang="en-US" sz="2000">
              <a:latin typeface="Times New Roman" panose="02020603050405020304" pitchFamily="18" charset="0"/>
              <a:cs typeface="Times New Roman" panose="02020603050405020304" pitchFamily="18" charset="0"/>
            </a:endParaRPr>
          </a:p>
          <a:p>
            <a:pPr marL="0" indent="0">
              <a:buNone/>
            </a:pPr>
            <a:r>
              <a:rPr lang="en-US" altLang="en-US" sz="2000" b="1">
                <a:latin typeface="Times New Roman" panose="02020603050405020304" pitchFamily="18" charset="0"/>
                <a:cs typeface="Times New Roman" panose="02020603050405020304" pitchFamily="18" charset="0"/>
              </a:rPr>
              <a:t>Paper </a:t>
            </a:r>
            <a:r>
              <a:rPr lang="en-IN" altLang="en-US" sz="2000" b="1">
                <a:latin typeface="Times New Roman" panose="02020603050405020304" pitchFamily="18" charset="0"/>
                <a:cs typeface="Times New Roman" panose="02020603050405020304" pitchFamily="18" charset="0"/>
              </a:rPr>
              <a:t>2</a:t>
            </a:r>
            <a:r>
              <a:rPr lang="en-US" altLang="en-US" sz="2000" b="1">
                <a:latin typeface="Times New Roman" panose="02020603050405020304" pitchFamily="18" charset="0"/>
                <a:cs typeface="Times New Roman" panose="02020603050405020304" pitchFamily="18" charset="0"/>
              </a:rPr>
              <a:t>: Deep Learning for Real-Time Sign Language Gesture Recognition</a:t>
            </a:r>
            <a:endParaRPr lang="en-US" altLang="en-US" sz="2000" b="1">
              <a:latin typeface="Times New Roman" panose="02020603050405020304" pitchFamily="18" charset="0"/>
              <a:cs typeface="Times New Roman" panose="02020603050405020304" pitchFamily="18" charset="0"/>
            </a:endParaRPr>
          </a:p>
          <a:p>
            <a:r>
              <a:rPr lang="en-US" altLang="en-US" sz="2000">
                <a:latin typeface="Times New Roman" panose="02020603050405020304" pitchFamily="18" charset="0"/>
                <a:cs typeface="Times New Roman" panose="02020603050405020304" pitchFamily="18" charset="0"/>
              </a:rPr>
              <a:t>Authors: Rajesh Kumar, et al.</a:t>
            </a:r>
            <a:endParaRPr lang="en-US" altLang="en-US" sz="2000">
              <a:latin typeface="Times New Roman" panose="02020603050405020304" pitchFamily="18" charset="0"/>
              <a:cs typeface="Times New Roman" panose="02020603050405020304" pitchFamily="18" charset="0"/>
            </a:endParaRPr>
          </a:p>
          <a:p>
            <a:r>
              <a:rPr lang="en-US" altLang="en-US" sz="2000">
                <a:latin typeface="Times New Roman" panose="02020603050405020304" pitchFamily="18" charset="0"/>
                <a:cs typeface="Times New Roman" panose="02020603050405020304" pitchFamily="18" charset="0"/>
              </a:rPr>
              <a:t>Uses CNNs for fast and accurate gesture recognition from video input.</a:t>
            </a:r>
            <a:endParaRPr lang="en-US" altLang="en-US" sz="2000">
              <a:latin typeface="Times New Roman" panose="02020603050405020304" pitchFamily="18" charset="0"/>
              <a:cs typeface="Times New Roman" panose="02020603050405020304" pitchFamily="18" charset="0"/>
            </a:endParaRPr>
          </a:p>
          <a:p>
            <a:r>
              <a:rPr lang="en-US" altLang="en-US" sz="2000">
                <a:latin typeface="Times New Roman" panose="02020603050405020304" pitchFamily="18" charset="0"/>
                <a:cs typeface="Times New Roman" panose="02020603050405020304" pitchFamily="18" charset="0"/>
              </a:rPr>
              <a:t>Compares different CNN models on various datasets.</a:t>
            </a:r>
            <a:endParaRPr lang="en-US" altLang="en-US" sz="2000">
              <a:latin typeface="Times New Roman" panose="02020603050405020304" pitchFamily="18" charset="0"/>
              <a:cs typeface="Times New Roman" panose="02020603050405020304" pitchFamily="18" charset="0"/>
            </a:endParaRPr>
          </a:p>
          <a:p>
            <a:r>
              <a:rPr lang="en-US" altLang="en-US" sz="2000">
                <a:latin typeface="Times New Roman" panose="02020603050405020304" pitchFamily="18" charset="0"/>
                <a:cs typeface="Times New Roman" panose="02020603050405020304" pitchFamily="18" charset="0"/>
              </a:rPr>
              <a:t>Highlights AI’s potential for real-world sign language translation.</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a:xfrm>
            <a:off x="313690" y="222885"/>
            <a:ext cx="8604250" cy="5863590"/>
          </a:xfrm>
        </p:spPr>
        <p:txBody>
          <a:bodyPr/>
          <a:p>
            <a:pPr marL="0" indent="0">
              <a:buNone/>
            </a:pPr>
            <a:r>
              <a:rPr lang="en-US" altLang="en-US" b="1">
                <a:latin typeface="Times New Roman" panose="02020603050405020304" pitchFamily="18" charset="0"/>
                <a:cs typeface="Times New Roman" panose="02020603050405020304" pitchFamily="18" charset="0"/>
              </a:rPr>
              <a:t>Paper </a:t>
            </a:r>
            <a:r>
              <a:rPr lang="en-IN" altLang="en-US" b="1">
                <a:latin typeface="Times New Roman" panose="02020603050405020304" pitchFamily="18" charset="0"/>
                <a:cs typeface="Times New Roman" panose="02020603050405020304" pitchFamily="18" charset="0"/>
              </a:rPr>
              <a:t>3</a:t>
            </a:r>
            <a:r>
              <a:rPr lang="en-US" altLang="en-US" b="1">
                <a:latin typeface="Times New Roman" panose="02020603050405020304" pitchFamily="18" charset="0"/>
                <a:cs typeface="Times New Roman" panose="02020603050405020304" pitchFamily="18" charset="0"/>
              </a:rPr>
              <a:t>: Hand Gesture Recognition Using MediaPipe</a:t>
            </a:r>
            <a:endParaRPr lang="en-US" altLang="en-US" b="1">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Authors: Sandeep Reddy</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Uses MediaPipe + deep learning for real-time sign language to text conversion.</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Focus on lightweight models for mobile and embedded use.</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Proposes improvements like multi-angle tracking and sequence recognition</a:t>
            </a:r>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pPr marL="0" indent="0">
              <a:buNone/>
            </a:pPr>
            <a:r>
              <a:rPr lang="en-US" altLang="en-US" b="1">
                <a:latin typeface="Times New Roman" panose="02020603050405020304" pitchFamily="18" charset="0"/>
                <a:cs typeface="Times New Roman" panose="02020603050405020304" pitchFamily="18" charset="0"/>
              </a:rPr>
              <a:t>Paper</a:t>
            </a:r>
            <a:r>
              <a:rPr lang="en-IN" altLang="en-US" b="1">
                <a:latin typeface="Times New Roman" panose="02020603050405020304" pitchFamily="18" charset="0"/>
                <a:cs typeface="Times New Roman" panose="02020603050405020304" pitchFamily="18" charset="0"/>
              </a:rPr>
              <a:t> 4</a:t>
            </a:r>
            <a:r>
              <a:rPr lang="en-US" altLang="en-US" b="1">
                <a:latin typeface="Times New Roman" panose="02020603050405020304" pitchFamily="18" charset="0"/>
                <a:cs typeface="Times New Roman" panose="02020603050405020304" pitchFamily="18" charset="0"/>
              </a:rPr>
              <a:t>: Machine Translation between Spoken Languages and Signed Languages in Sign Writing</a:t>
            </a:r>
            <a:endParaRPr lang="en-US" altLang="en-US" b="1">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Author: Zifan Jiang</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Uses Sign Writing as a bridge between spoken and signed languages.</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Integrates Natural Language Processing (NLP) for automatic translation.</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Converts spoken language text into structured Sign Writing symbols.</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Aims to improve communication between different language users.</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Addresses challenges in building efficient and smooth translation systems.</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Content Placeholder 2"/>
          <p:cNvSpPr>
            <a:spLocks noGrp="1"/>
          </p:cNvSpPr>
          <p:nvPr>
            <p:ph idx="1"/>
          </p:nvPr>
        </p:nvSpPr>
        <p:spPr>
          <a:xfrm>
            <a:off x="395536" y="332656"/>
            <a:ext cx="8572528" cy="5688632"/>
          </a:xfrm>
        </p:spPr>
        <p:txBody>
          <a:bodyPr/>
          <a:lstStyle/>
          <a:p>
            <a:pPr marL="0" indent="0">
              <a:buNone/>
            </a:pPr>
            <a:r>
              <a:rPr lang="en-IN" sz="3600" dirty="0">
                <a:solidFill>
                  <a:srgbClr val="C00000"/>
                </a:solidFill>
                <a:latin typeface="Times New Roman" panose="02020603050405020304" pitchFamily="18" charset="0"/>
                <a:cs typeface="Times New Roman" panose="02020603050405020304" pitchFamily="18" charset="0"/>
              </a:rPr>
              <a:t> </a:t>
            </a:r>
            <a:r>
              <a:rPr lang="en-IN" sz="3200" dirty="0">
                <a:solidFill>
                  <a:srgbClr val="C00000"/>
                </a:solidFill>
                <a:latin typeface="Times New Roman" panose="02020603050405020304" pitchFamily="18" charset="0"/>
                <a:cs typeface="Times New Roman" panose="02020603050405020304" pitchFamily="18" charset="0"/>
              </a:rPr>
              <a:t>EXISTING SYSTEM</a:t>
            </a:r>
            <a:endParaRPr lang="en-IN" sz="3200" dirty="0">
              <a:solidFill>
                <a:srgbClr val="C00000"/>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Font typeface="Times New Roman" panose="02020603050405020304" pitchFamily="18" charset="0"/>
              <a:buAutoNum type="arabicPeriod"/>
            </a:pPr>
            <a:r>
              <a:rPr lang="en-US" sz="2000" kern="100" dirty="0">
                <a:effectLst/>
                <a:latin typeface="Times New Roman" panose="02020603050405020304" pitchFamily="18" charset="0"/>
                <a:cs typeface="Times New Roman" panose="02020603050405020304" pitchFamily="18" charset="0"/>
              </a:rPr>
              <a:t>Human Interpreters:</a:t>
            </a:r>
            <a:endParaRPr lang="en-US" sz="2000" kern="100" dirty="0">
              <a:effectLst/>
              <a:latin typeface="Times New Roman" panose="02020603050405020304" pitchFamily="18" charset="0"/>
              <a:cs typeface="Times New Roman" panose="02020603050405020304" pitchFamily="18" charset="0"/>
            </a:endParaRPr>
          </a:p>
          <a:p>
            <a:pPr marL="457200" lvl="1" indent="0" algn="just">
              <a:lnSpc>
                <a:spcPct val="115000"/>
              </a:lnSpc>
              <a:spcAft>
                <a:spcPts val="800"/>
              </a:spcAft>
              <a:buFont typeface="Courier New" panose="02070309020205020404" pitchFamily="49" charset="0"/>
              <a:buNone/>
            </a:pPr>
            <a:r>
              <a:rPr lang="en-US" sz="2000" kern="100" dirty="0">
                <a:effectLst/>
                <a:latin typeface="Times New Roman" panose="02020603050405020304" pitchFamily="18" charset="0"/>
                <a:cs typeface="Times New Roman" panose="02020603050405020304" pitchFamily="18" charset="0"/>
              </a:rPr>
              <a:t>Drawbacks: Expensive, dependent on availability, and not scalable.</a:t>
            </a:r>
            <a:endParaRPr lang="en-US" sz="2000" kern="10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Font typeface="Times New Roman" panose="02020603050405020304" pitchFamily="18" charset="0"/>
              <a:buAutoNum type="arabicPeriod"/>
            </a:pPr>
            <a:r>
              <a:rPr lang="en-US" sz="2000" kern="100" dirty="0">
                <a:effectLst/>
                <a:latin typeface="Times New Roman" panose="02020603050405020304" pitchFamily="18" charset="0"/>
                <a:cs typeface="Times New Roman" panose="02020603050405020304" pitchFamily="18" charset="0"/>
              </a:rPr>
              <a:t>Static Gesture Recognition Devices:</a:t>
            </a:r>
            <a:endParaRPr lang="en-US" sz="2000" kern="100" dirty="0">
              <a:effectLst/>
              <a:latin typeface="Times New Roman" panose="02020603050405020304" pitchFamily="18" charset="0"/>
              <a:cs typeface="Times New Roman" panose="02020603050405020304" pitchFamily="18" charset="0"/>
            </a:endParaRPr>
          </a:p>
          <a:p>
            <a:pPr marL="457200" lvl="1" indent="0" algn="just">
              <a:lnSpc>
                <a:spcPct val="115000"/>
              </a:lnSpc>
              <a:spcAft>
                <a:spcPts val="800"/>
              </a:spcAft>
              <a:buFont typeface="Courier New" panose="02070309020205020404" pitchFamily="49" charset="0"/>
              <a:buNone/>
            </a:pPr>
            <a:r>
              <a:rPr lang="en-US" sz="2000" kern="100" dirty="0">
                <a:effectLst/>
                <a:latin typeface="Times New Roman" panose="02020603050405020304" pitchFamily="18" charset="0"/>
                <a:cs typeface="Times New Roman" panose="02020603050405020304" pitchFamily="18" charset="0"/>
              </a:rPr>
              <a:t>Drawbacks: Limited to predefined gestures, inflexible to new signs.</a:t>
            </a:r>
            <a:endParaRPr lang="en-US" sz="2000" kern="10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Font typeface="Times New Roman" panose="02020603050405020304" pitchFamily="18" charset="0"/>
              <a:buAutoNum type="arabicPeriod"/>
            </a:pPr>
            <a:r>
              <a:rPr lang="en-US" sz="2000" kern="100" dirty="0">
                <a:effectLst/>
                <a:latin typeface="Times New Roman" panose="02020603050405020304" pitchFamily="18" charset="0"/>
                <a:cs typeface="Times New Roman" panose="02020603050405020304" pitchFamily="18" charset="0"/>
              </a:rPr>
              <a:t>Gesture-to-Text Wearables:</a:t>
            </a:r>
            <a:endParaRPr lang="en-US" sz="2000" kern="100" dirty="0">
              <a:effectLst/>
              <a:latin typeface="Times New Roman" panose="02020603050405020304" pitchFamily="18" charset="0"/>
              <a:cs typeface="Times New Roman" panose="02020603050405020304" pitchFamily="18" charset="0"/>
            </a:endParaRPr>
          </a:p>
          <a:p>
            <a:pPr marL="457200" lvl="1" indent="0" algn="just">
              <a:lnSpc>
                <a:spcPct val="115000"/>
              </a:lnSpc>
              <a:spcAft>
                <a:spcPts val="800"/>
              </a:spcAft>
              <a:buFont typeface="Courier New" panose="02070309020205020404" pitchFamily="49" charset="0"/>
              <a:buNone/>
            </a:pPr>
            <a:r>
              <a:rPr lang="en-US" sz="2000" kern="100" dirty="0">
                <a:effectLst/>
                <a:latin typeface="Times New Roman" panose="02020603050405020304" pitchFamily="18" charset="0"/>
                <a:cs typeface="Times New Roman" panose="02020603050405020304" pitchFamily="18" charset="0"/>
              </a:rPr>
              <a:t>Drawbacks: High cost, requires physical devices.</a:t>
            </a:r>
            <a:endParaRPr lang="en-US" sz="2000" kern="10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Font typeface="Times New Roman" panose="02020603050405020304" pitchFamily="18" charset="0"/>
              <a:buAutoNum type="arabicPeriod"/>
            </a:pPr>
            <a:r>
              <a:rPr lang="en-US" sz="2000" kern="100" dirty="0">
                <a:effectLst/>
                <a:latin typeface="Times New Roman" panose="02020603050405020304" pitchFamily="18" charset="0"/>
                <a:cs typeface="Times New Roman" panose="02020603050405020304" pitchFamily="18" charset="0"/>
              </a:rPr>
              <a:t>Sign Language Dictionaries:</a:t>
            </a:r>
            <a:endParaRPr lang="en-US" sz="2000" kern="100" dirty="0">
              <a:effectLst/>
              <a:latin typeface="Times New Roman" panose="02020603050405020304" pitchFamily="18" charset="0"/>
              <a:cs typeface="Times New Roman" panose="02020603050405020304" pitchFamily="18" charset="0"/>
            </a:endParaRPr>
          </a:p>
          <a:p>
            <a:pPr marL="457200" lvl="1" indent="0" algn="just">
              <a:lnSpc>
                <a:spcPct val="115000"/>
              </a:lnSpc>
              <a:spcAft>
                <a:spcPts val="800"/>
              </a:spcAft>
              <a:buFont typeface="Courier New" panose="02070309020205020404" pitchFamily="49" charset="0"/>
              <a:buNone/>
            </a:pPr>
            <a:r>
              <a:rPr lang="en-US" sz="2000" kern="100" dirty="0">
                <a:effectLst/>
                <a:latin typeface="Times New Roman" panose="02020603050405020304" pitchFamily="18" charset="0"/>
                <a:cs typeface="Times New Roman" panose="02020603050405020304" pitchFamily="18" charset="0"/>
              </a:rPr>
              <a:t>Drawbacks: Not real-time or dynamic.</a:t>
            </a:r>
            <a:endParaRPr lang="en-US" sz="2000" kern="100" dirty="0">
              <a:effectLst/>
              <a:latin typeface="Times New Roman" panose="02020603050405020304" pitchFamily="18" charset="0"/>
              <a:cs typeface="Times New Roman" panose="02020603050405020304" pitchFamily="18" charset="0"/>
            </a:endParaRPr>
          </a:p>
          <a:p>
            <a:pPr marL="0" indent="0" algn="just">
              <a:lnSpc>
                <a:spcPct val="114000"/>
              </a:lnSpc>
              <a:spcAft>
                <a:spcPts val="1000"/>
              </a:spcAft>
              <a:buNone/>
            </a:pP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lgn="ctr">
              <a:buNone/>
            </a:pP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extBox 1"/>
          <p:cNvSpPr txBox="1"/>
          <p:nvPr/>
        </p:nvSpPr>
        <p:spPr>
          <a:xfrm>
            <a:off x="395536" y="332656"/>
            <a:ext cx="8352928" cy="5576911"/>
          </a:xfrm>
          <a:prstGeom prst="rect">
            <a:avLst/>
          </a:prstGeom>
          <a:noFill/>
        </p:spPr>
        <p:txBody>
          <a:bodyPr wrap="square" rtlCol="0">
            <a:spAutoFit/>
          </a:bodyPr>
          <a:lstStyle/>
          <a:p>
            <a:r>
              <a:rPr lang="en-US" sz="3200" dirty="0">
                <a:solidFill>
                  <a:srgbClr val="C00000"/>
                </a:solidFill>
                <a:latin typeface="Times New Roman" panose="02020603050405020304" pitchFamily="18" charset="0"/>
                <a:cs typeface="Times New Roman" panose="02020603050405020304" pitchFamily="18" charset="0"/>
              </a:rPr>
              <a:t>PROPOSED SYSTEM</a:t>
            </a:r>
            <a:endParaRPr lang="en-US" sz="2400" dirty="0">
              <a:solidFill>
                <a:srgbClr val="C00000"/>
              </a:solidFill>
              <a:latin typeface="Times New Roman" panose="02020603050405020304" pitchFamily="18" charset="0"/>
              <a:cs typeface="Times New Roman" panose="02020603050405020304" pitchFamily="18" charset="0"/>
            </a:endParaRPr>
          </a:p>
          <a:p>
            <a:pPr algn="just">
              <a:lnSpc>
                <a:spcPct val="115000"/>
              </a:lnSpc>
              <a:spcAft>
                <a:spcPts val="800"/>
              </a:spcAft>
            </a:pPr>
            <a:r>
              <a:rPr lang="en-US" sz="1800" kern="100" dirty="0">
                <a:effectLst/>
                <a:latin typeface="Times New Roman" panose="02020603050405020304" pitchFamily="18" charset="0"/>
                <a:cs typeface="Times New Roman" panose="02020603050405020304" pitchFamily="18" charset="0"/>
              </a:rPr>
              <a:t>The proposed system is a real-time, bi-directional communication tool designed for accessibility:</a:t>
            </a:r>
            <a:endParaRPr lang="en-US" sz="1800" kern="10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Font typeface="Times New Roman" panose="02020603050405020304" pitchFamily="18" charset="0"/>
              <a:buAutoNum type="arabicPeriod"/>
            </a:pPr>
            <a:r>
              <a:rPr lang="en-US" sz="1800" b="1" kern="100" dirty="0">
                <a:effectLst/>
                <a:latin typeface="Times New Roman" panose="02020603050405020304" pitchFamily="18" charset="0"/>
                <a:cs typeface="Times New Roman" panose="02020603050405020304" pitchFamily="18" charset="0"/>
              </a:rPr>
              <a:t>Message-to-Sign Conversion</a:t>
            </a:r>
            <a:r>
              <a:rPr lang="en-US" sz="1800" kern="100" dirty="0">
                <a:effectLst/>
                <a:latin typeface="Times New Roman" panose="02020603050405020304" pitchFamily="18" charset="0"/>
                <a:cs typeface="Times New Roman" panose="02020603050405020304" pitchFamily="18" charset="0"/>
              </a:rPr>
              <a:t>:</a:t>
            </a:r>
            <a:endParaRPr lang="en-US" sz="1800" kern="100" dirty="0">
              <a:effectLst/>
              <a:latin typeface="Times New Roman" panose="02020603050405020304" pitchFamily="18" charset="0"/>
              <a:cs typeface="Times New Roman" panose="02020603050405020304" pitchFamily="18" charset="0"/>
            </a:endParaRPr>
          </a:p>
          <a:p>
            <a:pPr marL="742950" lvl="1" indent="-285750" algn="just">
              <a:lnSpc>
                <a:spcPct val="115000"/>
              </a:lnSpc>
              <a:spcAft>
                <a:spcPts val="800"/>
              </a:spcAft>
              <a:buFont typeface="Courier New" panose="02070309020205020404" pitchFamily="49" charset="0"/>
              <a:buChar char="o"/>
            </a:pPr>
            <a:r>
              <a:rPr lang="en-US" sz="1800" kern="100" dirty="0">
                <a:effectLst/>
                <a:latin typeface="Times New Roman" panose="02020603050405020304" pitchFamily="18" charset="0"/>
                <a:cs typeface="Times New Roman" panose="02020603050405020304" pitchFamily="18" charset="0"/>
              </a:rPr>
              <a:t>Users send a message via a mobile app developed in </a:t>
            </a:r>
            <a:r>
              <a:rPr lang="en-US" sz="1800" b="1" kern="100" dirty="0">
                <a:effectLst/>
                <a:latin typeface="Times New Roman" panose="02020603050405020304" pitchFamily="18" charset="0"/>
                <a:cs typeface="Times New Roman" panose="02020603050405020304" pitchFamily="18" charset="0"/>
              </a:rPr>
              <a:t>MIT App Inventor</a:t>
            </a:r>
            <a:r>
              <a:rPr lang="en-US" sz="1800" kern="100" dirty="0">
                <a:effectLst/>
                <a:latin typeface="Times New Roman" panose="02020603050405020304" pitchFamily="18" charset="0"/>
                <a:cs typeface="Times New Roman" panose="02020603050405020304" pitchFamily="18" charset="0"/>
              </a:rPr>
              <a:t>.</a:t>
            </a:r>
            <a:endParaRPr lang="en-US" sz="1800" kern="100" dirty="0">
              <a:effectLst/>
              <a:latin typeface="Times New Roman" panose="02020603050405020304" pitchFamily="18" charset="0"/>
              <a:cs typeface="Times New Roman" panose="02020603050405020304" pitchFamily="18" charset="0"/>
            </a:endParaRPr>
          </a:p>
          <a:p>
            <a:pPr marL="742950" lvl="1" indent="-285750" algn="just">
              <a:lnSpc>
                <a:spcPct val="115000"/>
              </a:lnSpc>
              <a:spcAft>
                <a:spcPts val="800"/>
              </a:spcAft>
              <a:buFont typeface="Courier New" panose="02070309020205020404" pitchFamily="49" charset="0"/>
              <a:buChar char="o"/>
            </a:pPr>
            <a:r>
              <a:rPr lang="en-US" sz="1800" kern="100" dirty="0">
                <a:effectLst/>
                <a:latin typeface="Times New Roman" panose="02020603050405020304" pitchFamily="18" charset="0"/>
                <a:cs typeface="Times New Roman" panose="02020603050405020304" pitchFamily="18" charset="0"/>
              </a:rPr>
              <a:t>A Python script running on a laptop receives the message through </a:t>
            </a:r>
            <a:r>
              <a:rPr lang="en-US" sz="1800" b="1" kern="100" dirty="0" err="1">
                <a:effectLst/>
                <a:latin typeface="Times New Roman" panose="02020603050405020304" pitchFamily="18" charset="0"/>
                <a:cs typeface="Times New Roman" panose="02020603050405020304" pitchFamily="18" charset="0"/>
              </a:rPr>
              <a:t>ThingSpeak</a:t>
            </a:r>
            <a:r>
              <a:rPr lang="en-US" sz="1800" kern="100" dirty="0">
                <a:effectLst/>
                <a:latin typeface="Times New Roman" panose="02020603050405020304" pitchFamily="18" charset="0"/>
                <a:cs typeface="Times New Roman" panose="02020603050405020304" pitchFamily="18" charset="0"/>
              </a:rPr>
              <a:t>.</a:t>
            </a:r>
            <a:endParaRPr lang="en-US" sz="1800" kern="100" dirty="0">
              <a:effectLst/>
              <a:latin typeface="Times New Roman" panose="02020603050405020304" pitchFamily="18" charset="0"/>
              <a:cs typeface="Times New Roman" panose="02020603050405020304" pitchFamily="18" charset="0"/>
            </a:endParaRPr>
          </a:p>
          <a:p>
            <a:pPr marL="742950" lvl="1" indent="-285750" algn="just">
              <a:lnSpc>
                <a:spcPct val="115000"/>
              </a:lnSpc>
              <a:spcAft>
                <a:spcPts val="800"/>
              </a:spcAft>
              <a:buFont typeface="Courier New" panose="02070309020205020404" pitchFamily="49" charset="0"/>
              <a:buChar char="o"/>
            </a:pPr>
            <a:r>
              <a:rPr lang="en-US" sz="1800" kern="100" dirty="0">
                <a:effectLst/>
                <a:latin typeface="Times New Roman" panose="02020603050405020304" pitchFamily="18" charset="0"/>
                <a:cs typeface="Times New Roman" panose="02020603050405020304" pitchFamily="18" charset="0"/>
              </a:rPr>
              <a:t>The message is converted into sign language gestures displayed as animations on the laptop.</a:t>
            </a:r>
            <a:endParaRPr lang="en-US" sz="1800" kern="10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Font typeface="Times New Roman" panose="02020603050405020304" pitchFamily="18" charset="0"/>
              <a:buAutoNum type="arabicPeriod"/>
            </a:pPr>
            <a:r>
              <a:rPr lang="en-US" sz="1800" b="1" kern="100" dirty="0">
                <a:effectLst/>
                <a:latin typeface="Times New Roman" panose="02020603050405020304" pitchFamily="18" charset="0"/>
                <a:cs typeface="Times New Roman" panose="02020603050405020304" pitchFamily="18" charset="0"/>
              </a:rPr>
              <a:t>Sign-to-Text Conversion</a:t>
            </a:r>
            <a:r>
              <a:rPr lang="en-US" sz="1800" kern="100" dirty="0">
                <a:effectLst/>
                <a:latin typeface="Times New Roman" panose="02020603050405020304" pitchFamily="18" charset="0"/>
                <a:cs typeface="Times New Roman" panose="02020603050405020304" pitchFamily="18" charset="0"/>
              </a:rPr>
              <a:t>:</a:t>
            </a:r>
            <a:endParaRPr lang="en-US" sz="1800" kern="100" dirty="0">
              <a:effectLst/>
              <a:latin typeface="Times New Roman" panose="02020603050405020304" pitchFamily="18" charset="0"/>
              <a:cs typeface="Times New Roman" panose="02020603050405020304" pitchFamily="18" charset="0"/>
            </a:endParaRPr>
          </a:p>
          <a:p>
            <a:pPr marL="742950" lvl="1" indent="-285750" algn="just">
              <a:lnSpc>
                <a:spcPct val="115000"/>
              </a:lnSpc>
              <a:spcAft>
                <a:spcPts val="800"/>
              </a:spcAft>
              <a:buFont typeface="Courier New" panose="02070309020205020404" pitchFamily="49" charset="0"/>
              <a:buChar char="o"/>
            </a:pPr>
            <a:r>
              <a:rPr lang="en-US" sz="1800" kern="100" dirty="0">
                <a:effectLst/>
                <a:latin typeface="Times New Roman" panose="02020603050405020304" pitchFamily="18" charset="0"/>
                <a:cs typeface="Times New Roman" panose="02020603050405020304" pitchFamily="18" charset="0"/>
              </a:rPr>
              <a:t>A camera captures sign language gestures in real-time.</a:t>
            </a:r>
            <a:endParaRPr lang="en-US" sz="1800" kern="100" dirty="0">
              <a:effectLst/>
              <a:latin typeface="Times New Roman" panose="02020603050405020304" pitchFamily="18" charset="0"/>
              <a:cs typeface="Times New Roman" panose="02020603050405020304" pitchFamily="18" charset="0"/>
            </a:endParaRPr>
          </a:p>
          <a:p>
            <a:pPr marL="742950" lvl="1" indent="-285750" algn="just">
              <a:lnSpc>
                <a:spcPct val="115000"/>
              </a:lnSpc>
              <a:spcAft>
                <a:spcPts val="800"/>
              </a:spcAft>
              <a:buFont typeface="Courier New" panose="02070309020205020404" pitchFamily="49" charset="0"/>
              <a:buChar char="o"/>
            </a:pPr>
            <a:r>
              <a:rPr lang="en-US" sz="1800" kern="100" dirty="0">
                <a:effectLst/>
                <a:latin typeface="Times New Roman" panose="02020603050405020304" pitchFamily="18" charset="0"/>
                <a:cs typeface="Times New Roman" panose="02020603050405020304" pitchFamily="18" charset="0"/>
              </a:rPr>
              <a:t>Using </a:t>
            </a:r>
            <a:r>
              <a:rPr lang="en-US" sz="1800" b="1" kern="100" dirty="0" err="1">
                <a:effectLst/>
                <a:latin typeface="Times New Roman" panose="02020603050405020304" pitchFamily="18" charset="0"/>
                <a:cs typeface="Times New Roman" panose="02020603050405020304" pitchFamily="18" charset="0"/>
              </a:rPr>
              <a:t>MediaPipe</a:t>
            </a:r>
            <a:r>
              <a:rPr lang="en-US" sz="1800" kern="100" dirty="0">
                <a:effectLst/>
                <a:latin typeface="Times New Roman" panose="02020603050405020304" pitchFamily="18" charset="0"/>
                <a:cs typeface="Times New Roman" panose="02020603050405020304" pitchFamily="18" charset="0"/>
              </a:rPr>
              <a:t> and a pre-trained machine learning model, the gestures are interpreted as text.</a:t>
            </a:r>
            <a:endParaRPr lang="en-US" sz="1800" kern="100" dirty="0">
              <a:effectLst/>
              <a:latin typeface="Times New Roman" panose="02020603050405020304" pitchFamily="18" charset="0"/>
              <a:cs typeface="Times New Roman" panose="02020603050405020304" pitchFamily="18" charset="0"/>
            </a:endParaRPr>
          </a:p>
          <a:p>
            <a:pPr marL="742950" lvl="1" indent="-285750" algn="just">
              <a:lnSpc>
                <a:spcPct val="115000"/>
              </a:lnSpc>
              <a:spcAft>
                <a:spcPts val="800"/>
              </a:spcAft>
              <a:buFont typeface="Courier New" panose="02070309020205020404" pitchFamily="49" charset="0"/>
              <a:buChar char="o"/>
            </a:pPr>
            <a:r>
              <a:rPr lang="en-US" sz="1800" kern="100" dirty="0">
                <a:effectLst/>
                <a:latin typeface="Times New Roman" panose="02020603050405020304" pitchFamily="18" charset="0"/>
                <a:cs typeface="Times New Roman" panose="02020603050405020304" pitchFamily="18" charset="0"/>
              </a:rPr>
              <a:t>The text is transmitted to the mobile app for user consumption via </a:t>
            </a:r>
            <a:r>
              <a:rPr lang="en-US" sz="1800" b="1" kern="100" dirty="0" err="1">
                <a:effectLst/>
                <a:latin typeface="Times New Roman" panose="02020603050405020304" pitchFamily="18" charset="0"/>
                <a:cs typeface="Times New Roman" panose="02020603050405020304" pitchFamily="18" charset="0"/>
              </a:rPr>
              <a:t>ThingSpeak</a:t>
            </a:r>
            <a:r>
              <a:rPr lang="en-US" sz="1800" kern="100" dirty="0">
                <a:effectLst/>
                <a:latin typeface="Times New Roman" panose="02020603050405020304" pitchFamily="18" charset="0"/>
                <a:cs typeface="Times New Roman" panose="02020603050405020304" pitchFamily="18" charset="0"/>
              </a:rPr>
              <a:t>.</a:t>
            </a:r>
            <a:endParaRPr lang="en-US" sz="1800" kern="100" dirty="0">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285" y="260648"/>
            <a:ext cx="8229600" cy="954360"/>
          </a:xfrm>
        </p:spPr>
        <p:txBody>
          <a:bodyPr/>
          <a:lstStyle/>
          <a:p>
            <a:r>
              <a:rPr lang="en-US" dirty="0"/>
              <a:t>                            </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8295" y="41275"/>
            <a:ext cx="8358505" cy="5465445"/>
          </a:xfrm>
        </p:spPr>
        <p:txBody>
          <a:bodyPr/>
          <a:lstStyle/>
          <a:p>
            <a:pPr marL="0" indent="0" algn="just">
              <a:lnSpc>
                <a:spcPct val="150000"/>
              </a:lnSpc>
              <a:spcBef>
                <a:spcPts val="500"/>
              </a:spcBef>
              <a:spcAft>
                <a:spcPts val="500"/>
              </a:spcAft>
              <a:buNone/>
            </a:pPr>
            <a:r>
              <a:rPr lang="en-US" sz="2800" dirty="0">
                <a:solidFill>
                  <a:srgbClr val="C00000"/>
                </a:solidFill>
                <a:effectLst/>
                <a:latin typeface="Times New Roman" panose="02020603050405020304" pitchFamily="18" charset="0"/>
              </a:rPr>
              <a:t>HARDWARE &amp; SOFTWARE REQUIREMENTS</a:t>
            </a:r>
            <a:endParaRPr lang="en-US" sz="2800" dirty="0">
              <a:solidFill>
                <a:srgbClr val="C00000"/>
              </a:solidFill>
              <a:effectLst/>
              <a:latin typeface="Times New Roman" panose="02020603050405020304" pitchFamily="18" charset="0"/>
            </a:endParaRPr>
          </a:p>
          <a:p>
            <a:pPr marL="0" indent="0">
              <a:lnSpc>
                <a:spcPct val="114000"/>
              </a:lnSpc>
              <a:spcAft>
                <a:spcPts val="100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HARD REQUIRMENTS :</a:t>
            </a:r>
            <a:endParaRPr lang="en-IN" sz="1800" kern="100" dirty="0">
              <a:effectLst/>
              <a:latin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Times New Roman" panose="02020603050405020304" pitchFamily="18" charset="0"/>
              <a:buAutoNum type="arabicPeriod"/>
            </a:pPr>
            <a:r>
              <a:rPr lang="en-IN" sz="1800" kern="100" dirty="0">
                <a:effectLst/>
                <a:latin typeface="Times New Roman" panose="02020603050405020304" pitchFamily="18" charset="0"/>
                <a:cs typeface="Times New Roman" panose="02020603050405020304" pitchFamily="18" charset="0"/>
              </a:rPr>
              <a:t>Laptop/PC with a camera.</a:t>
            </a:r>
            <a:endParaRPr lang="en-IN" sz="1800" kern="10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Font typeface="Times New Roman" panose="02020603050405020304" pitchFamily="18" charset="0"/>
              <a:buAutoNum type="arabicPeriod"/>
            </a:pPr>
            <a:r>
              <a:rPr lang="en-IN" sz="1800" kern="100" dirty="0">
                <a:effectLst/>
                <a:latin typeface="Times New Roman" panose="02020603050405020304" pitchFamily="18" charset="0"/>
                <a:cs typeface="Times New Roman" panose="02020603050405020304" pitchFamily="18" charset="0"/>
              </a:rPr>
              <a:t>Mobile device with MIT App Inventor app</a:t>
            </a:r>
            <a:r>
              <a:rPr lang="en-IN" sz="1800" kern="100" dirty="0">
                <a:effectLst/>
                <a:latin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cs typeface="Times New Roman" panose="02020603050405020304" pitchFamily="18" charset="0"/>
            </a:endParaRPr>
          </a:p>
          <a:p>
            <a:pPr marL="0" indent="0" algn="just">
              <a:lnSpc>
                <a:spcPct val="115000"/>
              </a:lnSpc>
              <a:spcAft>
                <a:spcPts val="800"/>
              </a:spcAft>
              <a:buNone/>
            </a:pPr>
            <a:r>
              <a:rPr lang="en-IN" sz="1800" b="1" kern="100" dirty="0">
                <a:effectLst/>
                <a:latin typeface="Times New Roman" panose="02020603050405020304" pitchFamily="18" charset="0"/>
                <a:cs typeface="Times New Roman" panose="02020603050405020304" pitchFamily="18" charset="0"/>
              </a:rPr>
              <a:t>SOFTWARE REQUIREMENTS</a:t>
            </a:r>
            <a:endParaRPr lang="en-IN" sz="1800" b="1" kern="10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Font typeface="Times New Roman" panose="02020603050405020304" pitchFamily="18" charset="0"/>
              <a:buAutoNum type="arabicPeriod"/>
            </a:pPr>
            <a:r>
              <a:rPr lang="en-IN" sz="1800" kern="100" dirty="0">
                <a:effectLst/>
                <a:latin typeface="Times New Roman" panose="02020603050405020304" pitchFamily="18" charset="0"/>
                <a:cs typeface="Times New Roman" panose="02020603050405020304" pitchFamily="18" charset="0"/>
              </a:rPr>
              <a:t>Python (with MediaPipe and ML libraries).</a:t>
            </a:r>
            <a:endParaRPr lang="en-IN" sz="1800" kern="10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Font typeface="Times New Roman" panose="02020603050405020304" pitchFamily="18" charset="0"/>
              <a:buAutoNum type="arabicPeriod"/>
            </a:pPr>
            <a:r>
              <a:rPr lang="en-IN" sz="1800" kern="100" dirty="0">
                <a:effectLst/>
                <a:latin typeface="Times New Roman" panose="02020603050405020304" pitchFamily="18" charset="0"/>
                <a:cs typeface="Times New Roman" panose="02020603050405020304" pitchFamily="18" charset="0"/>
              </a:rPr>
              <a:t>MIT App Inventor for mobile app development.</a:t>
            </a:r>
            <a:endParaRPr lang="en-IN" sz="1800" kern="10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Font typeface="Times New Roman" panose="02020603050405020304" pitchFamily="18" charset="0"/>
              <a:buAutoNum type="arabicPeriod"/>
            </a:pPr>
            <a:r>
              <a:rPr lang="en-IN" sz="1800" kern="100" dirty="0">
                <a:effectLst/>
                <a:latin typeface="Times New Roman" panose="02020603050405020304" pitchFamily="18" charset="0"/>
                <a:cs typeface="Times New Roman" panose="02020603050405020304" pitchFamily="18" charset="0"/>
              </a:rPr>
              <a:t>ThingSpeak for cloud-based communication.</a:t>
            </a:r>
            <a:endParaRPr lang="en-IN" sz="1800" kern="10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Font typeface="Times New Roman" panose="02020603050405020304" pitchFamily="18" charset="0"/>
              <a:buAutoNum type="arabicPeriod"/>
            </a:pPr>
            <a:r>
              <a:rPr lang="en-IN" sz="1800" kern="100" dirty="0">
                <a:effectLst/>
                <a:latin typeface="Times New Roman" panose="02020603050405020304" pitchFamily="18" charset="0"/>
                <a:cs typeface="Times New Roman" panose="02020603050405020304" pitchFamily="18" charset="0"/>
              </a:rPr>
              <a:t>Machine Learning model for sign gesture recognition.</a:t>
            </a:r>
            <a:endParaRPr lang="en-IN" sz="1800" kern="100" dirty="0">
              <a:effectLst/>
              <a:latin typeface="Times New Roman" panose="02020603050405020304" pitchFamily="18" charset="0"/>
              <a:cs typeface="Times New Roman" panose="02020603050405020304" pitchFamily="18" charset="0"/>
            </a:endParaRPr>
          </a:p>
          <a:p>
            <a:pPr marL="0" indent="0">
              <a:lnSpc>
                <a:spcPct val="114000"/>
              </a:lnSpc>
              <a:spcAft>
                <a:spcPts val="1000"/>
              </a:spcAft>
              <a:buNone/>
            </a:pP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TABLE_ENDDRAG_ORIGIN_RECT" val="685*414"/>
  <p:tag name="TABLE_ENDDRAG_RECT" val="16*57*685*414"/>
</p:tagLst>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it-2_Lec-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10033</Words>
  <Application>WPS Slides</Application>
  <PresentationFormat>On-screen Show (4:3)</PresentationFormat>
  <Paragraphs>314</Paragraphs>
  <Slides>27</Slides>
  <Notes>0</Notes>
  <HiddenSlides>0</HiddenSlides>
  <MMClips>0</MMClips>
  <ScaleCrop>false</ScaleCrop>
  <HeadingPairs>
    <vt:vector size="6" baseType="variant">
      <vt:variant>
        <vt:lpstr>已用的字体</vt:lpstr>
      </vt:variant>
      <vt:variant>
        <vt:i4>21</vt:i4>
      </vt:variant>
      <vt:variant>
        <vt:lpstr>主题</vt:lpstr>
      </vt:variant>
      <vt:variant>
        <vt:i4>3</vt:i4>
      </vt:variant>
      <vt:variant>
        <vt:lpstr>幻灯片标题</vt:lpstr>
      </vt:variant>
      <vt:variant>
        <vt:i4>27</vt:i4>
      </vt:variant>
    </vt:vector>
  </HeadingPairs>
  <TitlesOfParts>
    <vt:vector size="51" baseType="lpstr">
      <vt:lpstr>Arial</vt:lpstr>
      <vt:lpstr>SimSun</vt:lpstr>
      <vt:lpstr>Wingdings</vt:lpstr>
      <vt:lpstr>Comic Sans MS</vt:lpstr>
      <vt:lpstr>Calibri</vt:lpstr>
      <vt:lpstr>Calibri Light</vt:lpstr>
      <vt:lpstr>Times New Roman</vt:lpstr>
      <vt:lpstr>Arial Rounded MT Bold</vt:lpstr>
      <vt:lpstr>Courier New</vt:lpstr>
      <vt:lpstr>Microsoft YaHei</vt:lpstr>
      <vt:lpstr>Arial Unicode MS</vt:lpstr>
      <vt:lpstr>Symbol</vt:lpstr>
      <vt:lpstr>Cambria</vt:lpstr>
      <vt:lpstr>等线</vt:lpstr>
      <vt:lpstr>Arial</vt:lpstr>
      <vt:lpstr>Bodoni MT Condensed</vt:lpstr>
      <vt:lpstr>Bodoni MT</vt:lpstr>
      <vt:lpstr>Times New Roman</vt:lpstr>
      <vt:lpstr>Wingdings</vt:lpstr>
      <vt:lpstr>Calibri</vt:lpstr>
      <vt:lpstr>Wingdings</vt:lpstr>
      <vt:lpstr>1_Custom Design</vt:lpstr>
      <vt:lpstr>Custom Design</vt:lpstr>
      <vt:lpstr>Unit-2_Lec-1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Algorithms Used</vt:lpstr>
      <vt:lpstr>PowerPoint 演示文稿</vt:lpstr>
      <vt:lpstr> USE CASE DIAGRAM</vt:lpstr>
      <vt:lpstr>CLASS DIAGRAM</vt:lpstr>
      <vt:lpstr>SEQUENCE DIAGRAM</vt:lpstr>
      <vt:lpstr>PowerPoint 演示文稿</vt:lpstr>
      <vt:lpstr>ACTIVITY DIAGRAM</vt:lpstr>
      <vt:lpstr>Types of Testing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Nagaraju Neela</dc:creator>
  <cp:lastModifiedBy>nandh</cp:lastModifiedBy>
  <cp:revision>32</cp:revision>
  <dcterms:created xsi:type="dcterms:W3CDTF">2021-09-25T20:33:00Z</dcterms:created>
  <dcterms:modified xsi:type="dcterms:W3CDTF">2025-04-12T08:30:10Z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70E2FA060DBB4DF9B4624A0F6AA1482B_13</vt:lpwstr>
  </property>
  <property fmtid="{D5CDD505-2E9C-101B-9397-08002B2CF9AE}" pid="3" name="KSOProductBuildVer">
    <vt:lpwstr>1033-12.2.0.20782</vt:lpwstr>
  </property>
</Properties>
</file>