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6"/>
  </p:notesMasterIdLst>
  <p:sldIdLst>
    <p:sldId id="256" r:id="rId2"/>
    <p:sldId id="257" r:id="rId3"/>
    <p:sldId id="258" r:id="rId4"/>
    <p:sldId id="271" r:id="rId5"/>
    <p:sldId id="285" r:id="rId6"/>
    <p:sldId id="259" r:id="rId7"/>
    <p:sldId id="297" r:id="rId8"/>
    <p:sldId id="291" r:id="rId9"/>
    <p:sldId id="261" r:id="rId10"/>
    <p:sldId id="265" r:id="rId11"/>
    <p:sldId id="264" r:id="rId12"/>
    <p:sldId id="293" r:id="rId13"/>
    <p:sldId id="274" r:id="rId14"/>
    <p:sldId id="290" r:id="rId15"/>
    <p:sldId id="295" r:id="rId16"/>
    <p:sldId id="275" r:id="rId17"/>
    <p:sldId id="276" r:id="rId18"/>
    <p:sldId id="266" r:id="rId19"/>
    <p:sldId id="267" r:id="rId20"/>
    <p:sldId id="296" r:id="rId21"/>
    <p:sldId id="292" r:id="rId22"/>
    <p:sldId id="289" r:id="rId23"/>
    <p:sldId id="262"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404" autoAdjust="0"/>
  </p:normalViewPr>
  <p:slideViewPr>
    <p:cSldViewPr snapToGrid="0">
      <p:cViewPr>
        <p:scale>
          <a:sx n="93" d="100"/>
          <a:sy n="93" d="100"/>
        </p:scale>
        <p:origin x="9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1" Type="http://schemas.openxmlformats.org/officeDocument/2006/relationships/hyperlink" Target="http://localhost:8888/notebooks/Data%20Mining/Project%20Final%20Notebook.ipynb#Converting-all-the-column-name-into-simpler-names-so-that-we-can-call-them-easily-in-our-futhure-code"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1" Type="http://schemas.openxmlformats.org/officeDocument/2006/relationships/hyperlink" Target="http://localhost:8888/notebooks/Data%20Mining/Project%20Final%20Notebook.ipynb#Converting-all-the-column-name-into-simpler-names-so-that-we-can-call-them-easily-in-our-futhure-code"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6781E-7E5B-413B-9351-AD4975D1AED7}"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304098E0-11D0-4740-ACC0-E340A11ADA6C}">
      <dgm:prSet/>
      <dgm:spPr/>
      <dgm:t>
        <a:bodyPr/>
        <a:lstStyle/>
        <a:p>
          <a:r>
            <a:rPr lang="en-US" i="0" dirty="0"/>
            <a:t>Detects smoke from the light when its intensity reduces due to scattering from particles of smoke.</a:t>
          </a:r>
          <a:endParaRPr lang="en-US" dirty="0"/>
        </a:p>
      </dgm:t>
    </dgm:pt>
    <dgm:pt modelId="{C51692C4-6C04-4FF3-83DE-7A30E4124BC0}" type="parTrans" cxnId="{F44A7E74-084C-427F-9452-1A52F7F41FF9}">
      <dgm:prSet/>
      <dgm:spPr/>
      <dgm:t>
        <a:bodyPr/>
        <a:lstStyle/>
        <a:p>
          <a:endParaRPr lang="en-US"/>
        </a:p>
      </dgm:t>
    </dgm:pt>
    <dgm:pt modelId="{62480EC9-DB96-4CDC-9318-4F2DF9FE453C}" type="sibTrans" cxnId="{F44A7E74-084C-427F-9452-1A52F7F41FF9}">
      <dgm:prSet/>
      <dgm:spPr/>
      <dgm:t>
        <a:bodyPr/>
        <a:lstStyle/>
        <a:p>
          <a:endParaRPr lang="en-US"/>
        </a:p>
      </dgm:t>
    </dgm:pt>
    <dgm:pt modelId="{A3E81ECC-7FEF-4D16-85E6-0C7EB180751F}">
      <dgm:prSet/>
      <dgm:spPr/>
      <dgm:t>
        <a:bodyPr/>
        <a:lstStyle/>
        <a:p>
          <a:r>
            <a:rPr lang="en-US" i="0" dirty="0"/>
            <a:t>This are sensitive to dust particles and have 11% false alarms rate</a:t>
          </a:r>
          <a:endParaRPr lang="en-US" dirty="0"/>
        </a:p>
      </dgm:t>
    </dgm:pt>
    <dgm:pt modelId="{20368461-4EEB-47C2-BA00-2B4F63C2CF0B}" type="parTrans" cxnId="{3D18C13A-75D1-4A19-983B-55151E38BAB4}">
      <dgm:prSet/>
      <dgm:spPr/>
      <dgm:t>
        <a:bodyPr/>
        <a:lstStyle/>
        <a:p>
          <a:endParaRPr lang="en-US"/>
        </a:p>
      </dgm:t>
    </dgm:pt>
    <dgm:pt modelId="{CABAFA6C-027C-494F-BE91-D23CF2BF442B}" type="sibTrans" cxnId="{3D18C13A-75D1-4A19-983B-55151E38BAB4}">
      <dgm:prSet/>
      <dgm:spPr/>
      <dgm:t>
        <a:bodyPr/>
        <a:lstStyle/>
        <a:p>
          <a:endParaRPr lang="en-US"/>
        </a:p>
      </dgm:t>
    </dgm:pt>
    <dgm:pt modelId="{FA025260-C06C-4A56-AD2F-356C142CC32D}">
      <dgm:prSet/>
      <dgm:spPr/>
      <dgm:t>
        <a:bodyPr/>
        <a:lstStyle/>
        <a:p>
          <a:r>
            <a:rPr lang="en-US" i="0" dirty="0"/>
            <a:t>Ionization Smoke Detector:</a:t>
          </a:r>
          <a:endParaRPr lang="en-US" dirty="0"/>
        </a:p>
      </dgm:t>
    </dgm:pt>
    <dgm:pt modelId="{BC8ED841-6C91-4CE4-B225-49C0C8D62F05}" type="parTrans" cxnId="{87D7C14D-E7E9-4CEA-83D2-64A4263630CC}">
      <dgm:prSet/>
      <dgm:spPr/>
      <dgm:t>
        <a:bodyPr/>
        <a:lstStyle/>
        <a:p>
          <a:endParaRPr lang="en-US"/>
        </a:p>
      </dgm:t>
    </dgm:pt>
    <dgm:pt modelId="{D44E913E-41AE-4502-B454-F75B72FEF97B}" type="sibTrans" cxnId="{87D7C14D-E7E9-4CEA-83D2-64A4263630CC}">
      <dgm:prSet/>
      <dgm:spPr/>
      <dgm:t>
        <a:bodyPr/>
        <a:lstStyle/>
        <a:p>
          <a:endParaRPr lang="en-US"/>
        </a:p>
      </dgm:t>
    </dgm:pt>
    <dgm:pt modelId="{5405E3C6-7616-4F8B-89C3-ADD86CD18D73}">
      <dgm:prSet/>
      <dgm:spPr/>
      <dgm:t>
        <a:bodyPr/>
        <a:lstStyle/>
        <a:p>
          <a:r>
            <a:rPr lang="en-US" dirty="0"/>
            <a:t>Detects smoke when there is a current differential caused by smoke ions</a:t>
          </a:r>
        </a:p>
      </dgm:t>
    </dgm:pt>
    <dgm:pt modelId="{20B1AED7-931C-4B39-9C28-8ECAEC759C92}" type="parTrans" cxnId="{847F8B97-93C1-4B14-8A04-50C6F6429BE7}">
      <dgm:prSet/>
      <dgm:spPr/>
      <dgm:t>
        <a:bodyPr/>
        <a:lstStyle/>
        <a:p>
          <a:endParaRPr lang="en-US"/>
        </a:p>
      </dgm:t>
    </dgm:pt>
    <dgm:pt modelId="{E6329315-7EC9-46E3-B5DB-4FB310FA39A7}" type="sibTrans" cxnId="{847F8B97-93C1-4B14-8A04-50C6F6429BE7}">
      <dgm:prSet/>
      <dgm:spPr/>
      <dgm:t>
        <a:bodyPr/>
        <a:lstStyle/>
        <a:p>
          <a:endParaRPr lang="en-US"/>
        </a:p>
      </dgm:t>
    </dgm:pt>
    <dgm:pt modelId="{6D7D603D-0EC4-4546-95BD-D51F00CFEE29}">
      <dgm:prSet/>
      <dgm:spPr/>
      <dgm:t>
        <a:bodyPr/>
        <a:lstStyle/>
        <a:p>
          <a:r>
            <a:rPr lang="en-US" i="0" dirty="0"/>
            <a:t>Photoelectric Smoke Detector:</a:t>
          </a:r>
          <a:endParaRPr lang="en-US" dirty="0"/>
        </a:p>
      </dgm:t>
    </dgm:pt>
    <dgm:pt modelId="{4C45A0A8-65E1-4572-A082-EFEB0408172E}" type="sibTrans" cxnId="{DC4F32F7-B74A-4BD6-AD56-37F7193BF998}">
      <dgm:prSet/>
      <dgm:spPr/>
      <dgm:t>
        <a:bodyPr/>
        <a:lstStyle/>
        <a:p>
          <a:endParaRPr lang="en-US"/>
        </a:p>
      </dgm:t>
    </dgm:pt>
    <dgm:pt modelId="{CDD514DD-C878-4066-95C9-EFF0765B694F}" type="parTrans" cxnId="{DC4F32F7-B74A-4BD6-AD56-37F7193BF998}">
      <dgm:prSet/>
      <dgm:spPr/>
      <dgm:t>
        <a:bodyPr/>
        <a:lstStyle/>
        <a:p>
          <a:endParaRPr lang="en-US"/>
        </a:p>
      </dgm:t>
    </dgm:pt>
    <dgm:pt modelId="{ED16B7C7-6A79-4C54-9B7B-D5802A7B8CFC}">
      <dgm:prSet/>
      <dgm:spPr/>
      <dgm:t>
        <a:bodyPr/>
        <a:lstStyle/>
        <a:p>
          <a:r>
            <a:rPr lang="en-US" i="0" dirty="0"/>
            <a:t>They are very sensitive and have 92% false alarms rate.</a:t>
          </a:r>
          <a:endParaRPr lang="en-US" dirty="0"/>
        </a:p>
      </dgm:t>
    </dgm:pt>
    <dgm:pt modelId="{D5AD7315-9A2C-4971-BE00-6CB4C86C72BB}" type="parTrans" cxnId="{05CFFD56-3BF9-49F5-A575-6AD01966B8CC}">
      <dgm:prSet/>
      <dgm:spPr/>
      <dgm:t>
        <a:bodyPr/>
        <a:lstStyle/>
        <a:p>
          <a:endParaRPr lang="en-US"/>
        </a:p>
      </dgm:t>
    </dgm:pt>
    <dgm:pt modelId="{0711D55B-52DD-4237-AEDB-64B7C00753AC}" type="sibTrans" cxnId="{05CFFD56-3BF9-49F5-A575-6AD01966B8CC}">
      <dgm:prSet/>
      <dgm:spPr/>
      <dgm:t>
        <a:bodyPr/>
        <a:lstStyle/>
        <a:p>
          <a:endParaRPr lang="en-US"/>
        </a:p>
      </dgm:t>
    </dgm:pt>
    <dgm:pt modelId="{81AA11D1-A2CF-4B75-8396-AE93B4896A93}" type="pres">
      <dgm:prSet presAssocID="{F4F6781E-7E5B-413B-9351-AD4975D1AED7}" presName="Name0" presStyleCnt="0">
        <dgm:presLayoutVars>
          <dgm:dir/>
          <dgm:animLvl val="lvl"/>
          <dgm:resizeHandles val="exact"/>
        </dgm:presLayoutVars>
      </dgm:prSet>
      <dgm:spPr/>
    </dgm:pt>
    <dgm:pt modelId="{DC4FBB04-D13C-47E6-B0B6-BC8CA515D49E}" type="pres">
      <dgm:prSet presAssocID="{6D7D603D-0EC4-4546-95BD-D51F00CFEE29}" presName="linNode" presStyleCnt="0"/>
      <dgm:spPr/>
    </dgm:pt>
    <dgm:pt modelId="{26049D68-57B6-4AC8-86C3-8C31207369AA}" type="pres">
      <dgm:prSet presAssocID="{6D7D603D-0EC4-4546-95BD-D51F00CFEE29}" presName="parentText" presStyleLbl="node1" presStyleIdx="0" presStyleCnt="2">
        <dgm:presLayoutVars>
          <dgm:chMax val="1"/>
          <dgm:bulletEnabled val="1"/>
        </dgm:presLayoutVars>
      </dgm:prSet>
      <dgm:spPr/>
    </dgm:pt>
    <dgm:pt modelId="{D0D1C5DA-C504-4A47-8BB0-C22C7FCBE5F6}" type="pres">
      <dgm:prSet presAssocID="{6D7D603D-0EC4-4546-95BD-D51F00CFEE29}" presName="descendantText" presStyleLbl="alignAccFollowNode1" presStyleIdx="0" presStyleCnt="2">
        <dgm:presLayoutVars>
          <dgm:bulletEnabled val="1"/>
        </dgm:presLayoutVars>
      </dgm:prSet>
      <dgm:spPr/>
    </dgm:pt>
    <dgm:pt modelId="{C687DFD7-2E06-4C0C-AB9A-0CB2ED1DCC1C}" type="pres">
      <dgm:prSet presAssocID="{4C45A0A8-65E1-4572-A082-EFEB0408172E}" presName="sp" presStyleCnt="0"/>
      <dgm:spPr/>
    </dgm:pt>
    <dgm:pt modelId="{00862CAA-C3AE-4D1D-974F-FC70FC7C0E5C}" type="pres">
      <dgm:prSet presAssocID="{FA025260-C06C-4A56-AD2F-356C142CC32D}" presName="linNode" presStyleCnt="0"/>
      <dgm:spPr/>
    </dgm:pt>
    <dgm:pt modelId="{90CA58B6-9602-41A1-9443-2523B3A88525}" type="pres">
      <dgm:prSet presAssocID="{FA025260-C06C-4A56-AD2F-356C142CC32D}" presName="parentText" presStyleLbl="node1" presStyleIdx="1" presStyleCnt="2">
        <dgm:presLayoutVars>
          <dgm:chMax val="1"/>
          <dgm:bulletEnabled val="1"/>
        </dgm:presLayoutVars>
      </dgm:prSet>
      <dgm:spPr/>
    </dgm:pt>
    <dgm:pt modelId="{A2D99A49-72C6-4575-B838-CECDA7CF0604}" type="pres">
      <dgm:prSet presAssocID="{FA025260-C06C-4A56-AD2F-356C142CC32D}" presName="descendantText" presStyleLbl="alignAccFollowNode1" presStyleIdx="1" presStyleCnt="2">
        <dgm:presLayoutVars>
          <dgm:bulletEnabled val="1"/>
        </dgm:presLayoutVars>
      </dgm:prSet>
      <dgm:spPr/>
    </dgm:pt>
  </dgm:ptLst>
  <dgm:cxnLst>
    <dgm:cxn modelId="{3D18C13A-75D1-4A19-983B-55151E38BAB4}" srcId="{6D7D603D-0EC4-4546-95BD-D51F00CFEE29}" destId="{A3E81ECC-7FEF-4D16-85E6-0C7EB180751F}" srcOrd="1" destOrd="0" parTransId="{20368461-4EEB-47C2-BA00-2B4F63C2CF0B}" sibTransId="{CABAFA6C-027C-494F-BE91-D23CF2BF442B}"/>
    <dgm:cxn modelId="{B2C9253E-B70A-4C1A-B71F-E3295DA29095}" type="presOf" srcId="{ED16B7C7-6A79-4C54-9B7B-D5802A7B8CFC}" destId="{A2D99A49-72C6-4575-B838-CECDA7CF0604}" srcOrd="0" destOrd="1" presId="urn:microsoft.com/office/officeart/2005/8/layout/vList5"/>
    <dgm:cxn modelId="{20E73368-927B-4F17-A7CC-F240923B5F5F}" type="presOf" srcId="{A3E81ECC-7FEF-4D16-85E6-0C7EB180751F}" destId="{D0D1C5DA-C504-4A47-8BB0-C22C7FCBE5F6}" srcOrd="0" destOrd="1" presId="urn:microsoft.com/office/officeart/2005/8/layout/vList5"/>
    <dgm:cxn modelId="{87D7C14D-E7E9-4CEA-83D2-64A4263630CC}" srcId="{F4F6781E-7E5B-413B-9351-AD4975D1AED7}" destId="{FA025260-C06C-4A56-AD2F-356C142CC32D}" srcOrd="1" destOrd="0" parTransId="{BC8ED841-6C91-4CE4-B225-49C0C8D62F05}" sibTransId="{D44E913E-41AE-4502-B454-F75B72FEF97B}"/>
    <dgm:cxn modelId="{F44A7E74-084C-427F-9452-1A52F7F41FF9}" srcId="{6D7D603D-0EC4-4546-95BD-D51F00CFEE29}" destId="{304098E0-11D0-4740-ACC0-E340A11ADA6C}" srcOrd="0" destOrd="0" parTransId="{C51692C4-6C04-4FF3-83DE-7A30E4124BC0}" sibTransId="{62480EC9-DB96-4CDC-9318-4F2DF9FE453C}"/>
    <dgm:cxn modelId="{025E4B76-1DE6-4C87-9AAD-1D360EF029FE}" type="presOf" srcId="{6D7D603D-0EC4-4546-95BD-D51F00CFEE29}" destId="{26049D68-57B6-4AC8-86C3-8C31207369AA}" srcOrd="0" destOrd="0" presId="urn:microsoft.com/office/officeart/2005/8/layout/vList5"/>
    <dgm:cxn modelId="{05CFFD56-3BF9-49F5-A575-6AD01966B8CC}" srcId="{FA025260-C06C-4A56-AD2F-356C142CC32D}" destId="{ED16B7C7-6A79-4C54-9B7B-D5802A7B8CFC}" srcOrd="1" destOrd="0" parTransId="{D5AD7315-9A2C-4971-BE00-6CB4C86C72BB}" sibTransId="{0711D55B-52DD-4237-AEDB-64B7C00753AC}"/>
    <dgm:cxn modelId="{847F8B97-93C1-4B14-8A04-50C6F6429BE7}" srcId="{FA025260-C06C-4A56-AD2F-356C142CC32D}" destId="{5405E3C6-7616-4F8B-89C3-ADD86CD18D73}" srcOrd="0" destOrd="0" parTransId="{20B1AED7-931C-4B39-9C28-8ECAEC759C92}" sibTransId="{E6329315-7EC9-46E3-B5DB-4FB310FA39A7}"/>
    <dgm:cxn modelId="{C0CBCA9C-2DB2-434C-8614-C9D2E58BEB23}" type="presOf" srcId="{304098E0-11D0-4740-ACC0-E340A11ADA6C}" destId="{D0D1C5DA-C504-4A47-8BB0-C22C7FCBE5F6}" srcOrd="0" destOrd="0" presId="urn:microsoft.com/office/officeart/2005/8/layout/vList5"/>
    <dgm:cxn modelId="{664CB1A4-71EC-44E8-BC38-DF393D989D63}" type="presOf" srcId="{5405E3C6-7616-4F8B-89C3-ADD86CD18D73}" destId="{A2D99A49-72C6-4575-B838-CECDA7CF0604}" srcOrd="0" destOrd="0" presId="urn:microsoft.com/office/officeart/2005/8/layout/vList5"/>
    <dgm:cxn modelId="{3F80DBC1-6B2B-472F-977D-DD9DA0EC6454}" type="presOf" srcId="{F4F6781E-7E5B-413B-9351-AD4975D1AED7}" destId="{81AA11D1-A2CF-4B75-8396-AE93B4896A93}" srcOrd="0" destOrd="0" presId="urn:microsoft.com/office/officeart/2005/8/layout/vList5"/>
    <dgm:cxn modelId="{BFBEDFD1-D01E-425B-81FD-CF5036EAD621}" type="presOf" srcId="{FA025260-C06C-4A56-AD2F-356C142CC32D}" destId="{90CA58B6-9602-41A1-9443-2523B3A88525}" srcOrd="0" destOrd="0" presId="urn:microsoft.com/office/officeart/2005/8/layout/vList5"/>
    <dgm:cxn modelId="{DC4F32F7-B74A-4BD6-AD56-37F7193BF998}" srcId="{F4F6781E-7E5B-413B-9351-AD4975D1AED7}" destId="{6D7D603D-0EC4-4546-95BD-D51F00CFEE29}" srcOrd="0" destOrd="0" parTransId="{CDD514DD-C878-4066-95C9-EFF0765B694F}" sibTransId="{4C45A0A8-65E1-4572-A082-EFEB0408172E}"/>
    <dgm:cxn modelId="{D210C695-FF03-4834-AD02-979DA2FBFAEE}" type="presParOf" srcId="{81AA11D1-A2CF-4B75-8396-AE93B4896A93}" destId="{DC4FBB04-D13C-47E6-B0B6-BC8CA515D49E}" srcOrd="0" destOrd="0" presId="urn:microsoft.com/office/officeart/2005/8/layout/vList5"/>
    <dgm:cxn modelId="{4EE3D096-A1CB-4E55-9788-64B4D53336CC}" type="presParOf" srcId="{DC4FBB04-D13C-47E6-B0B6-BC8CA515D49E}" destId="{26049D68-57B6-4AC8-86C3-8C31207369AA}" srcOrd="0" destOrd="0" presId="urn:microsoft.com/office/officeart/2005/8/layout/vList5"/>
    <dgm:cxn modelId="{9AF4028A-222B-4AB2-BF63-85836E5761A3}" type="presParOf" srcId="{DC4FBB04-D13C-47E6-B0B6-BC8CA515D49E}" destId="{D0D1C5DA-C504-4A47-8BB0-C22C7FCBE5F6}" srcOrd="1" destOrd="0" presId="urn:microsoft.com/office/officeart/2005/8/layout/vList5"/>
    <dgm:cxn modelId="{D3312E49-F11B-4717-909A-69972D2EC0B3}" type="presParOf" srcId="{81AA11D1-A2CF-4B75-8396-AE93B4896A93}" destId="{C687DFD7-2E06-4C0C-AB9A-0CB2ED1DCC1C}" srcOrd="1" destOrd="0" presId="urn:microsoft.com/office/officeart/2005/8/layout/vList5"/>
    <dgm:cxn modelId="{E79B64C6-A5EE-4165-84D6-51A464C130C5}" type="presParOf" srcId="{81AA11D1-A2CF-4B75-8396-AE93B4896A93}" destId="{00862CAA-C3AE-4D1D-974F-FC70FC7C0E5C}" srcOrd="2" destOrd="0" presId="urn:microsoft.com/office/officeart/2005/8/layout/vList5"/>
    <dgm:cxn modelId="{1129314C-7442-4303-997B-81D941E1F31B}" type="presParOf" srcId="{00862CAA-C3AE-4D1D-974F-FC70FC7C0E5C}" destId="{90CA58B6-9602-41A1-9443-2523B3A88525}" srcOrd="0" destOrd="0" presId="urn:microsoft.com/office/officeart/2005/8/layout/vList5"/>
    <dgm:cxn modelId="{DE828176-F35E-4E4B-95B2-1AB8C03B979E}" type="presParOf" srcId="{00862CAA-C3AE-4D1D-974F-FC70FC7C0E5C}" destId="{A2D99A49-72C6-4575-B838-CECDA7CF060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691264-1C98-410A-8B54-330D5956EF6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AC5774-A1FA-4FBE-BE76-C57A8F1011F5}">
      <dgm:prSet/>
      <dgm:spPr/>
      <dgm:t>
        <a:bodyPr/>
        <a:lstStyle/>
        <a:p>
          <a:pPr>
            <a:defRPr b="1"/>
          </a:pPr>
          <a:r>
            <a:rPr lang="en-US" dirty="0"/>
            <a:t>Data is collected using a IOT device. </a:t>
          </a:r>
        </a:p>
      </dgm:t>
    </dgm:pt>
    <dgm:pt modelId="{A2BD5484-0FA5-4777-A3C4-6976215DBF18}" type="parTrans" cxnId="{31820EC9-1367-4F5D-8E9D-8BDF48014AD2}">
      <dgm:prSet/>
      <dgm:spPr/>
      <dgm:t>
        <a:bodyPr/>
        <a:lstStyle/>
        <a:p>
          <a:endParaRPr lang="en-US"/>
        </a:p>
      </dgm:t>
    </dgm:pt>
    <dgm:pt modelId="{9A7AD9BE-B877-4540-937A-8FF0EED9DA82}" type="sibTrans" cxnId="{31820EC9-1367-4F5D-8E9D-8BDF48014AD2}">
      <dgm:prSet/>
      <dgm:spPr/>
      <dgm:t>
        <a:bodyPr/>
        <a:lstStyle/>
        <a:p>
          <a:endParaRPr lang="en-US"/>
        </a:p>
      </dgm:t>
    </dgm:pt>
    <dgm:pt modelId="{A4A2DC77-BC9E-4401-9EA4-A4B18E48EB49}">
      <dgm:prSet/>
      <dgm:spPr/>
      <dgm:t>
        <a:bodyPr/>
        <a:lstStyle/>
        <a:p>
          <a:pPr>
            <a:defRPr b="1"/>
          </a:pPr>
          <a:r>
            <a:rPr lang="en-US" dirty="0"/>
            <a:t>IOT device is a combination of various sensors to collect the data and a </a:t>
          </a:r>
          <a:r>
            <a:rPr lang="en-US" dirty="0" err="1"/>
            <a:t>aurdino</a:t>
          </a:r>
          <a:r>
            <a:rPr lang="en-US"/>
            <a:t> boardto store the data</a:t>
          </a:r>
        </a:p>
      </dgm:t>
    </dgm:pt>
    <dgm:pt modelId="{4BBD6761-D041-49A3-8D0B-D85C63A2B61C}" type="parTrans" cxnId="{ED3A237B-D632-4263-8586-93FF2AF19E50}">
      <dgm:prSet/>
      <dgm:spPr/>
      <dgm:t>
        <a:bodyPr/>
        <a:lstStyle/>
        <a:p>
          <a:endParaRPr lang="en-US"/>
        </a:p>
      </dgm:t>
    </dgm:pt>
    <dgm:pt modelId="{DD22AF5F-068E-4773-B594-B5C9937B1A05}" type="sibTrans" cxnId="{ED3A237B-D632-4263-8586-93FF2AF19E50}">
      <dgm:prSet/>
      <dgm:spPr/>
      <dgm:t>
        <a:bodyPr/>
        <a:lstStyle/>
        <a:p>
          <a:endParaRPr lang="en-US"/>
        </a:p>
      </dgm:t>
    </dgm:pt>
    <dgm:pt modelId="{E61882EA-575F-4C76-ACBA-AD8847E7BF40}">
      <dgm:prSet/>
      <dgm:spPr/>
      <dgm:t>
        <a:bodyPr/>
        <a:lstStyle/>
        <a:p>
          <a:pPr>
            <a:defRPr b="1"/>
          </a:pPr>
          <a:r>
            <a:rPr lang="en-US"/>
            <a:t>It is collected at different environmemnts like</a:t>
          </a:r>
        </a:p>
      </dgm:t>
    </dgm:pt>
    <dgm:pt modelId="{2E986BDC-10DF-43E5-945B-69CA2C7A270B}" type="parTrans" cxnId="{4D5EB3F4-64A2-49E7-980A-F8F3B56E1326}">
      <dgm:prSet/>
      <dgm:spPr/>
      <dgm:t>
        <a:bodyPr/>
        <a:lstStyle/>
        <a:p>
          <a:endParaRPr lang="en-US"/>
        </a:p>
      </dgm:t>
    </dgm:pt>
    <dgm:pt modelId="{455B0349-CE36-452B-AD6C-3A3BE0D440E0}" type="sibTrans" cxnId="{4D5EB3F4-64A2-49E7-980A-F8F3B56E1326}">
      <dgm:prSet/>
      <dgm:spPr/>
      <dgm:t>
        <a:bodyPr/>
        <a:lstStyle/>
        <a:p>
          <a:endParaRPr lang="en-US"/>
        </a:p>
      </dgm:t>
    </dgm:pt>
    <dgm:pt modelId="{59EE4F79-05A9-4114-82A5-8A2FB6958CF0}">
      <dgm:prSet/>
      <dgm:spPr/>
      <dgm:t>
        <a:bodyPr/>
        <a:lstStyle/>
        <a:p>
          <a:r>
            <a:rPr lang="en-US" i="0"/>
            <a:t>Normal indoor</a:t>
          </a:r>
          <a:endParaRPr lang="en-US"/>
        </a:p>
      </dgm:t>
    </dgm:pt>
    <dgm:pt modelId="{29500B33-DAFE-4652-AF79-D47E6160E846}" type="parTrans" cxnId="{66608E9B-D170-434B-9EB7-227078888830}">
      <dgm:prSet/>
      <dgm:spPr/>
      <dgm:t>
        <a:bodyPr/>
        <a:lstStyle/>
        <a:p>
          <a:endParaRPr lang="en-US"/>
        </a:p>
      </dgm:t>
    </dgm:pt>
    <dgm:pt modelId="{8C47FAAF-CDC0-4435-829D-E69C7CFC124B}" type="sibTrans" cxnId="{66608E9B-D170-434B-9EB7-227078888830}">
      <dgm:prSet/>
      <dgm:spPr/>
      <dgm:t>
        <a:bodyPr/>
        <a:lstStyle/>
        <a:p>
          <a:endParaRPr lang="en-US"/>
        </a:p>
      </dgm:t>
    </dgm:pt>
    <dgm:pt modelId="{8182167F-8CE6-4654-BBDF-94DF6FA87CAF}">
      <dgm:prSet/>
      <dgm:spPr/>
      <dgm:t>
        <a:bodyPr/>
        <a:lstStyle/>
        <a:p>
          <a:r>
            <a:rPr lang="en-US" i="0"/>
            <a:t>Normal outdoor</a:t>
          </a:r>
          <a:endParaRPr lang="en-US"/>
        </a:p>
      </dgm:t>
    </dgm:pt>
    <dgm:pt modelId="{D109DE12-9867-459F-B62E-3F02028C07A7}" type="parTrans" cxnId="{E02FC021-B4B3-4DF8-B5C8-E42997EB77F7}">
      <dgm:prSet/>
      <dgm:spPr/>
      <dgm:t>
        <a:bodyPr/>
        <a:lstStyle/>
        <a:p>
          <a:endParaRPr lang="en-US"/>
        </a:p>
      </dgm:t>
    </dgm:pt>
    <dgm:pt modelId="{52F984D4-FC03-4E8C-BA53-C12F9268F19B}" type="sibTrans" cxnId="{E02FC021-B4B3-4DF8-B5C8-E42997EB77F7}">
      <dgm:prSet/>
      <dgm:spPr/>
      <dgm:t>
        <a:bodyPr/>
        <a:lstStyle/>
        <a:p>
          <a:endParaRPr lang="en-US"/>
        </a:p>
      </dgm:t>
    </dgm:pt>
    <dgm:pt modelId="{04FD1953-C88B-46CE-9599-0F2E91F3A4B0}">
      <dgm:prSet/>
      <dgm:spPr/>
      <dgm:t>
        <a:bodyPr/>
        <a:lstStyle/>
        <a:p>
          <a:r>
            <a:rPr lang="en-US" i="0"/>
            <a:t>Indoor wood fire, firefighter training area</a:t>
          </a:r>
          <a:endParaRPr lang="en-US"/>
        </a:p>
      </dgm:t>
    </dgm:pt>
    <dgm:pt modelId="{BCA02DFA-86F1-4C59-A3B8-37BF03EF34BB}" type="parTrans" cxnId="{D417FF55-FE6E-4E34-BD55-2F1C582E5010}">
      <dgm:prSet/>
      <dgm:spPr/>
      <dgm:t>
        <a:bodyPr/>
        <a:lstStyle/>
        <a:p>
          <a:endParaRPr lang="en-US"/>
        </a:p>
      </dgm:t>
    </dgm:pt>
    <dgm:pt modelId="{5FE6D27A-7DC8-4AFD-ABC4-A22F65D8D38E}" type="sibTrans" cxnId="{D417FF55-FE6E-4E34-BD55-2F1C582E5010}">
      <dgm:prSet/>
      <dgm:spPr/>
      <dgm:t>
        <a:bodyPr/>
        <a:lstStyle/>
        <a:p>
          <a:endParaRPr lang="en-US"/>
        </a:p>
      </dgm:t>
    </dgm:pt>
    <dgm:pt modelId="{83F4A6C0-DF48-40E8-8B39-0E70AB2F8989}">
      <dgm:prSet/>
      <dgm:spPr/>
      <dgm:t>
        <a:bodyPr/>
        <a:lstStyle/>
        <a:p>
          <a:r>
            <a:rPr lang="en-US" i="0"/>
            <a:t>Indoor gas fire, firefighter training area</a:t>
          </a:r>
          <a:endParaRPr lang="en-US"/>
        </a:p>
      </dgm:t>
    </dgm:pt>
    <dgm:pt modelId="{38E18E23-F05A-475A-9D9F-98D4638F977C}" type="parTrans" cxnId="{6F97AC21-8AC0-4097-95D4-3A9981D4F07D}">
      <dgm:prSet/>
      <dgm:spPr/>
      <dgm:t>
        <a:bodyPr/>
        <a:lstStyle/>
        <a:p>
          <a:endParaRPr lang="en-US"/>
        </a:p>
      </dgm:t>
    </dgm:pt>
    <dgm:pt modelId="{4A2C6133-2805-46E8-869C-AAF88882B212}" type="sibTrans" cxnId="{6F97AC21-8AC0-4097-95D4-3A9981D4F07D}">
      <dgm:prSet/>
      <dgm:spPr/>
      <dgm:t>
        <a:bodyPr/>
        <a:lstStyle/>
        <a:p>
          <a:endParaRPr lang="en-US"/>
        </a:p>
      </dgm:t>
    </dgm:pt>
    <dgm:pt modelId="{44FA7FFA-09BE-42B9-AAB5-CB5894F64CB5}">
      <dgm:prSet/>
      <dgm:spPr/>
      <dgm:t>
        <a:bodyPr/>
        <a:lstStyle/>
        <a:p>
          <a:r>
            <a:rPr lang="en-US" i="0"/>
            <a:t>Outdoor wood, coal, and gas grill</a:t>
          </a:r>
          <a:endParaRPr lang="en-US"/>
        </a:p>
      </dgm:t>
    </dgm:pt>
    <dgm:pt modelId="{19611ADA-4B0D-46B6-8858-2BC8FA49CF33}" type="parTrans" cxnId="{26159981-09EC-4882-8D60-5C0C0EB23D25}">
      <dgm:prSet/>
      <dgm:spPr/>
      <dgm:t>
        <a:bodyPr/>
        <a:lstStyle/>
        <a:p>
          <a:endParaRPr lang="en-US"/>
        </a:p>
      </dgm:t>
    </dgm:pt>
    <dgm:pt modelId="{01E0FD2D-6527-4DB2-B450-48A49F5B1F6D}" type="sibTrans" cxnId="{26159981-09EC-4882-8D60-5C0C0EB23D25}">
      <dgm:prSet/>
      <dgm:spPr/>
      <dgm:t>
        <a:bodyPr/>
        <a:lstStyle/>
        <a:p>
          <a:endParaRPr lang="en-US"/>
        </a:p>
      </dgm:t>
    </dgm:pt>
    <dgm:pt modelId="{2AB488BC-656F-4655-B650-5636E56E7FB1}">
      <dgm:prSet/>
      <dgm:spPr/>
      <dgm:t>
        <a:bodyPr/>
        <a:lstStyle/>
        <a:p>
          <a:r>
            <a:rPr lang="en-US" i="0"/>
            <a:t>Outdoor high humidity</a:t>
          </a:r>
          <a:endParaRPr lang="en-US"/>
        </a:p>
      </dgm:t>
    </dgm:pt>
    <dgm:pt modelId="{82B4BC62-5AB8-499F-8F3A-046109AE59F6}" type="parTrans" cxnId="{EAC5507A-6E70-4DCF-BE2B-4E9D5C067112}">
      <dgm:prSet/>
      <dgm:spPr/>
      <dgm:t>
        <a:bodyPr/>
        <a:lstStyle/>
        <a:p>
          <a:endParaRPr lang="en-US"/>
        </a:p>
      </dgm:t>
    </dgm:pt>
    <dgm:pt modelId="{1BBFBA98-01FD-4301-A7D7-291CF95D5488}" type="sibTrans" cxnId="{EAC5507A-6E70-4DCF-BE2B-4E9D5C067112}">
      <dgm:prSet/>
      <dgm:spPr/>
      <dgm:t>
        <a:bodyPr/>
        <a:lstStyle/>
        <a:p>
          <a:endParaRPr lang="en-US"/>
        </a:p>
      </dgm:t>
    </dgm:pt>
    <dgm:pt modelId="{53B287BF-D767-4F4F-A4B1-09F38E62843C}">
      <dgm:prSet/>
      <dgm:spPr/>
      <dgm:t>
        <a:bodyPr/>
        <a:lstStyle/>
        <a:p>
          <a:pPr>
            <a:defRPr b="1"/>
          </a:pPr>
          <a:r>
            <a:rPr lang="en-US"/>
            <a:t>He collected the data and sampled them so that we can have enough data to perform the anlalysis</a:t>
          </a:r>
        </a:p>
      </dgm:t>
    </dgm:pt>
    <dgm:pt modelId="{2E01C682-79D9-47C4-888C-BAE54268A013}" type="parTrans" cxnId="{98E6084B-7E08-45D0-8D2E-45DCE1351AD7}">
      <dgm:prSet/>
      <dgm:spPr/>
      <dgm:t>
        <a:bodyPr/>
        <a:lstStyle/>
        <a:p>
          <a:endParaRPr lang="en-US"/>
        </a:p>
      </dgm:t>
    </dgm:pt>
    <dgm:pt modelId="{3C94928C-0061-4605-A6FA-6BEBB96B7D22}" type="sibTrans" cxnId="{98E6084B-7E08-45D0-8D2E-45DCE1351AD7}">
      <dgm:prSet/>
      <dgm:spPr/>
      <dgm:t>
        <a:bodyPr/>
        <a:lstStyle/>
        <a:p>
          <a:endParaRPr lang="en-US"/>
        </a:p>
      </dgm:t>
    </dgm:pt>
    <dgm:pt modelId="{09E76F8D-4DF3-49B7-99C6-4E5B9C14D1BB}" type="pres">
      <dgm:prSet presAssocID="{00691264-1C98-410A-8B54-330D5956EF64}" presName="root" presStyleCnt="0">
        <dgm:presLayoutVars>
          <dgm:dir/>
          <dgm:resizeHandles val="exact"/>
        </dgm:presLayoutVars>
      </dgm:prSet>
      <dgm:spPr/>
    </dgm:pt>
    <dgm:pt modelId="{0741A308-18DF-45B0-BD45-761C1E3BF8F6}" type="pres">
      <dgm:prSet presAssocID="{26AC5774-A1FA-4FBE-BE76-C57A8F1011F5}" presName="compNode" presStyleCnt="0"/>
      <dgm:spPr/>
    </dgm:pt>
    <dgm:pt modelId="{F75A3388-1D9C-4C24-9625-A96FA7034E14}" type="pres">
      <dgm:prSet presAssocID="{26AC5774-A1FA-4FBE-BE76-C57A8F1011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cam"/>
        </a:ext>
      </dgm:extLst>
    </dgm:pt>
    <dgm:pt modelId="{AE1489EA-7901-4171-AC5C-F10CE02ABE58}" type="pres">
      <dgm:prSet presAssocID="{26AC5774-A1FA-4FBE-BE76-C57A8F1011F5}" presName="iconSpace" presStyleCnt="0"/>
      <dgm:spPr/>
    </dgm:pt>
    <dgm:pt modelId="{8720E017-C0FC-4901-9AAB-2D775F08ADCF}" type="pres">
      <dgm:prSet presAssocID="{26AC5774-A1FA-4FBE-BE76-C57A8F1011F5}" presName="parTx" presStyleLbl="revTx" presStyleIdx="0" presStyleCnt="8">
        <dgm:presLayoutVars>
          <dgm:chMax val="0"/>
          <dgm:chPref val="0"/>
        </dgm:presLayoutVars>
      </dgm:prSet>
      <dgm:spPr/>
    </dgm:pt>
    <dgm:pt modelId="{53021ABE-EAC4-46AD-98B3-44CCF0B8DAF7}" type="pres">
      <dgm:prSet presAssocID="{26AC5774-A1FA-4FBE-BE76-C57A8F1011F5}" presName="txSpace" presStyleCnt="0"/>
      <dgm:spPr/>
    </dgm:pt>
    <dgm:pt modelId="{BC1F8BE6-7B06-450E-82FC-3B888F65B3F2}" type="pres">
      <dgm:prSet presAssocID="{26AC5774-A1FA-4FBE-BE76-C57A8F1011F5}" presName="desTx" presStyleLbl="revTx" presStyleIdx="1" presStyleCnt="8">
        <dgm:presLayoutVars/>
      </dgm:prSet>
      <dgm:spPr/>
    </dgm:pt>
    <dgm:pt modelId="{0D7935D5-1159-4284-B226-223FE69A9335}" type="pres">
      <dgm:prSet presAssocID="{9A7AD9BE-B877-4540-937A-8FF0EED9DA82}" presName="sibTrans" presStyleCnt="0"/>
      <dgm:spPr/>
    </dgm:pt>
    <dgm:pt modelId="{C183E4B7-DCEC-4E8F-AEEB-57A27041CDC8}" type="pres">
      <dgm:prSet presAssocID="{A4A2DC77-BC9E-4401-9EA4-A4B18E48EB49}" presName="compNode" presStyleCnt="0"/>
      <dgm:spPr/>
    </dgm:pt>
    <dgm:pt modelId="{575C46CA-D83D-41BF-A4E4-E9E5F77B45DF}" type="pres">
      <dgm:prSet presAssocID="{A4A2DC77-BC9E-4401-9EA4-A4B18E48EB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3784127-B851-4DF3-B8E0-BC9BE5156726}" type="pres">
      <dgm:prSet presAssocID="{A4A2DC77-BC9E-4401-9EA4-A4B18E48EB49}" presName="iconSpace" presStyleCnt="0"/>
      <dgm:spPr/>
    </dgm:pt>
    <dgm:pt modelId="{0FA180F2-8CD1-4CDD-9A6C-638CB26C254D}" type="pres">
      <dgm:prSet presAssocID="{A4A2DC77-BC9E-4401-9EA4-A4B18E48EB49}" presName="parTx" presStyleLbl="revTx" presStyleIdx="2" presStyleCnt="8">
        <dgm:presLayoutVars>
          <dgm:chMax val="0"/>
          <dgm:chPref val="0"/>
        </dgm:presLayoutVars>
      </dgm:prSet>
      <dgm:spPr/>
    </dgm:pt>
    <dgm:pt modelId="{19E28BF1-8CA2-4F86-91ED-162D58916413}" type="pres">
      <dgm:prSet presAssocID="{A4A2DC77-BC9E-4401-9EA4-A4B18E48EB49}" presName="txSpace" presStyleCnt="0"/>
      <dgm:spPr/>
    </dgm:pt>
    <dgm:pt modelId="{C8F9332B-B768-48B3-BDB1-A0CF0434F330}" type="pres">
      <dgm:prSet presAssocID="{A4A2DC77-BC9E-4401-9EA4-A4B18E48EB49}" presName="desTx" presStyleLbl="revTx" presStyleIdx="3" presStyleCnt="8">
        <dgm:presLayoutVars/>
      </dgm:prSet>
      <dgm:spPr/>
    </dgm:pt>
    <dgm:pt modelId="{7C5AB541-3473-4053-9B32-478AE3973404}" type="pres">
      <dgm:prSet presAssocID="{DD22AF5F-068E-4773-B594-B5C9937B1A05}" presName="sibTrans" presStyleCnt="0"/>
      <dgm:spPr/>
    </dgm:pt>
    <dgm:pt modelId="{9B37A5E4-80BA-4235-876B-0A49B5DF8429}" type="pres">
      <dgm:prSet presAssocID="{E61882EA-575F-4C76-ACBA-AD8847E7BF40}" presName="compNode" presStyleCnt="0"/>
      <dgm:spPr/>
    </dgm:pt>
    <dgm:pt modelId="{BDECE2B9-222F-4FE6-AFCF-1F5CF02AD2C1}" type="pres">
      <dgm:prSet presAssocID="{E61882EA-575F-4C76-ACBA-AD8847E7BF40}" presName="iconRect" presStyleLbl="node1" presStyleIdx="2" presStyleCnt="4"/>
      <dgm:spPr>
        <a:blipFill rotWithShape="1">
          <a:blip xmlns:r="http://schemas.openxmlformats.org/officeDocument/2006/relationships" r:embed="rId5"/>
          <a:srcRect/>
          <a:stretch>
            <a:fillRect l="-24000" r="-24000"/>
          </a:stretch>
        </a:blipFill>
        <a:ln>
          <a:noFill/>
        </a:ln>
      </dgm:spPr>
    </dgm:pt>
    <dgm:pt modelId="{4743633C-B367-46CC-8D3C-47867A8837B7}" type="pres">
      <dgm:prSet presAssocID="{E61882EA-575F-4C76-ACBA-AD8847E7BF40}" presName="iconSpace" presStyleCnt="0"/>
      <dgm:spPr/>
    </dgm:pt>
    <dgm:pt modelId="{D6D0C7D8-88FA-42EB-9CC2-DA333FE52B2F}" type="pres">
      <dgm:prSet presAssocID="{E61882EA-575F-4C76-ACBA-AD8847E7BF40}" presName="parTx" presStyleLbl="revTx" presStyleIdx="4" presStyleCnt="8">
        <dgm:presLayoutVars>
          <dgm:chMax val="0"/>
          <dgm:chPref val="0"/>
        </dgm:presLayoutVars>
      </dgm:prSet>
      <dgm:spPr/>
    </dgm:pt>
    <dgm:pt modelId="{270BDE06-5F44-4E71-BE4E-C09536421ED2}" type="pres">
      <dgm:prSet presAssocID="{E61882EA-575F-4C76-ACBA-AD8847E7BF40}" presName="txSpace" presStyleCnt="0"/>
      <dgm:spPr/>
    </dgm:pt>
    <dgm:pt modelId="{94B5E81B-5DA5-46B6-8FC1-7879E8146581}" type="pres">
      <dgm:prSet presAssocID="{E61882EA-575F-4C76-ACBA-AD8847E7BF40}" presName="desTx" presStyleLbl="revTx" presStyleIdx="5" presStyleCnt="8">
        <dgm:presLayoutVars/>
      </dgm:prSet>
      <dgm:spPr/>
    </dgm:pt>
    <dgm:pt modelId="{91C131E1-56F8-4474-87DE-2EB70E274C45}" type="pres">
      <dgm:prSet presAssocID="{455B0349-CE36-452B-AD6C-3A3BE0D440E0}" presName="sibTrans" presStyleCnt="0"/>
      <dgm:spPr/>
    </dgm:pt>
    <dgm:pt modelId="{C9CDC484-7D59-4AD6-A23B-28842CA10189}" type="pres">
      <dgm:prSet presAssocID="{53B287BF-D767-4F4F-A4B1-09F38E62843C}" presName="compNode" presStyleCnt="0"/>
      <dgm:spPr/>
    </dgm:pt>
    <dgm:pt modelId="{6262D932-38B3-48F2-A995-B8A16DF34795}" type="pres">
      <dgm:prSet presAssocID="{53B287BF-D767-4F4F-A4B1-09F38E62843C}"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ar chart"/>
        </a:ext>
      </dgm:extLst>
    </dgm:pt>
    <dgm:pt modelId="{D14F1F6E-4D63-47E1-B817-2E4D610211E1}" type="pres">
      <dgm:prSet presAssocID="{53B287BF-D767-4F4F-A4B1-09F38E62843C}" presName="iconSpace" presStyleCnt="0"/>
      <dgm:spPr/>
    </dgm:pt>
    <dgm:pt modelId="{82FDC543-262D-46DA-AA4F-6532456F3EE1}" type="pres">
      <dgm:prSet presAssocID="{53B287BF-D767-4F4F-A4B1-09F38E62843C}" presName="parTx" presStyleLbl="revTx" presStyleIdx="6" presStyleCnt="8">
        <dgm:presLayoutVars>
          <dgm:chMax val="0"/>
          <dgm:chPref val="0"/>
        </dgm:presLayoutVars>
      </dgm:prSet>
      <dgm:spPr/>
    </dgm:pt>
    <dgm:pt modelId="{BAB34F6A-2FAA-4DCF-A584-E9BBA3625278}" type="pres">
      <dgm:prSet presAssocID="{53B287BF-D767-4F4F-A4B1-09F38E62843C}" presName="txSpace" presStyleCnt="0"/>
      <dgm:spPr/>
    </dgm:pt>
    <dgm:pt modelId="{CA3EAC01-4E17-4A83-BE82-EEBE62C33CDB}" type="pres">
      <dgm:prSet presAssocID="{53B287BF-D767-4F4F-A4B1-09F38E62843C}" presName="desTx" presStyleLbl="revTx" presStyleIdx="7" presStyleCnt="8">
        <dgm:presLayoutVars/>
      </dgm:prSet>
      <dgm:spPr/>
    </dgm:pt>
  </dgm:ptLst>
  <dgm:cxnLst>
    <dgm:cxn modelId="{6F97AC21-8AC0-4097-95D4-3A9981D4F07D}" srcId="{E61882EA-575F-4C76-ACBA-AD8847E7BF40}" destId="{83F4A6C0-DF48-40E8-8B39-0E70AB2F8989}" srcOrd="3" destOrd="0" parTransId="{38E18E23-F05A-475A-9D9F-98D4638F977C}" sibTransId="{4A2C6133-2805-46E8-869C-AAF88882B212}"/>
    <dgm:cxn modelId="{E02FC021-B4B3-4DF8-B5C8-E42997EB77F7}" srcId="{E61882EA-575F-4C76-ACBA-AD8847E7BF40}" destId="{8182167F-8CE6-4654-BBDF-94DF6FA87CAF}" srcOrd="1" destOrd="0" parTransId="{D109DE12-9867-459F-B62E-3F02028C07A7}" sibTransId="{52F984D4-FC03-4E8C-BA53-C12F9268F19B}"/>
    <dgm:cxn modelId="{784C7825-2486-443A-8F17-7D030E797CA4}" type="presOf" srcId="{00691264-1C98-410A-8B54-330D5956EF64}" destId="{09E76F8D-4DF3-49B7-99C6-4E5B9C14D1BB}" srcOrd="0" destOrd="0" presId="urn:microsoft.com/office/officeart/2018/2/layout/IconLabelDescriptionList"/>
    <dgm:cxn modelId="{AFA74B3C-F8A8-4D4D-82C9-BF0C3DF00AF4}" type="presOf" srcId="{53B287BF-D767-4F4F-A4B1-09F38E62843C}" destId="{82FDC543-262D-46DA-AA4F-6532456F3EE1}" srcOrd="0" destOrd="0" presId="urn:microsoft.com/office/officeart/2018/2/layout/IconLabelDescriptionList"/>
    <dgm:cxn modelId="{98E6084B-7E08-45D0-8D2E-45DCE1351AD7}" srcId="{00691264-1C98-410A-8B54-330D5956EF64}" destId="{53B287BF-D767-4F4F-A4B1-09F38E62843C}" srcOrd="3" destOrd="0" parTransId="{2E01C682-79D9-47C4-888C-BAE54268A013}" sibTransId="{3C94928C-0061-4605-A6FA-6BEBB96B7D22}"/>
    <dgm:cxn modelId="{D417FF55-FE6E-4E34-BD55-2F1C582E5010}" srcId="{E61882EA-575F-4C76-ACBA-AD8847E7BF40}" destId="{04FD1953-C88B-46CE-9599-0F2E91F3A4B0}" srcOrd="2" destOrd="0" parTransId="{BCA02DFA-86F1-4C59-A3B8-37BF03EF34BB}" sibTransId="{5FE6D27A-7DC8-4AFD-ABC4-A22F65D8D38E}"/>
    <dgm:cxn modelId="{EAC5507A-6E70-4DCF-BE2B-4E9D5C067112}" srcId="{E61882EA-575F-4C76-ACBA-AD8847E7BF40}" destId="{2AB488BC-656F-4655-B650-5636E56E7FB1}" srcOrd="5" destOrd="0" parTransId="{82B4BC62-5AB8-499F-8F3A-046109AE59F6}" sibTransId="{1BBFBA98-01FD-4301-A7D7-291CF95D5488}"/>
    <dgm:cxn modelId="{ED3A237B-D632-4263-8586-93FF2AF19E50}" srcId="{00691264-1C98-410A-8B54-330D5956EF64}" destId="{A4A2DC77-BC9E-4401-9EA4-A4B18E48EB49}" srcOrd="1" destOrd="0" parTransId="{4BBD6761-D041-49A3-8D0B-D85C63A2B61C}" sibTransId="{DD22AF5F-068E-4773-B594-B5C9937B1A05}"/>
    <dgm:cxn modelId="{26159981-09EC-4882-8D60-5C0C0EB23D25}" srcId="{E61882EA-575F-4C76-ACBA-AD8847E7BF40}" destId="{44FA7FFA-09BE-42B9-AAB5-CB5894F64CB5}" srcOrd="4" destOrd="0" parTransId="{19611ADA-4B0D-46B6-8858-2BC8FA49CF33}" sibTransId="{01E0FD2D-6527-4DB2-B450-48A49F5B1F6D}"/>
    <dgm:cxn modelId="{B517A582-994B-4357-9829-EDBF6271FF3F}" type="presOf" srcId="{26AC5774-A1FA-4FBE-BE76-C57A8F1011F5}" destId="{8720E017-C0FC-4901-9AAB-2D775F08ADCF}" srcOrd="0" destOrd="0" presId="urn:microsoft.com/office/officeart/2018/2/layout/IconLabelDescriptionList"/>
    <dgm:cxn modelId="{0BE00083-AAD0-4CD0-8E53-45AD661BF7AE}" type="presOf" srcId="{59EE4F79-05A9-4114-82A5-8A2FB6958CF0}" destId="{94B5E81B-5DA5-46B6-8FC1-7879E8146581}" srcOrd="0" destOrd="0" presId="urn:microsoft.com/office/officeart/2018/2/layout/IconLabelDescriptionList"/>
    <dgm:cxn modelId="{61D62687-FBF6-4023-A77F-3CFBDA9B16E3}" type="presOf" srcId="{04FD1953-C88B-46CE-9599-0F2E91F3A4B0}" destId="{94B5E81B-5DA5-46B6-8FC1-7879E8146581}" srcOrd="0" destOrd="2" presId="urn:microsoft.com/office/officeart/2018/2/layout/IconLabelDescriptionList"/>
    <dgm:cxn modelId="{278FF28C-8FF7-45CB-BA30-B229D947EDBB}" type="presOf" srcId="{E61882EA-575F-4C76-ACBA-AD8847E7BF40}" destId="{D6D0C7D8-88FA-42EB-9CC2-DA333FE52B2F}" srcOrd="0" destOrd="0" presId="urn:microsoft.com/office/officeart/2018/2/layout/IconLabelDescriptionList"/>
    <dgm:cxn modelId="{8E75F098-55D2-41DA-8158-904F037B3781}" type="presOf" srcId="{83F4A6C0-DF48-40E8-8B39-0E70AB2F8989}" destId="{94B5E81B-5DA5-46B6-8FC1-7879E8146581}" srcOrd="0" destOrd="3" presId="urn:microsoft.com/office/officeart/2018/2/layout/IconLabelDescriptionList"/>
    <dgm:cxn modelId="{66608E9B-D170-434B-9EB7-227078888830}" srcId="{E61882EA-575F-4C76-ACBA-AD8847E7BF40}" destId="{59EE4F79-05A9-4114-82A5-8A2FB6958CF0}" srcOrd="0" destOrd="0" parTransId="{29500B33-DAFE-4652-AF79-D47E6160E846}" sibTransId="{8C47FAAF-CDC0-4435-829D-E69C7CFC124B}"/>
    <dgm:cxn modelId="{31820EC9-1367-4F5D-8E9D-8BDF48014AD2}" srcId="{00691264-1C98-410A-8B54-330D5956EF64}" destId="{26AC5774-A1FA-4FBE-BE76-C57A8F1011F5}" srcOrd="0" destOrd="0" parTransId="{A2BD5484-0FA5-4777-A3C4-6976215DBF18}" sibTransId="{9A7AD9BE-B877-4540-937A-8FF0EED9DA82}"/>
    <dgm:cxn modelId="{8B364FCF-FCCC-42D3-AA2A-4DB3C3502BF0}" type="presOf" srcId="{8182167F-8CE6-4654-BBDF-94DF6FA87CAF}" destId="{94B5E81B-5DA5-46B6-8FC1-7879E8146581}" srcOrd="0" destOrd="1" presId="urn:microsoft.com/office/officeart/2018/2/layout/IconLabelDescriptionList"/>
    <dgm:cxn modelId="{97B025D5-4696-48ED-A1AC-FC45BA1A4924}" type="presOf" srcId="{A4A2DC77-BC9E-4401-9EA4-A4B18E48EB49}" destId="{0FA180F2-8CD1-4CDD-9A6C-638CB26C254D}" srcOrd="0" destOrd="0" presId="urn:microsoft.com/office/officeart/2018/2/layout/IconLabelDescriptionList"/>
    <dgm:cxn modelId="{1083F3D9-D362-4A7E-985D-1B16E4B5D46E}" type="presOf" srcId="{2AB488BC-656F-4655-B650-5636E56E7FB1}" destId="{94B5E81B-5DA5-46B6-8FC1-7879E8146581}" srcOrd="0" destOrd="5" presId="urn:microsoft.com/office/officeart/2018/2/layout/IconLabelDescriptionList"/>
    <dgm:cxn modelId="{59FCFBE0-69DE-40E6-A116-CC3F5787EEAD}" type="presOf" srcId="{44FA7FFA-09BE-42B9-AAB5-CB5894F64CB5}" destId="{94B5E81B-5DA5-46B6-8FC1-7879E8146581}" srcOrd="0" destOrd="4" presId="urn:microsoft.com/office/officeart/2018/2/layout/IconLabelDescriptionList"/>
    <dgm:cxn modelId="{4D5EB3F4-64A2-49E7-980A-F8F3B56E1326}" srcId="{00691264-1C98-410A-8B54-330D5956EF64}" destId="{E61882EA-575F-4C76-ACBA-AD8847E7BF40}" srcOrd="2" destOrd="0" parTransId="{2E986BDC-10DF-43E5-945B-69CA2C7A270B}" sibTransId="{455B0349-CE36-452B-AD6C-3A3BE0D440E0}"/>
    <dgm:cxn modelId="{55BEAD6F-521E-4B30-B49D-C0F06B3EE82E}" type="presParOf" srcId="{09E76F8D-4DF3-49B7-99C6-4E5B9C14D1BB}" destId="{0741A308-18DF-45B0-BD45-761C1E3BF8F6}" srcOrd="0" destOrd="0" presId="urn:microsoft.com/office/officeart/2018/2/layout/IconLabelDescriptionList"/>
    <dgm:cxn modelId="{5B507CA4-BDCD-461B-B45F-26BC7B44B636}" type="presParOf" srcId="{0741A308-18DF-45B0-BD45-761C1E3BF8F6}" destId="{F75A3388-1D9C-4C24-9625-A96FA7034E14}" srcOrd="0" destOrd="0" presId="urn:microsoft.com/office/officeart/2018/2/layout/IconLabelDescriptionList"/>
    <dgm:cxn modelId="{24A6BC8A-F62E-45A8-8566-B966849A9A37}" type="presParOf" srcId="{0741A308-18DF-45B0-BD45-761C1E3BF8F6}" destId="{AE1489EA-7901-4171-AC5C-F10CE02ABE58}" srcOrd="1" destOrd="0" presId="urn:microsoft.com/office/officeart/2018/2/layout/IconLabelDescriptionList"/>
    <dgm:cxn modelId="{98940998-B484-4A58-B4FA-39D3D294CBB1}" type="presParOf" srcId="{0741A308-18DF-45B0-BD45-761C1E3BF8F6}" destId="{8720E017-C0FC-4901-9AAB-2D775F08ADCF}" srcOrd="2" destOrd="0" presId="urn:microsoft.com/office/officeart/2018/2/layout/IconLabelDescriptionList"/>
    <dgm:cxn modelId="{D8EA51B5-C4A2-4CCA-8DE4-4BD3247236D8}" type="presParOf" srcId="{0741A308-18DF-45B0-BD45-761C1E3BF8F6}" destId="{53021ABE-EAC4-46AD-98B3-44CCF0B8DAF7}" srcOrd="3" destOrd="0" presId="urn:microsoft.com/office/officeart/2018/2/layout/IconLabelDescriptionList"/>
    <dgm:cxn modelId="{AF3F0630-5A8F-496D-B410-596F307F418E}" type="presParOf" srcId="{0741A308-18DF-45B0-BD45-761C1E3BF8F6}" destId="{BC1F8BE6-7B06-450E-82FC-3B888F65B3F2}" srcOrd="4" destOrd="0" presId="urn:microsoft.com/office/officeart/2018/2/layout/IconLabelDescriptionList"/>
    <dgm:cxn modelId="{3D91A0FA-56EC-4A9D-B3E8-3E508026B7D0}" type="presParOf" srcId="{09E76F8D-4DF3-49B7-99C6-4E5B9C14D1BB}" destId="{0D7935D5-1159-4284-B226-223FE69A9335}" srcOrd="1" destOrd="0" presId="urn:microsoft.com/office/officeart/2018/2/layout/IconLabelDescriptionList"/>
    <dgm:cxn modelId="{9AF60B8D-AA2B-40D6-A0C8-14B56C39284B}" type="presParOf" srcId="{09E76F8D-4DF3-49B7-99C6-4E5B9C14D1BB}" destId="{C183E4B7-DCEC-4E8F-AEEB-57A27041CDC8}" srcOrd="2" destOrd="0" presId="urn:microsoft.com/office/officeart/2018/2/layout/IconLabelDescriptionList"/>
    <dgm:cxn modelId="{71AA9112-28D6-4AB1-B7FF-D933709B6C47}" type="presParOf" srcId="{C183E4B7-DCEC-4E8F-AEEB-57A27041CDC8}" destId="{575C46CA-D83D-41BF-A4E4-E9E5F77B45DF}" srcOrd="0" destOrd="0" presId="urn:microsoft.com/office/officeart/2018/2/layout/IconLabelDescriptionList"/>
    <dgm:cxn modelId="{039EC0BB-AFD3-4881-90C4-A0E62FD32572}" type="presParOf" srcId="{C183E4B7-DCEC-4E8F-AEEB-57A27041CDC8}" destId="{F3784127-B851-4DF3-B8E0-BC9BE5156726}" srcOrd="1" destOrd="0" presId="urn:microsoft.com/office/officeart/2018/2/layout/IconLabelDescriptionList"/>
    <dgm:cxn modelId="{7616A268-7F7D-498A-92FB-CBE63FFC259A}" type="presParOf" srcId="{C183E4B7-DCEC-4E8F-AEEB-57A27041CDC8}" destId="{0FA180F2-8CD1-4CDD-9A6C-638CB26C254D}" srcOrd="2" destOrd="0" presId="urn:microsoft.com/office/officeart/2018/2/layout/IconLabelDescriptionList"/>
    <dgm:cxn modelId="{641DEEEE-C671-4A0E-9D5B-44FDCCF147D7}" type="presParOf" srcId="{C183E4B7-DCEC-4E8F-AEEB-57A27041CDC8}" destId="{19E28BF1-8CA2-4F86-91ED-162D58916413}" srcOrd="3" destOrd="0" presId="urn:microsoft.com/office/officeart/2018/2/layout/IconLabelDescriptionList"/>
    <dgm:cxn modelId="{124385DB-CB8C-41D8-A6F4-6FF521E90360}" type="presParOf" srcId="{C183E4B7-DCEC-4E8F-AEEB-57A27041CDC8}" destId="{C8F9332B-B768-48B3-BDB1-A0CF0434F330}" srcOrd="4" destOrd="0" presId="urn:microsoft.com/office/officeart/2018/2/layout/IconLabelDescriptionList"/>
    <dgm:cxn modelId="{9FD7B29A-65E9-41EC-AFA5-AFFD1A0A0A51}" type="presParOf" srcId="{09E76F8D-4DF3-49B7-99C6-4E5B9C14D1BB}" destId="{7C5AB541-3473-4053-9B32-478AE3973404}" srcOrd="3" destOrd="0" presId="urn:microsoft.com/office/officeart/2018/2/layout/IconLabelDescriptionList"/>
    <dgm:cxn modelId="{6C4F6D49-D638-4AE3-BF21-06B0871714A4}" type="presParOf" srcId="{09E76F8D-4DF3-49B7-99C6-4E5B9C14D1BB}" destId="{9B37A5E4-80BA-4235-876B-0A49B5DF8429}" srcOrd="4" destOrd="0" presId="urn:microsoft.com/office/officeart/2018/2/layout/IconLabelDescriptionList"/>
    <dgm:cxn modelId="{99FF165B-685C-4749-B3B2-3C66449BBB9F}" type="presParOf" srcId="{9B37A5E4-80BA-4235-876B-0A49B5DF8429}" destId="{BDECE2B9-222F-4FE6-AFCF-1F5CF02AD2C1}" srcOrd="0" destOrd="0" presId="urn:microsoft.com/office/officeart/2018/2/layout/IconLabelDescriptionList"/>
    <dgm:cxn modelId="{A977CF13-7B75-46A6-8B07-3FA222838D5F}" type="presParOf" srcId="{9B37A5E4-80BA-4235-876B-0A49B5DF8429}" destId="{4743633C-B367-46CC-8D3C-47867A8837B7}" srcOrd="1" destOrd="0" presId="urn:microsoft.com/office/officeart/2018/2/layout/IconLabelDescriptionList"/>
    <dgm:cxn modelId="{69DCBEC7-38E1-462D-BD71-A9609D7B6F5D}" type="presParOf" srcId="{9B37A5E4-80BA-4235-876B-0A49B5DF8429}" destId="{D6D0C7D8-88FA-42EB-9CC2-DA333FE52B2F}" srcOrd="2" destOrd="0" presId="urn:microsoft.com/office/officeart/2018/2/layout/IconLabelDescriptionList"/>
    <dgm:cxn modelId="{D7979F7F-128E-4105-B1D9-14635010BAB4}" type="presParOf" srcId="{9B37A5E4-80BA-4235-876B-0A49B5DF8429}" destId="{270BDE06-5F44-4E71-BE4E-C09536421ED2}" srcOrd="3" destOrd="0" presId="urn:microsoft.com/office/officeart/2018/2/layout/IconLabelDescriptionList"/>
    <dgm:cxn modelId="{6F9AA935-805A-4BAC-A1C3-ECD2A2519A73}" type="presParOf" srcId="{9B37A5E4-80BA-4235-876B-0A49B5DF8429}" destId="{94B5E81B-5DA5-46B6-8FC1-7879E8146581}" srcOrd="4" destOrd="0" presId="urn:microsoft.com/office/officeart/2018/2/layout/IconLabelDescriptionList"/>
    <dgm:cxn modelId="{CCAA45C6-6942-4C65-9D2B-4C5662013371}" type="presParOf" srcId="{09E76F8D-4DF3-49B7-99C6-4E5B9C14D1BB}" destId="{91C131E1-56F8-4474-87DE-2EB70E274C45}" srcOrd="5" destOrd="0" presId="urn:microsoft.com/office/officeart/2018/2/layout/IconLabelDescriptionList"/>
    <dgm:cxn modelId="{E8058D55-1061-4FE7-A6C9-F1594EDBF13C}" type="presParOf" srcId="{09E76F8D-4DF3-49B7-99C6-4E5B9C14D1BB}" destId="{C9CDC484-7D59-4AD6-A23B-28842CA10189}" srcOrd="6" destOrd="0" presId="urn:microsoft.com/office/officeart/2018/2/layout/IconLabelDescriptionList"/>
    <dgm:cxn modelId="{5006B200-C844-4277-9C70-DEB27F6611D6}" type="presParOf" srcId="{C9CDC484-7D59-4AD6-A23B-28842CA10189}" destId="{6262D932-38B3-48F2-A995-B8A16DF34795}" srcOrd="0" destOrd="0" presId="urn:microsoft.com/office/officeart/2018/2/layout/IconLabelDescriptionList"/>
    <dgm:cxn modelId="{3CC51372-DF12-4B5C-A142-EAB1236EAEE8}" type="presParOf" srcId="{C9CDC484-7D59-4AD6-A23B-28842CA10189}" destId="{D14F1F6E-4D63-47E1-B817-2E4D610211E1}" srcOrd="1" destOrd="0" presId="urn:microsoft.com/office/officeart/2018/2/layout/IconLabelDescriptionList"/>
    <dgm:cxn modelId="{3D7025BF-BF15-4CC2-B021-03493D5986FA}" type="presParOf" srcId="{C9CDC484-7D59-4AD6-A23B-28842CA10189}" destId="{82FDC543-262D-46DA-AA4F-6532456F3EE1}" srcOrd="2" destOrd="0" presId="urn:microsoft.com/office/officeart/2018/2/layout/IconLabelDescriptionList"/>
    <dgm:cxn modelId="{D050FFA0-61C8-4662-8547-0880DA404749}" type="presParOf" srcId="{C9CDC484-7D59-4AD6-A23B-28842CA10189}" destId="{BAB34F6A-2FAA-4DCF-A584-E9BBA3625278}" srcOrd="3" destOrd="0" presId="urn:microsoft.com/office/officeart/2018/2/layout/IconLabelDescriptionList"/>
    <dgm:cxn modelId="{674A85A9-993C-412F-833B-F227802ADF43}" type="presParOf" srcId="{C9CDC484-7D59-4AD6-A23B-28842CA10189}" destId="{CA3EAC01-4E17-4A83-BE82-EEBE62C33CD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92E851-483B-43D0-B546-112E667B117B}"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F4E9F40E-3F6E-42C1-B672-18ABF0E7C473}">
      <dgm:prSet/>
      <dgm:spPr/>
      <dgm:t>
        <a:bodyPr/>
        <a:lstStyle/>
        <a:p>
          <a:r>
            <a:rPr lang="en-US" i="0" dirty="0"/>
            <a:t>This Data set </a:t>
          </a:r>
          <a:endParaRPr lang="en-US" dirty="0"/>
        </a:p>
      </dgm:t>
    </dgm:pt>
    <dgm:pt modelId="{5DD42B1D-937F-4177-87FE-F8A502737FC4}" type="parTrans" cxnId="{EE74E4C3-7585-4CDF-BE2C-BA696139CB02}">
      <dgm:prSet/>
      <dgm:spPr/>
      <dgm:t>
        <a:bodyPr/>
        <a:lstStyle/>
        <a:p>
          <a:endParaRPr lang="en-US"/>
        </a:p>
      </dgm:t>
    </dgm:pt>
    <dgm:pt modelId="{F5D6F549-027B-4FB8-AC17-6C12A7341E5A}" type="sibTrans" cxnId="{EE74E4C3-7585-4CDF-BE2C-BA696139CB02}">
      <dgm:prSet/>
      <dgm:spPr/>
      <dgm:t>
        <a:bodyPr/>
        <a:lstStyle/>
        <a:p>
          <a:endParaRPr lang="en-US"/>
        </a:p>
      </dgm:t>
    </dgm:pt>
    <dgm:pt modelId="{723E8C5B-71EC-4FE3-BC68-605FD04A7544}">
      <dgm:prSet/>
      <dgm:spPr/>
      <dgm:t>
        <a:bodyPr/>
        <a:lstStyle/>
        <a:p>
          <a:r>
            <a:rPr lang="en-US" i="0" dirty="0"/>
            <a:t>No. of Rows					:    62.6k </a:t>
          </a:r>
          <a:endParaRPr lang="en-US" dirty="0"/>
        </a:p>
      </dgm:t>
    </dgm:pt>
    <dgm:pt modelId="{0470657D-43A4-4ACB-9A0A-9BB1D62FC5AF}" type="parTrans" cxnId="{C26C5409-61CE-426C-B922-7CAB40D8E9CC}">
      <dgm:prSet/>
      <dgm:spPr/>
      <dgm:t>
        <a:bodyPr/>
        <a:lstStyle/>
        <a:p>
          <a:endParaRPr lang="en-US"/>
        </a:p>
      </dgm:t>
    </dgm:pt>
    <dgm:pt modelId="{807F3258-63A2-458A-9031-8BF786848533}" type="sibTrans" cxnId="{C26C5409-61CE-426C-B922-7CAB40D8E9CC}">
      <dgm:prSet/>
      <dgm:spPr/>
      <dgm:t>
        <a:bodyPr/>
        <a:lstStyle/>
        <a:p>
          <a:endParaRPr lang="en-US"/>
        </a:p>
      </dgm:t>
    </dgm:pt>
    <dgm:pt modelId="{97E826FA-B387-4EC2-85C4-E1239A68EEF7}">
      <dgm:prSet/>
      <dgm:spPr/>
      <dgm:t>
        <a:bodyPr/>
        <a:lstStyle/>
        <a:p>
          <a:r>
            <a:rPr lang="en-US" i="0"/>
            <a:t>No. of Attributes					:    16 </a:t>
          </a:r>
          <a:endParaRPr lang="en-US"/>
        </a:p>
      </dgm:t>
    </dgm:pt>
    <dgm:pt modelId="{C8B5D80F-1502-47E4-A061-A0530004E416}" type="parTrans" cxnId="{80805506-2B07-4C1E-BCE7-45C0E4B8BB0B}">
      <dgm:prSet/>
      <dgm:spPr/>
      <dgm:t>
        <a:bodyPr/>
        <a:lstStyle/>
        <a:p>
          <a:endParaRPr lang="en-US"/>
        </a:p>
      </dgm:t>
    </dgm:pt>
    <dgm:pt modelId="{340D64D6-4755-489B-96B7-0557896AEAA8}" type="sibTrans" cxnId="{80805506-2B07-4C1E-BCE7-45C0E4B8BB0B}">
      <dgm:prSet/>
      <dgm:spPr/>
      <dgm:t>
        <a:bodyPr/>
        <a:lstStyle/>
        <a:p>
          <a:endParaRPr lang="en-US"/>
        </a:p>
      </dgm:t>
    </dgm:pt>
    <dgm:pt modelId="{7ABD41C6-B703-4E5A-BAF5-F5445C514A06}">
      <dgm:prSet/>
      <dgm:spPr/>
      <dgm:t>
        <a:bodyPr/>
        <a:lstStyle/>
        <a:p>
          <a:r>
            <a:rPr lang="en-US" i="0" dirty="0"/>
            <a:t>Target variable 					: Fire Alarm</a:t>
          </a:r>
          <a:endParaRPr lang="en-US" dirty="0"/>
        </a:p>
      </dgm:t>
    </dgm:pt>
    <dgm:pt modelId="{FA4A0955-7631-4E1D-ADDB-83E03FC38652}" type="parTrans" cxnId="{7A3B1199-F0F8-4186-924B-F162401560C6}">
      <dgm:prSet/>
      <dgm:spPr/>
      <dgm:t>
        <a:bodyPr/>
        <a:lstStyle/>
        <a:p>
          <a:endParaRPr lang="en-US"/>
        </a:p>
      </dgm:t>
    </dgm:pt>
    <dgm:pt modelId="{E8C136B9-502D-4EB0-8330-587503723DE4}" type="sibTrans" cxnId="{7A3B1199-F0F8-4186-924B-F162401560C6}">
      <dgm:prSet/>
      <dgm:spPr/>
      <dgm:t>
        <a:bodyPr/>
        <a:lstStyle/>
        <a:p>
          <a:endParaRPr lang="en-US"/>
        </a:p>
      </dgm:t>
    </dgm:pt>
    <dgm:pt modelId="{2FBABFA5-4FB0-4EC6-BFBE-3410065604D9}">
      <dgm:prSet/>
      <dgm:spPr/>
      <dgm:t>
        <a:bodyPr/>
        <a:lstStyle/>
        <a:p>
          <a:r>
            <a:rPr lang="en-US" i="0" dirty="0"/>
            <a:t>Classification of Target Variable 			:     Binary</a:t>
          </a:r>
          <a:endParaRPr lang="en-US" dirty="0"/>
        </a:p>
      </dgm:t>
    </dgm:pt>
    <dgm:pt modelId="{DC3B55A8-1036-4A6F-89DB-9B8BA0A73A55}" type="parTrans" cxnId="{AB58C453-5B5B-4EBC-B31A-1491B06C0418}">
      <dgm:prSet/>
      <dgm:spPr/>
      <dgm:t>
        <a:bodyPr/>
        <a:lstStyle/>
        <a:p>
          <a:endParaRPr lang="en-US"/>
        </a:p>
      </dgm:t>
    </dgm:pt>
    <dgm:pt modelId="{7509EAD5-1539-439D-8918-4D8866DBEFFF}" type="sibTrans" cxnId="{AB58C453-5B5B-4EBC-B31A-1491B06C0418}">
      <dgm:prSet/>
      <dgm:spPr/>
      <dgm:t>
        <a:bodyPr/>
        <a:lstStyle/>
        <a:p>
          <a:endParaRPr lang="en-US"/>
        </a:p>
      </dgm:t>
    </dgm:pt>
    <dgm:pt modelId="{C9AF656D-1980-4308-863F-393C09A70A88}" type="pres">
      <dgm:prSet presAssocID="{F592E851-483B-43D0-B546-112E667B117B}" presName="Name0" presStyleCnt="0">
        <dgm:presLayoutVars>
          <dgm:dir/>
          <dgm:animLvl val="lvl"/>
          <dgm:resizeHandles val="exact"/>
        </dgm:presLayoutVars>
      </dgm:prSet>
      <dgm:spPr/>
    </dgm:pt>
    <dgm:pt modelId="{3D95BA03-1FAE-4D1D-814E-8ED9B3631AC4}" type="pres">
      <dgm:prSet presAssocID="{F4E9F40E-3F6E-42C1-B672-18ABF0E7C473}" presName="boxAndChildren" presStyleCnt="0"/>
      <dgm:spPr/>
    </dgm:pt>
    <dgm:pt modelId="{173E4F4C-0859-4FF8-AC31-6F20A2F9FCB9}" type="pres">
      <dgm:prSet presAssocID="{F4E9F40E-3F6E-42C1-B672-18ABF0E7C473}" presName="parentTextBox" presStyleLbl="alignNode1" presStyleIdx="0" presStyleCnt="1"/>
      <dgm:spPr/>
    </dgm:pt>
    <dgm:pt modelId="{9A7D42D8-BEBD-4B2A-A92A-8A48C6966067}" type="pres">
      <dgm:prSet presAssocID="{F4E9F40E-3F6E-42C1-B672-18ABF0E7C473}" presName="descendantBox" presStyleLbl="bgAccFollowNode1" presStyleIdx="0" presStyleCnt="1"/>
      <dgm:spPr/>
    </dgm:pt>
  </dgm:ptLst>
  <dgm:cxnLst>
    <dgm:cxn modelId="{80805506-2B07-4C1E-BCE7-45C0E4B8BB0B}" srcId="{F4E9F40E-3F6E-42C1-B672-18ABF0E7C473}" destId="{97E826FA-B387-4EC2-85C4-E1239A68EEF7}" srcOrd="1" destOrd="0" parTransId="{C8B5D80F-1502-47E4-A061-A0530004E416}" sibTransId="{340D64D6-4755-489B-96B7-0557896AEAA8}"/>
    <dgm:cxn modelId="{C26C5409-61CE-426C-B922-7CAB40D8E9CC}" srcId="{F4E9F40E-3F6E-42C1-B672-18ABF0E7C473}" destId="{723E8C5B-71EC-4FE3-BC68-605FD04A7544}" srcOrd="0" destOrd="0" parTransId="{0470657D-43A4-4ACB-9A0A-9BB1D62FC5AF}" sibTransId="{807F3258-63A2-458A-9031-8BF786848533}"/>
    <dgm:cxn modelId="{E41F8836-FA09-4448-8F22-F95AFF35D88B}" type="presOf" srcId="{7ABD41C6-B703-4E5A-BAF5-F5445C514A06}" destId="{9A7D42D8-BEBD-4B2A-A92A-8A48C6966067}" srcOrd="0" destOrd="2" presId="urn:microsoft.com/office/officeart/2016/7/layout/VerticalDownArrowProcess"/>
    <dgm:cxn modelId="{6AB10840-4DC6-429A-8528-517832C0B74C}" type="presOf" srcId="{F4E9F40E-3F6E-42C1-B672-18ABF0E7C473}" destId="{173E4F4C-0859-4FF8-AC31-6F20A2F9FCB9}" srcOrd="0" destOrd="0" presId="urn:microsoft.com/office/officeart/2016/7/layout/VerticalDownArrowProcess"/>
    <dgm:cxn modelId="{110F6968-5B78-4566-B2FD-6691D97FAB04}" type="presOf" srcId="{2FBABFA5-4FB0-4EC6-BFBE-3410065604D9}" destId="{9A7D42D8-BEBD-4B2A-A92A-8A48C6966067}" srcOrd="0" destOrd="3" presId="urn:microsoft.com/office/officeart/2016/7/layout/VerticalDownArrowProcess"/>
    <dgm:cxn modelId="{BFD5CE4E-EBA9-45CF-A96A-EDE60F79738D}" type="presOf" srcId="{F592E851-483B-43D0-B546-112E667B117B}" destId="{C9AF656D-1980-4308-863F-393C09A70A88}" srcOrd="0" destOrd="0" presId="urn:microsoft.com/office/officeart/2016/7/layout/VerticalDownArrowProcess"/>
    <dgm:cxn modelId="{AB58C453-5B5B-4EBC-B31A-1491B06C0418}" srcId="{F4E9F40E-3F6E-42C1-B672-18ABF0E7C473}" destId="{2FBABFA5-4FB0-4EC6-BFBE-3410065604D9}" srcOrd="3" destOrd="0" parTransId="{DC3B55A8-1036-4A6F-89DB-9B8BA0A73A55}" sibTransId="{7509EAD5-1539-439D-8918-4D8866DBEFFF}"/>
    <dgm:cxn modelId="{7A3B1199-F0F8-4186-924B-F162401560C6}" srcId="{F4E9F40E-3F6E-42C1-B672-18ABF0E7C473}" destId="{7ABD41C6-B703-4E5A-BAF5-F5445C514A06}" srcOrd="2" destOrd="0" parTransId="{FA4A0955-7631-4E1D-ADDB-83E03FC38652}" sibTransId="{E8C136B9-502D-4EB0-8330-587503723DE4}"/>
    <dgm:cxn modelId="{1415DE9C-8BBE-4ACB-9012-06203D3CD977}" type="presOf" srcId="{97E826FA-B387-4EC2-85C4-E1239A68EEF7}" destId="{9A7D42D8-BEBD-4B2A-A92A-8A48C6966067}" srcOrd="0" destOrd="1" presId="urn:microsoft.com/office/officeart/2016/7/layout/VerticalDownArrowProcess"/>
    <dgm:cxn modelId="{EE74E4C3-7585-4CDF-BE2C-BA696139CB02}" srcId="{F592E851-483B-43D0-B546-112E667B117B}" destId="{F4E9F40E-3F6E-42C1-B672-18ABF0E7C473}" srcOrd="0" destOrd="0" parTransId="{5DD42B1D-937F-4177-87FE-F8A502737FC4}" sibTransId="{F5D6F549-027B-4FB8-AC17-6C12A7341E5A}"/>
    <dgm:cxn modelId="{E7587DEB-59DC-4F9B-B5CB-28CDB0DA2C67}" type="presOf" srcId="{723E8C5B-71EC-4FE3-BC68-605FD04A7544}" destId="{9A7D42D8-BEBD-4B2A-A92A-8A48C6966067}" srcOrd="0" destOrd="0" presId="urn:microsoft.com/office/officeart/2016/7/layout/VerticalDownArrowProcess"/>
    <dgm:cxn modelId="{B00043C9-BED0-472E-ADB4-D02C6FE2AEB4}" type="presParOf" srcId="{C9AF656D-1980-4308-863F-393C09A70A88}" destId="{3D95BA03-1FAE-4D1D-814E-8ED9B3631AC4}" srcOrd="0" destOrd="0" presId="urn:microsoft.com/office/officeart/2016/7/layout/VerticalDownArrowProcess"/>
    <dgm:cxn modelId="{D966E537-46F4-4B31-BEA3-9356A48BA181}" type="presParOf" srcId="{3D95BA03-1FAE-4D1D-814E-8ED9B3631AC4}" destId="{173E4F4C-0859-4FF8-AC31-6F20A2F9FCB9}" srcOrd="0" destOrd="0" presId="urn:microsoft.com/office/officeart/2016/7/layout/VerticalDownArrowProcess"/>
    <dgm:cxn modelId="{ED2AA457-4E22-49F9-ADA5-E7AFF1A1A3CE}" type="presParOf" srcId="{3D95BA03-1FAE-4D1D-814E-8ED9B3631AC4}" destId="{9A7D42D8-BEBD-4B2A-A92A-8A48C696606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116279-A441-4184-BE62-9792BC2BFE4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08AEEA0-DAD1-449C-A817-5F80E4750FAA}">
      <dgm:prSet/>
      <dgm:spPr/>
      <dgm:t>
        <a:bodyPr/>
        <a:lstStyle/>
        <a:p>
          <a:r>
            <a:rPr lang="en-US"/>
            <a:t>We have 15 independent variable columns and one target column</a:t>
          </a:r>
        </a:p>
      </dgm:t>
    </dgm:pt>
    <dgm:pt modelId="{5D5F75A6-92C7-4700-B7B4-1F84F5922F0A}" type="parTrans" cxnId="{68571DF7-E808-4243-B391-F36C94CDF512}">
      <dgm:prSet/>
      <dgm:spPr/>
      <dgm:t>
        <a:bodyPr/>
        <a:lstStyle/>
        <a:p>
          <a:endParaRPr lang="en-US"/>
        </a:p>
      </dgm:t>
    </dgm:pt>
    <dgm:pt modelId="{9A4EC997-4F90-4D0A-AFF7-1673FB5DE889}" type="sibTrans" cxnId="{68571DF7-E808-4243-B391-F36C94CDF512}">
      <dgm:prSet/>
      <dgm:spPr/>
      <dgm:t>
        <a:bodyPr/>
        <a:lstStyle/>
        <a:p>
          <a:endParaRPr lang="en-US"/>
        </a:p>
      </dgm:t>
    </dgm:pt>
    <dgm:pt modelId="{933E9F8C-FCA9-41E2-846B-362A13BC9262}">
      <dgm:prSet/>
      <dgm:spPr/>
      <dgm:t>
        <a:bodyPr/>
        <a:lstStyle/>
        <a:p>
          <a:r>
            <a:rPr lang="en-US" dirty="0"/>
            <a:t>Removing unnecessary columns like Time stamp(UTC), Sample Counter(Unnamed:_0), Indexing column(CNT)</a:t>
          </a:r>
        </a:p>
      </dgm:t>
    </dgm:pt>
    <dgm:pt modelId="{4C455D18-E35D-401F-AB8E-482B0FF075E0}" type="parTrans" cxnId="{0B148710-D55D-451A-B44A-DDF0F8174469}">
      <dgm:prSet/>
      <dgm:spPr/>
      <dgm:t>
        <a:bodyPr/>
        <a:lstStyle/>
        <a:p>
          <a:endParaRPr lang="en-US"/>
        </a:p>
      </dgm:t>
    </dgm:pt>
    <dgm:pt modelId="{86630551-86CA-40FC-AC9A-7079D956DAAE}" type="sibTrans" cxnId="{0B148710-D55D-451A-B44A-DDF0F8174469}">
      <dgm:prSet/>
      <dgm:spPr/>
      <dgm:t>
        <a:bodyPr/>
        <a:lstStyle/>
        <a:p>
          <a:endParaRPr lang="en-US"/>
        </a:p>
      </dgm:t>
    </dgm:pt>
    <dgm:pt modelId="{490AA36F-0314-4158-8794-5C9A985D5ECA}">
      <dgm:prSet/>
      <dgm:spPr/>
      <dgm:t>
        <a:bodyPr/>
        <a:lstStyle/>
        <a:p>
          <a:r>
            <a:rPr lang="en-US" dirty="0"/>
            <a:t>Checking for null values and removing them if there are any</a:t>
          </a:r>
        </a:p>
      </dgm:t>
    </dgm:pt>
    <dgm:pt modelId="{486C4D6D-6220-45A1-8BBC-C76BA0903BEA}" type="parTrans" cxnId="{65599EE2-9B62-4B47-958D-3F3C135AD7A6}">
      <dgm:prSet/>
      <dgm:spPr/>
      <dgm:t>
        <a:bodyPr/>
        <a:lstStyle/>
        <a:p>
          <a:endParaRPr lang="en-US"/>
        </a:p>
      </dgm:t>
    </dgm:pt>
    <dgm:pt modelId="{3ACA55E4-811E-492B-B5D8-6A36FAFE664F}" type="sibTrans" cxnId="{65599EE2-9B62-4B47-958D-3F3C135AD7A6}">
      <dgm:prSet/>
      <dgm:spPr/>
      <dgm:t>
        <a:bodyPr/>
        <a:lstStyle/>
        <a:p>
          <a:endParaRPr lang="en-US"/>
        </a:p>
      </dgm:t>
    </dgm:pt>
    <dgm:pt modelId="{3A44DCB7-CC47-404A-BF60-12A357AFE01F}">
      <dgm:prSet/>
      <dgm:spPr/>
      <dgm:t>
        <a:bodyPr/>
        <a:lstStyle/>
        <a:p>
          <a:r>
            <a:rPr lang="en-US" dirty="0"/>
            <a:t>We end up with 12 independent variable columns and all the data remains the same because there are no missing values</a:t>
          </a:r>
        </a:p>
      </dgm:t>
    </dgm:pt>
    <dgm:pt modelId="{BC76A352-B551-4AFD-B96B-1BCFFA0C5BA0}" type="parTrans" cxnId="{0A63ACC9-F8E8-438C-AD78-74C312010B87}">
      <dgm:prSet/>
      <dgm:spPr/>
      <dgm:t>
        <a:bodyPr/>
        <a:lstStyle/>
        <a:p>
          <a:endParaRPr lang="en-US"/>
        </a:p>
      </dgm:t>
    </dgm:pt>
    <dgm:pt modelId="{5BAA9D06-77D5-488C-9630-3AF9D37113B9}" type="sibTrans" cxnId="{0A63ACC9-F8E8-438C-AD78-74C312010B87}">
      <dgm:prSet/>
      <dgm:spPr/>
      <dgm:t>
        <a:bodyPr/>
        <a:lstStyle/>
        <a:p>
          <a:endParaRPr lang="en-US"/>
        </a:p>
      </dgm:t>
    </dgm:pt>
    <dgm:pt modelId="{958033E5-627C-4F5B-B2D8-D099A92899E2}">
      <dgm:prSet/>
      <dgm:spPr/>
      <dgm:t>
        <a:bodyPr/>
        <a:lstStyle/>
        <a:p>
          <a:r>
            <a:rPr lang="en-US" b="1" i="0" dirty="0"/>
            <a:t>Converting all the column name into simpler names so that we can call them easily in our further code</a:t>
          </a:r>
          <a:r>
            <a:rPr lang="en-US" b="1" i="0" dirty="0">
              <a:hlinkClick xmlns:r="http://schemas.openxmlformats.org/officeDocument/2006/relationships" r:id="rId1"/>
            </a:rPr>
            <a:t>¶</a:t>
          </a:r>
          <a:endParaRPr lang="en-US" b="1" i="0" dirty="0"/>
        </a:p>
      </dgm:t>
    </dgm:pt>
    <dgm:pt modelId="{EAA4DADB-98A6-42A1-A659-300B3350A9C4}" type="parTrans" cxnId="{AC9C3082-93F8-492D-A31E-1CB0080EC7C8}">
      <dgm:prSet/>
      <dgm:spPr/>
      <dgm:t>
        <a:bodyPr/>
        <a:lstStyle/>
        <a:p>
          <a:endParaRPr lang="en-US"/>
        </a:p>
      </dgm:t>
    </dgm:pt>
    <dgm:pt modelId="{4CFB8F22-B13A-419A-9053-0FE2B137B2AE}" type="sibTrans" cxnId="{AC9C3082-93F8-492D-A31E-1CB0080EC7C8}">
      <dgm:prSet/>
      <dgm:spPr/>
      <dgm:t>
        <a:bodyPr/>
        <a:lstStyle/>
        <a:p>
          <a:endParaRPr lang="en-US"/>
        </a:p>
      </dgm:t>
    </dgm:pt>
    <dgm:pt modelId="{637FA3F3-6779-40AE-BF46-AF86B20F0C85}" type="pres">
      <dgm:prSet presAssocID="{20116279-A441-4184-BE62-9792BC2BFE4E}" presName="outerComposite" presStyleCnt="0">
        <dgm:presLayoutVars>
          <dgm:chMax val="5"/>
          <dgm:dir/>
          <dgm:resizeHandles val="exact"/>
        </dgm:presLayoutVars>
      </dgm:prSet>
      <dgm:spPr/>
    </dgm:pt>
    <dgm:pt modelId="{B3F2A3D8-47CB-4BCF-98A1-B9C10B04E093}" type="pres">
      <dgm:prSet presAssocID="{20116279-A441-4184-BE62-9792BC2BFE4E}" presName="dummyMaxCanvas" presStyleCnt="0">
        <dgm:presLayoutVars/>
      </dgm:prSet>
      <dgm:spPr/>
    </dgm:pt>
    <dgm:pt modelId="{6350BAC8-318C-49E3-A4EE-88B18002D767}" type="pres">
      <dgm:prSet presAssocID="{20116279-A441-4184-BE62-9792BC2BFE4E}" presName="FiveNodes_1" presStyleLbl="node1" presStyleIdx="0" presStyleCnt="5">
        <dgm:presLayoutVars>
          <dgm:bulletEnabled val="1"/>
        </dgm:presLayoutVars>
      </dgm:prSet>
      <dgm:spPr/>
    </dgm:pt>
    <dgm:pt modelId="{84991E12-4EE5-45DF-9B61-20E21585E7B8}" type="pres">
      <dgm:prSet presAssocID="{20116279-A441-4184-BE62-9792BC2BFE4E}" presName="FiveNodes_2" presStyleLbl="node1" presStyleIdx="1" presStyleCnt="5" custLinFactNeighborX="32" custLinFactNeighborY="-3310">
        <dgm:presLayoutVars>
          <dgm:bulletEnabled val="1"/>
        </dgm:presLayoutVars>
      </dgm:prSet>
      <dgm:spPr/>
    </dgm:pt>
    <dgm:pt modelId="{29B5E16B-A065-4EBF-9F3F-595818129795}" type="pres">
      <dgm:prSet presAssocID="{20116279-A441-4184-BE62-9792BC2BFE4E}" presName="FiveNodes_3" presStyleLbl="node1" presStyleIdx="2" presStyleCnt="5" custLinFactY="9646" custLinFactNeighborX="3076" custLinFactNeighborY="100000">
        <dgm:presLayoutVars>
          <dgm:bulletEnabled val="1"/>
        </dgm:presLayoutVars>
      </dgm:prSet>
      <dgm:spPr/>
    </dgm:pt>
    <dgm:pt modelId="{C308A423-9415-455B-A9CC-CE12BE960AFE}" type="pres">
      <dgm:prSet presAssocID="{20116279-A441-4184-BE62-9792BC2BFE4E}" presName="FiveNodes_4" presStyleLbl="node1" presStyleIdx="3" presStyleCnt="5" custLinFactY="-15982" custLinFactNeighborX="-9977" custLinFactNeighborY="-100000">
        <dgm:presLayoutVars>
          <dgm:bulletEnabled val="1"/>
        </dgm:presLayoutVars>
      </dgm:prSet>
      <dgm:spPr/>
    </dgm:pt>
    <dgm:pt modelId="{2CB9A9AE-0FD2-4D92-A17D-AD9D4EDB3D50}" type="pres">
      <dgm:prSet presAssocID="{20116279-A441-4184-BE62-9792BC2BFE4E}" presName="FiveNodes_5" presStyleLbl="node1" presStyleIdx="4" presStyleCnt="5" custLinFactNeighborX="-2" custLinFactNeighborY="-7690">
        <dgm:presLayoutVars>
          <dgm:bulletEnabled val="1"/>
        </dgm:presLayoutVars>
      </dgm:prSet>
      <dgm:spPr/>
    </dgm:pt>
    <dgm:pt modelId="{2C30DBA1-378C-4640-BBA9-E3F8F6ADA2D1}" type="pres">
      <dgm:prSet presAssocID="{20116279-A441-4184-BE62-9792BC2BFE4E}" presName="FiveConn_1-2" presStyleLbl="fgAccFollowNode1" presStyleIdx="0" presStyleCnt="4">
        <dgm:presLayoutVars>
          <dgm:bulletEnabled val="1"/>
        </dgm:presLayoutVars>
      </dgm:prSet>
      <dgm:spPr/>
    </dgm:pt>
    <dgm:pt modelId="{47C3307A-2ACC-4CCB-8072-FE9EB2C2617A}" type="pres">
      <dgm:prSet presAssocID="{20116279-A441-4184-BE62-9792BC2BFE4E}" presName="FiveConn_2-3" presStyleLbl="fgAccFollowNode1" presStyleIdx="1" presStyleCnt="4">
        <dgm:presLayoutVars>
          <dgm:bulletEnabled val="1"/>
        </dgm:presLayoutVars>
      </dgm:prSet>
      <dgm:spPr/>
    </dgm:pt>
    <dgm:pt modelId="{E3F8C4A7-A35D-4483-B7E7-EB3C5E0508B7}" type="pres">
      <dgm:prSet presAssocID="{20116279-A441-4184-BE62-9792BC2BFE4E}" presName="FiveConn_3-4" presStyleLbl="fgAccFollowNode1" presStyleIdx="2" presStyleCnt="4">
        <dgm:presLayoutVars>
          <dgm:bulletEnabled val="1"/>
        </dgm:presLayoutVars>
      </dgm:prSet>
      <dgm:spPr/>
    </dgm:pt>
    <dgm:pt modelId="{CFA744CF-4134-4B40-B0B2-C31B35D7831C}" type="pres">
      <dgm:prSet presAssocID="{20116279-A441-4184-BE62-9792BC2BFE4E}" presName="FiveConn_4-5" presStyleLbl="fgAccFollowNode1" presStyleIdx="3" presStyleCnt="4">
        <dgm:presLayoutVars>
          <dgm:bulletEnabled val="1"/>
        </dgm:presLayoutVars>
      </dgm:prSet>
      <dgm:spPr/>
    </dgm:pt>
    <dgm:pt modelId="{0A458D52-D15D-4060-B20F-702415BDFA9F}" type="pres">
      <dgm:prSet presAssocID="{20116279-A441-4184-BE62-9792BC2BFE4E}" presName="FiveNodes_1_text" presStyleLbl="node1" presStyleIdx="4" presStyleCnt="5">
        <dgm:presLayoutVars>
          <dgm:bulletEnabled val="1"/>
        </dgm:presLayoutVars>
      </dgm:prSet>
      <dgm:spPr/>
    </dgm:pt>
    <dgm:pt modelId="{0941A915-294D-4259-B794-FA3A86814801}" type="pres">
      <dgm:prSet presAssocID="{20116279-A441-4184-BE62-9792BC2BFE4E}" presName="FiveNodes_2_text" presStyleLbl="node1" presStyleIdx="4" presStyleCnt="5">
        <dgm:presLayoutVars>
          <dgm:bulletEnabled val="1"/>
        </dgm:presLayoutVars>
      </dgm:prSet>
      <dgm:spPr/>
    </dgm:pt>
    <dgm:pt modelId="{15F68427-3601-4D07-8DDE-5638249F435B}" type="pres">
      <dgm:prSet presAssocID="{20116279-A441-4184-BE62-9792BC2BFE4E}" presName="FiveNodes_3_text" presStyleLbl="node1" presStyleIdx="4" presStyleCnt="5">
        <dgm:presLayoutVars>
          <dgm:bulletEnabled val="1"/>
        </dgm:presLayoutVars>
      </dgm:prSet>
      <dgm:spPr/>
    </dgm:pt>
    <dgm:pt modelId="{69F939D5-5FBA-4065-A840-47C66601C131}" type="pres">
      <dgm:prSet presAssocID="{20116279-A441-4184-BE62-9792BC2BFE4E}" presName="FiveNodes_4_text" presStyleLbl="node1" presStyleIdx="4" presStyleCnt="5">
        <dgm:presLayoutVars>
          <dgm:bulletEnabled val="1"/>
        </dgm:presLayoutVars>
      </dgm:prSet>
      <dgm:spPr/>
    </dgm:pt>
    <dgm:pt modelId="{7727FBDD-22C9-40CE-BB7B-781C507C3EF2}" type="pres">
      <dgm:prSet presAssocID="{20116279-A441-4184-BE62-9792BC2BFE4E}" presName="FiveNodes_5_text" presStyleLbl="node1" presStyleIdx="4" presStyleCnt="5">
        <dgm:presLayoutVars>
          <dgm:bulletEnabled val="1"/>
        </dgm:presLayoutVars>
      </dgm:prSet>
      <dgm:spPr/>
    </dgm:pt>
  </dgm:ptLst>
  <dgm:cxnLst>
    <dgm:cxn modelId="{408C6905-E42E-4FD1-9D32-33186352BB28}" type="presOf" srcId="{3A44DCB7-CC47-404A-BF60-12A357AFE01F}" destId="{2CB9A9AE-0FD2-4D92-A17D-AD9D4EDB3D50}" srcOrd="0" destOrd="0" presId="urn:microsoft.com/office/officeart/2005/8/layout/vProcess5"/>
    <dgm:cxn modelId="{0B148710-D55D-451A-B44A-DDF0F8174469}" srcId="{20116279-A441-4184-BE62-9792BC2BFE4E}" destId="{933E9F8C-FCA9-41E2-846B-362A13BC9262}" srcOrd="1" destOrd="0" parTransId="{4C455D18-E35D-401F-AB8E-482B0FF075E0}" sibTransId="{86630551-86CA-40FC-AC9A-7079D956DAAE}"/>
    <dgm:cxn modelId="{316DFB1F-A7CE-448D-A129-1F2E228FDC7D}" type="presOf" srcId="{008AEEA0-DAD1-449C-A817-5F80E4750FAA}" destId="{0A458D52-D15D-4060-B20F-702415BDFA9F}" srcOrd="1" destOrd="0" presId="urn:microsoft.com/office/officeart/2005/8/layout/vProcess5"/>
    <dgm:cxn modelId="{4D386933-715F-4871-AE51-B27B86A51354}" type="presOf" srcId="{008AEEA0-DAD1-449C-A817-5F80E4750FAA}" destId="{6350BAC8-318C-49E3-A4EE-88B18002D767}" srcOrd="0" destOrd="0" presId="urn:microsoft.com/office/officeart/2005/8/layout/vProcess5"/>
    <dgm:cxn modelId="{CB14593B-8322-47A0-B7DD-6A1F064D104B}" type="presOf" srcId="{9A4EC997-4F90-4D0A-AFF7-1673FB5DE889}" destId="{2C30DBA1-378C-4640-BBA9-E3F8F6ADA2D1}" srcOrd="0" destOrd="0" presId="urn:microsoft.com/office/officeart/2005/8/layout/vProcess5"/>
    <dgm:cxn modelId="{344A183C-A7D9-4926-AA61-184C3947BDAF}" type="presOf" srcId="{3A44DCB7-CC47-404A-BF60-12A357AFE01F}" destId="{7727FBDD-22C9-40CE-BB7B-781C507C3EF2}" srcOrd="1" destOrd="0" presId="urn:microsoft.com/office/officeart/2005/8/layout/vProcess5"/>
    <dgm:cxn modelId="{1612763C-1241-4798-AACD-DFBB20E67F83}" type="presOf" srcId="{490AA36F-0314-4158-8794-5C9A985D5ECA}" destId="{69F939D5-5FBA-4065-A840-47C66601C131}" srcOrd="1" destOrd="0" presId="urn:microsoft.com/office/officeart/2005/8/layout/vProcess5"/>
    <dgm:cxn modelId="{8E84707D-8316-465E-BF04-794D5C3626CC}" type="presOf" srcId="{3ACA55E4-811E-492B-B5D8-6A36FAFE664F}" destId="{CFA744CF-4134-4B40-B0B2-C31B35D7831C}" srcOrd="0" destOrd="0" presId="urn:microsoft.com/office/officeart/2005/8/layout/vProcess5"/>
    <dgm:cxn modelId="{AC9C3082-93F8-492D-A31E-1CB0080EC7C8}" srcId="{20116279-A441-4184-BE62-9792BC2BFE4E}" destId="{958033E5-627C-4F5B-B2D8-D099A92899E2}" srcOrd="2" destOrd="0" parTransId="{EAA4DADB-98A6-42A1-A659-300B3350A9C4}" sibTransId="{4CFB8F22-B13A-419A-9053-0FE2B137B2AE}"/>
    <dgm:cxn modelId="{71E6949B-D072-40C6-B0B4-7CFCDACD610F}" type="presOf" srcId="{958033E5-627C-4F5B-B2D8-D099A92899E2}" destId="{15F68427-3601-4D07-8DDE-5638249F435B}" srcOrd="1" destOrd="0" presId="urn:microsoft.com/office/officeart/2005/8/layout/vProcess5"/>
    <dgm:cxn modelId="{54CC92AC-879E-4261-B170-CA69A511A1ED}" type="presOf" srcId="{958033E5-627C-4F5B-B2D8-D099A92899E2}" destId="{29B5E16B-A065-4EBF-9F3F-595818129795}" srcOrd="0" destOrd="0" presId="urn:microsoft.com/office/officeart/2005/8/layout/vProcess5"/>
    <dgm:cxn modelId="{D6B50DC1-51BB-4084-9C5C-7BE1C01395D0}" type="presOf" srcId="{86630551-86CA-40FC-AC9A-7079D956DAAE}" destId="{47C3307A-2ACC-4CCB-8072-FE9EB2C2617A}" srcOrd="0" destOrd="0" presId="urn:microsoft.com/office/officeart/2005/8/layout/vProcess5"/>
    <dgm:cxn modelId="{0A63ACC9-F8E8-438C-AD78-74C312010B87}" srcId="{20116279-A441-4184-BE62-9792BC2BFE4E}" destId="{3A44DCB7-CC47-404A-BF60-12A357AFE01F}" srcOrd="4" destOrd="0" parTransId="{BC76A352-B551-4AFD-B96B-1BCFFA0C5BA0}" sibTransId="{5BAA9D06-77D5-488C-9630-3AF9D37113B9}"/>
    <dgm:cxn modelId="{7E8CB8CA-FC6D-43F1-A921-BED2911067E9}" type="presOf" srcId="{933E9F8C-FCA9-41E2-846B-362A13BC9262}" destId="{0941A915-294D-4259-B794-FA3A86814801}" srcOrd="1" destOrd="0" presId="urn:microsoft.com/office/officeart/2005/8/layout/vProcess5"/>
    <dgm:cxn modelId="{65599EE2-9B62-4B47-958D-3F3C135AD7A6}" srcId="{20116279-A441-4184-BE62-9792BC2BFE4E}" destId="{490AA36F-0314-4158-8794-5C9A985D5ECA}" srcOrd="3" destOrd="0" parTransId="{486C4D6D-6220-45A1-8BBC-C76BA0903BEA}" sibTransId="{3ACA55E4-811E-492B-B5D8-6A36FAFE664F}"/>
    <dgm:cxn modelId="{485B57F4-B534-4C22-A3CE-E1BE9A74B2AB}" type="presOf" srcId="{490AA36F-0314-4158-8794-5C9A985D5ECA}" destId="{C308A423-9415-455B-A9CC-CE12BE960AFE}" srcOrd="0" destOrd="0" presId="urn:microsoft.com/office/officeart/2005/8/layout/vProcess5"/>
    <dgm:cxn modelId="{C94E94F5-4106-4FC6-8AF5-3F8CD241E213}" type="presOf" srcId="{4CFB8F22-B13A-419A-9053-0FE2B137B2AE}" destId="{E3F8C4A7-A35D-4483-B7E7-EB3C5E0508B7}" srcOrd="0" destOrd="0" presId="urn:microsoft.com/office/officeart/2005/8/layout/vProcess5"/>
    <dgm:cxn modelId="{68571DF7-E808-4243-B391-F36C94CDF512}" srcId="{20116279-A441-4184-BE62-9792BC2BFE4E}" destId="{008AEEA0-DAD1-449C-A817-5F80E4750FAA}" srcOrd="0" destOrd="0" parTransId="{5D5F75A6-92C7-4700-B7B4-1F84F5922F0A}" sibTransId="{9A4EC997-4F90-4D0A-AFF7-1673FB5DE889}"/>
    <dgm:cxn modelId="{155192F8-45D8-488B-9906-02E3A080F71D}" type="presOf" srcId="{933E9F8C-FCA9-41E2-846B-362A13BC9262}" destId="{84991E12-4EE5-45DF-9B61-20E21585E7B8}" srcOrd="0" destOrd="0" presId="urn:microsoft.com/office/officeart/2005/8/layout/vProcess5"/>
    <dgm:cxn modelId="{E69AB8F9-3132-40BD-BE69-FCE480994396}" type="presOf" srcId="{20116279-A441-4184-BE62-9792BC2BFE4E}" destId="{637FA3F3-6779-40AE-BF46-AF86B20F0C85}" srcOrd="0" destOrd="0" presId="urn:microsoft.com/office/officeart/2005/8/layout/vProcess5"/>
    <dgm:cxn modelId="{E974DF04-74B2-43DA-B109-4B5E2458C748}" type="presParOf" srcId="{637FA3F3-6779-40AE-BF46-AF86B20F0C85}" destId="{B3F2A3D8-47CB-4BCF-98A1-B9C10B04E093}" srcOrd="0" destOrd="0" presId="urn:microsoft.com/office/officeart/2005/8/layout/vProcess5"/>
    <dgm:cxn modelId="{A844251A-7DCD-440F-BCFB-97703CE263A7}" type="presParOf" srcId="{637FA3F3-6779-40AE-BF46-AF86B20F0C85}" destId="{6350BAC8-318C-49E3-A4EE-88B18002D767}" srcOrd="1" destOrd="0" presId="urn:microsoft.com/office/officeart/2005/8/layout/vProcess5"/>
    <dgm:cxn modelId="{6F111B1D-6CDB-41DF-800A-F59286C6E56E}" type="presParOf" srcId="{637FA3F3-6779-40AE-BF46-AF86B20F0C85}" destId="{84991E12-4EE5-45DF-9B61-20E21585E7B8}" srcOrd="2" destOrd="0" presId="urn:microsoft.com/office/officeart/2005/8/layout/vProcess5"/>
    <dgm:cxn modelId="{27C3D554-FC14-4872-93FD-80D605D69522}" type="presParOf" srcId="{637FA3F3-6779-40AE-BF46-AF86B20F0C85}" destId="{29B5E16B-A065-4EBF-9F3F-595818129795}" srcOrd="3" destOrd="0" presId="urn:microsoft.com/office/officeart/2005/8/layout/vProcess5"/>
    <dgm:cxn modelId="{395E2622-0362-4111-A550-9C238E59432E}" type="presParOf" srcId="{637FA3F3-6779-40AE-BF46-AF86B20F0C85}" destId="{C308A423-9415-455B-A9CC-CE12BE960AFE}" srcOrd="4" destOrd="0" presId="urn:microsoft.com/office/officeart/2005/8/layout/vProcess5"/>
    <dgm:cxn modelId="{1E6F3CD7-5CB8-4E21-902F-1DD7E8451E87}" type="presParOf" srcId="{637FA3F3-6779-40AE-BF46-AF86B20F0C85}" destId="{2CB9A9AE-0FD2-4D92-A17D-AD9D4EDB3D50}" srcOrd="5" destOrd="0" presId="urn:microsoft.com/office/officeart/2005/8/layout/vProcess5"/>
    <dgm:cxn modelId="{5D4132CB-180E-4EA9-8A39-D251A714C4E8}" type="presParOf" srcId="{637FA3F3-6779-40AE-BF46-AF86B20F0C85}" destId="{2C30DBA1-378C-4640-BBA9-E3F8F6ADA2D1}" srcOrd="6" destOrd="0" presId="urn:microsoft.com/office/officeart/2005/8/layout/vProcess5"/>
    <dgm:cxn modelId="{8106A61A-FF10-46F4-A3B4-42C8E1B593DC}" type="presParOf" srcId="{637FA3F3-6779-40AE-BF46-AF86B20F0C85}" destId="{47C3307A-2ACC-4CCB-8072-FE9EB2C2617A}" srcOrd="7" destOrd="0" presId="urn:microsoft.com/office/officeart/2005/8/layout/vProcess5"/>
    <dgm:cxn modelId="{4CEBC9C1-017C-4592-8167-0375611C2DA2}" type="presParOf" srcId="{637FA3F3-6779-40AE-BF46-AF86B20F0C85}" destId="{E3F8C4A7-A35D-4483-B7E7-EB3C5E0508B7}" srcOrd="8" destOrd="0" presId="urn:microsoft.com/office/officeart/2005/8/layout/vProcess5"/>
    <dgm:cxn modelId="{773DD2DB-D339-49CD-9CEF-404993FC63A2}" type="presParOf" srcId="{637FA3F3-6779-40AE-BF46-AF86B20F0C85}" destId="{CFA744CF-4134-4B40-B0B2-C31B35D7831C}" srcOrd="9" destOrd="0" presId="urn:microsoft.com/office/officeart/2005/8/layout/vProcess5"/>
    <dgm:cxn modelId="{9B887282-1704-46EB-9EEC-652202C972EB}" type="presParOf" srcId="{637FA3F3-6779-40AE-BF46-AF86B20F0C85}" destId="{0A458D52-D15D-4060-B20F-702415BDFA9F}" srcOrd="10" destOrd="0" presId="urn:microsoft.com/office/officeart/2005/8/layout/vProcess5"/>
    <dgm:cxn modelId="{5B80DB12-3D1D-4A27-98A8-985951F3392C}" type="presParOf" srcId="{637FA3F3-6779-40AE-BF46-AF86B20F0C85}" destId="{0941A915-294D-4259-B794-FA3A86814801}" srcOrd="11" destOrd="0" presId="urn:microsoft.com/office/officeart/2005/8/layout/vProcess5"/>
    <dgm:cxn modelId="{86C11580-70D8-4B21-812C-111AFEBC5483}" type="presParOf" srcId="{637FA3F3-6779-40AE-BF46-AF86B20F0C85}" destId="{15F68427-3601-4D07-8DDE-5638249F435B}" srcOrd="12" destOrd="0" presId="urn:microsoft.com/office/officeart/2005/8/layout/vProcess5"/>
    <dgm:cxn modelId="{4D7E3154-CAB6-483E-B5FA-9B39A752D7C7}" type="presParOf" srcId="{637FA3F3-6779-40AE-BF46-AF86B20F0C85}" destId="{69F939D5-5FBA-4065-A840-47C66601C131}" srcOrd="13" destOrd="0" presId="urn:microsoft.com/office/officeart/2005/8/layout/vProcess5"/>
    <dgm:cxn modelId="{7A758B71-B8FF-467E-AF3B-5CA7D72BECF5}" type="presParOf" srcId="{637FA3F3-6779-40AE-BF46-AF86B20F0C85}" destId="{7727FBDD-22C9-40CE-BB7B-781C507C3EF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0C2234-5BB2-4410-B4AA-B9124A2A0EE8}"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5D740EBB-F4A2-4D12-BC96-06F9A3A4FA95}">
      <dgm:prSet/>
      <dgm:spPr/>
      <dgm:t>
        <a:bodyPr/>
        <a:lstStyle/>
        <a:p>
          <a:r>
            <a:rPr lang="en-US" b="1" i="0"/>
            <a:t>UTC :</a:t>
          </a:r>
          <a:r>
            <a:rPr lang="en-US" i="0"/>
            <a:t> Timestamp UTC seconds (Continuous Variable)</a:t>
          </a:r>
          <a:endParaRPr lang="en-US"/>
        </a:p>
      </dgm:t>
    </dgm:pt>
    <dgm:pt modelId="{759F6345-909D-487D-BE93-DFC6EFA5CE95}" type="parTrans" cxnId="{7EBDF4DF-E709-47B7-8B1F-6CFB278DE9B6}">
      <dgm:prSet/>
      <dgm:spPr/>
      <dgm:t>
        <a:bodyPr/>
        <a:lstStyle/>
        <a:p>
          <a:endParaRPr lang="en-US"/>
        </a:p>
      </dgm:t>
    </dgm:pt>
    <dgm:pt modelId="{47CCE05D-9EEE-41C7-ACD5-A6ED44289AAF}" type="sibTrans" cxnId="{7EBDF4DF-E709-47B7-8B1F-6CFB278DE9B6}">
      <dgm:prSet/>
      <dgm:spPr/>
      <dgm:t>
        <a:bodyPr/>
        <a:lstStyle/>
        <a:p>
          <a:endParaRPr lang="en-US"/>
        </a:p>
      </dgm:t>
    </dgm:pt>
    <dgm:pt modelId="{1CBAD477-AEEA-4B73-8A1E-4FFF8115FFF1}">
      <dgm:prSet/>
      <dgm:spPr/>
      <dgm:t>
        <a:bodyPr/>
        <a:lstStyle/>
        <a:p>
          <a:r>
            <a:rPr lang="en-US" b="1" i="0"/>
            <a:t>Temperature[C] : </a:t>
          </a:r>
          <a:r>
            <a:rPr lang="en-US" i="0"/>
            <a:t>Air Temperature (Continuous Variable)</a:t>
          </a:r>
          <a:endParaRPr lang="en-US"/>
        </a:p>
      </dgm:t>
    </dgm:pt>
    <dgm:pt modelId="{C301B977-D504-471B-BEEF-9784C8FBC1F0}" type="parTrans" cxnId="{D618802F-9532-4DC5-9983-CEBCC4A0394C}">
      <dgm:prSet/>
      <dgm:spPr/>
      <dgm:t>
        <a:bodyPr/>
        <a:lstStyle/>
        <a:p>
          <a:endParaRPr lang="en-US"/>
        </a:p>
      </dgm:t>
    </dgm:pt>
    <dgm:pt modelId="{2621E9BC-98E3-4D55-B960-5396A57E8FC6}" type="sibTrans" cxnId="{D618802F-9532-4DC5-9983-CEBCC4A0394C}">
      <dgm:prSet/>
      <dgm:spPr/>
      <dgm:t>
        <a:bodyPr/>
        <a:lstStyle/>
        <a:p>
          <a:endParaRPr lang="en-US"/>
        </a:p>
      </dgm:t>
    </dgm:pt>
    <dgm:pt modelId="{0CD47755-6900-4493-A4FD-DA8C28B45970}">
      <dgm:prSet/>
      <dgm:spPr/>
      <dgm:t>
        <a:bodyPr/>
        <a:lstStyle/>
        <a:p>
          <a:r>
            <a:rPr lang="en-US" b="1" i="0"/>
            <a:t>Humidity[%] : </a:t>
          </a:r>
          <a:r>
            <a:rPr lang="en-US" i="0"/>
            <a:t>Air Humidity (Continuous Variable)</a:t>
          </a:r>
          <a:endParaRPr lang="en-US"/>
        </a:p>
      </dgm:t>
    </dgm:pt>
    <dgm:pt modelId="{EF609E34-0BFB-4ECB-905C-D218FC2891D1}" type="parTrans" cxnId="{6262CFCB-8D0D-4935-B9E6-557E66CDFD7C}">
      <dgm:prSet/>
      <dgm:spPr/>
      <dgm:t>
        <a:bodyPr/>
        <a:lstStyle/>
        <a:p>
          <a:endParaRPr lang="en-US"/>
        </a:p>
      </dgm:t>
    </dgm:pt>
    <dgm:pt modelId="{520C8C85-12F6-4E34-A20A-32F8FFBED7D8}" type="sibTrans" cxnId="{6262CFCB-8D0D-4935-B9E6-557E66CDFD7C}">
      <dgm:prSet/>
      <dgm:spPr/>
      <dgm:t>
        <a:bodyPr/>
        <a:lstStyle/>
        <a:p>
          <a:endParaRPr lang="en-US"/>
        </a:p>
      </dgm:t>
    </dgm:pt>
    <dgm:pt modelId="{390FF3B1-0656-4171-ABE6-81F16D90CC8B}">
      <dgm:prSet/>
      <dgm:spPr/>
      <dgm:t>
        <a:bodyPr/>
        <a:lstStyle/>
        <a:p>
          <a:r>
            <a:rPr lang="en-US" b="1" i="0" dirty="0"/>
            <a:t>TVOC[ppb] : </a:t>
          </a:r>
          <a:r>
            <a:rPr lang="en-US" i="0" dirty="0"/>
            <a:t>Total Volatile Organic Compounds (Continuous Variable)</a:t>
          </a:r>
          <a:endParaRPr lang="en-US" dirty="0"/>
        </a:p>
      </dgm:t>
    </dgm:pt>
    <dgm:pt modelId="{251AB1E2-60F0-4E04-8805-6D66AC74927B}" type="parTrans" cxnId="{7869F0E4-4266-4A44-A1BC-C2F0431C117A}">
      <dgm:prSet/>
      <dgm:spPr/>
      <dgm:t>
        <a:bodyPr/>
        <a:lstStyle/>
        <a:p>
          <a:endParaRPr lang="en-US"/>
        </a:p>
      </dgm:t>
    </dgm:pt>
    <dgm:pt modelId="{010F08B1-4EB2-4A9B-8A56-9B101D0F3F04}" type="sibTrans" cxnId="{7869F0E4-4266-4A44-A1BC-C2F0431C117A}">
      <dgm:prSet/>
      <dgm:spPr/>
      <dgm:t>
        <a:bodyPr/>
        <a:lstStyle/>
        <a:p>
          <a:endParaRPr lang="en-US"/>
        </a:p>
      </dgm:t>
    </dgm:pt>
    <dgm:pt modelId="{199D162D-E9FE-4710-978A-909E6102550C}">
      <dgm:prSet/>
      <dgm:spPr/>
      <dgm:t>
        <a:bodyPr/>
        <a:lstStyle/>
        <a:p>
          <a:r>
            <a:rPr lang="en-US" b="1" i="0" dirty="0"/>
            <a:t>eCO2[ppm] : </a:t>
          </a:r>
          <a:r>
            <a:rPr lang="en-US" i="0" dirty="0"/>
            <a:t>co2 equivalent concentration (Continuous Variable)</a:t>
          </a:r>
          <a:endParaRPr lang="en-US" dirty="0"/>
        </a:p>
      </dgm:t>
    </dgm:pt>
    <dgm:pt modelId="{77DAAC0B-D337-4CE5-8032-D95213B24D2F}" type="parTrans" cxnId="{B619CA56-A294-4348-9B95-D916DCCE536C}">
      <dgm:prSet/>
      <dgm:spPr/>
      <dgm:t>
        <a:bodyPr/>
        <a:lstStyle/>
        <a:p>
          <a:endParaRPr lang="en-US"/>
        </a:p>
      </dgm:t>
    </dgm:pt>
    <dgm:pt modelId="{15422035-4DEF-49E1-BA6C-A1A3CD11EDD0}" type="sibTrans" cxnId="{B619CA56-A294-4348-9B95-D916DCCE536C}">
      <dgm:prSet/>
      <dgm:spPr/>
      <dgm:t>
        <a:bodyPr/>
        <a:lstStyle/>
        <a:p>
          <a:endParaRPr lang="en-US"/>
        </a:p>
      </dgm:t>
    </dgm:pt>
    <dgm:pt modelId="{BA6C738B-3146-4570-A742-1A336C0D3CEB}">
      <dgm:prSet/>
      <dgm:spPr/>
      <dgm:t>
        <a:bodyPr/>
        <a:lstStyle/>
        <a:p>
          <a:r>
            <a:rPr lang="en-US" b="1" i="0" dirty="0"/>
            <a:t>Raw H2 : </a:t>
          </a:r>
          <a:r>
            <a:rPr lang="en-US" i="0" dirty="0"/>
            <a:t>raw molecular hydrogen (Continuous Variable)</a:t>
          </a:r>
          <a:endParaRPr lang="en-US" dirty="0"/>
        </a:p>
      </dgm:t>
    </dgm:pt>
    <dgm:pt modelId="{73928CA0-B01C-446A-B143-17AD82918737}" type="parTrans" cxnId="{393EFB10-D8A8-4603-A7D7-35045EC21AA7}">
      <dgm:prSet/>
      <dgm:spPr/>
      <dgm:t>
        <a:bodyPr/>
        <a:lstStyle/>
        <a:p>
          <a:endParaRPr lang="en-US"/>
        </a:p>
      </dgm:t>
    </dgm:pt>
    <dgm:pt modelId="{6DE02A0F-BFA2-4D18-8D65-DEA1CEF0805A}" type="sibTrans" cxnId="{393EFB10-D8A8-4603-A7D7-35045EC21AA7}">
      <dgm:prSet/>
      <dgm:spPr/>
      <dgm:t>
        <a:bodyPr/>
        <a:lstStyle/>
        <a:p>
          <a:endParaRPr lang="en-US"/>
        </a:p>
      </dgm:t>
    </dgm:pt>
    <dgm:pt modelId="{7672EA7E-0553-4AC5-8032-B074E4985E23}">
      <dgm:prSet/>
      <dgm:spPr/>
      <dgm:t>
        <a:bodyPr/>
        <a:lstStyle/>
        <a:p>
          <a:r>
            <a:rPr lang="en-US" b="1" i="0" dirty="0"/>
            <a:t>Raw Ethanol : </a:t>
          </a:r>
          <a:r>
            <a:rPr lang="en-US" i="0" dirty="0"/>
            <a:t>raw ethanol gas (Continuous Variable)</a:t>
          </a:r>
          <a:endParaRPr lang="en-US" dirty="0"/>
        </a:p>
      </dgm:t>
    </dgm:pt>
    <dgm:pt modelId="{22C67F6B-94B2-4BDF-9DC7-82A156E0D5FD}" type="parTrans" cxnId="{80B3E29D-12E1-4DAC-850E-5E9014B57388}">
      <dgm:prSet/>
      <dgm:spPr/>
      <dgm:t>
        <a:bodyPr/>
        <a:lstStyle/>
        <a:p>
          <a:endParaRPr lang="en-US"/>
        </a:p>
      </dgm:t>
    </dgm:pt>
    <dgm:pt modelId="{A4AE7E6E-47B0-4F8A-8FB9-2F6D290ADB3D}" type="sibTrans" cxnId="{80B3E29D-12E1-4DAC-850E-5E9014B57388}">
      <dgm:prSet/>
      <dgm:spPr/>
      <dgm:t>
        <a:bodyPr/>
        <a:lstStyle/>
        <a:p>
          <a:endParaRPr lang="en-US"/>
        </a:p>
      </dgm:t>
    </dgm:pt>
    <dgm:pt modelId="{9567C6D2-E58D-4FD2-951D-CD80816F2D07}">
      <dgm:prSet/>
      <dgm:spPr/>
      <dgm:t>
        <a:bodyPr/>
        <a:lstStyle/>
        <a:p>
          <a:r>
            <a:rPr lang="en-US" b="1" i="0"/>
            <a:t>Pressure[hPa] : </a:t>
          </a:r>
          <a:r>
            <a:rPr lang="en-US" i="0"/>
            <a:t>Air Pressure (Continuous Variable)</a:t>
          </a:r>
          <a:endParaRPr lang="en-US"/>
        </a:p>
      </dgm:t>
    </dgm:pt>
    <dgm:pt modelId="{2E702772-83FE-47D5-9525-3538F1CB7575}" type="parTrans" cxnId="{725C09BB-5B15-4899-8C77-28EB91EBED9A}">
      <dgm:prSet/>
      <dgm:spPr/>
      <dgm:t>
        <a:bodyPr/>
        <a:lstStyle/>
        <a:p>
          <a:endParaRPr lang="en-US"/>
        </a:p>
      </dgm:t>
    </dgm:pt>
    <dgm:pt modelId="{ACB6F548-85A4-4B74-B8E1-F55CC252FB58}" type="sibTrans" cxnId="{725C09BB-5B15-4899-8C77-28EB91EBED9A}">
      <dgm:prSet/>
      <dgm:spPr/>
      <dgm:t>
        <a:bodyPr/>
        <a:lstStyle/>
        <a:p>
          <a:endParaRPr lang="en-US"/>
        </a:p>
      </dgm:t>
    </dgm:pt>
    <dgm:pt modelId="{18C9B64C-1865-44C6-8810-42F8BAC464E8}">
      <dgm:prSet/>
      <dgm:spPr/>
      <dgm:t>
        <a:bodyPr/>
        <a:lstStyle/>
        <a:p>
          <a:r>
            <a:rPr lang="en-US" b="1" i="0" dirty="0"/>
            <a:t>PM1.0 and PM2.5  : </a:t>
          </a:r>
          <a:r>
            <a:rPr lang="en-US" i="0" dirty="0"/>
            <a:t>particulate matter size (Continuous Variable)</a:t>
          </a:r>
          <a:endParaRPr lang="en-US" dirty="0"/>
        </a:p>
      </dgm:t>
    </dgm:pt>
    <dgm:pt modelId="{6606E3D9-B08C-4BF2-A843-9672563B194C}" type="parTrans" cxnId="{760DCAEF-FDC2-4651-8CD2-5F670E0FEF73}">
      <dgm:prSet/>
      <dgm:spPr/>
      <dgm:t>
        <a:bodyPr/>
        <a:lstStyle/>
        <a:p>
          <a:endParaRPr lang="en-US"/>
        </a:p>
      </dgm:t>
    </dgm:pt>
    <dgm:pt modelId="{9A043CFE-ECBA-480C-A648-236AE2DF374E}" type="sibTrans" cxnId="{760DCAEF-FDC2-4651-8CD2-5F670E0FEF73}">
      <dgm:prSet/>
      <dgm:spPr/>
      <dgm:t>
        <a:bodyPr/>
        <a:lstStyle/>
        <a:p>
          <a:endParaRPr lang="en-US"/>
        </a:p>
      </dgm:t>
    </dgm:pt>
    <dgm:pt modelId="{80F2CD11-E3A0-4967-B55D-663D787C798A}">
      <dgm:prSet/>
      <dgm:spPr/>
      <dgm:t>
        <a:bodyPr/>
        <a:lstStyle/>
        <a:p>
          <a:r>
            <a:rPr lang="en-US" b="1" i="0" dirty="0"/>
            <a:t>NC0.5/NC1.0 and NC2.5 : </a:t>
          </a:r>
          <a:r>
            <a:rPr lang="en-US" i="0" dirty="0"/>
            <a:t> Number concentration of particulate matter. (Continuous Variable)</a:t>
          </a:r>
          <a:endParaRPr lang="en-US" dirty="0"/>
        </a:p>
      </dgm:t>
    </dgm:pt>
    <dgm:pt modelId="{D480BDA3-78BE-4968-B035-4246529F6189}" type="parTrans" cxnId="{B521D31A-B37C-46C7-96A2-96F5D5AD67DE}">
      <dgm:prSet/>
      <dgm:spPr/>
      <dgm:t>
        <a:bodyPr/>
        <a:lstStyle/>
        <a:p>
          <a:endParaRPr lang="en-US"/>
        </a:p>
      </dgm:t>
    </dgm:pt>
    <dgm:pt modelId="{16BEC5BE-3512-4946-B867-12BADD80E84C}" type="sibTrans" cxnId="{B521D31A-B37C-46C7-96A2-96F5D5AD67DE}">
      <dgm:prSet/>
      <dgm:spPr/>
      <dgm:t>
        <a:bodyPr/>
        <a:lstStyle/>
        <a:p>
          <a:endParaRPr lang="en-US"/>
        </a:p>
      </dgm:t>
    </dgm:pt>
    <dgm:pt modelId="{BCBD33B2-06A3-4765-B399-BE27E8C5EF98}">
      <dgm:prSet/>
      <dgm:spPr/>
      <dgm:t>
        <a:bodyPr/>
        <a:lstStyle/>
        <a:p>
          <a:r>
            <a:rPr lang="en-US" b="1" i="0" dirty="0"/>
            <a:t>CNT : </a:t>
          </a:r>
          <a:r>
            <a:rPr lang="en-US" i="0" dirty="0"/>
            <a:t>Sample counter (Continuous Variable)</a:t>
          </a:r>
          <a:endParaRPr lang="en-US" dirty="0"/>
        </a:p>
      </dgm:t>
    </dgm:pt>
    <dgm:pt modelId="{AB48021C-9C88-4496-9D7C-3902DDB4D59E}" type="parTrans" cxnId="{712C047D-C8A8-4041-870C-AA14CEC3CB71}">
      <dgm:prSet/>
      <dgm:spPr/>
      <dgm:t>
        <a:bodyPr/>
        <a:lstStyle/>
        <a:p>
          <a:endParaRPr lang="en-US"/>
        </a:p>
      </dgm:t>
    </dgm:pt>
    <dgm:pt modelId="{FA10A601-5B14-4DFD-B700-3E8C7CFE006E}" type="sibTrans" cxnId="{712C047D-C8A8-4041-870C-AA14CEC3CB71}">
      <dgm:prSet/>
      <dgm:spPr/>
      <dgm:t>
        <a:bodyPr/>
        <a:lstStyle/>
        <a:p>
          <a:endParaRPr lang="en-US"/>
        </a:p>
      </dgm:t>
    </dgm:pt>
    <dgm:pt modelId="{3609A587-16F5-4FB7-B216-EC3D6919AE7C}">
      <dgm:prSet/>
      <dgm:spPr/>
      <dgm:t>
        <a:bodyPr/>
        <a:lstStyle/>
        <a:p>
          <a:r>
            <a:rPr lang="en-US" b="1" i="0" dirty="0"/>
            <a:t>Fire Alarm : </a:t>
          </a:r>
          <a:r>
            <a:rPr lang="en-US" i="0" dirty="0"/>
            <a:t>To detect whether smoke is detected or not (Categorical Variable/ Target Variable)</a:t>
          </a:r>
          <a:endParaRPr lang="en-US" dirty="0"/>
        </a:p>
      </dgm:t>
    </dgm:pt>
    <dgm:pt modelId="{6414FC05-F195-4447-83C1-67AE191D68B8}" type="parTrans" cxnId="{51A1A34B-9669-41DE-B2EC-5805F707CE90}">
      <dgm:prSet/>
      <dgm:spPr/>
      <dgm:t>
        <a:bodyPr/>
        <a:lstStyle/>
        <a:p>
          <a:endParaRPr lang="en-US"/>
        </a:p>
      </dgm:t>
    </dgm:pt>
    <dgm:pt modelId="{6847CE77-91AF-482B-BE0E-891D74FC61C3}" type="sibTrans" cxnId="{51A1A34B-9669-41DE-B2EC-5805F707CE90}">
      <dgm:prSet/>
      <dgm:spPr/>
      <dgm:t>
        <a:bodyPr/>
        <a:lstStyle/>
        <a:p>
          <a:endParaRPr lang="en-US"/>
        </a:p>
      </dgm:t>
    </dgm:pt>
    <dgm:pt modelId="{7718992B-5D35-4EF5-98BB-99C584610061}" type="pres">
      <dgm:prSet presAssocID="{850C2234-5BB2-4410-B4AA-B9124A2A0EE8}" presName="diagram" presStyleCnt="0">
        <dgm:presLayoutVars>
          <dgm:dir/>
          <dgm:resizeHandles val="exact"/>
        </dgm:presLayoutVars>
      </dgm:prSet>
      <dgm:spPr/>
    </dgm:pt>
    <dgm:pt modelId="{B835C247-BA16-4C66-87D1-F787ED31FA69}" type="pres">
      <dgm:prSet presAssocID="{5D740EBB-F4A2-4D12-BC96-06F9A3A4FA95}" presName="node" presStyleLbl="node1" presStyleIdx="0" presStyleCnt="12">
        <dgm:presLayoutVars>
          <dgm:bulletEnabled val="1"/>
        </dgm:presLayoutVars>
      </dgm:prSet>
      <dgm:spPr/>
    </dgm:pt>
    <dgm:pt modelId="{D654E023-03DD-4243-BFF5-816E0A431588}" type="pres">
      <dgm:prSet presAssocID="{47CCE05D-9EEE-41C7-ACD5-A6ED44289AAF}" presName="sibTrans" presStyleCnt="0"/>
      <dgm:spPr/>
    </dgm:pt>
    <dgm:pt modelId="{68EEDA24-334F-499A-BFBF-10CBC1103B66}" type="pres">
      <dgm:prSet presAssocID="{1CBAD477-AEEA-4B73-8A1E-4FFF8115FFF1}" presName="node" presStyleLbl="node1" presStyleIdx="1" presStyleCnt="12">
        <dgm:presLayoutVars>
          <dgm:bulletEnabled val="1"/>
        </dgm:presLayoutVars>
      </dgm:prSet>
      <dgm:spPr/>
    </dgm:pt>
    <dgm:pt modelId="{7B8134F4-9658-444E-9903-20FBE0ACC543}" type="pres">
      <dgm:prSet presAssocID="{2621E9BC-98E3-4D55-B960-5396A57E8FC6}" presName="sibTrans" presStyleCnt="0"/>
      <dgm:spPr/>
    </dgm:pt>
    <dgm:pt modelId="{E0BEC019-D1AD-4C6D-B863-0FFB794EF9E4}" type="pres">
      <dgm:prSet presAssocID="{0CD47755-6900-4493-A4FD-DA8C28B45970}" presName="node" presStyleLbl="node1" presStyleIdx="2" presStyleCnt="12">
        <dgm:presLayoutVars>
          <dgm:bulletEnabled val="1"/>
        </dgm:presLayoutVars>
      </dgm:prSet>
      <dgm:spPr/>
    </dgm:pt>
    <dgm:pt modelId="{AA0E2E1B-E5D7-44C0-ACCC-F17A753DB9F1}" type="pres">
      <dgm:prSet presAssocID="{520C8C85-12F6-4E34-A20A-32F8FFBED7D8}" presName="sibTrans" presStyleCnt="0"/>
      <dgm:spPr/>
    </dgm:pt>
    <dgm:pt modelId="{2AF508B2-4C3C-4200-98E4-C3E53F35F51F}" type="pres">
      <dgm:prSet presAssocID="{390FF3B1-0656-4171-ABE6-81F16D90CC8B}" presName="node" presStyleLbl="node1" presStyleIdx="3" presStyleCnt="12">
        <dgm:presLayoutVars>
          <dgm:bulletEnabled val="1"/>
        </dgm:presLayoutVars>
      </dgm:prSet>
      <dgm:spPr/>
    </dgm:pt>
    <dgm:pt modelId="{6F53F39B-7282-41A3-9DE1-D1FF2D93EA47}" type="pres">
      <dgm:prSet presAssocID="{010F08B1-4EB2-4A9B-8A56-9B101D0F3F04}" presName="sibTrans" presStyleCnt="0"/>
      <dgm:spPr/>
    </dgm:pt>
    <dgm:pt modelId="{0580870E-7117-4EE2-A98A-F39D0604E724}" type="pres">
      <dgm:prSet presAssocID="{199D162D-E9FE-4710-978A-909E6102550C}" presName="node" presStyleLbl="node1" presStyleIdx="4" presStyleCnt="12">
        <dgm:presLayoutVars>
          <dgm:bulletEnabled val="1"/>
        </dgm:presLayoutVars>
      </dgm:prSet>
      <dgm:spPr/>
    </dgm:pt>
    <dgm:pt modelId="{69BC6EAC-E3E1-47EC-9027-F879725EEB23}" type="pres">
      <dgm:prSet presAssocID="{15422035-4DEF-49E1-BA6C-A1A3CD11EDD0}" presName="sibTrans" presStyleCnt="0"/>
      <dgm:spPr/>
    </dgm:pt>
    <dgm:pt modelId="{8FD7D556-414E-4B13-8E43-6802D2D408E1}" type="pres">
      <dgm:prSet presAssocID="{BA6C738B-3146-4570-A742-1A336C0D3CEB}" presName="node" presStyleLbl="node1" presStyleIdx="5" presStyleCnt="12">
        <dgm:presLayoutVars>
          <dgm:bulletEnabled val="1"/>
        </dgm:presLayoutVars>
      </dgm:prSet>
      <dgm:spPr/>
    </dgm:pt>
    <dgm:pt modelId="{056857E8-4266-4216-8EF1-7D9DC63EB726}" type="pres">
      <dgm:prSet presAssocID="{6DE02A0F-BFA2-4D18-8D65-DEA1CEF0805A}" presName="sibTrans" presStyleCnt="0"/>
      <dgm:spPr/>
    </dgm:pt>
    <dgm:pt modelId="{202C3C23-4EAF-4305-9FC8-75F176BEAB0D}" type="pres">
      <dgm:prSet presAssocID="{7672EA7E-0553-4AC5-8032-B074E4985E23}" presName="node" presStyleLbl="node1" presStyleIdx="6" presStyleCnt="12">
        <dgm:presLayoutVars>
          <dgm:bulletEnabled val="1"/>
        </dgm:presLayoutVars>
      </dgm:prSet>
      <dgm:spPr/>
    </dgm:pt>
    <dgm:pt modelId="{3E6B1AEA-BA2D-4981-AF16-2F7EA6C33675}" type="pres">
      <dgm:prSet presAssocID="{A4AE7E6E-47B0-4F8A-8FB9-2F6D290ADB3D}" presName="sibTrans" presStyleCnt="0"/>
      <dgm:spPr/>
    </dgm:pt>
    <dgm:pt modelId="{7A3CB818-D2ED-4646-B965-26903DFC9BAB}" type="pres">
      <dgm:prSet presAssocID="{9567C6D2-E58D-4FD2-951D-CD80816F2D07}" presName="node" presStyleLbl="node1" presStyleIdx="7" presStyleCnt="12">
        <dgm:presLayoutVars>
          <dgm:bulletEnabled val="1"/>
        </dgm:presLayoutVars>
      </dgm:prSet>
      <dgm:spPr/>
    </dgm:pt>
    <dgm:pt modelId="{169979B6-F710-4EC1-ACFD-95DA894008DE}" type="pres">
      <dgm:prSet presAssocID="{ACB6F548-85A4-4B74-B8E1-F55CC252FB58}" presName="sibTrans" presStyleCnt="0"/>
      <dgm:spPr/>
    </dgm:pt>
    <dgm:pt modelId="{27E5179D-1347-4B10-B98E-C672091BDDE9}" type="pres">
      <dgm:prSet presAssocID="{18C9B64C-1865-44C6-8810-42F8BAC464E8}" presName="node" presStyleLbl="node1" presStyleIdx="8" presStyleCnt="12">
        <dgm:presLayoutVars>
          <dgm:bulletEnabled val="1"/>
        </dgm:presLayoutVars>
      </dgm:prSet>
      <dgm:spPr/>
    </dgm:pt>
    <dgm:pt modelId="{463F0A91-4136-4BAD-9670-7243C360F81A}" type="pres">
      <dgm:prSet presAssocID="{9A043CFE-ECBA-480C-A648-236AE2DF374E}" presName="sibTrans" presStyleCnt="0"/>
      <dgm:spPr/>
    </dgm:pt>
    <dgm:pt modelId="{0D59444F-D443-4E32-814B-2E8B6CA7BD79}" type="pres">
      <dgm:prSet presAssocID="{80F2CD11-E3A0-4967-B55D-663D787C798A}" presName="node" presStyleLbl="node1" presStyleIdx="9" presStyleCnt="12">
        <dgm:presLayoutVars>
          <dgm:bulletEnabled val="1"/>
        </dgm:presLayoutVars>
      </dgm:prSet>
      <dgm:spPr/>
    </dgm:pt>
    <dgm:pt modelId="{B4AE25A4-2581-470F-9E8A-E533721D3271}" type="pres">
      <dgm:prSet presAssocID="{16BEC5BE-3512-4946-B867-12BADD80E84C}" presName="sibTrans" presStyleCnt="0"/>
      <dgm:spPr/>
    </dgm:pt>
    <dgm:pt modelId="{2DB79029-A544-4252-8A23-BBCAFA9D9B62}" type="pres">
      <dgm:prSet presAssocID="{BCBD33B2-06A3-4765-B399-BE27E8C5EF98}" presName="node" presStyleLbl="node1" presStyleIdx="10" presStyleCnt="12">
        <dgm:presLayoutVars>
          <dgm:bulletEnabled val="1"/>
        </dgm:presLayoutVars>
      </dgm:prSet>
      <dgm:spPr/>
    </dgm:pt>
    <dgm:pt modelId="{DE52FE3B-1079-4D0F-B0A0-6EBB754FC03B}" type="pres">
      <dgm:prSet presAssocID="{FA10A601-5B14-4DFD-B700-3E8C7CFE006E}" presName="sibTrans" presStyleCnt="0"/>
      <dgm:spPr/>
    </dgm:pt>
    <dgm:pt modelId="{7F67A2C2-774B-4612-B516-9FA226520466}" type="pres">
      <dgm:prSet presAssocID="{3609A587-16F5-4FB7-B216-EC3D6919AE7C}" presName="node" presStyleLbl="node1" presStyleIdx="11" presStyleCnt="12">
        <dgm:presLayoutVars>
          <dgm:bulletEnabled val="1"/>
        </dgm:presLayoutVars>
      </dgm:prSet>
      <dgm:spPr/>
    </dgm:pt>
  </dgm:ptLst>
  <dgm:cxnLst>
    <dgm:cxn modelId="{F5264B07-2BAB-4C4E-9BA8-2BDD87713E8C}" type="presOf" srcId="{1CBAD477-AEEA-4B73-8A1E-4FFF8115FFF1}" destId="{68EEDA24-334F-499A-BFBF-10CBC1103B66}" srcOrd="0" destOrd="0" presId="urn:microsoft.com/office/officeart/2005/8/layout/default"/>
    <dgm:cxn modelId="{393EFB10-D8A8-4603-A7D7-35045EC21AA7}" srcId="{850C2234-5BB2-4410-B4AA-B9124A2A0EE8}" destId="{BA6C738B-3146-4570-A742-1A336C0D3CEB}" srcOrd="5" destOrd="0" parTransId="{73928CA0-B01C-446A-B143-17AD82918737}" sibTransId="{6DE02A0F-BFA2-4D18-8D65-DEA1CEF0805A}"/>
    <dgm:cxn modelId="{B521D31A-B37C-46C7-96A2-96F5D5AD67DE}" srcId="{850C2234-5BB2-4410-B4AA-B9124A2A0EE8}" destId="{80F2CD11-E3A0-4967-B55D-663D787C798A}" srcOrd="9" destOrd="0" parTransId="{D480BDA3-78BE-4968-B035-4246529F6189}" sibTransId="{16BEC5BE-3512-4946-B867-12BADD80E84C}"/>
    <dgm:cxn modelId="{D618802F-9532-4DC5-9983-CEBCC4A0394C}" srcId="{850C2234-5BB2-4410-B4AA-B9124A2A0EE8}" destId="{1CBAD477-AEEA-4B73-8A1E-4FFF8115FFF1}" srcOrd="1" destOrd="0" parTransId="{C301B977-D504-471B-BEEF-9784C8FBC1F0}" sibTransId="{2621E9BC-98E3-4D55-B960-5396A57E8FC6}"/>
    <dgm:cxn modelId="{1216C93E-E94E-4F52-AA43-63B7663EE972}" type="presOf" srcId="{199D162D-E9FE-4710-978A-909E6102550C}" destId="{0580870E-7117-4EE2-A98A-F39D0604E724}" srcOrd="0" destOrd="0" presId="urn:microsoft.com/office/officeart/2005/8/layout/default"/>
    <dgm:cxn modelId="{51A1A34B-9669-41DE-B2EC-5805F707CE90}" srcId="{850C2234-5BB2-4410-B4AA-B9124A2A0EE8}" destId="{3609A587-16F5-4FB7-B216-EC3D6919AE7C}" srcOrd="11" destOrd="0" parTransId="{6414FC05-F195-4447-83C1-67AE191D68B8}" sibTransId="{6847CE77-91AF-482B-BE0E-891D74FC61C3}"/>
    <dgm:cxn modelId="{7E7F4070-BC9E-4BD6-A229-441FCE2F4783}" type="presOf" srcId="{0CD47755-6900-4493-A4FD-DA8C28B45970}" destId="{E0BEC019-D1AD-4C6D-B863-0FFB794EF9E4}" srcOrd="0" destOrd="0" presId="urn:microsoft.com/office/officeart/2005/8/layout/default"/>
    <dgm:cxn modelId="{D9E4B951-43D4-4DF6-88AC-1840BD4BD748}" type="presOf" srcId="{7672EA7E-0553-4AC5-8032-B074E4985E23}" destId="{202C3C23-4EAF-4305-9FC8-75F176BEAB0D}" srcOrd="0" destOrd="0" presId="urn:microsoft.com/office/officeart/2005/8/layout/default"/>
    <dgm:cxn modelId="{B619CA56-A294-4348-9B95-D916DCCE536C}" srcId="{850C2234-5BB2-4410-B4AA-B9124A2A0EE8}" destId="{199D162D-E9FE-4710-978A-909E6102550C}" srcOrd="4" destOrd="0" parTransId="{77DAAC0B-D337-4CE5-8032-D95213B24D2F}" sibTransId="{15422035-4DEF-49E1-BA6C-A1A3CD11EDD0}"/>
    <dgm:cxn modelId="{712C047D-C8A8-4041-870C-AA14CEC3CB71}" srcId="{850C2234-5BB2-4410-B4AA-B9124A2A0EE8}" destId="{BCBD33B2-06A3-4765-B399-BE27E8C5EF98}" srcOrd="10" destOrd="0" parTransId="{AB48021C-9C88-4496-9D7C-3902DDB4D59E}" sibTransId="{FA10A601-5B14-4DFD-B700-3E8C7CFE006E}"/>
    <dgm:cxn modelId="{86E88D8F-36BB-4DC2-9995-75070601ACF3}" type="presOf" srcId="{BA6C738B-3146-4570-A742-1A336C0D3CEB}" destId="{8FD7D556-414E-4B13-8E43-6802D2D408E1}" srcOrd="0" destOrd="0" presId="urn:microsoft.com/office/officeart/2005/8/layout/default"/>
    <dgm:cxn modelId="{DCB3D49A-7CD7-4141-9CE9-86007D100D3A}" type="presOf" srcId="{3609A587-16F5-4FB7-B216-EC3D6919AE7C}" destId="{7F67A2C2-774B-4612-B516-9FA226520466}" srcOrd="0" destOrd="0" presId="urn:microsoft.com/office/officeart/2005/8/layout/default"/>
    <dgm:cxn modelId="{80B3E29D-12E1-4DAC-850E-5E9014B57388}" srcId="{850C2234-5BB2-4410-B4AA-B9124A2A0EE8}" destId="{7672EA7E-0553-4AC5-8032-B074E4985E23}" srcOrd="6" destOrd="0" parTransId="{22C67F6B-94B2-4BDF-9DC7-82A156E0D5FD}" sibTransId="{A4AE7E6E-47B0-4F8A-8FB9-2F6D290ADB3D}"/>
    <dgm:cxn modelId="{725C09BB-5B15-4899-8C77-28EB91EBED9A}" srcId="{850C2234-5BB2-4410-B4AA-B9124A2A0EE8}" destId="{9567C6D2-E58D-4FD2-951D-CD80816F2D07}" srcOrd="7" destOrd="0" parTransId="{2E702772-83FE-47D5-9525-3538F1CB7575}" sibTransId="{ACB6F548-85A4-4B74-B8E1-F55CC252FB58}"/>
    <dgm:cxn modelId="{8D8729BB-5C8E-4108-9F3D-539F34661469}" type="presOf" srcId="{5D740EBB-F4A2-4D12-BC96-06F9A3A4FA95}" destId="{B835C247-BA16-4C66-87D1-F787ED31FA69}" srcOrd="0" destOrd="0" presId="urn:microsoft.com/office/officeart/2005/8/layout/default"/>
    <dgm:cxn modelId="{5AD45EBC-C074-4E79-A744-80417E314B50}" type="presOf" srcId="{BCBD33B2-06A3-4765-B399-BE27E8C5EF98}" destId="{2DB79029-A544-4252-8A23-BBCAFA9D9B62}" srcOrd="0" destOrd="0" presId="urn:microsoft.com/office/officeart/2005/8/layout/default"/>
    <dgm:cxn modelId="{F6D5D5BE-68E9-4F1B-B8DC-67AB91A74AA2}" type="presOf" srcId="{18C9B64C-1865-44C6-8810-42F8BAC464E8}" destId="{27E5179D-1347-4B10-B98E-C672091BDDE9}" srcOrd="0" destOrd="0" presId="urn:microsoft.com/office/officeart/2005/8/layout/default"/>
    <dgm:cxn modelId="{6262CFCB-8D0D-4935-B9E6-557E66CDFD7C}" srcId="{850C2234-5BB2-4410-B4AA-B9124A2A0EE8}" destId="{0CD47755-6900-4493-A4FD-DA8C28B45970}" srcOrd="2" destOrd="0" parTransId="{EF609E34-0BFB-4ECB-905C-D218FC2891D1}" sibTransId="{520C8C85-12F6-4E34-A20A-32F8FFBED7D8}"/>
    <dgm:cxn modelId="{6EC464DB-058A-4A00-A1A1-464781DF3954}" type="presOf" srcId="{850C2234-5BB2-4410-B4AA-B9124A2A0EE8}" destId="{7718992B-5D35-4EF5-98BB-99C584610061}" srcOrd="0" destOrd="0" presId="urn:microsoft.com/office/officeart/2005/8/layout/default"/>
    <dgm:cxn modelId="{7EBDF4DF-E709-47B7-8B1F-6CFB278DE9B6}" srcId="{850C2234-5BB2-4410-B4AA-B9124A2A0EE8}" destId="{5D740EBB-F4A2-4D12-BC96-06F9A3A4FA95}" srcOrd="0" destOrd="0" parTransId="{759F6345-909D-487D-BE93-DFC6EFA5CE95}" sibTransId="{47CCE05D-9EEE-41C7-ACD5-A6ED44289AAF}"/>
    <dgm:cxn modelId="{EB0681E0-7FEA-425F-9F14-95CE1A54EF4F}" type="presOf" srcId="{80F2CD11-E3A0-4967-B55D-663D787C798A}" destId="{0D59444F-D443-4E32-814B-2E8B6CA7BD79}" srcOrd="0" destOrd="0" presId="urn:microsoft.com/office/officeart/2005/8/layout/default"/>
    <dgm:cxn modelId="{7869F0E4-4266-4A44-A1BC-C2F0431C117A}" srcId="{850C2234-5BB2-4410-B4AA-B9124A2A0EE8}" destId="{390FF3B1-0656-4171-ABE6-81F16D90CC8B}" srcOrd="3" destOrd="0" parTransId="{251AB1E2-60F0-4E04-8805-6D66AC74927B}" sibTransId="{010F08B1-4EB2-4A9B-8A56-9B101D0F3F04}"/>
    <dgm:cxn modelId="{760DCAEF-FDC2-4651-8CD2-5F670E0FEF73}" srcId="{850C2234-5BB2-4410-B4AA-B9124A2A0EE8}" destId="{18C9B64C-1865-44C6-8810-42F8BAC464E8}" srcOrd="8" destOrd="0" parTransId="{6606E3D9-B08C-4BF2-A843-9672563B194C}" sibTransId="{9A043CFE-ECBA-480C-A648-236AE2DF374E}"/>
    <dgm:cxn modelId="{903776F3-66E9-46F4-81BC-29145B5D1FEB}" type="presOf" srcId="{390FF3B1-0656-4171-ABE6-81F16D90CC8B}" destId="{2AF508B2-4C3C-4200-98E4-C3E53F35F51F}" srcOrd="0" destOrd="0" presId="urn:microsoft.com/office/officeart/2005/8/layout/default"/>
    <dgm:cxn modelId="{F344A6FA-1857-4302-9FC0-FAF4B23B7C47}" type="presOf" srcId="{9567C6D2-E58D-4FD2-951D-CD80816F2D07}" destId="{7A3CB818-D2ED-4646-B965-26903DFC9BAB}" srcOrd="0" destOrd="0" presId="urn:microsoft.com/office/officeart/2005/8/layout/default"/>
    <dgm:cxn modelId="{2A0A54B5-07C5-43B4-AD97-AEA79F69566F}" type="presParOf" srcId="{7718992B-5D35-4EF5-98BB-99C584610061}" destId="{B835C247-BA16-4C66-87D1-F787ED31FA69}" srcOrd="0" destOrd="0" presId="urn:microsoft.com/office/officeart/2005/8/layout/default"/>
    <dgm:cxn modelId="{DD710A34-096E-4F9E-89C2-D87862F3A9FD}" type="presParOf" srcId="{7718992B-5D35-4EF5-98BB-99C584610061}" destId="{D654E023-03DD-4243-BFF5-816E0A431588}" srcOrd="1" destOrd="0" presId="urn:microsoft.com/office/officeart/2005/8/layout/default"/>
    <dgm:cxn modelId="{9ABEF1BF-FA2E-48A1-AC39-88162F10C52C}" type="presParOf" srcId="{7718992B-5D35-4EF5-98BB-99C584610061}" destId="{68EEDA24-334F-499A-BFBF-10CBC1103B66}" srcOrd="2" destOrd="0" presId="urn:microsoft.com/office/officeart/2005/8/layout/default"/>
    <dgm:cxn modelId="{FD6B1DFB-44E2-4498-AEAA-28B34A21F47B}" type="presParOf" srcId="{7718992B-5D35-4EF5-98BB-99C584610061}" destId="{7B8134F4-9658-444E-9903-20FBE0ACC543}" srcOrd="3" destOrd="0" presId="urn:microsoft.com/office/officeart/2005/8/layout/default"/>
    <dgm:cxn modelId="{4160A32C-1A4E-420F-AFE4-96B22B657BC3}" type="presParOf" srcId="{7718992B-5D35-4EF5-98BB-99C584610061}" destId="{E0BEC019-D1AD-4C6D-B863-0FFB794EF9E4}" srcOrd="4" destOrd="0" presId="urn:microsoft.com/office/officeart/2005/8/layout/default"/>
    <dgm:cxn modelId="{50654974-A03B-4D7B-A63E-DBA0C44DD5CD}" type="presParOf" srcId="{7718992B-5D35-4EF5-98BB-99C584610061}" destId="{AA0E2E1B-E5D7-44C0-ACCC-F17A753DB9F1}" srcOrd="5" destOrd="0" presId="urn:microsoft.com/office/officeart/2005/8/layout/default"/>
    <dgm:cxn modelId="{D8BA4A36-D41F-47A9-B272-1D5779156C52}" type="presParOf" srcId="{7718992B-5D35-4EF5-98BB-99C584610061}" destId="{2AF508B2-4C3C-4200-98E4-C3E53F35F51F}" srcOrd="6" destOrd="0" presId="urn:microsoft.com/office/officeart/2005/8/layout/default"/>
    <dgm:cxn modelId="{7B926D62-3E30-48C5-ABCB-155F11C7BBBA}" type="presParOf" srcId="{7718992B-5D35-4EF5-98BB-99C584610061}" destId="{6F53F39B-7282-41A3-9DE1-D1FF2D93EA47}" srcOrd="7" destOrd="0" presId="urn:microsoft.com/office/officeart/2005/8/layout/default"/>
    <dgm:cxn modelId="{700E5DA9-93C9-4FB4-991E-2FAB80145B1F}" type="presParOf" srcId="{7718992B-5D35-4EF5-98BB-99C584610061}" destId="{0580870E-7117-4EE2-A98A-F39D0604E724}" srcOrd="8" destOrd="0" presId="urn:microsoft.com/office/officeart/2005/8/layout/default"/>
    <dgm:cxn modelId="{5D402C83-2F9E-4765-BEB9-DC109ABF7E83}" type="presParOf" srcId="{7718992B-5D35-4EF5-98BB-99C584610061}" destId="{69BC6EAC-E3E1-47EC-9027-F879725EEB23}" srcOrd="9" destOrd="0" presId="urn:microsoft.com/office/officeart/2005/8/layout/default"/>
    <dgm:cxn modelId="{C803BC44-A8D3-45C4-8B61-370D6087FFF8}" type="presParOf" srcId="{7718992B-5D35-4EF5-98BB-99C584610061}" destId="{8FD7D556-414E-4B13-8E43-6802D2D408E1}" srcOrd="10" destOrd="0" presId="urn:microsoft.com/office/officeart/2005/8/layout/default"/>
    <dgm:cxn modelId="{446E104D-CAEA-4CC1-B3DF-00BBDAEF390F}" type="presParOf" srcId="{7718992B-5D35-4EF5-98BB-99C584610061}" destId="{056857E8-4266-4216-8EF1-7D9DC63EB726}" srcOrd="11" destOrd="0" presId="urn:microsoft.com/office/officeart/2005/8/layout/default"/>
    <dgm:cxn modelId="{1D4966E2-1941-419D-911B-823C5CAB898E}" type="presParOf" srcId="{7718992B-5D35-4EF5-98BB-99C584610061}" destId="{202C3C23-4EAF-4305-9FC8-75F176BEAB0D}" srcOrd="12" destOrd="0" presId="urn:microsoft.com/office/officeart/2005/8/layout/default"/>
    <dgm:cxn modelId="{EA9277D2-8DFF-46EB-9F5E-32EBD2741FA9}" type="presParOf" srcId="{7718992B-5D35-4EF5-98BB-99C584610061}" destId="{3E6B1AEA-BA2D-4981-AF16-2F7EA6C33675}" srcOrd="13" destOrd="0" presId="urn:microsoft.com/office/officeart/2005/8/layout/default"/>
    <dgm:cxn modelId="{75A50192-70B8-4524-9FFA-B6662D560473}" type="presParOf" srcId="{7718992B-5D35-4EF5-98BB-99C584610061}" destId="{7A3CB818-D2ED-4646-B965-26903DFC9BAB}" srcOrd="14" destOrd="0" presId="urn:microsoft.com/office/officeart/2005/8/layout/default"/>
    <dgm:cxn modelId="{AE76E46F-80F5-4443-8283-E5CC4257BEAA}" type="presParOf" srcId="{7718992B-5D35-4EF5-98BB-99C584610061}" destId="{169979B6-F710-4EC1-ACFD-95DA894008DE}" srcOrd="15" destOrd="0" presId="urn:microsoft.com/office/officeart/2005/8/layout/default"/>
    <dgm:cxn modelId="{BB45FE70-0DEE-4612-BB16-F2824367B71E}" type="presParOf" srcId="{7718992B-5D35-4EF5-98BB-99C584610061}" destId="{27E5179D-1347-4B10-B98E-C672091BDDE9}" srcOrd="16" destOrd="0" presId="urn:microsoft.com/office/officeart/2005/8/layout/default"/>
    <dgm:cxn modelId="{1416896F-AA03-4B0C-97DA-F6E069013B15}" type="presParOf" srcId="{7718992B-5D35-4EF5-98BB-99C584610061}" destId="{463F0A91-4136-4BAD-9670-7243C360F81A}" srcOrd="17" destOrd="0" presId="urn:microsoft.com/office/officeart/2005/8/layout/default"/>
    <dgm:cxn modelId="{524A7A5F-F50E-4575-BDD7-40C2AD8DF62A}" type="presParOf" srcId="{7718992B-5D35-4EF5-98BB-99C584610061}" destId="{0D59444F-D443-4E32-814B-2E8B6CA7BD79}" srcOrd="18" destOrd="0" presId="urn:microsoft.com/office/officeart/2005/8/layout/default"/>
    <dgm:cxn modelId="{93C55C25-768F-4BD7-91C2-2D53727E369D}" type="presParOf" srcId="{7718992B-5D35-4EF5-98BB-99C584610061}" destId="{B4AE25A4-2581-470F-9E8A-E533721D3271}" srcOrd="19" destOrd="0" presId="urn:microsoft.com/office/officeart/2005/8/layout/default"/>
    <dgm:cxn modelId="{DFE43DCE-8AD5-481A-9AB5-64409B30A4FA}" type="presParOf" srcId="{7718992B-5D35-4EF5-98BB-99C584610061}" destId="{2DB79029-A544-4252-8A23-BBCAFA9D9B62}" srcOrd="20" destOrd="0" presId="urn:microsoft.com/office/officeart/2005/8/layout/default"/>
    <dgm:cxn modelId="{5BB9735C-D091-491B-8E46-9D1DE4930145}" type="presParOf" srcId="{7718992B-5D35-4EF5-98BB-99C584610061}" destId="{DE52FE3B-1079-4D0F-B0A0-6EBB754FC03B}" srcOrd="21" destOrd="0" presId="urn:microsoft.com/office/officeart/2005/8/layout/default"/>
    <dgm:cxn modelId="{58552941-FA64-4FE4-A8B8-DCD0A1862028}" type="presParOf" srcId="{7718992B-5D35-4EF5-98BB-99C584610061}" destId="{7F67A2C2-774B-4612-B516-9FA226520466}"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BE81B5-6D82-403D-BA7E-DEEBBBB7302F}" type="doc">
      <dgm:prSet loTypeId="urn:microsoft.com/office/officeart/2005/8/layout/vList5" loCatId="list" qsTypeId="urn:microsoft.com/office/officeart/2005/8/quickstyle/simple5" qsCatId="simple" csTypeId="urn:microsoft.com/office/officeart/2005/8/colors/accent3_2" csCatId="accent3" phldr="1"/>
      <dgm:spPr/>
      <dgm:t>
        <a:bodyPr/>
        <a:lstStyle/>
        <a:p>
          <a:endParaRPr lang="en-US"/>
        </a:p>
      </dgm:t>
    </dgm:pt>
    <dgm:pt modelId="{1A739BC3-446D-429F-8B6C-1EA473129EC6}">
      <dgm:prSet/>
      <dgm:spPr/>
      <dgm:t>
        <a:bodyPr/>
        <a:lstStyle/>
        <a:p>
          <a:r>
            <a:rPr lang="en-US" i="0" dirty="0"/>
            <a:t>KNN</a:t>
          </a:r>
          <a:endParaRPr lang="en-US" dirty="0"/>
        </a:p>
      </dgm:t>
    </dgm:pt>
    <dgm:pt modelId="{47C3D279-CF0E-4EDF-8410-D9CABA6A1000}" type="parTrans" cxnId="{5234ED1E-BB73-4C09-8F9E-3AB84917CC90}">
      <dgm:prSet/>
      <dgm:spPr/>
      <dgm:t>
        <a:bodyPr/>
        <a:lstStyle/>
        <a:p>
          <a:endParaRPr lang="en-US"/>
        </a:p>
      </dgm:t>
    </dgm:pt>
    <dgm:pt modelId="{37B4D39D-D760-47DA-9DCF-E063EC456C79}" type="sibTrans" cxnId="{5234ED1E-BB73-4C09-8F9E-3AB84917CC90}">
      <dgm:prSet/>
      <dgm:spPr/>
      <dgm:t>
        <a:bodyPr/>
        <a:lstStyle/>
        <a:p>
          <a:endParaRPr lang="en-US"/>
        </a:p>
      </dgm:t>
    </dgm:pt>
    <dgm:pt modelId="{DA369FF0-1F08-46CF-909C-E9980450CB0D}">
      <dgm:prSet/>
      <dgm:spPr/>
      <dgm:t>
        <a:bodyPr/>
        <a:lstStyle/>
        <a:p>
          <a:r>
            <a:rPr lang="en-US" i="0"/>
            <a:t>Decision Tree</a:t>
          </a:r>
          <a:endParaRPr lang="en-US"/>
        </a:p>
      </dgm:t>
    </dgm:pt>
    <dgm:pt modelId="{4DAD071D-A52D-445A-B6FD-58A0092EC952}" type="parTrans" cxnId="{10CBE6DA-E882-4183-9A8E-806870CFF339}">
      <dgm:prSet/>
      <dgm:spPr/>
      <dgm:t>
        <a:bodyPr/>
        <a:lstStyle/>
        <a:p>
          <a:endParaRPr lang="en-US"/>
        </a:p>
      </dgm:t>
    </dgm:pt>
    <dgm:pt modelId="{8E7E00A7-D6D9-4EC6-8728-739086B18446}" type="sibTrans" cxnId="{10CBE6DA-E882-4183-9A8E-806870CFF339}">
      <dgm:prSet/>
      <dgm:spPr/>
      <dgm:t>
        <a:bodyPr/>
        <a:lstStyle/>
        <a:p>
          <a:endParaRPr lang="en-US"/>
        </a:p>
      </dgm:t>
    </dgm:pt>
    <dgm:pt modelId="{EFD668D0-5572-4A89-BCCE-130D91D9BEEA}">
      <dgm:prSet/>
      <dgm:spPr/>
      <dgm:t>
        <a:bodyPr/>
        <a:lstStyle/>
        <a:p>
          <a:r>
            <a:rPr lang="en-US" i="0"/>
            <a:t>Random Forest</a:t>
          </a:r>
          <a:endParaRPr lang="en-US"/>
        </a:p>
      </dgm:t>
    </dgm:pt>
    <dgm:pt modelId="{DD54E5BD-23D6-4B3A-A27E-EC4A569D6A37}" type="parTrans" cxnId="{8C75F37F-C5CB-408F-94E5-267D661ECFC6}">
      <dgm:prSet/>
      <dgm:spPr/>
      <dgm:t>
        <a:bodyPr/>
        <a:lstStyle/>
        <a:p>
          <a:endParaRPr lang="en-US"/>
        </a:p>
      </dgm:t>
    </dgm:pt>
    <dgm:pt modelId="{CEE50E61-D53F-4324-8A5B-BD16C75E97C3}" type="sibTrans" cxnId="{8C75F37F-C5CB-408F-94E5-267D661ECFC6}">
      <dgm:prSet/>
      <dgm:spPr/>
      <dgm:t>
        <a:bodyPr/>
        <a:lstStyle/>
        <a:p>
          <a:endParaRPr lang="en-US"/>
        </a:p>
      </dgm:t>
    </dgm:pt>
    <dgm:pt modelId="{F6201153-FDC6-4F6B-9272-F4832B8F257C}">
      <dgm:prSet/>
      <dgm:spPr/>
      <dgm:t>
        <a:bodyPr/>
        <a:lstStyle/>
        <a:p>
          <a:r>
            <a:rPr lang="en-US" i="0"/>
            <a:t>Ada Boost</a:t>
          </a:r>
          <a:endParaRPr lang="en-US"/>
        </a:p>
      </dgm:t>
    </dgm:pt>
    <dgm:pt modelId="{AEB70311-C1BA-498E-B31A-704779F0DD0F}" type="parTrans" cxnId="{01653EB3-AD09-4828-941F-BAD044F30A83}">
      <dgm:prSet/>
      <dgm:spPr/>
      <dgm:t>
        <a:bodyPr/>
        <a:lstStyle/>
        <a:p>
          <a:endParaRPr lang="en-US"/>
        </a:p>
      </dgm:t>
    </dgm:pt>
    <dgm:pt modelId="{7F136E5D-6D82-426D-B7FD-567AA356CAB4}" type="sibTrans" cxnId="{01653EB3-AD09-4828-941F-BAD044F30A83}">
      <dgm:prSet/>
      <dgm:spPr/>
      <dgm:t>
        <a:bodyPr/>
        <a:lstStyle/>
        <a:p>
          <a:endParaRPr lang="en-US"/>
        </a:p>
      </dgm:t>
    </dgm:pt>
    <dgm:pt modelId="{E2EB8E2A-5C82-4C74-9413-A83DCE36EA3F}">
      <dgm:prSet/>
      <dgm:spPr/>
      <dgm:t>
        <a:bodyPr/>
        <a:lstStyle/>
        <a:p>
          <a:r>
            <a:rPr lang="en-US" i="0"/>
            <a:t>Gradient Boosting</a:t>
          </a:r>
          <a:endParaRPr lang="en-US"/>
        </a:p>
      </dgm:t>
    </dgm:pt>
    <dgm:pt modelId="{55E468C8-0D6B-4C78-A6C1-1403C808312C}" type="parTrans" cxnId="{DECA2969-DCFB-4163-9255-94A826905FFB}">
      <dgm:prSet/>
      <dgm:spPr/>
      <dgm:t>
        <a:bodyPr/>
        <a:lstStyle/>
        <a:p>
          <a:endParaRPr lang="en-US"/>
        </a:p>
      </dgm:t>
    </dgm:pt>
    <dgm:pt modelId="{E1142FE9-F9B7-478E-AECC-19D26E102AA8}" type="sibTrans" cxnId="{DECA2969-DCFB-4163-9255-94A826905FFB}">
      <dgm:prSet/>
      <dgm:spPr/>
      <dgm:t>
        <a:bodyPr/>
        <a:lstStyle/>
        <a:p>
          <a:endParaRPr lang="en-US"/>
        </a:p>
      </dgm:t>
    </dgm:pt>
    <dgm:pt modelId="{9F5F447A-BE66-45AD-A551-84EBE3A57639}">
      <dgm:prSet/>
      <dgm:spPr/>
      <dgm:t>
        <a:bodyPr/>
        <a:lstStyle/>
        <a:p>
          <a:r>
            <a:rPr lang="en-US" i="0"/>
            <a:t>XG Boost </a:t>
          </a:r>
          <a:endParaRPr lang="en-US"/>
        </a:p>
      </dgm:t>
    </dgm:pt>
    <dgm:pt modelId="{02309943-4B7E-4319-8AAD-EAF1C1A5A1EC}" type="parTrans" cxnId="{B5E0826F-E735-4595-96D1-C2067AF64507}">
      <dgm:prSet/>
      <dgm:spPr/>
      <dgm:t>
        <a:bodyPr/>
        <a:lstStyle/>
        <a:p>
          <a:endParaRPr lang="en-US"/>
        </a:p>
      </dgm:t>
    </dgm:pt>
    <dgm:pt modelId="{2F5D7ED1-9291-42FB-B5D7-EE314922C1A4}" type="sibTrans" cxnId="{B5E0826F-E735-4595-96D1-C2067AF64507}">
      <dgm:prSet/>
      <dgm:spPr/>
      <dgm:t>
        <a:bodyPr/>
        <a:lstStyle/>
        <a:p>
          <a:endParaRPr lang="en-US"/>
        </a:p>
      </dgm:t>
    </dgm:pt>
    <dgm:pt modelId="{DA3E7EE6-5DC0-4D12-B547-2B45C3521741}">
      <dgm:prSet/>
      <dgm:spPr/>
      <dgm:t>
        <a:bodyPr/>
        <a:lstStyle/>
        <a:p>
          <a:r>
            <a:rPr lang="en-US"/>
            <a:t>ML Classifiers</a:t>
          </a:r>
        </a:p>
      </dgm:t>
    </dgm:pt>
    <dgm:pt modelId="{CF0DD505-D2EA-4024-99EB-76C2636B9B3E}" type="parTrans" cxnId="{1F3D8CAD-EC3D-4704-B8D1-C54069AD2E8A}">
      <dgm:prSet/>
      <dgm:spPr/>
      <dgm:t>
        <a:bodyPr/>
        <a:lstStyle/>
        <a:p>
          <a:endParaRPr lang="en-US"/>
        </a:p>
      </dgm:t>
    </dgm:pt>
    <dgm:pt modelId="{0D3B0C18-F70A-4B88-B4D7-302E31E6EBCE}" type="sibTrans" cxnId="{1F3D8CAD-EC3D-4704-B8D1-C54069AD2E8A}">
      <dgm:prSet/>
      <dgm:spPr/>
      <dgm:t>
        <a:bodyPr/>
        <a:lstStyle/>
        <a:p>
          <a:endParaRPr lang="en-US"/>
        </a:p>
      </dgm:t>
    </dgm:pt>
    <dgm:pt modelId="{3A73A414-F943-4C40-92F8-7B48901C953D}" type="pres">
      <dgm:prSet presAssocID="{32BE81B5-6D82-403D-BA7E-DEEBBBB7302F}" presName="Name0" presStyleCnt="0">
        <dgm:presLayoutVars>
          <dgm:dir/>
          <dgm:animLvl val="lvl"/>
          <dgm:resizeHandles val="exact"/>
        </dgm:presLayoutVars>
      </dgm:prSet>
      <dgm:spPr/>
    </dgm:pt>
    <dgm:pt modelId="{8383E05E-AB8C-450E-948D-B458A2052F99}" type="pres">
      <dgm:prSet presAssocID="{1A739BC3-446D-429F-8B6C-1EA473129EC6}" presName="linNode" presStyleCnt="0"/>
      <dgm:spPr/>
    </dgm:pt>
    <dgm:pt modelId="{BB09A7D8-EAFB-4599-8622-604406A88F24}" type="pres">
      <dgm:prSet presAssocID="{1A739BC3-446D-429F-8B6C-1EA473129EC6}" presName="parentText" presStyleLbl="node1" presStyleIdx="0" presStyleCnt="7">
        <dgm:presLayoutVars>
          <dgm:chMax val="1"/>
          <dgm:bulletEnabled val="1"/>
        </dgm:presLayoutVars>
      </dgm:prSet>
      <dgm:spPr/>
    </dgm:pt>
    <dgm:pt modelId="{4FC31596-EA3A-489D-8BB1-8D662085F629}" type="pres">
      <dgm:prSet presAssocID="{37B4D39D-D760-47DA-9DCF-E063EC456C79}" presName="sp" presStyleCnt="0"/>
      <dgm:spPr/>
    </dgm:pt>
    <dgm:pt modelId="{6F2BBB9B-3A9E-4C98-9DA4-5987285693EE}" type="pres">
      <dgm:prSet presAssocID="{DA369FF0-1F08-46CF-909C-E9980450CB0D}" presName="linNode" presStyleCnt="0"/>
      <dgm:spPr/>
    </dgm:pt>
    <dgm:pt modelId="{9A2F1F83-CC5B-4858-B41A-B056C410C296}" type="pres">
      <dgm:prSet presAssocID="{DA369FF0-1F08-46CF-909C-E9980450CB0D}" presName="parentText" presStyleLbl="node1" presStyleIdx="1" presStyleCnt="7">
        <dgm:presLayoutVars>
          <dgm:chMax val="1"/>
          <dgm:bulletEnabled val="1"/>
        </dgm:presLayoutVars>
      </dgm:prSet>
      <dgm:spPr/>
    </dgm:pt>
    <dgm:pt modelId="{BC57F098-D879-47A7-AB5A-3359C2485376}" type="pres">
      <dgm:prSet presAssocID="{8E7E00A7-D6D9-4EC6-8728-739086B18446}" presName="sp" presStyleCnt="0"/>
      <dgm:spPr/>
    </dgm:pt>
    <dgm:pt modelId="{018B29CB-DE98-4A3D-AFB2-B7D2F3632FD4}" type="pres">
      <dgm:prSet presAssocID="{EFD668D0-5572-4A89-BCCE-130D91D9BEEA}" presName="linNode" presStyleCnt="0"/>
      <dgm:spPr/>
    </dgm:pt>
    <dgm:pt modelId="{16DF4426-5D68-470A-9EFA-3777F46C9000}" type="pres">
      <dgm:prSet presAssocID="{EFD668D0-5572-4A89-BCCE-130D91D9BEEA}" presName="parentText" presStyleLbl="node1" presStyleIdx="2" presStyleCnt="7">
        <dgm:presLayoutVars>
          <dgm:chMax val="1"/>
          <dgm:bulletEnabled val="1"/>
        </dgm:presLayoutVars>
      </dgm:prSet>
      <dgm:spPr/>
    </dgm:pt>
    <dgm:pt modelId="{857BD40F-39DC-469E-88A7-77F7DCD57A3C}" type="pres">
      <dgm:prSet presAssocID="{CEE50E61-D53F-4324-8A5B-BD16C75E97C3}" presName="sp" presStyleCnt="0"/>
      <dgm:spPr/>
    </dgm:pt>
    <dgm:pt modelId="{378A7FCE-69C7-4C5C-87CF-8B878D2E0C9C}" type="pres">
      <dgm:prSet presAssocID="{F6201153-FDC6-4F6B-9272-F4832B8F257C}" presName="linNode" presStyleCnt="0"/>
      <dgm:spPr/>
    </dgm:pt>
    <dgm:pt modelId="{67C59D65-6CB2-4E87-8892-4060B9BFD217}" type="pres">
      <dgm:prSet presAssocID="{F6201153-FDC6-4F6B-9272-F4832B8F257C}" presName="parentText" presStyleLbl="node1" presStyleIdx="3" presStyleCnt="7">
        <dgm:presLayoutVars>
          <dgm:chMax val="1"/>
          <dgm:bulletEnabled val="1"/>
        </dgm:presLayoutVars>
      </dgm:prSet>
      <dgm:spPr/>
    </dgm:pt>
    <dgm:pt modelId="{2789C251-38F6-44CD-9320-6A8C0725FDF0}" type="pres">
      <dgm:prSet presAssocID="{7F136E5D-6D82-426D-B7FD-567AA356CAB4}" presName="sp" presStyleCnt="0"/>
      <dgm:spPr/>
    </dgm:pt>
    <dgm:pt modelId="{20FB5DA2-D72E-4D98-BC88-D5539A790CAD}" type="pres">
      <dgm:prSet presAssocID="{E2EB8E2A-5C82-4C74-9413-A83DCE36EA3F}" presName="linNode" presStyleCnt="0"/>
      <dgm:spPr/>
    </dgm:pt>
    <dgm:pt modelId="{40C84EE5-9EE4-4FF3-9116-929E6C32CD56}" type="pres">
      <dgm:prSet presAssocID="{E2EB8E2A-5C82-4C74-9413-A83DCE36EA3F}" presName="parentText" presStyleLbl="node1" presStyleIdx="4" presStyleCnt="7">
        <dgm:presLayoutVars>
          <dgm:chMax val="1"/>
          <dgm:bulletEnabled val="1"/>
        </dgm:presLayoutVars>
      </dgm:prSet>
      <dgm:spPr/>
    </dgm:pt>
    <dgm:pt modelId="{EFD101CF-2D4E-4627-8E5A-21D7AB2911D0}" type="pres">
      <dgm:prSet presAssocID="{E1142FE9-F9B7-478E-AECC-19D26E102AA8}" presName="sp" presStyleCnt="0"/>
      <dgm:spPr/>
    </dgm:pt>
    <dgm:pt modelId="{57AB8F29-5C63-4712-8BB7-6F7DA15A27BA}" type="pres">
      <dgm:prSet presAssocID="{9F5F447A-BE66-45AD-A551-84EBE3A57639}" presName="linNode" presStyleCnt="0"/>
      <dgm:spPr/>
    </dgm:pt>
    <dgm:pt modelId="{A3FF319F-C8EE-43B0-B00E-3607A278F042}" type="pres">
      <dgm:prSet presAssocID="{9F5F447A-BE66-45AD-A551-84EBE3A57639}" presName="parentText" presStyleLbl="node1" presStyleIdx="5" presStyleCnt="7">
        <dgm:presLayoutVars>
          <dgm:chMax val="1"/>
          <dgm:bulletEnabled val="1"/>
        </dgm:presLayoutVars>
      </dgm:prSet>
      <dgm:spPr/>
    </dgm:pt>
    <dgm:pt modelId="{C2BF1F3B-31AD-4997-8EF3-D3D23793FC20}" type="pres">
      <dgm:prSet presAssocID="{2F5D7ED1-9291-42FB-B5D7-EE314922C1A4}" presName="sp" presStyleCnt="0"/>
      <dgm:spPr/>
    </dgm:pt>
    <dgm:pt modelId="{9A1DBB33-D794-4FA6-BFD4-D28BE5A65885}" type="pres">
      <dgm:prSet presAssocID="{DA3E7EE6-5DC0-4D12-B547-2B45C3521741}" presName="linNode" presStyleCnt="0"/>
      <dgm:spPr/>
    </dgm:pt>
    <dgm:pt modelId="{E145D132-522C-443F-9A2B-9F3875798E5B}" type="pres">
      <dgm:prSet presAssocID="{DA3E7EE6-5DC0-4D12-B547-2B45C3521741}" presName="parentText" presStyleLbl="node1" presStyleIdx="6" presStyleCnt="7">
        <dgm:presLayoutVars>
          <dgm:chMax val="1"/>
          <dgm:bulletEnabled val="1"/>
        </dgm:presLayoutVars>
      </dgm:prSet>
      <dgm:spPr/>
    </dgm:pt>
  </dgm:ptLst>
  <dgm:cxnLst>
    <dgm:cxn modelId="{063B4C07-B74E-40C8-9C99-112C1FC11432}" type="presOf" srcId="{32BE81B5-6D82-403D-BA7E-DEEBBBB7302F}" destId="{3A73A414-F943-4C40-92F8-7B48901C953D}" srcOrd="0" destOrd="0" presId="urn:microsoft.com/office/officeart/2005/8/layout/vList5"/>
    <dgm:cxn modelId="{8696331D-718A-4D9B-83B4-5A822BB4A4AC}" type="presOf" srcId="{F6201153-FDC6-4F6B-9272-F4832B8F257C}" destId="{67C59D65-6CB2-4E87-8892-4060B9BFD217}" srcOrd="0" destOrd="0" presId="urn:microsoft.com/office/officeart/2005/8/layout/vList5"/>
    <dgm:cxn modelId="{5234ED1E-BB73-4C09-8F9E-3AB84917CC90}" srcId="{32BE81B5-6D82-403D-BA7E-DEEBBBB7302F}" destId="{1A739BC3-446D-429F-8B6C-1EA473129EC6}" srcOrd="0" destOrd="0" parTransId="{47C3D279-CF0E-4EDF-8410-D9CABA6A1000}" sibTransId="{37B4D39D-D760-47DA-9DCF-E063EC456C79}"/>
    <dgm:cxn modelId="{13051A49-AF1E-4480-B598-5587EB2E0F09}" type="presOf" srcId="{DA3E7EE6-5DC0-4D12-B547-2B45C3521741}" destId="{E145D132-522C-443F-9A2B-9F3875798E5B}" srcOrd="0" destOrd="0" presId="urn:microsoft.com/office/officeart/2005/8/layout/vList5"/>
    <dgm:cxn modelId="{DECA2969-DCFB-4163-9255-94A826905FFB}" srcId="{32BE81B5-6D82-403D-BA7E-DEEBBBB7302F}" destId="{E2EB8E2A-5C82-4C74-9413-A83DCE36EA3F}" srcOrd="4" destOrd="0" parTransId="{55E468C8-0D6B-4C78-A6C1-1403C808312C}" sibTransId="{E1142FE9-F9B7-478E-AECC-19D26E102AA8}"/>
    <dgm:cxn modelId="{726B7B69-A9D7-4DA9-8C7C-4FF1C534C5AF}" type="presOf" srcId="{9F5F447A-BE66-45AD-A551-84EBE3A57639}" destId="{A3FF319F-C8EE-43B0-B00E-3607A278F042}" srcOrd="0" destOrd="0" presId="urn:microsoft.com/office/officeart/2005/8/layout/vList5"/>
    <dgm:cxn modelId="{B5E0826F-E735-4595-96D1-C2067AF64507}" srcId="{32BE81B5-6D82-403D-BA7E-DEEBBBB7302F}" destId="{9F5F447A-BE66-45AD-A551-84EBE3A57639}" srcOrd="5" destOrd="0" parTransId="{02309943-4B7E-4319-8AAD-EAF1C1A5A1EC}" sibTransId="{2F5D7ED1-9291-42FB-B5D7-EE314922C1A4}"/>
    <dgm:cxn modelId="{AC7B9F4F-6C65-4484-8811-05D2AA55ED3D}" type="presOf" srcId="{1A739BC3-446D-429F-8B6C-1EA473129EC6}" destId="{BB09A7D8-EAFB-4599-8622-604406A88F24}" srcOrd="0" destOrd="0" presId="urn:microsoft.com/office/officeart/2005/8/layout/vList5"/>
    <dgm:cxn modelId="{730F5356-01A1-4188-9A66-7EF0347149C5}" type="presOf" srcId="{E2EB8E2A-5C82-4C74-9413-A83DCE36EA3F}" destId="{40C84EE5-9EE4-4FF3-9116-929E6C32CD56}" srcOrd="0" destOrd="0" presId="urn:microsoft.com/office/officeart/2005/8/layout/vList5"/>
    <dgm:cxn modelId="{8C75F37F-C5CB-408F-94E5-267D661ECFC6}" srcId="{32BE81B5-6D82-403D-BA7E-DEEBBBB7302F}" destId="{EFD668D0-5572-4A89-BCCE-130D91D9BEEA}" srcOrd="2" destOrd="0" parTransId="{DD54E5BD-23D6-4B3A-A27E-EC4A569D6A37}" sibTransId="{CEE50E61-D53F-4324-8A5B-BD16C75E97C3}"/>
    <dgm:cxn modelId="{1F3D8CAD-EC3D-4704-B8D1-C54069AD2E8A}" srcId="{32BE81B5-6D82-403D-BA7E-DEEBBBB7302F}" destId="{DA3E7EE6-5DC0-4D12-B547-2B45C3521741}" srcOrd="6" destOrd="0" parTransId="{CF0DD505-D2EA-4024-99EB-76C2636B9B3E}" sibTransId="{0D3B0C18-F70A-4B88-B4D7-302E31E6EBCE}"/>
    <dgm:cxn modelId="{01653EB3-AD09-4828-941F-BAD044F30A83}" srcId="{32BE81B5-6D82-403D-BA7E-DEEBBBB7302F}" destId="{F6201153-FDC6-4F6B-9272-F4832B8F257C}" srcOrd="3" destOrd="0" parTransId="{AEB70311-C1BA-498E-B31A-704779F0DD0F}" sibTransId="{7F136E5D-6D82-426D-B7FD-567AA356CAB4}"/>
    <dgm:cxn modelId="{1520B2C9-9789-497C-A718-BE65174DA43B}" type="presOf" srcId="{DA369FF0-1F08-46CF-909C-E9980450CB0D}" destId="{9A2F1F83-CC5B-4858-B41A-B056C410C296}" srcOrd="0" destOrd="0" presId="urn:microsoft.com/office/officeart/2005/8/layout/vList5"/>
    <dgm:cxn modelId="{10CBE6DA-E882-4183-9A8E-806870CFF339}" srcId="{32BE81B5-6D82-403D-BA7E-DEEBBBB7302F}" destId="{DA369FF0-1F08-46CF-909C-E9980450CB0D}" srcOrd="1" destOrd="0" parTransId="{4DAD071D-A52D-445A-B6FD-58A0092EC952}" sibTransId="{8E7E00A7-D6D9-4EC6-8728-739086B18446}"/>
    <dgm:cxn modelId="{D776BCEE-C7F2-4F0A-8964-CAE6FD66AE36}" type="presOf" srcId="{EFD668D0-5572-4A89-BCCE-130D91D9BEEA}" destId="{16DF4426-5D68-470A-9EFA-3777F46C9000}" srcOrd="0" destOrd="0" presId="urn:microsoft.com/office/officeart/2005/8/layout/vList5"/>
    <dgm:cxn modelId="{B2C23598-9C4C-4E7D-9A95-4799EAA18280}" type="presParOf" srcId="{3A73A414-F943-4C40-92F8-7B48901C953D}" destId="{8383E05E-AB8C-450E-948D-B458A2052F99}" srcOrd="0" destOrd="0" presId="urn:microsoft.com/office/officeart/2005/8/layout/vList5"/>
    <dgm:cxn modelId="{B2F899C8-9E9C-41AA-82C0-2CE02491B358}" type="presParOf" srcId="{8383E05E-AB8C-450E-948D-B458A2052F99}" destId="{BB09A7D8-EAFB-4599-8622-604406A88F24}" srcOrd="0" destOrd="0" presId="urn:microsoft.com/office/officeart/2005/8/layout/vList5"/>
    <dgm:cxn modelId="{0D644B6D-2CB3-40C4-BD9A-4A7571620BDB}" type="presParOf" srcId="{3A73A414-F943-4C40-92F8-7B48901C953D}" destId="{4FC31596-EA3A-489D-8BB1-8D662085F629}" srcOrd="1" destOrd="0" presId="urn:microsoft.com/office/officeart/2005/8/layout/vList5"/>
    <dgm:cxn modelId="{356F7770-75D0-43DA-9D5B-2815EE770678}" type="presParOf" srcId="{3A73A414-F943-4C40-92F8-7B48901C953D}" destId="{6F2BBB9B-3A9E-4C98-9DA4-5987285693EE}" srcOrd="2" destOrd="0" presId="urn:microsoft.com/office/officeart/2005/8/layout/vList5"/>
    <dgm:cxn modelId="{E23AFF28-2D13-44A6-A27D-4518291C7FE5}" type="presParOf" srcId="{6F2BBB9B-3A9E-4C98-9DA4-5987285693EE}" destId="{9A2F1F83-CC5B-4858-B41A-B056C410C296}" srcOrd="0" destOrd="0" presId="urn:microsoft.com/office/officeart/2005/8/layout/vList5"/>
    <dgm:cxn modelId="{37F871E4-11FA-4848-8487-EAC33B83B9B1}" type="presParOf" srcId="{3A73A414-F943-4C40-92F8-7B48901C953D}" destId="{BC57F098-D879-47A7-AB5A-3359C2485376}" srcOrd="3" destOrd="0" presId="urn:microsoft.com/office/officeart/2005/8/layout/vList5"/>
    <dgm:cxn modelId="{42C72629-8578-4971-8417-B7DA349C40C1}" type="presParOf" srcId="{3A73A414-F943-4C40-92F8-7B48901C953D}" destId="{018B29CB-DE98-4A3D-AFB2-B7D2F3632FD4}" srcOrd="4" destOrd="0" presId="urn:microsoft.com/office/officeart/2005/8/layout/vList5"/>
    <dgm:cxn modelId="{DA918466-518B-4C44-9AE0-7DF4964ABC05}" type="presParOf" srcId="{018B29CB-DE98-4A3D-AFB2-B7D2F3632FD4}" destId="{16DF4426-5D68-470A-9EFA-3777F46C9000}" srcOrd="0" destOrd="0" presId="urn:microsoft.com/office/officeart/2005/8/layout/vList5"/>
    <dgm:cxn modelId="{8B653482-A364-4AFE-8451-B346AEB30675}" type="presParOf" srcId="{3A73A414-F943-4C40-92F8-7B48901C953D}" destId="{857BD40F-39DC-469E-88A7-77F7DCD57A3C}" srcOrd="5" destOrd="0" presId="urn:microsoft.com/office/officeart/2005/8/layout/vList5"/>
    <dgm:cxn modelId="{3C40D35A-D143-41B9-8818-7F2A7890399C}" type="presParOf" srcId="{3A73A414-F943-4C40-92F8-7B48901C953D}" destId="{378A7FCE-69C7-4C5C-87CF-8B878D2E0C9C}" srcOrd="6" destOrd="0" presId="urn:microsoft.com/office/officeart/2005/8/layout/vList5"/>
    <dgm:cxn modelId="{47A8C385-E0DC-4726-BEDE-701F0E50EC11}" type="presParOf" srcId="{378A7FCE-69C7-4C5C-87CF-8B878D2E0C9C}" destId="{67C59D65-6CB2-4E87-8892-4060B9BFD217}" srcOrd="0" destOrd="0" presId="urn:microsoft.com/office/officeart/2005/8/layout/vList5"/>
    <dgm:cxn modelId="{E22EF16B-E9D2-43EC-8304-D8075D6248E7}" type="presParOf" srcId="{3A73A414-F943-4C40-92F8-7B48901C953D}" destId="{2789C251-38F6-44CD-9320-6A8C0725FDF0}" srcOrd="7" destOrd="0" presId="urn:microsoft.com/office/officeart/2005/8/layout/vList5"/>
    <dgm:cxn modelId="{43A5743D-A4E7-495A-AC72-F5FE5CC5D896}" type="presParOf" srcId="{3A73A414-F943-4C40-92F8-7B48901C953D}" destId="{20FB5DA2-D72E-4D98-BC88-D5539A790CAD}" srcOrd="8" destOrd="0" presId="urn:microsoft.com/office/officeart/2005/8/layout/vList5"/>
    <dgm:cxn modelId="{91EA3491-C62A-4A45-A657-65C973A3F19B}" type="presParOf" srcId="{20FB5DA2-D72E-4D98-BC88-D5539A790CAD}" destId="{40C84EE5-9EE4-4FF3-9116-929E6C32CD56}" srcOrd="0" destOrd="0" presId="urn:microsoft.com/office/officeart/2005/8/layout/vList5"/>
    <dgm:cxn modelId="{139ECE02-C2E1-40FE-9CBA-3CAEFA221EED}" type="presParOf" srcId="{3A73A414-F943-4C40-92F8-7B48901C953D}" destId="{EFD101CF-2D4E-4627-8E5A-21D7AB2911D0}" srcOrd="9" destOrd="0" presId="urn:microsoft.com/office/officeart/2005/8/layout/vList5"/>
    <dgm:cxn modelId="{889D0F74-5DF1-4DAD-AC98-33E6DAD80ED4}" type="presParOf" srcId="{3A73A414-F943-4C40-92F8-7B48901C953D}" destId="{57AB8F29-5C63-4712-8BB7-6F7DA15A27BA}" srcOrd="10" destOrd="0" presId="urn:microsoft.com/office/officeart/2005/8/layout/vList5"/>
    <dgm:cxn modelId="{5480295E-B7C7-46B3-AF7D-BD28606167BE}" type="presParOf" srcId="{57AB8F29-5C63-4712-8BB7-6F7DA15A27BA}" destId="{A3FF319F-C8EE-43B0-B00E-3607A278F042}" srcOrd="0" destOrd="0" presId="urn:microsoft.com/office/officeart/2005/8/layout/vList5"/>
    <dgm:cxn modelId="{AFF67FF3-1C4F-47B7-9108-33E0E855C890}" type="presParOf" srcId="{3A73A414-F943-4C40-92F8-7B48901C953D}" destId="{C2BF1F3B-31AD-4997-8EF3-D3D23793FC20}" srcOrd="11" destOrd="0" presId="urn:microsoft.com/office/officeart/2005/8/layout/vList5"/>
    <dgm:cxn modelId="{2821B9BF-6E24-4383-AC06-A085A5205C51}" type="presParOf" srcId="{3A73A414-F943-4C40-92F8-7B48901C953D}" destId="{9A1DBB33-D794-4FA6-BFD4-D28BE5A65885}" srcOrd="12" destOrd="0" presId="urn:microsoft.com/office/officeart/2005/8/layout/vList5"/>
    <dgm:cxn modelId="{3012DAA2-4203-442E-88E4-8D3F749C374F}" type="presParOf" srcId="{9A1DBB33-D794-4FA6-BFD4-D28BE5A65885}" destId="{E145D132-522C-443F-9A2B-9F3875798E5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F0465D7-13D8-4775-B499-20F722C46AB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AE34DA1-E328-4A44-97E3-85826D6A2F04}">
      <dgm:prSet/>
      <dgm:spPr/>
      <dgm:t>
        <a:bodyPr/>
        <a:lstStyle/>
        <a:p>
          <a:pPr>
            <a:lnSpc>
              <a:spcPct val="100000"/>
            </a:lnSpc>
          </a:pPr>
          <a:r>
            <a:rPr lang="en-US" dirty="0"/>
            <a:t>Splitting the data into training set and testing/validation set using train test split with the split ratio of 70-30</a:t>
          </a:r>
        </a:p>
      </dgm:t>
    </dgm:pt>
    <dgm:pt modelId="{7C3D9746-8507-49C9-86E6-009B678318F3}" type="parTrans" cxnId="{F706CA7F-1D98-4A2C-BB89-9FADE76FA02A}">
      <dgm:prSet/>
      <dgm:spPr/>
      <dgm:t>
        <a:bodyPr/>
        <a:lstStyle/>
        <a:p>
          <a:endParaRPr lang="en-US"/>
        </a:p>
      </dgm:t>
    </dgm:pt>
    <dgm:pt modelId="{A0E26494-C316-49E3-887F-4BDB0C096793}" type="sibTrans" cxnId="{F706CA7F-1D98-4A2C-BB89-9FADE76FA02A}">
      <dgm:prSet/>
      <dgm:spPr/>
      <dgm:t>
        <a:bodyPr/>
        <a:lstStyle/>
        <a:p>
          <a:endParaRPr lang="en-US"/>
        </a:p>
      </dgm:t>
    </dgm:pt>
    <dgm:pt modelId="{AD2BDEC7-5066-4491-A0E7-09278083639D}">
      <dgm:prSet/>
      <dgm:spPr/>
      <dgm:t>
        <a:bodyPr/>
        <a:lstStyle/>
        <a:p>
          <a:pPr>
            <a:lnSpc>
              <a:spcPct val="100000"/>
            </a:lnSpc>
          </a:pPr>
          <a:r>
            <a:rPr lang="en-US" dirty="0"/>
            <a:t>Fitting the model into the training set and training the model</a:t>
          </a:r>
        </a:p>
      </dgm:t>
    </dgm:pt>
    <dgm:pt modelId="{E6BF1E53-6982-4D11-8428-96F9E87F16A0}" type="parTrans" cxnId="{C3BC80A2-2353-42FC-BCB3-6855D2683434}">
      <dgm:prSet/>
      <dgm:spPr/>
      <dgm:t>
        <a:bodyPr/>
        <a:lstStyle/>
        <a:p>
          <a:endParaRPr lang="en-US"/>
        </a:p>
      </dgm:t>
    </dgm:pt>
    <dgm:pt modelId="{037AE3F4-520B-4A9F-AD4B-9334DB873966}" type="sibTrans" cxnId="{C3BC80A2-2353-42FC-BCB3-6855D2683434}">
      <dgm:prSet/>
      <dgm:spPr/>
      <dgm:t>
        <a:bodyPr/>
        <a:lstStyle/>
        <a:p>
          <a:endParaRPr lang="en-US"/>
        </a:p>
      </dgm:t>
    </dgm:pt>
    <dgm:pt modelId="{480117A3-ABC9-44ED-9336-718186658A21}">
      <dgm:prSet/>
      <dgm:spPr/>
      <dgm:t>
        <a:bodyPr/>
        <a:lstStyle/>
        <a:p>
          <a:pPr>
            <a:lnSpc>
              <a:spcPct val="100000"/>
            </a:lnSpc>
          </a:pPr>
          <a:r>
            <a:rPr lang="en-US" dirty="0"/>
            <a:t>Fitting the trained model into test set and getting the predicted output</a:t>
          </a:r>
        </a:p>
      </dgm:t>
    </dgm:pt>
    <dgm:pt modelId="{E3B5D636-9681-4FD9-8822-3D8F31A80CE1}" type="parTrans" cxnId="{D475AAC3-FF08-4FA2-AEC4-8AF3DF8F61BB}">
      <dgm:prSet/>
      <dgm:spPr/>
      <dgm:t>
        <a:bodyPr/>
        <a:lstStyle/>
        <a:p>
          <a:endParaRPr lang="en-US"/>
        </a:p>
      </dgm:t>
    </dgm:pt>
    <dgm:pt modelId="{934ACAED-7949-4C07-B8B6-6518DDFA90D6}" type="sibTrans" cxnId="{D475AAC3-FF08-4FA2-AEC4-8AF3DF8F61BB}">
      <dgm:prSet/>
      <dgm:spPr/>
      <dgm:t>
        <a:bodyPr/>
        <a:lstStyle/>
        <a:p>
          <a:endParaRPr lang="en-US"/>
        </a:p>
      </dgm:t>
    </dgm:pt>
    <dgm:pt modelId="{32CB6969-D216-4351-B22C-B947BF1BF041}">
      <dgm:prSet/>
      <dgm:spPr/>
      <dgm:t>
        <a:bodyPr/>
        <a:lstStyle/>
        <a:p>
          <a:pPr>
            <a:lnSpc>
              <a:spcPct val="100000"/>
            </a:lnSpc>
          </a:pPr>
          <a:r>
            <a:rPr lang="en-US" dirty="0"/>
            <a:t>By comparing the predicted output with actual output, we will get our evaluation scores </a:t>
          </a:r>
        </a:p>
      </dgm:t>
    </dgm:pt>
    <dgm:pt modelId="{DD7E0C4C-5C4D-468A-A4F4-DB7768C2ED35}" type="parTrans" cxnId="{AA0552E2-FE52-4F5F-B850-626331B0271E}">
      <dgm:prSet/>
      <dgm:spPr/>
      <dgm:t>
        <a:bodyPr/>
        <a:lstStyle/>
        <a:p>
          <a:endParaRPr lang="en-US"/>
        </a:p>
      </dgm:t>
    </dgm:pt>
    <dgm:pt modelId="{DF18F6B6-8E76-4AF4-A743-FB80CE91D204}" type="sibTrans" cxnId="{AA0552E2-FE52-4F5F-B850-626331B0271E}">
      <dgm:prSet/>
      <dgm:spPr/>
      <dgm:t>
        <a:bodyPr/>
        <a:lstStyle/>
        <a:p>
          <a:endParaRPr lang="en-US"/>
        </a:p>
      </dgm:t>
    </dgm:pt>
    <dgm:pt modelId="{AAE15EED-969C-4989-A564-B2AEA2E89FD9}" type="pres">
      <dgm:prSet presAssocID="{1F0465D7-13D8-4775-B499-20F722C46ABE}" presName="outerComposite" presStyleCnt="0">
        <dgm:presLayoutVars>
          <dgm:chMax val="5"/>
          <dgm:dir/>
          <dgm:resizeHandles val="exact"/>
        </dgm:presLayoutVars>
      </dgm:prSet>
      <dgm:spPr/>
    </dgm:pt>
    <dgm:pt modelId="{5105C2AE-6B84-45D5-BF3C-3FECDDEB268F}" type="pres">
      <dgm:prSet presAssocID="{1F0465D7-13D8-4775-B499-20F722C46ABE}" presName="dummyMaxCanvas" presStyleCnt="0">
        <dgm:presLayoutVars/>
      </dgm:prSet>
      <dgm:spPr/>
    </dgm:pt>
    <dgm:pt modelId="{73A6009D-40F4-46A4-B642-76C2E8757CFA}" type="pres">
      <dgm:prSet presAssocID="{1F0465D7-13D8-4775-B499-20F722C46ABE}" presName="FourNodes_1" presStyleLbl="node1" presStyleIdx="0" presStyleCnt="4">
        <dgm:presLayoutVars>
          <dgm:bulletEnabled val="1"/>
        </dgm:presLayoutVars>
      </dgm:prSet>
      <dgm:spPr/>
    </dgm:pt>
    <dgm:pt modelId="{974DFD15-F1EC-4DDF-8065-F0B93231DE4E}" type="pres">
      <dgm:prSet presAssocID="{1F0465D7-13D8-4775-B499-20F722C46ABE}" presName="FourNodes_2" presStyleLbl="node1" presStyleIdx="1" presStyleCnt="4">
        <dgm:presLayoutVars>
          <dgm:bulletEnabled val="1"/>
        </dgm:presLayoutVars>
      </dgm:prSet>
      <dgm:spPr/>
    </dgm:pt>
    <dgm:pt modelId="{C8969881-CEE7-4413-A0C7-9543E01CD958}" type="pres">
      <dgm:prSet presAssocID="{1F0465D7-13D8-4775-B499-20F722C46ABE}" presName="FourNodes_3" presStyleLbl="node1" presStyleIdx="2" presStyleCnt="4">
        <dgm:presLayoutVars>
          <dgm:bulletEnabled val="1"/>
        </dgm:presLayoutVars>
      </dgm:prSet>
      <dgm:spPr/>
    </dgm:pt>
    <dgm:pt modelId="{B48490C0-0C0B-4D10-8FD3-FFB423CF4A6E}" type="pres">
      <dgm:prSet presAssocID="{1F0465D7-13D8-4775-B499-20F722C46ABE}" presName="FourNodes_4" presStyleLbl="node1" presStyleIdx="3" presStyleCnt="4">
        <dgm:presLayoutVars>
          <dgm:bulletEnabled val="1"/>
        </dgm:presLayoutVars>
      </dgm:prSet>
      <dgm:spPr/>
    </dgm:pt>
    <dgm:pt modelId="{5A1ECAE1-163F-44E2-ACB1-8EBA54111AF3}" type="pres">
      <dgm:prSet presAssocID="{1F0465D7-13D8-4775-B499-20F722C46ABE}" presName="FourConn_1-2" presStyleLbl="fgAccFollowNode1" presStyleIdx="0" presStyleCnt="3">
        <dgm:presLayoutVars>
          <dgm:bulletEnabled val="1"/>
        </dgm:presLayoutVars>
      </dgm:prSet>
      <dgm:spPr/>
    </dgm:pt>
    <dgm:pt modelId="{5BB3FDD9-3583-4B93-A204-BA119F80ADC4}" type="pres">
      <dgm:prSet presAssocID="{1F0465D7-13D8-4775-B499-20F722C46ABE}" presName="FourConn_2-3" presStyleLbl="fgAccFollowNode1" presStyleIdx="1" presStyleCnt="3">
        <dgm:presLayoutVars>
          <dgm:bulletEnabled val="1"/>
        </dgm:presLayoutVars>
      </dgm:prSet>
      <dgm:spPr/>
    </dgm:pt>
    <dgm:pt modelId="{6869674A-A6D7-4AF5-885A-79D939B38B4D}" type="pres">
      <dgm:prSet presAssocID="{1F0465D7-13D8-4775-B499-20F722C46ABE}" presName="FourConn_3-4" presStyleLbl="fgAccFollowNode1" presStyleIdx="2" presStyleCnt="3">
        <dgm:presLayoutVars>
          <dgm:bulletEnabled val="1"/>
        </dgm:presLayoutVars>
      </dgm:prSet>
      <dgm:spPr/>
    </dgm:pt>
    <dgm:pt modelId="{7BDD43B3-46D8-439A-A065-DDF8802B1D84}" type="pres">
      <dgm:prSet presAssocID="{1F0465D7-13D8-4775-B499-20F722C46ABE}" presName="FourNodes_1_text" presStyleLbl="node1" presStyleIdx="3" presStyleCnt="4">
        <dgm:presLayoutVars>
          <dgm:bulletEnabled val="1"/>
        </dgm:presLayoutVars>
      </dgm:prSet>
      <dgm:spPr/>
    </dgm:pt>
    <dgm:pt modelId="{BB3C42CB-3FA3-4EAE-A042-DDFA36C7053A}" type="pres">
      <dgm:prSet presAssocID="{1F0465D7-13D8-4775-B499-20F722C46ABE}" presName="FourNodes_2_text" presStyleLbl="node1" presStyleIdx="3" presStyleCnt="4">
        <dgm:presLayoutVars>
          <dgm:bulletEnabled val="1"/>
        </dgm:presLayoutVars>
      </dgm:prSet>
      <dgm:spPr/>
    </dgm:pt>
    <dgm:pt modelId="{D676D2B6-7E38-4582-A282-C07ED6B38D49}" type="pres">
      <dgm:prSet presAssocID="{1F0465D7-13D8-4775-B499-20F722C46ABE}" presName="FourNodes_3_text" presStyleLbl="node1" presStyleIdx="3" presStyleCnt="4">
        <dgm:presLayoutVars>
          <dgm:bulletEnabled val="1"/>
        </dgm:presLayoutVars>
      </dgm:prSet>
      <dgm:spPr/>
    </dgm:pt>
    <dgm:pt modelId="{EE3CFC6F-9074-47E2-960D-4CB4EC05A165}" type="pres">
      <dgm:prSet presAssocID="{1F0465D7-13D8-4775-B499-20F722C46ABE}" presName="FourNodes_4_text" presStyleLbl="node1" presStyleIdx="3" presStyleCnt="4">
        <dgm:presLayoutVars>
          <dgm:bulletEnabled val="1"/>
        </dgm:presLayoutVars>
      </dgm:prSet>
      <dgm:spPr/>
    </dgm:pt>
  </dgm:ptLst>
  <dgm:cxnLst>
    <dgm:cxn modelId="{F5D5813C-ABEC-4CAA-A6B2-035075CF684C}" type="presOf" srcId="{AD2BDEC7-5066-4491-A0E7-09278083639D}" destId="{BB3C42CB-3FA3-4EAE-A042-DDFA36C7053A}" srcOrd="1" destOrd="0" presId="urn:microsoft.com/office/officeart/2005/8/layout/vProcess5"/>
    <dgm:cxn modelId="{73D51E3E-A160-477C-8D41-2956E273FA45}" type="presOf" srcId="{32CB6969-D216-4351-B22C-B947BF1BF041}" destId="{B48490C0-0C0B-4D10-8FD3-FFB423CF4A6E}" srcOrd="0" destOrd="0" presId="urn:microsoft.com/office/officeart/2005/8/layout/vProcess5"/>
    <dgm:cxn modelId="{E1B56D66-7CAB-4A2D-8833-D4FF255952B8}" type="presOf" srcId="{1F0465D7-13D8-4775-B499-20F722C46ABE}" destId="{AAE15EED-969C-4989-A564-B2AEA2E89FD9}" srcOrd="0" destOrd="0" presId="urn:microsoft.com/office/officeart/2005/8/layout/vProcess5"/>
    <dgm:cxn modelId="{2DF47849-9AA7-4BBC-950A-D2BE1196893B}" type="presOf" srcId="{AD2BDEC7-5066-4491-A0E7-09278083639D}" destId="{974DFD15-F1EC-4DDF-8065-F0B93231DE4E}" srcOrd="0" destOrd="0" presId="urn:microsoft.com/office/officeart/2005/8/layout/vProcess5"/>
    <dgm:cxn modelId="{12308C73-F06E-4A89-8C1C-B192C25D764F}" type="presOf" srcId="{32CB6969-D216-4351-B22C-B947BF1BF041}" destId="{EE3CFC6F-9074-47E2-960D-4CB4EC05A165}" srcOrd="1" destOrd="0" presId="urn:microsoft.com/office/officeart/2005/8/layout/vProcess5"/>
    <dgm:cxn modelId="{AB626077-82C8-4B14-B87C-8B38494BEE14}" type="presOf" srcId="{480117A3-ABC9-44ED-9336-718186658A21}" destId="{C8969881-CEE7-4413-A0C7-9543E01CD958}" srcOrd="0" destOrd="0" presId="urn:microsoft.com/office/officeart/2005/8/layout/vProcess5"/>
    <dgm:cxn modelId="{C23E7B7D-DC2A-4934-8CC9-BF9FA4DDF390}" type="presOf" srcId="{A0E26494-C316-49E3-887F-4BDB0C096793}" destId="{5A1ECAE1-163F-44E2-ACB1-8EBA54111AF3}" srcOrd="0" destOrd="0" presId="urn:microsoft.com/office/officeart/2005/8/layout/vProcess5"/>
    <dgm:cxn modelId="{F706CA7F-1D98-4A2C-BB89-9FADE76FA02A}" srcId="{1F0465D7-13D8-4775-B499-20F722C46ABE}" destId="{8AE34DA1-E328-4A44-97E3-85826D6A2F04}" srcOrd="0" destOrd="0" parTransId="{7C3D9746-8507-49C9-86E6-009B678318F3}" sibTransId="{A0E26494-C316-49E3-887F-4BDB0C096793}"/>
    <dgm:cxn modelId="{C3BC80A2-2353-42FC-BCB3-6855D2683434}" srcId="{1F0465D7-13D8-4775-B499-20F722C46ABE}" destId="{AD2BDEC7-5066-4491-A0E7-09278083639D}" srcOrd="1" destOrd="0" parTransId="{E6BF1E53-6982-4D11-8428-96F9E87F16A0}" sibTransId="{037AE3F4-520B-4A9F-AD4B-9334DB873966}"/>
    <dgm:cxn modelId="{80E87AB4-1F90-42B5-B884-8822FC8BF9CE}" type="presOf" srcId="{934ACAED-7949-4C07-B8B6-6518DDFA90D6}" destId="{6869674A-A6D7-4AF5-885A-79D939B38B4D}" srcOrd="0" destOrd="0" presId="urn:microsoft.com/office/officeart/2005/8/layout/vProcess5"/>
    <dgm:cxn modelId="{571DF2C1-AE2F-4B76-80D7-47411E03AF16}" type="presOf" srcId="{037AE3F4-520B-4A9F-AD4B-9334DB873966}" destId="{5BB3FDD9-3583-4B93-A204-BA119F80ADC4}" srcOrd="0" destOrd="0" presId="urn:microsoft.com/office/officeart/2005/8/layout/vProcess5"/>
    <dgm:cxn modelId="{D475AAC3-FF08-4FA2-AEC4-8AF3DF8F61BB}" srcId="{1F0465D7-13D8-4775-B499-20F722C46ABE}" destId="{480117A3-ABC9-44ED-9336-718186658A21}" srcOrd="2" destOrd="0" parTransId="{E3B5D636-9681-4FD9-8822-3D8F31A80CE1}" sibTransId="{934ACAED-7949-4C07-B8B6-6518DDFA90D6}"/>
    <dgm:cxn modelId="{DD0143D4-DD32-4598-B841-70304A4B6A6E}" type="presOf" srcId="{480117A3-ABC9-44ED-9336-718186658A21}" destId="{D676D2B6-7E38-4582-A282-C07ED6B38D49}" srcOrd="1" destOrd="0" presId="urn:microsoft.com/office/officeart/2005/8/layout/vProcess5"/>
    <dgm:cxn modelId="{4F07E2D7-8A43-4633-88F6-6DC127E6B1B3}" type="presOf" srcId="{8AE34DA1-E328-4A44-97E3-85826D6A2F04}" destId="{7BDD43B3-46D8-439A-A065-DDF8802B1D84}" srcOrd="1" destOrd="0" presId="urn:microsoft.com/office/officeart/2005/8/layout/vProcess5"/>
    <dgm:cxn modelId="{AA0552E2-FE52-4F5F-B850-626331B0271E}" srcId="{1F0465D7-13D8-4775-B499-20F722C46ABE}" destId="{32CB6969-D216-4351-B22C-B947BF1BF041}" srcOrd="3" destOrd="0" parTransId="{DD7E0C4C-5C4D-468A-A4F4-DB7768C2ED35}" sibTransId="{DF18F6B6-8E76-4AF4-A743-FB80CE91D204}"/>
    <dgm:cxn modelId="{70BAB5FE-9950-4775-A839-0F8F02E55382}" type="presOf" srcId="{8AE34DA1-E328-4A44-97E3-85826D6A2F04}" destId="{73A6009D-40F4-46A4-B642-76C2E8757CFA}" srcOrd="0" destOrd="0" presId="urn:microsoft.com/office/officeart/2005/8/layout/vProcess5"/>
    <dgm:cxn modelId="{75A1BFAC-02DC-41A1-A57E-AC33F3424CC7}" type="presParOf" srcId="{AAE15EED-969C-4989-A564-B2AEA2E89FD9}" destId="{5105C2AE-6B84-45D5-BF3C-3FECDDEB268F}" srcOrd="0" destOrd="0" presId="urn:microsoft.com/office/officeart/2005/8/layout/vProcess5"/>
    <dgm:cxn modelId="{1E6BDF9C-7BD0-4BD7-954F-AC8525F1FAF9}" type="presParOf" srcId="{AAE15EED-969C-4989-A564-B2AEA2E89FD9}" destId="{73A6009D-40F4-46A4-B642-76C2E8757CFA}" srcOrd="1" destOrd="0" presId="urn:microsoft.com/office/officeart/2005/8/layout/vProcess5"/>
    <dgm:cxn modelId="{3AA16320-E56D-42EB-B622-E347A0DF47F0}" type="presParOf" srcId="{AAE15EED-969C-4989-A564-B2AEA2E89FD9}" destId="{974DFD15-F1EC-4DDF-8065-F0B93231DE4E}" srcOrd="2" destOrd="0" presId="urn:microsoft.com/office/officeart/2005/8/layout/vProcess5"/>
    <dgm:cxn modelId="{41512A84-C0BE-47FF-A10B-6FF553DE9842}" type="presParOf" srcId="{AAE15EED-969C-4989-A564-B2AEA2E89FD9}" destId="{C8969881-CEE7-4413-A0C7-9543E01CD958}" srcOrd="3" destOrd="0" presId="urn:microsoft.com/office/officeart/2005/8/layout/vProcess5"/>
    <dgm:cxn modelId="{4B09EE8E-C19A-4C3D-8733-9060680E3C19}" type="presParOf" srcId="{AAE15EED-969C-4989-A564-B2AEA2E89FD9}" destId="{B48490C0-0C0B-4D10-8FD3-FFB423CF4A6E}" srcOrd="4" destOrd="0" presId="urn:microsoft.com/office/officeart/2005/8/layout/vProcess5"/>
    <dgm:cxn modelId="{75425F27-1605-490B-9199-BD5292A8AEFD}" type="presParOf" srcId="{AAE15EED-969C-4989-A564-B2AEA2E89FD9}" destId="{5A1ECAE1-163F-44E2-ACB1-8EBA54111AF3}" srcOrd="5" destOrd="0" presId="urn:microsoft.com/office/officeart/2005/8/layout/vProcess5"/>
    <dgm:cxn modelId="{9DF836D0-E851-4813-AD46-6DB876828B11}" type="presParOf" srcId="{AAE15EED-969C-4989-A564-B2AEA2E89FD9}" destId="{5BB3FDD9-3583-4B93-A204-BA119F80ADC4}" srcOrd="6" destOrd="0" presId="urn:microsoft.com/office/officeart/2005/8/layout/vProcess5"/>
    <dgm:cxn modelId="{B87B1721-915F-4B4F-8A0B-790312AFD758}" type="presParOf" srcId="{AAE15EED-969C-4989-A564-B2AEA2E89FD9}" destId="{6869674A-A6D7-4AF5-885A-79D939B38B4D}" srcOrd="7" destOrd="0" presId="urn:microsoft.com/office/officeart/2005/8/layout/vProcess5"/>
    <dgm:cxn modelId="{4099571E-7410-4623-819D-2BCCB15B78A9}" type="presParOf" srcId="{AAE15EED-969C-4989-A564-B2AEA2E89FD9}" destId="{7BDD43B3-46D8-439A-A065-DDF8802B1D84}" srcOrd="8" destOrd="0" presId="urn:microsoft.com/office/officeart/2005/8/layout/vProcess5"/>
    <dgm:cxn modelId="{63C36D0D-AF79-41FA-B804-B5F346CB8D09}" type="presParOf" srcId="{AAE15EED-969C-4989-A564-B2AEA2E89FD9}" destId="{BB3C42CB-3FA3-4EAE-A042-DDFA36C7053A}" srcOrd="9" destOrd="0" presId="urn:microsoft.com/office/officeart/2005/8/layout/vProcess5"/>
    <dgm:cxn modelId="{176BE89C-202F-4E9F-9ED1-DC237083289D}" type="presParOf" srcId="{AAE15EED-969C-4989-A564-B2AEA2E89FD9}" destId="{D676D2B6-7E38-4582-A282-C07ED6B38D49}" srcOrd="10" destOrd="0" presId="urn:microsoft.com/office/officeart/2005/8/layout/vProcess5"/>
    <dgm:cxn modelId="{85C6346B-4B38-418F-9F32-AEB38486C80F}" type="presParOf" srcId="{AAE15EED-969C-4989-A564-B2AEA2E89FD9}" destId="{EE3CFC6F-9074-47E2-960D-4CB4EC05A1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F6A4CC-79E2-43AE-84D2-BB1546BA1FCB}"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41907C8D-BDC7-47DC-949C-AE9953B86543}">
      <dgm:prSet/>
      <dgm:spPr/>
      <dgm:t>
        <a:bodyPr/>
        <a:lstStyle/>
        <a:p>
          <a:endParaRPr lang="en-US" dirty="0"/>
        </a:p>
      </dgm:t>
    </dgm:pt>
    <dgm:pt modelId="{E16BBFB4-68C8-48F1-88CB-BA744E96AAFB}" type="parTrans" cxnId="{41221486-E86A-48EC-B786-14941C643B6E}">
      <dgm:prSet/>
      <dgm:spPr/>
      <dgm:t>
        <a:bodyPr/>
        <a:lstStyle/>
        <a:p>
          <a:endParaRPr lang="en-US"/>
        </a:p>
      </dgm:t>
    </dgm:pt>
    <dgm:pt modelId="{AF9EA843-3E11-487B-B207-07962460BC26}" type="sibTrans" cxnId="{41221486-E86A-48EC-B786-14941C643B6E}">
      <dgm:prSet/>
      <dgm:spPr/>
      <dgm:t>
        <a:bodyPr/>
        <a:lstStyle/>
        <a:p>
          <a:endParaRPr lang="en-US"/>
        </a:p>
      </dgm:t>
    </dgm:pt>
    <dgm:pt modelId="{6F87E137-43F9-4ED0-81EE-FA12CABEB2F0}">
      <dgm:prSet/>
      <dgm:spPr/>
      <dgm:t>
        <a:bodyPr/>
        <a:lstStyle/>
        <a:p>
          <a:r>
            <a:rPr lang="en-US" i="0" dirty="0"/>
            <a:t>Decision Tree</a:t>
          </a:r>
          <a:endParaRPr lang="en-US" dirty="0"/>
        </a:p>
      </dgm:t>
    </dgm:pt>
    <dgm:pt modelId="{B1BFA702-C808-44F7-9A04-1B97920A3ED9}" type="parTrans" cxnId="{625D53E3-C05C-4CD0-A51C-7ED648BF9EDE}">
      <dgm:prSet/>
      <dgm:spPr/>
      <dgm:t>
        <a:bodyPr/>
        <a:lstStyle/>
        <a:p>
          <a:endParaRPr lang="en-US"/>
        </a:p>
      </dgm:t>
    </dgm:pt>
    <dgm:pt modelId="{CBE2E3BD-A600-448C-B627-99ED7AFA5459}" type="sibTrans" cxnId="{625D53E3-C05C-4CD0-A51C-7ED648BF9EDE}">
      <dgm:prSet/>
      <dgm:spPr/>
      <dgm:t>
        <a:bodyPr/>
        <a:lstStyle/>
        <a:p>
          <a:endParaRPr lang="en-US"/>
        </a:p>
      </dgm:t>
    </dgm:pt>
    <dgm:pt modelId="{E5C2ADAC-4DE5-4BC4-A799-A09652F09AF7}">
      <dgm:prSet/>
      <dgm:spPr/>
      <dgm:t>
        <a:bodyPr/>
        <a:lstStyle/>
        <a:p>
          <a:r>
            <a:rPr lang="en-US" i="0" dirty="0"/>
            <a:t>Random Forest</a:t>
          </a:r>
          <a:endParaRPr lang="en-US" dirty="0"/>
        </a:p>
      </dgm:t>
    </dgm:pt>
    <dgm:pt modelId="{C5B0D702-623D-4F51-BF0F-CC9C86844619}" type="parTrans" cxnId="{70168638-1934-420A-B91D-A4FF5ADA6CE6}">
      <dgm:prSet/>
      <dgm:spPr/>
      <dgm:t>
        <a:bodyPr/>
        <a:lstStyle/>
        <a:p>
          <a:endParaRPr lang="en-US"/>
        </a:p>
      </dgm:t>
    </dgm:pt>
    <dgm:pt modelId="{9191C611-84B6-4D83-B74C-411B07EE777C}" type="sibTrans" cxnId="{70168638-1934-420A-B91D-A4FF5ADA6CE6}">
      <dgm:prSet/>
      <dgm:spPr/>
      <dgm:t>
        <a:bodyPr/>
        <a:lstStyle/>
        <a:p>
          <a:endParaRPr lang="en-US"/>
        </a:p>
      </dgm:t>
    </dgm:pt>
    <dgm:pt modelId="{1F09EB4A-CABD-44B4-B981-BC1A680C5C6E}">
      <dgm:prSet/>
      <dgm:spPr/>
      <dgm:t>
        <a:bodyPr/>
        <a:lstStyle/>
        <a:p>
          <a:r>
            <a:rPr lang="en-US" i="0" dirty="0"/>
            <a:t>Ada Boost</a:t>
          </a:r>
          <a:endParaRPr lang="en-US" dirty="0"/>
        </a:p>
      </dgm:t>
    </dgm:pt>
    <dgm:pt modelId="{506FF1F8-016F-40C8-8F70-E7C91C8511D4}" type="parTrans" cxnId="{37D828EE-9036-422C-B5E9-2056EB342149}">
      <dgm:prSet/>
      <dgm:spPr/>
      <dgm:t>
        <a:bodyPr/>
        <a:lstStyle/>
        <a:p>
          <a:endParaRPr lang="en-US"/>
        </a:p>
      </dgm:t>
    </dgm:pt>
    <dgm:pt modelId="{FC7A0630-A954-4084-88BA-390A6FE9CA44}" type="sibTrans" cxnId="{37D828EE-9036-422C-B5E9-2056EB342149}">
      <dgm:prSet/>
      <dgm:spPr/>
      <dgm:t>
        <a:bodyPr/>
        <a:lstStyle/>
        <a:p>
          <a:endParaRPr lang="en-US"/>
        </a:p>
      </dgm:t>
    </dgm:pt>
    <dgm:pt modelId="{3DF3BFB6-6D49-4C72-9754-DA7EE0770144}">
      <dgm:prSet/>
      <dgm:spPr/>
      <dgm:t>
        <a:bodyPr/>
        <a:lstStyle/>
        <a:p>
          <a:r>
            <a:rPr lang="en-US" i="0" dirty="0"/>
            <a:t>Gradient Boosting</a:t>
          </a:r>
          <a:endParaRPr lang="en-US" dirty="0"/>
        </a:p>
      </dgm:t>
    </dgm:pt>
    <dgm:pt modelId="{FA6C73B2-CBEA-4CE3-9AEC-46FA3DA39E8B}" type="parTrans" cxnId="{B0630C4C-07E3-4D1E-B7C0-D7E97F17C92D}">
      <dgm:prSet/>
      <dgm:spPr/>
      <dgm:t>
        <a:bodyPr/>
        <a:lstStyle/>
        <a:p>
          <a:endParaRPr lang="en-US"/>
        </a:p>
      </dgm:t>
    </dgm:pt>
    <dgm:pt modelId="{6B69176C-36A2-4A8B-9135-4C2DD33F7294}" type="sibTrans" cxnId="{B0630C4C-07E3-4D1E-B7C0-D7E97F17C92D}">
      <dgm:prSet/>
      <dgm:spPr/>
      <dgm:t>
        <a:bodyPr/>
        <a:lstStyle/>
        <a:p>
          <a:endParaRPr lang="en-US"/>
        </a:p>
      </dgm:t>
    </dgm:pt>
    <dgm:pt modelId="{936B27E9-75E3-49D6-9231-A915FE25BD4C}">
      <dgm:prSet/>
      <dgm:spPr/>
      <dgm:t>
        <a:bodyPr/>
        <a:lstStyle/>
        <a:p>
          <a:r>
            <a:rPr lang="en-US" i="0" dirty="0"/>
            <a:t>XG Boost </a:t>
          </a:r>
          <a:endParaRPr lang="en-US" dirty="0"/>
        </a:p>
      </dgm:t>
    </dgm:pt>
    <dgm:pt modelId="{E847D8D8-4391-4201-AD5E-35C30396AB0A}" type="parTrans" cxnId="{082EDA80-74CE-4EA8-BB1D-9BF1A4F50791}">
      <dgm:prSet/>
      <dgm:spPr/>
      <dgm:t>
        <a:bodyPr/>
        <a:lstStyle/>
        <a:p>
          <a:endParaRPr lang="en-US"/>
        </a:p>
      </dgm:t>
    </dgm:pt>
    <dgm:pt modelId="{ABF16993-CCCB-4721-A0C2-970F8BF17321}" type="sibTrans" cxnId="{082EDA80-74CE-4EA8-BB1D-9BF1A4F50791}">
      <dgm:prSet/>
      <dgm:spPr/>
      <dgm:t>
        <a:bodyPr/>
        <a:lstStyle/>
        <a:p>
          <a:endParaRPr lang="en-US"/>
        </a:p>
      </dgm:t>
    </dgm:pt>
    <dgm:pt modelId="{917FD284-F60B-4D4C-9869-1663F98C8455}">
      <dgm:prSet/>
      <dgm:spPr/>
      <dgm:t>
        <a:bodyPr/>
        <a:lstStyle/>
        <a:p>
          <a:r>
            <a:rPr lang="en-US" dirty="0"/>
            <a:t>RANDOM FOREST</a:t>
          </a:r>
        </a:p>
      </dgm:t>
    </dgm:pt>
    <dgm:pt modelId="{91F2BC4C-4DCB-4863-A5B0-A2BF91B6BF61}" type="parTrans" cxnId="{42253AF3-1474-4892-ABC0-0F5E2C13F2B7}">
      <dgm:prSet/>
      <dgm:spPr/>
      <dgm:t>
        <a:bodyPr/>
        <a:lstStyle/>
        <a:p>
          <a:endParaRPr lang="en-US"/>
        </a:p>
      </dgm:t>
    </dgm:pt>
    <dgm:pt modelId="{2F1D25A6-EBBD-408F-B56F-02590A1B74F1}" type="sibTrans" cxnId="{42253AF3-1474-4892-ABC0-0F5E2C13F2B7}">
      <dgm:prSet/>
      <dgm:spPr/>
      <dgm:t>
        <a:bodyPr/>
        <a:lstStyle/>
        <a:p>
          <a:endParaRPr lang="en-US"/>
        </a:p>
      </dgm:t>
    </dgm:pt>
    <dgm:pt modelId="{7F101C1E-4A31-49A5-8C54-07AA1DDD716D}">
      <dgm:prSet/>
      <dgm:spPr/>
      <dgm:t>
        <a:bodyPr/>
        <a:lstStyle/>
        <a:p>
          <a:r>
            <a:rPr lang="en-US" i="0" dirty="0"/>
            <a:t>KNN</a:t>
          </a:r>
          <a:endParaRPr lang="en-US" dirty="0"/>
        </a:p>
      </dgm:t>
    </dgm:pt>
    <dgm:pt modelId="{9F1F3375-74D0-43E6-8FF4-283262BEEFF7}" type="sibTrans" cxnId="{91DA02BA-1538-4EC8-BCFD-31581205894F}">
      <dgm:prSet/>
      <dgm:spPr/>
      <dgm:t>
        <a:bodyPr/>
        <a:lstStyle/>
        <a:p>
          <a:endParaRPr lang="en-US"/>
        </a:p>
      </dgm:t>
    </dgm:pt>
    <dgm:pt modelId="{9D65C0C1-8C08-4C7F-839D-D8A29724D1FD}" type="parTrans" cxnId="{91DA02BA-1538-4EC8-BCFD-31581205894F}">
      <dgm:prSet/>
      <dgm:spPr/>
      <dgm:t>
        <a:bodyPr/>
        <a:lstStyle/>
        <a:p>
          <a:endParaRPr lang="en-US"/>
        </a:p>
      </dgm:t>
    </dgm:pt>
    <dgm:pt modelId="{33662537-7333-402B-9DB2-0239EE37AC52}">
      <dgm:prSet/>
      <dgm:spPr/>
      <dgm:t>
        <a:bodyPr/>
        <a:lstStyle/>
        <a:p>
          <a:endParaRPr lang="en-US" dirty="0"/>
        </a:p>
      </dgm:t>
    </dgm:pt>
    <dgm:pt modelId="{F4AA29B4-4CD9-49EA-AE58-7D608D576333}" type="parTrans" cxnId="{72E22A90-6F62-49F4-8242-0C61D364140B}">
      <dgm:prSet/>
      <dgm:spPr/>
      <dgm:t>
        <a:bodyPr/>
        <a:lstStyle/>
        <a:p>
          <a:endParaRPr lang="en-US"/>
        </a:p>
      </dgm:t>
    </dgm:pt>
    <dgm:pt modelId="{0A759614-5A49-4459-9D74-23514DCB43EF}" type="sibTrans" cxnId="{72E22A90-6F62-49F4-8242-0C61D364140B}">
      <dgm:prSet/>
      <dgm:spPr/>
      <dgm:t>
        <a:bodyPr/>
        <a:lstStyle/>
        <a:p>
          <a:endParaRPr lang="en-US"/>
        </a:p>
      </dgm:t>
    </dgm:pt>
    <dgm:pt modelId="{167BF071-7E7A-4254-B6B6-6B9182AEA6AB}" type="pres">
      <dgm:prSet presAssocID="{FCF6A4CC-79E2-43AE-84D2-BB1546BA1FCB}" presName="diagram" presStyleCnt="0">
        <dgm:presLayoutVars>
          <dgm:dir/>
          <dgm:resizeHandles/>
        </dgm:presLayoutVars>
      </dgm:prSet>
      <dgm:spPr/>
    </dgm:pt>
    <dgm:pt modelId="{990A841B-DB44-4225-B1B4-10B6A02FCBC0}" type="pres">
      <dgm:prSet presAssocID="{41907C8D-BDC7-47DC-949C-AE9953B86543}" presName="firstNode" presStyleLbl="node1" presStyleIdx="0" presStyleCnt="2" custLinFactNeighborX="-2125" custLinFactNeighborY="-5720">
        <dgm:presLayoutVars>
          <dgm:bulletEnabled val="1"/>
        </dgm:presLayoutVars>
      </dgm:prSet>
      <dgm:spPr/>
    </dgm:pt>
    <dgm:pt modelId="{43BF455E-5F75-46F6-900B-5F6D8D723492}" type="pres">
      <dgm:prSet presAssocID="{AF9EA843-3E11-487B-B207-07962460BC26}" presName="sibTrans" presStyleLbl="sibTrans2D1" presStyleIdx="0" presStyleCnt="1"/>
      <dgm:spPr/>
    </dgm:pt>
    <dgm:pt modelId="{5EF02E57-A5FF-4EAA-AA81-394F146DCEE6}" type="pres">
      <dgm:prSet presAssocID="{917FD284-F60B-4D4C-9869-1663F98C8455}" presName="lastNode" presStyleLbl="node1" presStyleIdx="1" presStyleCnt="2">
        <dgm:presLayoutVars>
          <dgm:bulletEnabled val="1"/>
        </dgm:presLayoutVars>
      </dgm:prSet>
      <dgm:spPr/>
    </dgm:pt>
  </dgm:ptLst>
  <dgm:cxnLst>
    <dgm:cxn modelId="{13A4D527-CACF-4CDC-BCAE-57F77F5DACD5}" type="presOf" srcId="{6F87E137-43F9-4ED0-81EE-FA12CABEB2F0}" destId="{990A841B-DB44-4225-B1B4-10B6A02FCBC0}" srcOrd="0" destOrd="2" presId="urn:microsoft.com/office/officeart/2005/8/layout/bProcess2"/>
    <dgm:cxn modelId="{70168638-1934-420A-B91D-A4FF5ADA6CE6}" srcId="{41907C8D-BDC7-47DC-949C-AE9953B86543}" destId="{E5C2ADAC-4DE5-4BC4-A799-A09652F09AF7}" srcOrd="2" destOrd="0" parTransId="{C5B0D702-623D-4F51-BF0F-CC9C86844619}" sibTransId="{9191C611-84B6-4D83-B74C-411B07EE777C}"/>
    <dgm:cxn modelId="{22872743-9DF2-4CC6-A841-E084B431F2C7}" type="presOf" srcId="{7F101C1E-4A31-49A5-8C54-07AA1DDD716D}" destId="{990A841B-DB44-4225-B1B4-10B6A02FCBC0}" srcOrd="0" destOrd="1" presId="urn:microsoft.com/office/officeart/2005/8/layout/bProcess2"/>
    <dgm:cxn modelId="{664ED748-85F1-4A53-B244-88073C41DC2F}" type="presOf" srcId="{3DF3BFB6-6D49-4C72-9754-DA7EE0770144}" destId="{990A841B-DB44-4225-B1B4-10B6A02FCBC0}" srcOrd="0" destOrd="5" presId="urn:microsoft.com/office/officeart/2005/8/layout/bProcess2"/>
    <dgm:cxn modelId="{B0630C4C-07E3-4D1E-B7C0-D7E97F17C92D}" srcId="{41907C8D-BDC7-47DC-949C-AE9953B86543}" destId="{3DF3BFB6-6D49-4C72-9754-DA7EE0770144}" srcOrd="4" destOrd="0" parTransId="{FA6C73B2-CBEA-4CE3-9AEC-46FA3DA39E8B}" sibTransId="{6B69176C-36A2-4A8B-9135-4C2DD33F7294}"/>
    <dgm:cxn modelId="{B823974C-985B-4505-A265-2121F3416C60}" type="presOf" srcId="{41907C8D-BDC7-47DC-949C-AE9953B86543}" destId="{990A841B-DB44-4225-B1B4-10B6A02FCBC0}" srcOrd="0" destOrd="0" presId="urn:microsoft.com/office/officeart/2005/8/layout/bProcess2"/>
    <dgm:cxn modelId="{082EDA80-74CE-4EA8-BB1D-9BF1A4F50791}" srcId="{41907C8D-BDC7-47DC-949C-AE9953B86543}" destId="{936B27E9-75E3-49D6-9231-A915FE25BD4C}" srcOrd="5" destOrd="0" parTransId="{E847D8D8-4391-4201-AD5E-35C30396AB0A}" sibTransId="{ABF16993-CCCB-4721-A0C2-970F8BF17321}"/>
    <dgm:cxn modelId="{41221486-E86A-48EC-B786-14941C643B6E}" srcId="{FCF6A4CC-79E2-43AE-84D2-BB1546BA1FCB}" destId="{41907C8D-BDC7-47DC-949C-AE9953B86543}" srcOrd="0" destOrd="0" parTransId="{E16BBFB4-68C8-48F1-88CB-BA744E96AAFB}" sibTransId="{AF9EA843-3E11-487B-B207-07962460BC26}"/>
    <dgm:cxn modelId="{72E22A90-6F62-49F4-8242-0C61D364140B}" srcId="{41907C8D-BDC7-47DC-949C-AE9953B86543}" destId="{33662537-7333-402B-9DB2-0239EE37AC52}" srcOrd="6" destOrd="0" parTransId="{F4AA29B4-4CD9-49EA-AE58-7D608D576333}" sibTransId="{0A759614-5A49-4459-9D74-23514DCB43EF}"/>
    <dgm:cxn modelId="{3B15B1A1-0A19-4501-9019-5E140BA92738}" type="presOf" srcId="{FCF6A4CC-79E2-43AE-84D2-BB1546BA1FCB}" destId="{167BF071-7E7A-4254-B6B6-6B9182AEA6AB}" srcOrd="0" destOrd="0" presId="urn:microsoft.com/office/officeart/2005/8/layout/bProcess2"/>
    <dgm:cxn modelId="{BE1FE8B8-65AD-48CA-8633-6CAE361F59E0}" type="presOf" srcId="{E5C2ADAC-4DE5-4BC4-A799-A09652F09AF7}" destId="{990A841B-DB44-4225-B1B4-10B6A02FCBC0}" srcOrd="0" destOrd="3" presId="urn:microsoft.com/office/officeart/2005/8/layout/bProcess2"/>
    <dgm:cxn modelId="{91DA02BA-1538-4EC8-BCFD-31581205894F}" srcId="{41907C8D-BDC7-47DC-949C-AE9953B86543}" destId="{7F101C1E-4A31-49A5-8C54-07AA1DDD716D}" srcOrd="0" destOrd="0" parTransId="{9D65C0C1-8C08-4C7F-839D-D8A29724D1FD}" sibTransId="{9F1F3375-74D0-43E6-8FF4-283262BEEFF7}"/>
    <dgm:cxn modelId="{58ECCFBA-C7C9-48E6-9E9A-56F55DC17FDD}" type="presOf" srcId="{917FD284-F60B-4D4C-9869-1663F98C8455}" destId="{5EF02E57-A5FF-4EAA-AA81-394F146DCEE6}" srcOrd="0" destOrd="0" presId="urn:microsoft.com/office/officeart/2005/8/layout/bProcess2"/>
    <dgm:cxn modelId="{0BF881C4-34F7-445C-8F97-715C72CD83AB}" type="presOf" srcId="{AF9EA843-3E11-487B-B207-07962460BC26}" destId="{43BF455E-5F75-46F6-900B-5F6D8D723492}" srcOrd="0" destOrd="0" presId="urn:microsoft.com/office/officeart/2005/8/layout/bProcess2"/>
    <dgm:cxn modelId="{BB9B6BC8-2DB0-465D-A572-62A32D55036F}" type="presOf" srcId="{1F09EB4A-CABD-44B4-B981-BC1A680C5C6E}" destId="{990A841B-DB44-4225-B1B4-10B6A02FCBC0}" srcOrd="0" destOrd="4" presId="urn:microsoft.com/office/officeart/2005/8/layout/bProcess2"/>
    <dgm:cxn modelId="{3E7F76DE-D237-43BA-8700-AF2028222ABD}" type="presOf" srcId="{936B27E9-75E3-49D6-9231-A915FE25BD4C}" destId="{990A841B-DB44-4225-B1B4-10B6A02FCBC0}" srcOrd="0" destOrd="6" presId="urn:microsoft.com/office/officeart/2005/8/layout/bProcess2"/>
    <dgm:cxn modelId="{625D53E3-C05C-4CD0-A51C-7ED648BF9EDE}" srcId="{41907C8D-BDC7-47DC-949C-AE9953B86543}" destId="{6F87E137-43F9-4ED0-81EE-FA12CABEB2F0}" srcOrd="1" destOrd="0" parTransId="{B1BFA702-C808-44F7-9A04-1B97920A3ED9}" sibTransId="{CBE2E3BD-A600-448C-B627-99ED7AFA5459}"/>
    <dgm:cxn modelId="{37D828EE-9036-422C-B5E9-2056EB342149}" srcId="{41907C8D-BDC7-47DC-949C-AE9953B86543}" destId="{1F09EB4A-CABD-44B4-B981-BC1A680C5C6E}" srcOrd="3" destOrd="0" parTransId="{506FF1F8-016F-40C8-8F70-E7C91C8511D4}" sibTransId="{FC7A0630-A954-4084-88BA-390A6FE9CA44}"/>
    <dgm:cxn modelId="{F7DB29F2-CB4A-422E-B4D4-21FC62410BBE}" type="presOf" srcId="{33662537-7333-402B-9DB2-0239EE37AC52}" destId="{990A841B-DB44-4225-B1B4-10B6A02FCBC0}" srcOrd="0" destOrd="7" presId="urn:microsoft.com/office/officeart/2005/8/layout/bProcess2"/>
    <dgm:cxn modelId="{42253AF3-1474-4892-ABC0-0F5E2C13F2B7}" srcId="{FCF6A4CC-79E2-43AE-84D2-BB1546BA1FCB}" destId="{917FD284-F60B-4D4C-9869-1663F98C8455}" srcOrd="1" destOrd="0" parTransId="{91F2BC4C-4DCB-4863-A5B0-A2BF91B6BF61}" sibTransId="{2F1D25A6-EBBD-408F-B56F-02590A1B74F1}"/>
    <dgm:cxn modelId="{1EBC7CC1-B36E-4EE3-91C2-17BAB2C0BE86}" type="presParOf" srcId="{167BF071-7E7A-4254-B6B6-6B9182AEA6AB}" destId="{990A841B-DB44-4225-B1B4-10B6A02FCBC0}" srcOrd="0" destOrd="0" presId="urn:microsoft.com/office/officeart/2005/8/layout/bProcess2"/>
    <dgm:cxn modelId="{AF23AFB0-D504-40A4-A3C7-BE2B235092A4}" type="presParOf" srcId="{167BF071-7E7A-4254-B6B6-6B9182AEA6AB}" destId="{43BF455E-5F75-46F6-900B-5F6D8D723492}" srcOrd="1" destOrd="0" presId="urn:microsoft.com/office/officeart/2005/8/layout/bProcess2"/>
    <dgm:cxn modelId="{BB01B730-C57D-4C61-92FD-CFBE94ABB2F8}" type="presParOf" srcId="{167BF071-7E7A-4254-B6B6-6B9182AEA6AB}" destId="{5EF02E57-A5FF-4EAA-AA81-394F146DCEE6}"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1C5DA-C504-4A47-8BB0-C22C7FCBE5F6}">
      <dsp:nvSpPr>
        <dsp:cNvPr id="0" name=""/>
        <dsp:cNvSpPr/>
      </dsp:nvSpPr>
      <dsp:spPr>
        <a:xfrm rot="5400000">
          <a:off x="2797618" y="-701223"/>
          <a:ext cx="1578764" cy="3376000"/>
        </a:xfrm>
        <a:prstGeom prst="round2Same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i="0" kern="1200" dirty="0"/>
            <a:t>Detects smoke from the light when its intensity reduces due to scattering from particles of smoke.</a:t>
          </a:r>
          <a:endParaRPr lang="en-US" sz="1600" kern="1200" dirty="0"/>
        </a:p>
        <a:p>
          <a:pPr marL="171450" lvl="1" indent="-171450" algn="l" defTabSz="711200">
            <a:lnSpc>
              <a:spcPct val="90000"/>
            </a:lnSpc>
            <a:spcBef>
              <a:spcPct val="0"/>
            </a:spcBef>
            <a:spcAft>
              <a:spcPct val="15000"/>
            </a:spcAft>
            <a:buChar char="•"/>
          </a:pPr>
          <a:r>
            <a:rPr lang="en-US" sz="1600" i="0" kern="1200" dirty="0"/>
            <a:t>This are sensitive to dust particles and have 11% false alarms rate</a:t>
          </a:r>
          <a:endParaRPr lang="en-US" sz="1600" kern="1200" dirty="0"/>
        </a:p>
      </dsp:txBody>
      <dsp:txXfrm rot="-5400000">
        <a:off x="1899001" y="274463"/>
        <a:ext cx="3298931" cy="1424626"/>
      </dsp:txXfrm>
    </dsp:sp>
    <dsp:sp modelId="{26049D68-57B6-4AC8-86C3-8C31207369AA}">
      <dsp:nvSpPr>
        <dsp:cNvPr id="0" name=""/>
        <dsp:cNvSpPr/>
      </dsp:nvSpPr>
      <dsp:spPr>
        <a:xfrm>
          <a:off x="0" y="49"/>
          <a:ext cx="1899000" cy="1973455"/>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i="0" kern="1200" dirty="0"/>
            <a:t>Photoelectric Smoke Detector:</a:t>
          </a:r>
          <a:endParaRPr lang="en-US" sz="2200" kern="1200" dirty="0"/>
        </a:p>
      </dsp:txBody>
      <dsp:txXfrm>
        <a:off x="92702" y="92751"/>
        <a:ext cx="1713596" cy="1788051"/>
      </dsp:txXfrm>
    </dsp:sp>
    <dsp:sp modelId="{A2D99A49-72C6-4575-B838-CECDA7CF0604}">
      <dsp:nvSpPr>
        <dsp:cNvPr id="0" name=""/>
        <dsp:cNvSpPr/>
      </dsp:nvSpPr>
      <dsp:spPr>
        <a:xfrm rot="5400000">
          <a:off x="2797618" y="1370905"/>
          <a:ext cx="1578764" cy="3376000"/>
        </a:xfrm>
        <a:prstGeom prst="round2SameRect">
          <a:avLst/>
        </a:prstGeom>
        <a:solidFill>
          <a:schemeClr val="dk2">
            <a:alpha val="90000"/>
            <a:tint val="40000"/>
            <a:hueOff val="0"/>
            <a:satOff val="0"/>
            <a:lumOff val="0"/>
            <a:alphaOff val="0"/>
          </a:schemeClr>
        </a:solidFill>
        <a:ln w="2222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Detects smoke when there is a current differential caused by smoke ions</a:t>
          </a:r>
        </a:p>
        <a:p>
          <a:pPr marL="171450" lvl="1" indent="-171450" algn="l" defTabSz="711200">
            <a:lnSpc>
              <a:spcPct val="90000"/>
            </a:lnSpc>
            <a:spcBef>
              <a:spcPct val="0"/>
            </a:spcBef>
            <a:spcAft>
              <a:spcPct val="15000"/>
            </a:spcAft>
            <a:buChar char="•"/>
          </a:pPr>
          <a:r>
            <a:rPr lang="en-US" sz="1600" i="0" kern="1200" dirty="0"/>
            <a:t>They are very sensitive and have 92% false alarms rate.</a:t>
          </a:r>
          <a:endParaRPr lang="en-US" sz="1600" kern="1200" dirty="0"/>
        </a:p>
      </dsp:txBody>
      <dsp:txXfrm rot="-5400000">
        <a:off x="1899001" y="2346592"/>
        <a:ext cx="3298931" cy="1424626"/>
      </dsp:txXfrm>
    </dsp:sp>
    <dsp:sp modelId="{90CA58B6-9602-41A1-9443-2523B3A88525}">
      <dsp:nvSpPr>
        <dsp:cNvPr id="0" name=""/>
        <dsp:cNvSpPr/>
      </dsp:nvSpPr>
      <dsp:spPr>
        <a:xfrm>
          <a:off x="0" y="2072177"/>
          <a:ext cx="1899000" cy="1973455"/>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i="0" kern="1200" dirty="0"/>
            <a:t>Ionization Smoke Detector:</a:t>
          </a:r>
          <a:endParaRPr lang="en-US" sz="2200" kern="1200" dirty="0"/>
        </a:p>
      </dsp:txBody>
      <dsp:txXfrm>
        <a:off x="92702" y="2164879"/>
        <a:ext cx="1713596" cy="1788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A3388-1D9C-4C24-9625-A96FA7034E14}">
      <dsp:nvSpPr>
        <dsp:cNvPr id="0" name=""/>
        <dsp:cNvSpPr/>
      </dsp:nvSpPr>
      <dsp:spPr>
        <a:xfrm>
          <a:off x="7555" y="449686"/>
          <a:ext cx="851976" cy="851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20E017-C0FC-4901-9AAB-2D775F08ADCF}">
      <dsp:nvSpPr>
        <dsp:cNvPr id="0" name=""/>
        <dsp:cNvSpPr/>
      </dsp:nvSpPr>
      <dsp:spPr>
        <a:xfrm>
          <a:off x="7555" y="1427004"/>
          <a:ext cx="2434218" cy="73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Data is collected using a IOT device. </a:t>
          </a:r>
        </a:p>
      </dsp:txBody>
      <dsp:txXfrm>
        <a:off x="7555" y="1427004"/>
        <a:ext cx="2434218" cy="730265"/>
      </dsp:txXfrm>
    </dsp:sp>
    <dsp:sp modelId="{BC1F8BE6-7B06-450E-82FC-3B888F65B3F2}">
      <dsp:nvSpPr>
        <dsp:cNvPr id="0" name=""/>
        <dsp:cNvSpPr/>
      </dsp:nvSpPr>
      <dsp:spPr>
        <a:xfrm>
          <a:off x="7555" y="2215567"/>
          <a:ext cx="2434218" cy="1149026"/>
        </a:xfrm>
        <a:prstGeom prst="rect">
          <a:avLst/>
        </a:prstGeom>
        <a:noFill/>
        <a:ln>
          <a:noFill/>
        </a:ln>
        <a:effectLst/>
      </dsp:spPr>
      <dsp:style>
        <a:lnRef idx="0">
          <a:scrgbClr r="0" g="0" b="0"/>
        </a:lnRef>
        <a:fillRef idx="0">
          <a:scrgbClr r="0" g="0" b="0"/>
        </a:fillRef>
        <a:effectRef idx="0">
          <a:scrgbClr r="0" g="0" b="0"/>
        </a:effectRef>
        <a:fontRef idx="minor"/>
      </dsp:style>
    </dsp:sp>
    <dsp:sp modelId="{575C46CA-D83D-41BF-A4E4-E9E5F77B45DF}">
      <dsp:nvSpPr>
        <dsp:cNvPr id="0" name=""/>
        <dsp:cNvSpPr/>
      </dsp:nvSpPr>
      <dsp:spPr>
        <a:xfrm>
          <a:off x="2867762" y="449686"/>
          <a:ext cx="851976" cy="851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A180F2-8CD1-4CDD-9A6C-638CB26C254D}">
      <dsp:nvSpPr>
        <dsp:cNvPr id="0" name=""/>
        <dsp:cNvSpPr/>
      </dsp:nvSpPr>
      <dsp:spPr>
        <a:xfrm>
          <a:off x="2867762" y="1427004"/>
          <a:ext cx="2434218" cy="73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IOT device is a combination of various sensors to collect the data and a </a:t>
          </a:r>
          <a:r>
            <a:rPr lang="en-US" sz="1400" kern="1200" dirty="0" err="1"/>
            <a:t>aurdino</a:t>
          </a:r>
          <a:r>
            <a:rPr lang="en-US" sz="1400" kern="1200"/>
            <a:t> boardto store the data</a:t>
          </a:r>
        </a:p>
      </dsp:txBody>
      <dsp:txXfrm>
        <a:off x="2867762" y="1427004"/>
        <a:ext cx="2434218" cy="730265"/>
      </dsp:txXfrm>
    </dsp:sp>
    <dsp:sp modelId="{C8F9332B-B768-48B3-BDB1-A0CF0434F330}">
      <dsp:nvSpPr>
        <dsp:cNvPr id="0" name=""/>
        <dsp:cNvSpPr/>
      </dsp:nvSpPr>
      <dsp:spPr>
        <a:xfrm>
          <a:off x="2867762" y="2215567"/>
          <a:ext cx="2434218" cy="1149026"/>
        </a:xfrm>
        <a:prstGeom prst="rect">
          <a:avLst/>
        </a:prstGeom>
        <a:noFill/>
        <a:ln>
          <a:noFill/>
        </a:ln>
        <a:effectLst/>
      </dsp:spPr>
      <dsp:style>
        <a:lnRef idx="0">
          <a:scrgbClr r="0" g="0" b="0"/>
        </a:lnRef>
        <a:fillRef idx="0">
          <a:scrgbClr r="0" g="0" b="0"/>
        </a:fillRef>
        <a:effectRef idx="0">
          <a:scrgbClr r="0" g="0" b="0"/>
        </a:effectRef>
        <a:fontRef idx="minor"/>
      </dsp:style>
    </dsp:sp>
    <dsp:sp modelId="{BDECE2B9-222F-4FE6-AFCF-1F5CF02AD2C1}">
      <dsp:nvSpPr>
        <dsp:cNvPr id="0" name=""/>
        <dsp:cNvSpPr/>
      </dsp:nvSpPr>
      <dsp:spPr>
        <a:xfrm>
          <a:off x="5727969" y="449686"/>
          <a:ext cx="851976" cy="851976"/>
        </a:xfrm>
        <a:prstGeom prst="rect">
          <a:avLst/>
        </a:prstGeom>
        <a:blipFill rotWithShape="1">
          <a:blip xmlns:r="http://schemas.openxmlformats.org/officeDocument/2006/relationships" r:embed="rId5"/>
          <a:srcRect/>
          <a:stretch>
            <a:fillRect l="-24000" r="-24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D0C7D8-88FA-42EB-9CC2-DA333FE52B2F}">
      <dsp:nvSpPr>
        <dsp:cNvPr id="0" name=""/>
        <dsp:cNvSpPr/>
      </dsp:nvSpPr>
      <dsp:spPr>
        <a:xfrm>
          <a:off x="5727969" y="1427004"/>
          <a:ext cx="2434218" cy="73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It is collected at different environmemnts like</a:t>
          </a:r>
        </a:p>
      </dsp:txBody>
      <dsp:txXfrm>
        <a:off x="5727969" y="1427004"/>
        <a:ext cx="2434218" cy="730265"/>
      </dsp:txXfrm>
    </dsp:sp>
    <dsp:sp modelId="{94B5E81B-5DA5-46B6-8FC1-7879E8146581}">
      <dsp:nvSpPr>
        <dsp:cNvPr id="0" name=""/>
        <dsp:cNvSpPr/>
      </dsp:nvSpPr>
      <dsp:spPr>
        <a:xfrm>
          <a:off x="5727969" y="2215567"/>
          <a:ext cx="2434218" cy="114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i="0" kern="1200"/>
            <a:t>Normal indoor</a:t>
          </a:r>
          <a:endParaRPr lang="en-US" sz="1100" kern="1200"/>
        </a:p>
        <a:p>
          <a:pPr marL="0" lvl="0" indent="0" algn="l" defTabSz="488950">
            <a:lnSpc>
              <a:spcPct val="90000"/>
            </a:lnSpc>
            <a:spcBef>
              <a:spcPct val="0"/>
            </a:spcBef>
            <a:spcAft>
              <a:spcPct val="35000"/>
            </a:spcAft>
            <a:buNone/>
          </a:pPr>
          <a:r>
            <a:rPr lang="en-US" sz="1100" i="0" kern="1200"/>
            <a:t>Normal outdoor</a:t>
          </a:r>
          <a:endParaRPr lang="en-US" sz="1100" kern="1200"/>
        </a:p>
        <a:p>
          <a:pPr marL="0" lvl="0" indent="0" algn="l" defTabSz="488950">
            <a:lnSpc>
              <a:spcPct val="90000"/>
            </a:lnSpc>
            <a:spcBef>
              <a:spcPct val="0"/>
            </a:spcBef>
            <a:spcAft>
              <a:spcPct val="35000"/>
            </a:spcAft>
            <a:buNone/>
          </a:pPr>
          <a:r>
            <a:rPr lang="en-US" sz="1100" i="0" kern="1200"/>
            <a:t>Indoor wood fire, firefighter training area</a:t>
          </a:r>
          <a:endParaRPr lang="en-US" sz="1100" kern="1200"/>
        </a:p>
        <a:p>
          <a:pPr marL="0" lvl="0" indent="0" algn="l" defTabSz="488950">
            <a:lnSpc>
              <a:spcPct val="90000"/>
            </a:lnSpc>
            <a:spcBef>
              <a:spcPct val="0"/>
            </a:spcBef>
            <a:spcAft>
              <a:spcPct val="35000"/>
            </a:spcAft>
            <a:buNone/>
          </a:pPr>
          <a:r>
            <a:rPr lang="en-US" sz="1100" i="0" kern="1200"/>
            <a:t>Indoor gas fire, firefighter training area</a:t>
          </a:r>
          <a:endParaRPr lang="en-US" sz="1100" kern="1200"/>
        </a:p>
        <a:p>
          <a:pPr marL="0" lvl="0" indent="0" algn="l" defTabSz="488950">
            <a:lnSpc>
              <a:spcPct val="90000"/>
            </a:lnSpc>
            <a:spcBef>
              <a:spcPct val="0"/>
            </a:spcBef>
            <a:spcAft>
              <a:spcPct val="35000"/>
            </a:spcAft>
            <a:buNone/>
          </a:pPr>
          <a:r>
            <a:rPr lang="en-US" sz="1100" i="0" kern="1200"/>
            <a:t>Outdoor wood, coal, and gas grill</a:t>
          </a:r>
          <a:endParaRPr lang="en-US" sz="1100" kern="1200"/>
        </a:p>
        <a:p>
          <a:pPr marL="0" lvl="0" indent="0" algn="l" defTabSz="488950">
            <a:lnSpc>
              <a:spcPct val="90000"/>
            </a:lnSpc>
            <a:spcBef>
              <a:spcPct val="0"/>
            </a:spcBef>
            <a:spcAft>
              <a:spcPct val="35000"/>
            </a:spcAft>
            <a:buNone/>
          </a:pPr>
          <a:r>
            <a:rPr lang="en-US" sz="1100" i="0" kern="1200"/>
            <a:t>Outdoor high humidity</a:t>
          </a:r>
          <a:endParaRPr lang="en-US" sz="1100" kern="1200"/>
        </a:p>
      </dsp:txBody>
      <dsp:txXfrm>
        <a:off x="5727969" y="2215567"/>
        <a:ext cx="2434218" cy="1149026"/>
      </dsp:txXfrm>
    </dsp:sp>
    <dsp:sp modelId="{6262D932-38B3-48F2-A995-B8A16DF34795}">
      <dsp:nvSpPr>
        <dsp:cNvPr id="0" name=""/>
        <dsp:cNvSpPr/>
      </dsp:nvSpPr>
      <dsp:spPr>
        <a:xfrm>
          <a:off x="8588176" y="449686"/>
          <a:ext cx="851976" cy="851976"/>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FDC543-262D-46DA-AA4F-6532456F3EE1}">
      <dsp:nvSpPr>
        <dsp:cNvPr id="0" name=""/>
        <dsp:cNvSpPr/>
      </dsp:nvSpPr>
      <dsp:spPr>
        <a:xfrm>
          <a:off x="8588176" y="1427004"/>
          <a:ext cx="2434218" cy="73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He collected the data and sampled them so that we can have enough data to perform the anlalysis</a:t>
          </a:r>
        </a:p>
      </dsp:txBody>
      <dsp:txXfrm>
        <a:off x="8588176" y="1427004"/>
        <a:ext cx="2434218" cy="730265"/>
      </dsp:txXfrm>
    </dsp:sp>
    <dsp:sp modelId="{CA3EAC01-4E17-4A83-BE82-EEBE62C33CDB}">
      <dsp:nvSpPr>
        <dsp:cNvPr id="0" name=""/>
        <dsp:cNvSpPr/>
      </dsp:nvSpPr>
      <dsp:spPr>
        <a:xfrm>
          <a:off x="8588176" y="2215567"/>
          <a:ext cx="2434218" cy="114902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E4F4C-0859-4FF8-AC31-6F20A2F9FCB9}">
      <dsp:nvSpPr>
        <dsp:cNvPr id="0" name=""/>
        <dsp:cNvSpPr/>
      </dsp:nvSpPr>
      <dsp:spPr>
        <a:xfrm>
          <a:off x="0" y="0"/>
          <a:ext cx="2757487" cy="381428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113" tIns="256032" rIns="196113" bIns="256032" numCol="1" spcCol="1270" anchor="ctr" anchorCtr="0">
          <a:noAutofit/>
        </a:bodyPr>
        <a:lstStyle/>
        <a:p>
          <a:pPr marL="0" lvl="0" indent="0" algn="ctr" defTabSz="1600200">
            <a:lnSpc>
              <a:spcPct val="90000"/>
            </a:lnSpc>
            <a:spcBef>
              <a:spcPct val="0"/>
            </a:spcBef>
            <a:spcAft>
              <a:spcPct val="35000"/>
            </a:spcAft>
            <a:buNone/>
          </a:pPr>
          <a:r>
            <a:rPr lang="en-US" sz="3600" i="0" kern="1200" dirty="0"/>
            <a:t>This Data set </a:t>
          </a:r>
          <a:endParaRPr lang="en-US" sz="3600" kern="1200" dirty="0"/>
        </a:p>
      </dsp:txBody>
      <dsp:txXfrm>
        <a:off x="0" y="0"/>
        <a:ext cx="2757487" cy="3814281"/>
      </dsp:txXfrm>
    </dsp:sp>
    <dsp:sp modelId="{9A7D42D8-BEBD-4B2A-A92A-8A48C6966067}">
      <dsp:nvSpPr>
        <dsp:cNvPr id="0" name=""/>
        <dsp:cNvSpPr/>
      </dsp:nvSpPr>
      <dsp:spPr>
        <a:xfrm>
          <a:off x="2757487" y="0"/>
          <a:ext cx="8272462" cy="3814281"/>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805" tIns="304800" rIns="167805" bIns="304800" numCol="1" spcCol="1270" anchor="ctr" anchorCtr="0">
          <a:noAutofit/>
        </a:bodyPr>
        <a:lstStyle/>
        <a:p>
          <a:pPr marL="0" lvl="0" indent="0" algn="l" defTabSz="1066800">
            <a:lnSpc>
              <a:spcPct val="90000"/>
            </a:lnSpc>
            <a:spcBef>
              <a:spcPct val="0"/>
            </a:spcBef>
            <a:spcAft>
              <a:spcPct val="35000"/>
            </a:spcAft>
            <a:buNone/>
          </a:pPr>
          <a:r>
            <a:rPr lang="en-US" sz="2400" i="0" kern="1200" dirty="0"/>
            <a:t>No. of Rows					:    62.6k </a:t>
          </a:r>
          <a:endParaRPr lang="en-US" sz="2400" kern="1200" dirty="0"/>
        </a:p>
        <a:p>
          <a:pPr marL="0" lvl="0" indent="0" algn="l" defTabSz="1066800">
            <a:lnSpc>
              <a:spcPct val="90000"/>
            </a:lnSpc>
            <a:spcBef>
              <a:spcPct val="0"/>
            </a:spcBef>
            <a:spcAft>
              <a:spcPct val="35000"/>
            </a:spcAft>
            <a:buNone/>
          </a:pPr>
          <a:r>
            <a:rPr lang="en-US" sz="2400" i="0" kern="1200"/>
            <a:t>No. of Attributes					:    16 </a:t>
          </a:r>
          <a:endParaRPr lang="en-US" sz="2400" kern="1200"/>
        </a:p>
        <a:p>
          <a:pPr marL="0" lvl="0" indent="0" algn="l" defTabSz="1066800">
            <a:lnSpc>
              <a:spcPct val="90000"/>
            </a:lnSpc>
            <a:spcBef>
              <a:spcPct val="0"/>
            </a:spcBef>
            <a:spcAft>
              <a:spcPct val="35000"/>
            </a:spcAft>
            <a:buNone/>
          </a:pPr>
          <a:r>
            <a:rPr lang="en-US" sz="2400" i="0" kern="1200" dirty="0"/>
            <a:t>Target variable 					: Fire Alarm</a:t>
          </a:r>
          <a:endParaRPr lang="en-US" sz="2400" kern="1200" dirty="0"/>
        </a:p>
        <a:p>
          <a:pPr marL="0" lvl="0" indent="0" algn="l" defTabSz="1066800">
            <a:lnSpc>
              <a:spcPct val="90000"/>
            </a:lnSpc>
            <a:spcBef>
              <a:spcPct val="0"/>
            </a:spcBef>
            <a:spcAft>
              <a:spcPct val="35000"/>
            </a:spcAft>
            <a:buNone/>
          </a:pPr>
          <a:r>
            <a:rPr lang="en-US" sz="2400" i="0" kern="1200" dirty="0"/>
            <a:t>Classification of Target Variable 			:     Binary</a:t>
          </a:r>
          <a:endParaRPr lang="en-US" sz="2400" kern="1200" dirty="0"/>
        </a:p>
      </dsp:txBody>
      <dsp:txXfrm>
        <a:off x="2757487" y="0"/>
        <a:ext cx="8272462" cy="3814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0BAC8-318C-49E3-A4EE-88B18002D767}">
      <dsp:nvSpPr>
        <dsp:cNvPr id="0" name=""/>
        <dsp:cNvSpPr/>
      </dsp:nvSpPr>
      <dsp:spPr>
        <a:xfrm>
          <a:off x="0" y="0"/>
          <a:ext cx="8493061" cy="894082"/>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 have 15 independent variable columns and one target column</a:t>
          </a:r>
        </a:p>
      </dsp:txBody>
      <dsp:txXfrm>
        <a:off x="26187" y="26187"/>
        <a:ext cx="7423669" cy="841708"/>
      </dsp:txXfrm>
    </dsp:sp>
    <dsp:sp modelId="{84991E12-4EE5-45DF-9B61-20E21585E7B8}">
      <dsp:nvSpPr>
        <dsp:cNvPr id="0" name=""/>
        <dsp:cNvSpPr/>
      </dsp:nvSpPr>
      <dsp:spPr>
        <a:xfrm>
          <a:off x="636939" y="988666"/>
          <a:ext cx="8493061" cy="894082"/>
        </a:xfrm>
        <a:prstGeom prst="roundRect">
          <a:avLst>
            <a:gd name="adj" fmla="val 10000"/>
          </a:avLst>
        </a:prstGeom>
        <a:solidFill>
          <a:schemeClr val="accent2">
            <a:hueOff val="2322919"/>
            <a:satOff val="-11903"/>
            <a:lumOff val="-602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Removing unnecessary columns like Time stamp(UTC), Sample Counter(Unnamed:_0), Indexing column(CNT)</a:t>
          </a:r>
        </a:p>
      </dsp:txBody>
      <dsp:txXfrm>
        <a:off x="663126" y="1014853"/>
        <a:ext cx="7225311" cy="841708"/>
      </dsp:txXfrm>
    </dsp:sp>
    <dsp:sp modelId="{29B5E16B-A065-4EBF-9F3F-595818129795}">
      <dsp:nvSpPr>
        <dsp:cNvPr id="0" name=""/>
        <dsp:cNvSpPr/>
      </dsp:nvSpPr>
      <dsp:spPr>
        <a:xfrm>
          <a:off x="1529690" y="3016845"/>
          <a:ext cx="8493061" cy="894082"/>
        </a:xfrm>
        <a:prstGeom prst="roundRect">
          <a:avLst>
            <a:gd name="adj" fmla="val 10000"/>
          </a:avLst>
        </a:prstGeom>
        <a:solidFill>
          <a:schemeClr val="accent2">
            <a:hueOff val="4645837"/>
            <a:satOff val="-23806"/>
            <a:lumOff val="-1205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dirty="0"/>
            <a:t>Converting all the column name into simpler names so that we can call them easily in our further code</a:t>
          </a:r>
          <a:r>
            <a:rPr lang="en-US" sz="2100" b="1" i="0" kern="1200" dirty="0">
              <a:hlinkClick xmlns:r="http://schemas.openxmlformats.org/officeDocument/2006/relationships" r:id="rId1"/>
            </a:rPr>
            <a:t>¶</a:t>
          </a:r>
          <a:endParaRPr lang="en-US" sz="2100" b="1" i="0" kern="1200" dirty="0"/>
        </a:p>
      </dsp:txBody>
      <dsp:txXfrm>
        <a:off x="1555877" y="3043032"/>
        <a:ext cx="7225311" cy="841708"/>
      </dsp:txXfrm>
    </dsp:sp>
    <dsp:sp modelId="{C308A423-9415-455B-A9CC-CE12BE960AFE}">
      <dsp:nvSpPr>
        <dsp:cNvPr id="0" name=""/>
        <dsp:cNvSpPr/>
      </dsp:nvSpPr>
      <dsp:spPr>
        <a:xfrm>
          <a:off x="1055313" y="2017806"/>
          <a:ext cx="8493061" cy="894082"/>
        </a:xfrm>
        <a:prstGeom prst="roundRect">
          <a:avLst>
            <a:gd name="adj" fmla="val 10000"/>
          </a:avLst>
        </a:prstGeom>
        <a:solidFill>
          <a:schemeClr val="accent2">
            <a:hueOff val="6968756"/>
            <a:satOff val="-35709"/>
            <a:lumOff val="-1808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Checking for null values and removing them if there are any</a:t>
          </a:r>
        </a:p>
      </dsp:txBody>
      <dsp:txXfrm>
        <a:off x="1081500" y="2043993"/>
        <a:ext cx="7225311" cy="841708"/>
      </dsp:txXfrm>
    </dsp:sp>
    <dsp:sp modelId="{2CB9A9AE-0FD2-4D92-A17D-AD9D4EDB3D50}">
      <dsp:nvSpPr>
        <dsp:cNvPr id="0" name=""/>
        <dsp:cNvSpPr/>
      </dsp:nvSpPr>
      <dsp:spPr>
        <a:xfrm>
          <a:off x="2536718" y="4004285"/>
          <a:ext cx="8493061" cy="894082"/>
        </a:xfrm>
        <a:prstGeom prst="roundRect">
          <a:avLst>
            <a:gd name="adj" fmla="val 10000"/>
          </a:avLst>
        </a:prstGeom>
        <a:solidFill>
          <a:schemeClr val="accent2">
            <a:hueOff val="9291674"/>
            <a:satOff val="-47612"/>
            <a:lumOff val="-2411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We end up with 12 independent variable columns and all the data remains the same because there are no missing values</a:t>
          </a:r>
        </a:p>
      </dsp:txBody>
      <dsp:txXfrm>
        <a:off x="2562905" y="4030472"/>
        <a:ext cx="7225311" cy="841708"/>
      </dsp:txXfrm>
    </dsp:sp>
    <dsp:sp modelId="{2C30DBA1-378C-4640-BBA9-E3F8F6ADA2D1}">
      <dsp:nvSpPr>
        <dsp:cNvPr id="0" name=""/>
        <dsp:cNvSpPr/>
      </dsp:nvSpPr>
      <dsp:spPr>
        <a:xfrm>
          <a:off x="7911908" y="653176"/>
          <a:ext cx="581153" cy="581153"/>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042667" y="653176"/>
        <a:ext cx="319635" cy="437318"/>
      </dsp:txXfrm>
    </dsp:sp>
    <dsp:sp modelId="{47C3307A-2ACC-4CCB-8072-FE9EB2C2617A}">
      <dsp:nvSpPr>
        <dsp:cNvPr id="0" name=""/>
        <dsp:cNvSpPr/>
      </dsp:nvSpPr>
      <dsp:spPr>
        <a:xfrm>
          <a:off x="8546130" y="1671436"/>
          <a:ext cx="581153" cy="581153"/>
        </a:xfrm>
        <a:prstGeom prst="downArrow">
          <a:avLst>
            <a:gd name="adj1" fmla="val 55000"/>
            <a:gd name="adj2" fmla="val 45000"/>
          </a:avLst>
        </a:prstGeom>
        <a:solidFill>
          <a:schemeClr val="accent2">
            <a:tint val="40000"/>
            <a:alpha val="90000"/>
            <a:hueOff val="3249381"/>
            <a:satOff val="-17749"/>
            <a:lumOff val="-2108"/>
            <a:alphaOff val="0"/>
          </a:schemeClr>
        </a:solidFill>
        <a:ln w="22225" cap="rnd" cmpd="sng" algn="ctr">
          <a:solidFill>
            <a:schemeClr val="accent2">
              <a:tint val="40000"/>
              <a:alpha val="90000"/>
              <a:hueOff val="3249381"/>
              <a:satOff val="-17749"/>
              <a:lumOff val="-21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76889" y="1671436"/>
        <a:ext cx="319635" cy="437318"/>
      </dsp:txXfrm>
    </dsp:sp>
    <dsp:sp modelId="{E3F8C4A7-A35D-4483-B7E7-EB3C5E0508B7}">
      <dsp:nvSpPr>
        <dsp:cNvPr id="0" name=""/>
        <dsp:cNvSpPr/>
      </dsp:nvSpPr>
      <dsp:spPr>
        <a:xfrm>
          <a:off x="9180352" y="2674795"/>
          <a:ext cx="581153" cy="581153"/>
        </a:xfrm>
        <a:prstGeom prst="downArrow">
          <a:avLst>
            <a:gd name="adj1" fmla="val 55000"/>
            <a:gd name="adj2" fmla="val 45000"/>
          </a:avLst>
        </a:prstGeom>
        <a:solidFill>
          <a:schemeClr val="accent2">
            <a:tint val="40000"/>
            <a:alpha val="90000"/>
            <a:hueOff val="6498762"/>
            <a:satOff val="-35499"/>
            <a:lumOff val="-4215"/>
            <a:alphaOff val="0"/>
          </a:schemeClr>
        </a:solidFill>
        <a:ln w="22225" cap="rnd" cmpd="sng" algn="ctr">
          <a:solidFill>
            <a:schemeClr val="accent2">
              <a:tint val="40000"/>
              <a:alpha val="90000"/>
              <a:hueOff val="6498762"/>
              <a:satOff val="-35499"/>
              <a:lumOff val="-42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11111" y="2674795"/>
        <a:ext cx="319635" cy="437318"/>
      </dsp:txXfrm>
    </dsp:sp>
    <dsp:sp modelId="{CFA744CF-4134-4B40-B0B2-C31B35D7831C}">
      <dsp:nvSpPr>
        <dsp:cNvPr id="0" name=""/>
        <dsp:cNvSpPr/>
      </dsp:nvSpPr>
      <dsp:spPr>
        <a:xfrm>
          <a:off x="9814574" y="3702990"/>
          <a:ext cx="581153" cy="581153"/>
        </a:xfrm>
        <a:prstGeom prst="downArrow">
          <a:avLst>
            <a:gd name="adj1" fmla="val 55000"/>
            <a:gd name="adj2" fmla="val 45000"/>
          </a:avLst>
        </a:prstGeom>
        <a:solidFill>
          <a:schemeClr val="accent2">
            <a:tint val="40000"/>
            <a:alpha val="90000"/>
            <a:hueOff val="9748142"/>
            <a:satOff val="-53248"/>
            <a:lumOff val="-6323"/>
            <a:alphaOff val="0"/>
          </a:schemeClr>
        </a:solidFill>
        <a:ln w="22225" cap="rnd" cmpd="sng" algn="ctr">
          <a:solidFill>
            <a:schemeClr val="accent2">
              <a:tint val="40000"/>
              <a:alpha val="90000"/>
              <a:hueOff val="9748142"/>
              <a:satOff val="-53248"/>
              <a:lumOff val="-6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945333" y="3702990"/>
        <a:ext cx="319635" cy="4373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5C247-BA16-4C66-87D1-F787ED31FA69}">
      <dsp:nvSpPr>
        <dsp:cNvPr id="0" name=""/>
        <dsp:cNvSpPr/>
      </dsp:nvSpPr>
      <dsp:spPr>
        <a:xfrm>
          <a:off x="367305" y="596"/>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UTC :</a:t>
          </a:r>
          <a:r>
            <a:rPr lang="en-US" sz="1500" i="0" kern="1200"/>
            <a:t> Timestamp UTC seconds (Continuous Variable)</a:t>
          </a:r>
          <a:endParaRPr lang="en-US" sz="1500" kern="1200"/>
        </a:p>
      </dsp:txBody>
      <dsp:txXfrm>
        <a:off x="367305" y="596"/>
        <a:ext cx="1906544" cy="1143926"/>
      </dsp:txXfrm>
    </dsp:sp>
    <dsp:sp modelId="{68EEDA24-334F-499A-BFBF-10CBC1103B66}">
      <dsp:nvSpPr>
        <dsp:cNvPr id="0" name=""/>
        <dsp:cNvSpPr/>
      </dsp:nvSpPr>
      <dsp:spPr>
        <a:xfrm>
          <a:off x="2464504" y="596"/>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Temperature[C] : </a:t>
          </a:r>
          <a:r>
            <a:rPr lang="en-US" sz="1500" i="0" kern="1200"/>
            <a:t>Air Temperature (Continuous Variable)</a:t>
          </a:r>
          <a:endParaRPr lang="en-US" sz="1500" kern="1200"/>
        </a:p>
      </dsp:txBody>
      <dsp:txXfrm>
        <a:off x="2464504" y="596"/>
        <a:ext cx="1906544" cy="1143926"/>
      </dsp:txXfrm>
    </dsp:sp>
    <dsp:sp modelId="{E0BEC019-D1AD-4C6D-B863-0FFB794EF9E4}">
      <dsp:nvSpPr>
        <dsp:cNvPr id="0" name=""/>
        <dsp:cNvSpPr/>
      </dsp:nvSpPr>
      <dsp:spPr>
        <a:xfrm>
          <a:off x="4561702" y="596"/>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Humidity[%] : </a:t>
          </a:r>
          <a:r>
            <a:rPr lang="en-US" sz="1500" i="0" kern="1200"/>
            <a:t>Air Humidity (Continuous Variable)</a:t>
          </a:r>
          <a:endParaRPr lang="en-US" sz="1500" kern="1200"/>
        </a:p>
      </dsp:txBody>
      <dsp:txXfrm>
        <a:off x="4561702" y="596"/>
        <a:ext cx="1906544" cy="1143926"/>
      </dsp:txXfrm>
    </dsp:sp>
    <dsp:sp modelId="{2AF508B2-4C3C-4200-98E4-C3E53F35F51F}">
      <dsp:nvSpPr>
        <dsp:cNvPr id="0" name=""/>
        <dsp:cNvSpPr/>
      </dsp:nvSpPr>
      <dsp:spPr>
        <a:xfrm>
          <a:off x="6658901" y="596"/>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TVOC[ppb] : </a:t>
          </a:r>
          <a:r>
            <a:rPr lang="en-US" sz="1500" i="0" kern="1200" dirty="0"/>
            <a:t>Total Volatile Organic Compounds (Continuous Variable)</a:t>
          </a:r>
          <a:endParaRPr lang="en-US" sz="1500" kern="1200" dirty="0"/>
        </a:p>
      </dsp:txBody>
      <dsp:txXfrm>
        <a:off x="6658901" y="596"/>
        <a:ext cx="1906544" cy="1143926"/>
      </dsp:txXfrm>
    </dsp:sp>
    <dsp:sp modelId="{0580870E-7117-4EE2-A98A-F39D0604E724}">
      <dsp:nvSpPr>
        <dsp:cNvPr id="0" name=""/>
        <dsp:cNvSpPr/>
      </dsp:nvSpPr>
      <dsp:spPr>
        <a:xfrm>
          <a:off x="8756099" y="596"/>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eCO2[ppm] : </a:t>
          </a:r>
          <a:r>
            <a:rPr lang="en-US" sz="1500" i="0" kern="1200" dirty="0"/>
            <a:t>co2 equivalent concentration (Continuous Variable)</a:t>
          </a:r>
          <a:endParaRPr lang="en-US" sz="1500" kern="1200" dirty="0"/>
        </a:p>
      </dsp:txBody>
      <dsp:txXfrm>
        <a:off x="8756099" y="596"/>
        <a:ext cx="1906544" cy="1143926"/>
      </dsp:txXfrm>
    </dsp:sp>
    <dsp:sp modelId="{8FD7D556-414E-4B13-8E43-6802D2D408E1}">
      <dsp:nvSpPr>
        <dsp:cNvPr id="0" name=""/>
        <dsp:cNvSpPr/>
      </dsp:nvSpPr>
      <dsp:spPr>
        <a:xfrm>
          <a:off x="367305" y="1335177"/>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Raw H2 : </a:t>
          </a:r>
          <a:r>
            <a:rPr lang="en-US" sz="1500" i="0" kern="1200" dirty="0"/>
            <a:t>raw molecular hydrogen (Continuous Variable)</a:t>
          </a:r>
          <a:endParaRPr lang="en-US" sz="1500" kern="1200" dirty="0"/>
        </a:p>
      </dsp:txBody>
      <dsp:txXfrm>
        <a:off x="367305" y="1335177"/>
        <a:ext cx="1906544" cy="1143926"/>
      </dsp:txXfrm>
    </dsp:sp>
    <dsp:sp modelId="{202C3C23-4EAF-4305-9FC8-75F176BEAB0D}">
      <dsp:nvSpPr>
        <dsp:cNvPr id="0" name=""/>
        <dsp:cNvSpPr/>
      </dsp:nvSpPr>
      <dsp:spPr>
        <a:xfrm>
          <a:off x="2464504" y="1335177"/>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Raw Ethanol : </a:t>
          </a:r>
          <a:r>
            <a:rPr lang="en-US" sz="1500" i="0" kern="1200" dirty="0"/>
            <a:t>raw ethanol gas (Continuous Variable)</a:t>
          </a:r>
          <a:endParaRPr lang="en-US" sz="1500" kern="1200" dirty="0"/>
        </a:p>
      </dsp:txBody>
      <dsp:txXfrm>
        <a:off x="2464504" y="1335177"/>
        <a:ext cx="1906544" cy="1143926"/>
      </dsp:txXfrm>
    </dsp:sp>
    <dsp:sp modelId="{7A3CB818-D2ED-4646-B965-26903DFC9BAB}">
      <dsp:nvSpPr>
        <dsp:cNvPr id="0" name=""/>
        <dsp:cNvSpPr/>
      </dsp:nvSpPr>
      <dsp:spPr>
        <a:xfrm>
          <a:off x="4561702" y="1335177"/>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Pressure[hPa] : </a:t>
          </a:r>
          <a:r>
            <a:rPr lang="en-US" sz="1500" i="0" kern="1200"/>
            <a:t>Air Pressure (Continuous Variable)</a:t>
          </a:r>
          <a:endParaRPr lang="en-US" sz="1500" kern="1200"/>
        </a:p>
      </dsp:txBody>
      <dsp:txXfrm>
        <a:off x="4561702" y="1335177"/>
        <a:ext cx="1906544" cy="1143926"/>
      </dsp:txXfrm>
    </dsp:sp>
    <dsp:sp modelId="{27E5179D-1347-4B10-B98E-C672091BDDE9}">
      <dsp:nvSpPr>
        <dsp:cNvPr id="0" name=""/>
        <dsp:cNvSpPr/>
      </dsp:nvSpPr>
      <dsp:spPr>
        <a:xfrm>
          <a:off x="6658901" y="1335177"/>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PM1.0 and PM2.5  : </a:t>
          </a:r>
          <a:r>
            <a:rPr lang="en-US" sz="1500" i="0" kern="1200" dirty="0"/>
            <a:t>particulate matter size (Continuous Variable)</a:t>
          </a:r>
          <a:endParaRPr lang="en-US" sz="1500" kern="1200" dirty="0"/>
        </a:p>
      </dsp:txBody>
      <dsp:txXfrm>
        <a:off x="6658901" y="1335177"/>
        <a:ext cx="1906544" cy="1143926"/>
      </dsp:txXfrm>
    </dsp:sp>
    <dsp:sp modelId="{0D59444F-D443-4E32-814B-2E8B6CA7BD79}">
      <dsp:nvSpPr>
        <dsp:cNvPr id="0" name=""/>
        <dsp:cNvSpPr/>
      </dsp:nvSpPr>
      <dsp:spPr>
        <a:xfrm>
          <a:off x="8756099" y="1335177"/>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NC0.5/NC1.0 and NC2.5 : </a:t>
          </a:r>
          <a:r>
            <a:rPr lang="en-US" sz="1500" i="0" kern="1200" dirty="0"/>
            <a:t> Number concentration of particulate matter. (Continuous Variable)</a:t>
          </a:r>
          <a:endParaRPr lang="en-US" sz="1500" kern="1200" dirty="0"/>
        </a:p>
      </dsp:txBody>
      <dsp:txXfrm>
        <a:off x="8756099" y="1335177"/>
        <a:ext cx="1906544" cy="1143926"/>
      </dsp:txXfrm>
    </dsp:sp>
    <dsp:sp modelId="{2DB79029-A544-4252-8A23-BBCAFA9D9B62}">
      <dsp:nvSpPr>
        <dsp:cNvPr id="0" name=""/>
        <dsp:cNvSpPr/>
      </dsp:nvSpPr>
      <dsp:spPr>
        <a:xfrm>
          <a:off x="3513103" y="2669758"/>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CNT : </a:t>
          </a:r>
          <a:r>
            <a:rPr lang="en-US" sz="1500" i="0" kern="1200" dirty="0"/>
            <a:t>Sample counter (Continuous Variable)</a:t>
          </a:r>
          <a:endParaRPr lang="en-US" sz="1500" kern="1200" dirty="0"/>
        </a:p>
      </dsp:txBody>
      <dsp:txXfrm>
        <a:off x="3513103" y="2669758"/>
        <a:ext cx="1906544" cy="1143926"/>
      </dsp:txXfrm>
    </dsp:sp>
    <dsp:sp modelId="{7F67A2C2-774B-4612-B516-9FA226520466}">
      <dsp:nvSpPr>
        <dsp:cNvPr id="0" name=""/>
        <dsp:cNvSpPr/>
      </dsp:nvSpPr>
      <dsp:spPr>
        <a:xfrm>
          <a:off x="5610302" y="2669758"/>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Fire Alarm : </a:t>
          </a:r>
          <a:r>
            <a:rPr lang="en-US" sz="1500" i="0" kern="1200" dirty="0"/>
            <a:t>To detect whether smoke is detected or not (Categorical Variable/ Target Variable)</a:t>
          </a:r>
          <a:endParaRPr lang="en-US" sz="1500" kern="1200" dirty="0"/>
        </a:p>
      </dsp:txBody>
      <dsp:txXfrm>
        <a:off x="5610302" y="2669758"/>
        <a:ext cx="1906544" cy="11439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9A7D8-EAFB-4599-8622-604406A88F24}">
      <dsp:nvSpPr>
        <dsp:cNvPr id="0" name=""/>
        <dsp:cNvSpPr/>
      </dsp:nvSpPr>
      <dsp:spPr>
        <a:xfrm>
          <a:off x="2243652" y="426"/>
          <a:ext cx="2524108" cy="684188"/>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i="0" kern="1200" dirty="0"/>
            <a:t>KNN</a:t>
          </a:r>
          <a:endParaRPr lang="en-US" sz="2300" kern="1200" dirty="0"/>
        </a:p>
      </dsp:txBody>
      <dsp:txXfrm>
        <a:off x="2277051" y="33825"/>
        <a:ext cx="2457310" cy="617390"/>
      </dsp:txXfrm>
    </dsp:sp>
    <dsp:sp modelId="{9A2F1F83-CC5B-4858-B41A-B056C410C296}">
      <dsp:nvSpPr>
        <dsp:cNvPr id="0" name=""/>
        <dsp:cNvSpPr/>
      </dsp:nvSpPr>
      <dsp:spPr>
        <a:xfrm>
          <a:off x="2243652" y="718824"/>
          <a:ext cx="2524108" cy="684188"/>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i="0" kern="1200"/>
            <a:t>Decision Tree</a:t>
          </a:r>
          <a:endParaRPr lang="en-US" sz="2300" kern="1200"/>
        </a:p>
      </dsp:txBody>
      <dsp:txXfrm>
        <a:off x="2277051" y="752223"/>
        <a:ext cx="2457310" cy="617390"/>
      </dsp:txXfrm>
    </dsp:sp>
    <dsp:sp modelId="{16DF4426-5D68-470A-9EFA-3777F46C9000}">
      <dsp:nvSpPr>
        <dsp:cNvPr id="0" name=""/>
        <dsp:cNvSpPr/>
      </dsp:nvSpPr>
      <dsp:spPr>
        <a:xfrm>
          <a:off x="2243652" y="1437221"/>
          <a:ext cx="2524108" cy="684188"/>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i="0" kern="1200"/>
            <a:t>Random Forest</a:t>
          </a:r>
          <a:endParaRPr lang="en-US" sz="2300" kern="1200"/>
        </a:p>
      </dsp:txBody>
      <dsp:txXfrm>
        <a:off x="2277051" y="1470620"/>
        <a:ext cx="2457310" cy="617390"/>
      </dsp:txXfrm>
    </dsp:sp>
    <dsp:sp modelId="{67C59D65-6CB2-4E87-8892-4060B9BFD217}">
      <dsp:nvSpPr>
        <dsp:cNvPr id="0" name=""/>
        <dsp:cNvSpPr/>
      </dsp:nvSpPr>
      <dsp:spPr>
        <a:xfrm>
          <a:off x="2243652" y="2155619"/>
          <a:ext cx="2524108" cy="684188"/>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i="0" kern="1200"/>
            <a:t>Ada Boost</a:t>
          </a:r>
          <a:endParaRPr lang="en-US" sz="2300" kern="1200"/>
        </a:p>
      </dsp:txBody>
      <dsp:txXfrm>
        <a:off x="2277051" y="2189018"/>
        <a:ext cx="2457310" cy="617390"/>
      </dsp:txXfrm>
    </dsp:sp>
    <dsp:sp modelId="{40C84EE5-9EE4-4FF3-9116-929E6C32CD56}">
      <dsp:nvSpPr>
        <dsp:cNvPr id="0" name=""/>
        <dsp:cNvSpPr/>
      </dsp:nvSpPr>
      <dsp:spPr>
        <a:xfrm>
          <a:off x="2243652" y="2874016"/>
          <a:ext cx="2524108" cy="684188"/>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i="0" kern="1200"/>
            <a:t>Gradient Boosting</a:t>
          </a:r>
          <a:endParaRPr lang="en-US" sz="2300" kern="1200"/>
        </a:p>
      </dsp:txBody>
      <dsp:txXfrm>
        <a:off x="2277051" y="2907415"/>
        <a:ext cx="2457310" cy="617390"/>
      </dsp:txXfrm>
    </dsp:sp>
    <dsp:sp modelId="{A3FF319F-C8EE-43B0-B00E-3607A278F042}">
      <dsp:nvSpPr>
        <dsp:cNvPr id="0" name=""/>
        <dsp:cNvSpPr/>
      </dsp:nvSpPr>
      <dsp:spPr>
        <a:xfrm>
          <a:off x="2243652" y="3592414"/>
          <a:ext cx="2524108" cy="684188"/>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i="0" kern="1200"/>
            <a:t>XG Boost </a:t>
          </a:r>
          <a:endParaRPr lang="en-US" sz="2300" kern="1200"/>
        </a:p>
      </dsp:txBody>
      <dsp:txXfrm>
        <a:off x="2277051" y="3625813"/>
        <a:ext cx="2457310" cy="617390"/>
      </dsp:txXfrm>
    </dsp:sp>
    <dsp:sp modelId="{E145D132-522C-443F-9A2B-9F3875798E5B}">
      <dsp:nvSpPr>
        <dsp:cNvPr id="0" name=""/>
        <dsp:cNvSpPr/>
      </dsp:nvSpPr>
      <dsp:spPr>
        <a:xfrm>
          <a:off x="2243652" y="4310812"/>
          <a:ext cx="2524108" cy="684188"/>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ML Classifiers</a:t>
          </a:r>
        </a:p>
      </dsp:txBody>
      <dsp:txXfrm>
        <a:off x="2277051" y="4344211"/>
        <a:ext cx="2457310" cy="6173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6009D-40F4-46A4-B642-76C2E8757CFA}">
      <dsp:nvSpPr>
        <dsp:cNvPr id="0" name=""/>
        <dsp:cNvSpPr/>
      </dsp:nvSpPr>
      <dsp:spPr>
        <a:xfrm>
          <a:off x="0" y="0"/>
          <a:ext cx="8823692" cy="79958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Splitting the data into training set and testing/validation set using train test split with the split ratio of 70-30</a:t>
          </a:r>
        </a:p>
      </dsp:txBody>
      <dsp:txXfrm>
        <a:off x="23419" y="23419"/>
        <a:ext cx="7893310" cy="752748"/>
      </dsp:txXfrm>
    </dsp:sp>
    <dsp:sp modelId="{974DFD15-F1EC-4DDF-8065-F0B93231DE4E}">
      <dsp:nvSpPr>
        <dsp:cNvPr id="0" name=""/>
        <dsp:cNvSpPr/>
      </dsp:nvSpPr>
      <dsp:spPr>
        <a:xfrm>
          <a:off x="738984" y="944966"/>
          <a:ext cx="8823692" cy="79958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Fitting the model into the training set and training the model</a:t>
          </a:r>
        </a:p>
      </dsp:txBody>
      <dsp:txXfrm>
        <a:off x="762403" y="968385"/>
        <a:ext cx="7518138" cy="752748"/>
      </dsp:txXfrm>
    </dsp:sp>
    <dsp:sp modelId="{C8969881-CEE7-4413-A0C7-9543E01CD958}">
      <dsp:nvSpPr>
        <dsp:cNvPr id="0" name=""/>
        <dsp:cNvSpPr/>
      </dsp:nvSpPr>
      <dsp:spPr>
        <a:xfrm>
          <a:off x="1466938" y="1889932"/>
          <a:ext cx="8823692" cy="79958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Fitting the trained model into test set and getting the predicted output</a:t>
          </a:r>
        </a:p>
      </dsp:txBody>
      <dsp:txXfrm>
        <a:off x="1490357" y="1913351"/>
        <a:ext cx="7529167" cy="752748"/>
      </dsp:txXfrm>
    </dsp:sp>
    <dsp:sp modelId="{B48490C0-0C0B-4D10-8FD3-FFB423CF4A6E}">
      <dsp:nvSpPr>
        <dsp:cNvPr id="0" name=""/>
        <dsp:cNvSpPr/>
      </dsp:nvSpPr>
      <dsp:spPr>
        <a:xfrm>
          <a:off x="2205922" y="2834899"/>
          <a:ext cx="8823692" cy="79958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By comparing the predicted output with actual output, we will get our evaluation scores </a:t>
          </a:r>
        </a:p>
      </dsp:txBody>
      <dsp:txXfrm>
        <a:off x="2229341" y="2858318"/>
        <a:ext cx="7518138" cy="752748"/>
      </dsp:txXfrm>
    </dsp:sp>
    <dsp:sp modelId="{5A1ECAE1-163F-44E2-ACB1-8EBA54111AF3}">
      <dsp:nvSpPr>
        <dsp:cNvPr id="0" name=""/>
        <dsp:cNvSpPr/>
      </dsp:nvSpPr>
      <dsp:spPr>
        <a:xfrm>
          <a:off x="8303960" y="612410"/>
          <a:ext cx="519731" cy="51973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20899" y="612410"/>
        <a:ext cx="285853" cy="391098"/>
      </dsp:txXfrm>
    </dsp:sp>
    <dsp:sp modelId="{5BB3FDD9-3583-4B93-A204-BA119F80ADC4}">
      <dsp:nvSpPr>
        <dsp:cNvPr id="0" name=""/>
        <dsp:cNvSpPr/>
      </dsp:nvSpPr>
      <dsp:spPr>
        <a:xfrm>
          <a:off x="9042944" y="1557377"/>
          <a:ext cx="519731" cy="51973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59883" y="1557377"/>
        <a:ext cx="285853" cy="391098"/>
      </dsp:txXfrm>
    </dsp:sp>
    <dsp:sp modelId="{6869674A-A6D7-4AF5-885A-79D939B38B4D}">
      <dsp:nvSpPr>
        <dsp:cNvPr id="0" name=""/>
        <dsp:cNvSpPr/>
      </dsp:nvSpPr>
      <dsp:spPr>
        <a:xfrm>
          <a:off x="9770899" y="2502343"/>
          <a:ext cx="519731" cy="51973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887838" y="2502343"/>
        <a:ext cx="285853" cy="3910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A841B-DB44-4225-B1B4-10B6A02FCBC0}">
      <dsp:nvSpPr>
        <dsp:cNvPr id="0" name=""/>
        <dsp:cNvSpPr/>
      </dsp:nvSpPr>
      <dsp:spPr>
        <a:xfrm>
          <a:off x="993177" y="0"/>
          <a:ext cx="3067581" cy="306758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933450">
            <a:lnSpc>
              <a:spcPct val="90000"/>
            </a:lnSpc>
            <a:spcBef>
              <a:spcPct val="0"/>
            </a:spcBef>
            <a:spcAft>
              <a:spcPct val="35000"/>
            </a:spcAft>
            <a:buNone/>
          </a:pPr>
          <a:endParaRPr lang="en-US" sz="2100" kern="1200" dirty="0"/>
        </a:p>
        <a:p>
          <a:pPr marL="171450" lvl="1" indent="-171450" algn="l" defTabSz="711200">
            <a:lnSpc>
              <a:spcPct val="90000"/>
            </a:lnSpc>
            <a:spcBef>
              <a:spcPct val="0"/>
            </a:spcBef>
            <a:spcAft>
              <a:spcPct val="15000"/>
            </a:spcAft>
            <a:buChar char="•"/>
          </a:pPr>
          <a:r>
            <a:rPr lang="en-US" sz="1600" i="0" kern="1200" dirty="0"/>
            <a:t>KNN</a:t>
          </a:r>
          <a:endParaRPr lang="en-US" sz="1600" kern="1200" dirty="0"/>
        </a:p>
        <a:p>
          <a:pPr marL="171450" lvl="1" indent="-171450" algn="l" defTabSz="711200">
            <a:lnSpc>
              <a:spcPct val="90000"/>
            </a:lnSpc>
            <a:spcBef>
              <a:spcPct val="0"/>
            </a:spcBef>
            <a:spcAft>
              <a:spcPct val="15000"/>
            </a:spcAft>
            <a:buChar char="•"/>
          </a:pPr>
          <a:r>
            <a:rPr lang="en-US" sz="1600" i="0" kern="1200" dirty="0"/>
            <a:t>Decision Tree</a:t>
          </a:r>
          <a:endParaRPr lang="en-US" sz="1600" kern="1200" dirty="0"/>
        </a:p>
        <a:p>
          <a:pPr marL="171450" lvl="1" indent="-171450" algn="l" defTabSz="711200">
            <a:lnSpc>
              <a:spcPct val="90000"/>
            </a:lnSpc>
            <a:spcBef>
              <a:spcPct val="0"/>
            </a:spcBef>
            <a:spcAft>
              <a:spcPct val="15000"/>
            </a:spcAft>
            <a:buChar char="•"/>
          </a:pPr>
          <a:r>
            <a:rPr lang="en-US" sz="1600" i="0" kern="1200" dirty="0"/>
            <a:t>Random Forest</a:t>
          </a:r>
          <a:endParaRPr lang="en-US" sz="1600" kern="1200" dirty="0"/>
        </a:p>
        <a:p>
          <a:pPr marL="171450" lvl="1" indent="-171450" algn="l" defTabSz="711200">
            <a:lnSpc>
              <a:spcPct val="90000"/>
            </a:lnSpc>
            <a:spcBef>
              <a:spcPct val="0"/>
            </a:spcBef>
            <a:spcAft>
              <a:spcPct val="15000"/>
            </a:spcAft>
            <a:buChar char="•"/>
          </a:pPr>
          <a:r>
            <a:rPr lang="en-US" sz="1600" i="0" kern="1200" dirty="0"/>
            <a:t>Ada Boost</a:t>
          </a:r>
          <a:endParaRPr lang="en-US" sz="1600" kern="1200" dirty="0"/>
        </a:p>
        <a:p>
          <a:pPr marL="171450" lvl="1" indent="-171450" algn="l" defTabSz="711200">
            <a:lnSpc>
              <a:spcPct val="90000"/>
            </a:lnSpc>
            <a:spcBef>
              <a:spcPct val="0"/>
            </a:spcBef>
            <a:spcAft>
              <a:spcPct val="15000"/>
            </a:spcAft>
            <a:buChar char="•"/>
          </a:pPr>
          <a:r>
            <a:rPr lang="en-US" sz="1600" i="0" kern="1200" dirty="0"/>
            <a:t>Gradient Boosting</a:t>
          </a:r>
          <a:endParaRPr lang="en-US" sz="1600" kern="1200" dirty="0"/>
        </a:p>
        <a:p>
          <a:pPr marL="171450" lvl="1" indent="-171450" algn="l" defTabSz="711200">
            <a:lnSpc>
              <a:spcPct val="90000"/>
            </a:lnSpc>
            <a:spcBef>
              <a:spcPct val="0"/>
            </a:spcBef>
            <a:spcAft>
              <a:spcPct val="15000"/>
            </a:spcAft>
            <a:buChar char="•"/>
          </a:pPr>
          <a:r>
            <a:rPr lang="en-US" sz="1600" i="0" kern="1200" dirty="0"/>
            <a:t>XG Boost </a:t>
          </a: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1442414" y="449237"/>
        <a:ext cx="2169107" cy="2169107"/>
      </dsp:txXfrm>
    </dsp:sp>
    <dsp:sp modelId="{43BF455E-5F75-46F6-900B-5F6D8D723492}">
      <dsp:nvSpPr>
        <dsp:cNvPr id="0" name=""/>
        <dsp:cNvSpPr/>
      </dsp:nvSpPr>
      <dsp:spPr>
        <a:xfrm rot="5400308">
          <a:off x="4347404" y="1110272"/>
          <a:ext cx="1073653" cy="8474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F02E57-A5FF-4EAA-AA81-394F146DCEE6}">
      <dsp:nvSpPr>
        <dsp:cNvPr id="0" name=""/>
        <dsp:cNvSpPr/>
      </dsp:nvSpPr>
      <dsp:spPr>
        <a:xfrm>
          <a:off x="5659734" y="417"/>
          <a:ext cx="3067581" cy="306758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RANDOM FOREST</a:t>
          </a:r>
        </a:p>
      </dsp:txBody>
      <dsp:txXfrm>
        <a:off x="6108971" y="449654"/>
        <a:ext cx="2169107" cy="216910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BAE3B-D06C-4F0A-A518-9362CA0D8981}"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FEC1B-6EC1-461D-973C-B115421D88C1}" type="slidenum">
              <a:rPr lang="en-US" smtClean="0"/>
              <a:t>‹#›</a:t>
            </a:fld>
            <a:endParaRPr lang="en-US"/>
          </a:p>
        </p:txBody>
      </p:sp>
    </p:spTree>
    <p:extLst>
      <p:ext uri="{BB962C8B-B14F-4D97-AF65-F5344CB8AC3E}">
        <p14:creationId xmlns:p14="http://schemas.microsoft.com/office/powerpoint/2010/main" val="109582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FEC1B-6EC1-461D-973C-B115421D88C1}" type="slidenum">
              <a:rPr lang="en-US" smtClean="0"/>
              <a:t>5</a:t>
            </a:fld>
            <a:endParaRPr lang="en-US" dirty="0"/>
          </a:p>
        </p:txBody>
      </p:sp>
    </p:spTree>
    <p:extLst>
      <p:ext uri="{BB962C8B-B14F-4D97-AF65-F5344CB8AC3E}">
        <p14:creationId xmlns:p14="http://schemas.microsoft.com/office/powerpoint/2010/main" val="222437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FEC1B-6EC1-461D-973C-B115421D88C1}" type="slidenum">
              <a:rPr lang="en-US" smtClean="0"/>
              <a:t>24</a:t>
            </a:fld>
            <a:endParaRPr lang="en-US"/>
          </a:p>
        </p:txBody>
      </p:sp>
    </p:spTree>
    <p:extLst>
      <p:ext uri="{BB962C8B-B14F-4D97-AF65-F5344CB8AC3E}">
        <p14:creationId xmlns:p14="http://schemas.microsoft.com/office/powerpoint/2010/main" val="3246769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E1D7F24-7897-43E6-89FE-E805C39E5BF2}" type="datetime1">
              <a:rPr lang="en-US" smtClean="0"/>
              <a:t>10/31/2022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119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A90B3-4B44-4BFC-8A21-3950A66C2E88}"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1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505CC4C7-441E-47BC-886B-1F2F88CC8A50}" type="datetime1">
              <a:rPr lang="en-US" smtClean="0"/>
              <a:t>10/31/2022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879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2B93A883-3620-4486-A403-138684FF3D2B}" type="datetime1">
              <a:rPr lang="en-US" smtClean="0"/>
              <a:t>10/31/2022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214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54C13B50-C4C1-4B42-A351-119EA7C627B7}" type="datetime1">
              <a:rPr lang="en-US" smtClean="0"/>
              <a:t>10/31/2022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18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EC9FF0-DA00-4083-8C04-C1215298DEA2}" type="datetime1">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88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A4BEC-4510-4580-8907-DDB4661D07DB}" type="datetime1">
              <a:rPr lang="en-US" smtClean="0"/>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972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EC2E8-330D-44B1-BC99-094D1127C5F7}" type="datetime1">
              <a:rPr lang="en-US" smtClean="0"/>
              <a:t>10/31/2022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913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14635-E520-4414-BA57-68D5B1D2717A}" type="datetime1">
              <a:rPr lang="en-US" smtClean="0"/>
              <a:t>10/31/2022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09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B946B31E-A06E-48A2-B709-B0930E4EAA74}" type="datetime1">
              <a:rPr lang="en-US" smtClean="0"/>
              <a:t>10/31/2022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4293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BF101E-52BD-47FD-85A7-5189E5979A92}" type="datetime1">
              <a:rPr lang="en-US" smtClean="0"/>
              <a:t>10/31/2022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1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29E0BBF8-FA7E-4F8A-9974-1B38288F2A4A}" type="datetime1">
              <a:rPr lang="en-US" smtClean="0"/>
              <a:t>10/31/2022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7068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3" name="Rectangle 3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6ACA82-3665-2477-534A-4B4FC31F87F7}"/>
              </a:ext>
            </a:extLst>
          </p:cNvPr>
          <p:cNvSpPr>
            <a:spLocks noGrp="1"/>
          </p:cNvSpPr>
          <p:nvPr>
            <p:ph type="ctrTitle"/>
          </p:nvPr>
        </p:nvSpPr>
        <p:spPr>
          <a:xfrm>
            <a:off x="7495419" y="731520"/>
            <a:ext cx="4516936" cy="3054648"/>
          </a:xfrm>
        </p:spPr>
        <p:txBody>
          <a:bodyPr anchor="ctr">
            <a:normAutofit/>
          </a:bodyPr>
          <a:lstStyle/>
          <a:p>
            <a:pPr algn="ctr"/>
            <a:r>
              <a:rPr lang="en-US" dirty="0">
                <a:solidFill>
                  <a:schemeClr val="tx1"/>
                </a:solidFill>
              </a:rPr>
              <a:t>AI-SMOKE DETECTOR</a:t>
            </a:r>
            <a:br>
              <a:rPr lang="en-US" dirty="0">
                <a:solidFill>
                  <a:schemeClr val="tx1"/>
                </a:solidFill>
              </a:rPr>
            </a:br>
            <a:br>
              <a:rPr lang="en-US" dirty="0">
                <a:solidFill>
                  <a:schemeClr val="tx1"/>
                </a:solidFill>
              </a:rPr>
            </a:br>
            <a:r>
              <a:rPr lang="en-US" sz="1800" dirty="0">
                <a:solidFill>
                  <a:schemeClr val="tx1"/>
                </a:solidFill>
              </a:rPr>
              <a:t>“Finding the best model TO DEPLOY INTO AI-SMOKE DETECTOR ”</a:t>
            </a:r>
          </a:p>
        </p:txBody>
      </p:sp>
      <p:sp>
        <p:nvSpPr>
          <p:cNvPr id="3" name="Subtitle 2">
            <a:extLst>
              <a:ext uri="{FF2B5EF4-FFF2-40B4-BE49-F238E27FC236}">
                <a16:creationId xmlns:a16="http://schemas.microsoft.com/office/drawing/2014/main" id="{3B11A462-CF6F-F0DD-FD0E-CA0E795E8AC4}"/>
              </a:ext>
            </a:extLst>
          </p:cNvPr>
          <p:cNvSpPr>
            <a:spLocks noGrp="1"/>
          </p:cNvSpPr>
          <p:nvPr>
            <p:ph type="subTitle" idx="1"/>
          </p:nvPr>
        </p:nvSpPr>
        <p:spPr>
          <a:xfrm>
            <a:off x="8273691" y="4531514"/>
            <a:ext cx="3511233" cy="1147054"/>
          </a:xfrm>
        </p:spPr>
        <p:txBody>
          <a:bodyPr anchor="t">
            <a:normAutofit fontScale="92500" lnSpcReduction="20000"/>
          </a:bodyPr>
          <a:lstStyle/>
          <a:p>
            <a:pPr algn="ctr"/>
            <a:r>
              <a:rPr lang="en-US" sz="2000" dirty="0"/>
              <a:t>TEAM “PEERLESS”</a:t>
            </a:r>
          </a:p>
          <a:p>
            <a:pPr algn="ctr"/>
            <a:endParaRPr lang="en-US" sz="2000" dirty="0"/>
          </a:p>
          <a:p>
            <a:pPr algn="ctr"/>
            <a:r>
              <a:rPr lang="en-US" sz="2000" dirty="0"/>
              <a:t>SECTION-4</a:t>
            </a:r>
          </a:p>
        </p:txBody>
      </p:sp>
      <p:pic>
        <p:nvPicPr>
          <p:cNvPr id="6" name="Picture 5">
            <a:extLst>
              <a:ext uri="{FF2B5EF4-FFF2-40B4-BE49-F238E27FC236}">
                <a16:creationId xmlns:a16="http://schemas.microsoft.com/office/drawing/2014/main" id="{B21748D0-75CE-3FBD-76E2-59063A38FFAA}"/>
              </a:ext>
            </a:extLst>
          </p:cNvPr>
          <p:cNvPicPr>
            <a:picLocks noChangeAspect="1"/>
          </p:cNvPicPr>
          <p:nvPr/>
        </p:nvPicPr>
        <p:blipFill rotWithShape="1">
          <a:blip r:embed="rId2">
            <a:extLst>
              <a:ext uri="{28A0092B-C50C-407E-A947-70E740481C1C}">
                <a14:useLocalDpi xmlns:a14="http://schemas.microsoft.com/office/drawing/2010/main" val="0"/>
              </a:ext>
            </a:extLst>
          </a:blip>
          <a:srcRect r="-1" b="9016"/>
          <a:stretch/>
        </p:blipFill>
        <p:spPr>
          <a:xfrm>
            <a:off x="20" y="10"/>
            <a:ext cx="7103513" cy="6857990"/>
          </a:xfrm>
          <a:prstGeom prst="rect">
            <a:avLst/>
          </a:prstGeom>
        </p:spPr>
      </p:pic>
      <p:sp>
        <p:nvSpPr>
          <p:cNvPr id="35" name="Rectangle 3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B634AC0B-5519-999E-652E-9C5EFFB4EF96}"/>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12517564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AA74235-FE9A-A0FA-37C9-E97D3428E4F5}"/>
              </a:ext>
            </a:extLst>
          </p:cNvPr>
          <p:cNvSpPr>
            <a:spLocks noGrp="1"/>
          </p:cNvSpPr>
          <p:nvPr>
            <p:ph type="title"/>
          </p:nvPr>
        </p:nvSpPr>
        <p:spPr>
          <a:xfrm>
            <a:off x="581192" y="702156"/>
            <a:ext cx="11029616" cy="1188720"/>
          </a:xfrm>
        </p:spPr>
        <p:txBody>
          <a:bodyPr>
            <a:normAutofit/>
          </a:bodyPr>
          <a:lstStyle/>
          <a:p>
            <a:r>
              <a:rPr lang="en-US" b="1" i="0" u="sng" dirty="0">
                <a:solidFill>
                  <a:schemeClr val="tx1">
                    <a:lumMod val="85000"/>
                    <a:lumOff val="15000"/>
                  </a:schemeClr>
                </a:solidFill>
                <a:latin typeface="Times New Roman" panose="02020603050405020304" pitchFamily="18" charset="0"/>
                <a:cs typeface="Times New Roman" panose="02020603050405020304" pitchFamily="18" charset="0"/>
              </a:rPr>
              <a:t>About data set</a:t>
            </a:r>
            <a:r>
              <a:rPr lang="en-US" i="0"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dirty="0">
              <a:solidFill>
                <a:schemeClr val="tx1">
                  <a:lumMod val="85000"/>
                  <a:lumOff val="15000"/>
                </a:schemeClr>
              </a:solidFill>
            </a:endParaRPr>
          </a:p>
        </p:txBody>
      </p:sp>
      <p:sp>
        <p:nvSpPr>
          <p:cNvPr id="16" name="Rectangle 15">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473547D8-7708-145B-B00B-FC7CB9322DE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10</a:t>
            </a:fld>
            <a:endParaRPr lang="en-US"/>
          </a:p>
        </p:txBody>
      </p:sp>
      <p:graphicFrame>
        <p:nvGraphicFramePr>
          <p:cNvPr id="9" name="Content Placeholder 2">
            <a:extLst>
              <a:ext uri="{FF2B5EF4-FFF2-40B4-BE49-F238E27FC236}">
                <a16:creationId xmlns:a16="http://schemas.microsoft.com/office/drawing/2014/main" id="{3740AAA9-944D-78AB-5263-69325F849091}"/>
              </a:ext>
            </a:extLst>
          </p:cNvPr>
          <p:cNvGraphicFramePr>
            <a:graphicFrameLocks noGrp="1"/>
          </p:cNvGraphicFramePr>
          <p:nvPr>
            <p:ph idx="1"/>
            <p:extLst>
              <p:ext uri="{D42A27DB-BD31-4B8C-83A1-F6EECF244321}">
                <p14:modId xmlns:p14="http://schemas.microsoft.com/office/powerpoint/2010/main" val="270606876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5096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F8B9-3EC5-AE50-28F9-772F4B7CB434}"/>
              </a:ext>
            </a:extLst>
          </p:cNvPr>
          <p:cNvSpPr>
            <a:spLocks noGrp="1"/>
          </p:cNvSpPr>
          <p:nvPr>
            <p:ph type="title"/>
          </p:nvPr>
        </p:nvSpPr>
        <p:spPr>
          <a:xfrm>
            <a:off x="443169" y="193198"/>
            <a:ext cx="11029616" cy="1188720"/>
          </a:xfrm>
        </p:spPr>
        <p:txBody>
          <a:bodyPr/>
          <a:lstStyle/>
          <a:p>
            <a:r>
              <a:rPr lang="en-US" sz="2800" b="1" i="0" u="sng" dirty="0">
                <a:solidFill>
                  <a:schemeClr val="tx1"/>
                </a:solidFill>
                <a:latin typeface="Times New Roman" panose="02020603050405020304" pitchFamily="18" charset="0"/>
                <a:cs typeface="Times New Roman" panose="02020603050405020304" pitchFamily="18" charset="0"/>
              </a:rPr>
              <a:t>Overview of data</a:t>
            </a:r>
            <a:r>
              <a:rPr lang="en-US" sz="2800" b="1" i="0" u="sng" dirty="0">
                <a:latin typeface="Times New Roman" panose="02020603050405020304" pitchFamily="18" charset="0"/>
                <a:cs typeface="Times New Roman" panose="02020603050405020304" pitchFamily="18" charset="0"/>
              </a:rPr>
              <a:t>:</a:t>
            </a:r>
            <a:endParaRPr lang="en-US" b="1" u="sng" dirty="0"/>
          </a:p>
        </p:txBody>
      </p:sp>
      <p:pic>
        <p:nvPicPr>
          <p:cNvPr id="4" name="Content Placeholder 3">
            <a:extLst>
              <a:ext uri="{FF2B5EF4-FFF2-40B4-BE49-F238E27FC236}">
                <a16:creationId xmlns:a16="http://schemas.microsoft.com/office/drawing/2014/main" id="{7D9A0C90-8474-B7F5-9D0F-05756F0604CA}"/>
              </a:ext>
            </a:extLst>
          </p:cNvPr>
          <p:cNvPicPr>
            <a:picLocks noGrp="1" noChangeAspect="1"/>
          </p:cNvPicPr>
          <p:nvPr>
            <p:ph idx="1"/>
          </p:nvPr>
        </p:nvPicPr>
        <p:blipFill>
          <a:blip r:embed="rId2"/>
          <a:stretch>
            <a:fillRect/>
          </a:stretch>
        </p:blipFill>
        <p:spPr>
          <a:xfrm>
            <a:off x="507169" y="1657963"/>
            <a:ext cx="11177662" cy="4593433"/>
          </a:xfrm>
          <a:prstGeom prst="rect">
            <a:avLst/>
          </a:prstGeom>
        </p:spPr>
      </p:pic>
      <p:sp>
        <p:nvSpPr>
          <p:cNvPr id="5" name="Slide Number Placeholder 4">
            <a:extLst>
              <a:ext uri="{FF2B5EF4-FFF2-40B4-BE49-F238E27FC236}">
                <a16:creationId xmlns:a16="http://schemas.microsoft.com/office/drawing/2014/main" id="{C57DC4BD-C5A5-72A9-F0DF-670C08CA1A6C}"/>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65713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3902-6116-F7BE-287C-08C53DBA1EC5}"/>
              </a:ext>
            </a:extLst>
          </p:cNvPr>
          <p:cNvSpPr>
            <a:spLocks noGrp="1"/>
          </p:cNvSpPr>
          <p:nvPr>
            <p:ph type="title"/>
          </p:nvPr>
        </p:nvSpPr>
        <p:spPr>
          <a:xfrm>
            <a:off x="426956" y="503853"/>
            <a:ext cx="11029616" cy="899763"/>
          </a:xfrm>
        </p:spPr>
        <p:txBody>
          <a:bodyPr>
            <a:normAutofit/>
          </a:bodyPr>
          <a:lstStyle/>
          <a:p>
            <a:r>
              <a:rPr lang="en-US" b="1" u="sng" dirty="0">
                <a:latin typeface="Times New Roman" panose="02020603050405020304" pitchFamily="18" charset="0"/>
                <a:cs typeface="Times New Roman" panose="02020603050405020304" pitchFamily="18" charset="0"/>
              </a:rPr>
              <a:t>Data cleaning:</a:t>
            </a:r>
          </a:p>
        </p:txBody>
      </p:sp>
      <p:graphicFrame>
        <p:nvGraphicFramePr>
          <p:cNvPr id="5" name="Content Placeholder 2">
            <a:extLst>
              <a:ext uri="{FF2B5EF4-FFF2-40B4-BE49-F238E27FC236}">
                <a16:creationId xmlns:a16="http://schemas.microsoft.com/office/drawing/2014/main" id="{04D4D126-4E8A-D86F-9B32-B5A0D3D2B006}"/>
              </a:ext>
            </a:extLst>
          </p:cNvPr>
          <p:cNvGraphicFramePr>
            <a:graphicFrameLocks noGrp="1"/>
          </p:cNvGraphicFramePr>
          <p:nvPr>
            <p:ph idx="1"/>
            <p:extLst>
              <p:ext uri="{D42A27DB-BD31-4B8C-83A1-F6EECF244321}">
                <p14:modId xmlns:p14="http://schemas.microsoft.com/office/powerpoint/2010/main" val="345529006"/>
              </p:ext>
            </p:extLst>
          </p:nvPr>
        </p:nvGraphicFramePr>
        <p:xfrm>
          <a:off x="581025" y="1659522"/>
          <a:ext cx="11029950" cy="4967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240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p:nvSpPr>
          <p:cNvPr id="58" name="Rectangle 4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4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4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4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49">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5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Content Placeholder 8" descr="Chart, pie chart&#10;&#10;Description automatically generated">
            <a:extLst>
              <a:ext uri="{FF2B5EF4-FFF2-40B4-BE49-F238E27FC236}">
                <a16:creationId xmlns:a16="http://schemas.microsoft.com/office/drawing/2014/main" id="{23588C41-BA90-725A-BFC4-5F2C2B3447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733" y="854870"/>
            <a:ext cx="5003020" cy="5349550"/>
          </a:xfrm>
        </p:spPr>
      </p:pic>
      <p:pic>
        <p:nvPicPr>
          <p:cNvPr id="3" name="Picture 2">
            <a:extLst>
              <a:ext uri="{FF2B5EF4-FFF2-40B4-BE49-F238E27FC236}">
                <a16:creationId xmlns:a16="http://schemas.microsoft.com/office/drawing/2014/main" id="{91C3E023-A5D2-8AF4-3B58-CA00F42F6FD4}"/>
              </a:ext>
            </a:extLst>
          </p:cNvPr>
          <p:cNvPicPr>
            <a:picLocks noChangeAspect="1"/>
          </p:cNvPicPr>
          <p:nvPr/>
        </p:nvPicPr>
        <p:blipFill>
          <a:blip r:embed="rId3">
            <a:biLevel thresh="75000"/>
          </a:blip>
          <a:stretch>
            <a:fillRect/>
          </a:stretch>
        </p:blipFill>
        <p:spPr>
          <a:xfrm>
            <a:off x="7631149" y="2607181"/>
            <a:ext cx="4525315" cy="7947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Slide Number Placeholder 3">
            <a:extLst>
              <a:ext uri="{FF2B5EF4-FFF2-40B4-BE49-F238E27FC236}">
                <a16:creationId xmlns:a16="http://schemas.microsoft.com/office/drawing/2014/main" id="{5BCF7241-22BE-D383-A183-BAF08CCEF6E0}"/>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408085714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32AC1-D616-A10E-340C-67ADA763F3C5}"/>
              </a:ext>
            </a:extLst>
          </p:cNvPr>
          <p:cNvSpPr>
            <a:spLocks noGrp="1"/>
          </p:cNvSpPr>
          <p:nvPr>
            <p:ph type="title"/>
          </p:nvPr>
        </p:nvSpPr>
        <p:spPr>
          <a:xfrm>
            <a:off x="578682" y="359955"/>
            <a:ext cx="11029616" cy="1188720"/>
          </a:xfrm>
        </p:spPr>
        <p:txBody>
          <a:bodyPr>
            <a:normAutofit/>
          </a:bodyPr>
          <a:lstStyle/>
          <a:p>
            <a:r>
              <a:rPr lang="en-US" b="1" i="0" u="sng" dirty="0">
                <a:latin typeface="Times New Roman" panose="02020603050405020304" pitchFamily="18" charset="0"/>
                <a:cs typeface="Times New Roman" panose="02020603050405020304" pitchFamily="18" charset="0"/>
              </a:rPr>
              <a:t>Evaluation Metrics</a:t>
            </a:r>
            <a:r>
              <a:rPr lang="en-US" i="0" dirty="0">
                <a:latin typeface="Times New Roman" panose="02020603050405020304" pitchFamily="18" charset="0"/>
                <a:cs typeface="Times New Roman" panose="02020603050405020304" pitchFamily="18" charset="0"/>
              </a:rPr>
              <a:t>:</a:t>
            </a:r>
            <a:endParaRPr lang="en-US" dirty="0"/>
          </a:p>
        </p:txBody>
      </p:sp>
      <p:sp>
        <p:nvSpPr>
          <p:cNvPr id="13" name="Rectangle 12">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602383D3-4FC3-553D-CE20-98222AA5A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372" y="2499053"/>
            <a:ext cx="3405393" cy="3405393"/>
          </a:xfrm>
          <a:prstGeom prst="rect">
            <a:avLst/>
          </a:prstGeom>
        </p:spPr>
      </p:pic>
      <p:sp>
        <p:nvSpPr>
          <p:cNvPr id="3" name="Content Placeholder 2">
            <a:extLst>
              <a:ext uri="{FF2B5EF4-FFF2-40B4-BE49-F238E27FC236}">
                <a16:creationId xmlns:a16="http://schemas.microsoft.com/office/drawing/2014/main" id="{D08EE1DB-5681-E123-2BC5-DA6FB9DC76DE}"/>
              </a:ext>
            </a:extLst>
          </p:cNvPr>
          <p:cNvSpPr>
            <a:spLocks noGrp="1"/>
          </p:cNvSpPr>
          <p:nvPr>
            <p:ph idx="1"/>
          </p:nvPr>
        </p:nvSpPr>
        <p:spPr>
          <a:xfrm>
            <a:off x="6335807" y="2499053"/>
            <a:ext cx="5275001" cy="4045683"/>
          </a:xfrm>
        </p:spPr>
        <p:txBody>
          <a:bodyPr>
            <a:normAutofit/>
          </a:bodyPr>
          <a:lstStyle/>
          <a:p>
            <a:pPr marL="342900" indent="-342900">
              <a:buFont typeface="Arial" panose="020B0604020202020204" pitchFamily="34" charset="0"/>
              <a:buChar char="•"/>
            </a:pPr>
            <a:r>
              <a:rPr lang="en-US" i="0" dirty="0"/>
              <a:t>Our goal is to reduce the </a:t>
            </a:r>
            <a:r>
              <a:rPr lang="en-US" b="1" i="0" dirty="0"/>
              <a:t>False Alarms</a:t>
            </a:r>
            <a:r>
              <a:rPr lang="en-US" i="0" dirty="0"/>
              <a:t>. Which means, the smoke detector predicting smoke when there is no smoke. Which is our false positive and this must be reduced.</a:t>
            </a:r>
          </a:p>
          <a:p>
            <a:pPr marL="342900" indent="-342900">
              <a:buFont typeface="Arial" panose="020B0604020202020204" pitchFamily="34" charset="0"/>
              <a:buChar char="•"/>
            </a:pPr>
            <a:r>
              <a:rPr lang="en-US" i="0" dirty="0"/>
              <a:t>As all the false negatives are </a:t>
            </a:r>
            <a:r>
              <a:rPr lang="en-US" dirty="0"/>
              <a:t>more dangerous than fall positives and cannot be neglected</a:t>
            </a:r>
            <a:r>
              <a:rPr lang="en-US" i="0" dirty="0"/>
              <a:t>, we can assume </a:t>
            </a:r>
            <a:r>
              <a:rPr lang="en-US" b="1" i="0" dirty="0"/>
              <a:t>“Recall” </a:t>
            </a:r>
            <a:r>
              <a:rPr lang="en-US" i="0" dirty="0"/>
              <a:t>as our best scoring metric. </a:t>
            </a:r>
          </a:p>
          <a:p>
            <a:pPr marL="342900" indent="-342900">
              <a:buFont typeface="Arial" panose="020B0604020202020204" pitchFamily="34" charset="0"/>
              <a:buChar char="•"/>
            </a:pPr>
            <a:r>
              <a:rPr lang="en-US" i="0" dirty="0"/>
              <a:t>But as we have imbalance in the data, we are considering the “</a:t>
            </a:r>
            <a:r>
              <a:rPr lang="en-US" b="1" i="0" dirty="0"/>
              <a:t>F1-Score</a:t>
            </a:r>
            <a:r>
              <a:rPr lang="en-US" i="0" dirty="0"/>
              <a:t>” to be our evaluation metric and decide the best model based on the F1 score.</a:t>
            </a:r>
          </a:p>
          <a:p>
            <a:pPr marL="342900" indent="-342900">
              <a:buFont typeface="Arial" panose="020B0604020202020204" pitchFamily="34" charset="0"/>
              <a:buChar char="•"/>
            </a:pPr>
            <a:endParaRPr lang="en-US" i="0" dirty="0"/>
          </a:p>
          <a:p>
            <a:pPr marL="342900" indent="-342900">
              <a:buFont typeface="Arial" panose="020B0604020202020204" pitchFamily="34" charset="0"/>
              <a:buChar char="•"/>
            </a:pPr>
            <a:endParaRPr lang="en-US" dirty="0"/>
          </a:p>
          <a:p>
            <a:endParaRPr lang="en-US" dirty="0"/>
          </a:p>
        </p:txBody>
      </p:sp>
      <p:sp>
        <p:nvSpPr>
          <p:cNvPr id="5" name="Slide Number Placeholder 4">
            <a:extLst>
              <a:ext uri="{FF2B5EF4-FFF2-40B4-BE49-F238E27FC236}">
                <a16:creationId xmlns:a16="http://schemas.microsoft.com/office/drawing/2014/main" id="{14B159E2-72AE-924D-B692-1D2BB97C00B5}"/>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rgbClr val="5799C6"/>
                </a:solidFill>
              </a:rPr>
              <a:pPr>
                <a:spcAft>
                  <a:spcPts val="600"/>
                </a:spcAft>
              </a:pPr>
              <a:t>14</a:t>
            </a:fld>
            <a:endParaRPr lang="en-US">
              <a:solidFill>
                <a:srgbClr val="5799C6"/>
              </a:solidFill>
            </a:endParaRPr>
          </a:p>
        </p:txBody>
      </p:sp>
    </p:spTree>
    <p:extLst>
      <p:ext uri="{BB962C8B-B14F-4D97-AF65-F5344CB8AC3E}">
        <p14:creationId xmlns:p14="http://schemas.microsoft.com/office/powerpoint/2010/main" val="1098482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p:nvSpPr>
          <p:cNvPr id="58" name="Rectangle 4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4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4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4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49">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5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5BCF7241-22BE-D383-A183-BAF08CCEF6E0}"/>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12" name="Content Placeholder 11" descr="Chart, pie chart&#10;&#10;Description automatically generated">
            <a:extLst>
              <a:ext uri="{FF2B5EF4-FFF2-40B4-BE49-F238E27FC236}">
                <a16:creationId xmlns:a16="http://schemas.microsoft.com/office/drawing/2014/main" id="{EE9D900C-55CB-759A-7A7B-B46239877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918" y="876112"/>
            <a:ext cx="5193871" cy="4474167"/>
          </a:xfrm>
        </p:spPr>
      </p:pic>
      <p:pic>
        <p:nvPicPr>
          <p:cNvPr id="16" name="Picture 15" descr="Graphical user interface, text, application, email&#10;&#10;Description automatically generated">
            <a:extLst>
              <a:ext uri="{FF2B5EF4-FFF2-40B4-BE49-F238E27FC236}">
                <a16:creationId xmlns:a16="http://schemas.microsoft.com/office/drawing/2014/main" id="{62BAD56B-E805-A0E0-9D64-7C40E2CDA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703" y="2928723"/>
            <a:ext cx="4654297" cy="3178694"/>
          </a:xfrm>
          <a:prstGeom prst="rect">
            <a:avLst/>
          </a:prstGeom>
        </p:spPr>
      </p:pic>
      <p:sp>
        <p:nvSpPr>
          <p:cNvPr id="17" name="TextBox 16">
            <a:extLst>
              <a:ext uri="{FF2B5EF4-FFF2-40B4-BE49-F238E27FC236}">
                <a16:creationId xmlns:a16="http://schemas.microsoft.com/office/drawing/2014/main" id="{4FA4D976-FFF6-6650-1397-84662B97C186}"/>
              </a:ext>
            </a:extLst>
          </p:cNvPr>
          <p:cNvSpPr txBox="1"/>
          <p:nvPr/>
        </p:nvSpPr>
        <p:spPr>
          <a:xfrm>
            <a:off x="7644952" y="769577"/>
            <a:ext cx="4230477" cy="400110"/>
          </a:xfrm>
          <a:prstGeom prst="rect">
            <a:avLst/>
          </a:prstGeom>
          <a:noFill/>
        </p:spPr>
        <p:txBody>
          <a:bodyPr wrap="square" rtlCol="0">
            <a:spAutoFit/>
          </a:bodyPr>
          <a:lstStyle/>
          <a:p>
            <a:r>
              <a:rPr lang="en-US" sz="2000" b="1" dirty="0"/>
              <a:t>BALANCING THE TARGET VARIABLE</a:t>
            </a:r>
          </a:p>
        </p:txBody>
      </p:sp>
      <p:sp>
        <p:nvSpPr>
          <p:cNvPr id="19" name="TextBox 18">
            <a:extLst>
              <a:ext uri="{FF2B5EF4-FFF2-40B4-BE49-F238E27FC236}">
                <a16:creationId xmlns:a16="http://schemas.microsoft.com/office/drawing/2014/main" id="{DEF29428-47A9-3F6D-A6E5-7C6326D2178A}"/>
              </a:ext>
            </a:extLst>
          </p:cNvPr>
          <p:cNvSpPr txBox="1"/>
          <p:nvPr/>
        </p:nvSpPr>
        <p:spPr>
          <a:xfrm flipH="1">
            <a:off x="7670942" y="1720986"/>
            <a:ext cx="3413613" cy="646331"/>
          </a:xfrm>
          <a:prstGeom prst="rect">
            <a:avLst/>
          </a:prstGeom>
          <a:noFill/>
        </p:spPr>
        <p:txBody>
          <a:bodyPr wrap="square" rtlCol="0">
            <a:spAutoFit/>
          </a:bodyPr>
          <a:lstStyle/>
          <a:p>
            <a:r>
              <a:rPr lang="en-US" dirty="0"/>
              <a:t>OVER SAMPLING method is used for balancing</a:t>
            </a:r>
          </a:p>
        </p:txBody>
      </p:sp>
    </p:spTree>
    <p:extLst>
      <p:ext uri="{BB962C8B-B14F-4D97-AF65-F5344CB8AC3E}">
        <p14:creationId xmlns:p14="http://schemas.microsoft.com/office/powerpoint/2010/main" val="412146914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EFC81C-F525-1A46-F94D-4B6FC2C1F92B}"/>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3600" dirty="0">
                <a:solidFill>
                  <a:schemeClr val="tx1"/>
                </a:solidFill>
              </a:rPr>
              <a:t> </a:t>
            </a:r>
          </a:p>
        </p:txBody>
      </p:sp>
      <p:sp>
        <p:nvSpPr>
          <p:cNvPr id="47" name="Rectangle 46">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Content Placeholder 8" descr="Treemap chart&#10;&#10;Description automatically generated">
            <a:extLst>
              <a:ext uri="{FF2B5EF4-FFF2-40B4-BE49-F238E27FC236}">
                <a16:creationId xmlns:a16="http://schemas.microsoft.com/office/drawing/2014/main" id="{6AA73513-5A44-6C2F-5110-8F848B9F28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68" y="548639"/>
            <a:ext cx="6970859" cy="5730910"/>
          </a:xfrm>
        </p:spPr>
      </p:pic>
      <p:pic>
        <p:nvPicPr>
          <p:cNvPr id="4" name="Picture 3">
            <a:extLst>
              <a:ext uri="{FF2B5EF4-FFF2-40B4-BE49-F238E27FC236}">
                <a16:creationId xmlns:a16="http://schemas.microsoft.com/office/drawing/2014/main" id="{201332E2-FE86-016C-D9D1-78E6672F296C}"/>
              </a:ext>
            </a:extLst>
          </p:cNvPr>
          <p:cNvPicPr>
            <a:picLocks noChangeAspect="1"/>
          </p:cNvPicPr>
          <p:nvPr/>
        </p:nvPicPr>
        <p:blipFill>
          <a:blip r:embed="rId3">
            <a:biLevel thresh="75000"/>
          </a:blip>
          <a:stretch>
            <a:fillRect/>
          </a:stretch>
        </p:blipFill>
        <p:spPr>
          <a:xfrm>
            <a:off x="7632711" y="3082206"/>
            <a:ext cx="4464279" cy="506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Slide Number Placeholder 4">
            <a:extLst>
              <a:ext uri="{FF2B5EF4-FFF2-40B4-BE49-F238E27FC236}">
                <a16:creationId xmlns:a16="http://schemas.microsoft.com/office/drawing/2014/main" id="{6B24FD1F-C933-ACEE-F255-6668F07ADC6E}"/>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12764031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3" name="Rectangle 15">
            <a:extLst>
              <a:ext uri="{FF2B5EF4-FFF2-40B4-BE49-F238E27FC236}">
                <a16:creationId xmlns:a16="http://schemas.microsoft.com/office/drawing/2014/main" id="{35E47987-51DD-47D8-82CB-3239C1041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17">
            <a:extLst>
              <a:ext uri="{FF2B5EF4-FFF2-40B4-BE49-F238E27FC236}">
                <a16:creationId xmlns:a16="http://schemas.microsoft.com/office/drawing/2014/main" id="{343B51BC-A337-4FC1-8BEC-2C71D3B3F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19">
            <a:extLst>
              <a:ext uri="{FF2B5EF4-FFF2-40B4-BE49-F238E27FC236}">
                <a16:creationId xmlns:a16="http://schemas.microsoft.com/office/drawing/2014/main" id="{F06EB04D-98C2-4D74-86BC-1E95ECF55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5FE21824-8381-405C-BDEF-3859DE64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23">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5">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Chart, histogram&#10;&#10;Description automatically generated">
            <a:extLst>
              <a:ext uri="{FF2B5EF4-FFF2-40B4-BE49-F238E27FC236}">
                <a16:creationId xmlns:a16="http://schemas.microsoft.com/office/drawing/2014/main" id="{DD21F562-F5AF-60F4-3D80-A53A29281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2032" y="1084675"/>
            <a:ext cx="2581233" cy="2581233"/>
          </a:xfrm>
          <a:prstGeom prst="rect">
            <a:avLst/>
          </a:prstGeom>
        </p:spPr>
      </p:pic>
      <p:sp>
        <p:nvSpPr>
          <p:cNvPr id="32" name="Rectangle 31">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EAB9950-4B23-961B-4FB7-01E6438B6B21}"/>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sz="3600">
                <a:solidFill>
                  <a:srgbClr val="FFFFFF"/>
                </a:solidFill>
              </a:rPr>
              <a:t> </a:t>
            </a:r>
            <a:endParaRPr lang="en-US" sz="3600" dirty="0">
              <a:solidFill>
                <a:srgbClr val="FFFFFF"/>
              </a:solidFill>
            </a:endParaRPr>
          </a:p>
        </p:txBody>
      </p:sp>
      <p:pic>
        <p:nvPicPr>
          <p:cNvPr id="11" name="Picture 10" descr="Chart, histogram&#10;&#10;Description automatically generated">
            <a:extLst>
              <a:ext uri="{FF2B5EF4-FFF2-40B4-BE49-F238E27FC236}">
                <a16:creationId xmlns:a16="http://schemas.microsoft.com/office/drawing/2014/main" id="{093B9871-DADB-6487-BA82-3EB5C4CDC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053" y="1092760"/>
            <a:ext cx="2606281" cy="2598897"/>
          </a:xfrm>
          <a:prstGeom prst="rect">
            <a:avLst/>
          </a:prstGeom>
        </p:spPr>
      </p:pic>
      <p:pic>
        <p:nvPicPr>
          <p:cNvPr id="7" name="Picture 6" descr="Chart, histogram&#10;&#10;Description automatically generated">
            <a:extLst>
              <a:ext uri="{FF2B5EF4-FFF2-40B4-BE49-F238E27FC236}">
                <a16:creationId xmlns:a16="http://schemas.microsoft.com/office/drawing/2014/main" id="{024ADF9E-85EF-281D-C73F-AFF10CD89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7156" y="1121488"/>
            <a:ext cx="2606285" cy="2606285"/>
          </a:xfrm>
          <a:prstGeom prst="rect">
            <a:avLst/>
          </a:prstGeom>
        </p:spPr>
      </p:pic>
      <p:sp>
        <p:nvSpPr>
          <p:cNvPr id="4" name="Content Placeholder 3">
            <a:extLst>
              <a:ext uri="{FF2B5EF4-FFF2-40B4-BE49-F238E27FC236}">
                <a16:creationId xmlns:a16="http://schemas.microsoft.com/office/drawing/2014/main" id="{126E95E0-4D89-D3D8-4F3E-F534F3ECDD44}"/>
              </a:ext>
            </a:extLst>
          </p:cNvPr>
          <p:cNvSpPr>
            <a:spLocks noGrp="1"/>
          </p:cNvSpPr>
          <p:nvPr>
            <p:ph idx="1"/>
          </p:nvPr>
        </p:nvSpPr>
        <p:spPr/>
        <p:txBody>
          <a:bodyPr/>
          <a:lstStyle/>
          <a:p>
            <a:pPr marL="0" indent="0">
              <a:buNone/>
            </a:pPr>
            <a:r>
              <a:rPr lang="en-US"/>
              <a:t> </a:t>
            </a:r>
            <a:endParaRPr lang="en-US" dirty="0"/>
          </a:p>
        </p:txBody>
      </p:sp>
      <p:pic>
        <p:nvPicPr>
          <p:cNvPr id="8" name="Picture 7">
            <a:extLst>
              <a:ext uri="{FF2B5EF4-FFF2-40B4-BE49-F238E27FC236}">
                <a16:creationId xmlns:a16="http://schemas.microsoft.com/office/drawing/2014/main" id="{B26119A6-AB35-A931-C207-E23F33BBF3F6}"/>
              </a:ext>
            </a:extLst>
          </p:cNvPr>
          <p:cNvPicPr>
            <a:picLocks noChangeAspect="1"/>
          </p:cNvPicPr>
          <p:nvPr/>
        </p:nvPicPr>
        <p:blipFill>
          <a:blip r:embed="rId5">
            <a:biLevel thresh="75000"/>
          </a:blip>
          <a:stretch>
            <a:fillRect/>
          </a:stretch>
        </p:blipFill>
        <p:spPr>
          <a:xfrm>
            <a:off x="2976669" y="4951822"/>
            <a:ext cx="5670996" cy="5405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Slide Number Placeholder 4">
            <a:extLst>
              <a:ext uri="{FF2B5EF4-FFF2-40B4-BE49-F238E27FC236}">
                <a16:creationId xmlns:a16="http://schemas.microsoft.com/office/drawing/2014/main" id="{E76D71A6-E6EF-42AF-79EA-F46FFE7679FF}"/>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40672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B387-B8AD-DD1C-F576-FB7040606824}"/>
              </a:ext>
            </a:extLst>
          </p:cNvPr>
          <p:cNvSpPr>
            <a:spLocks noGrp="1"/>
          </p:cNvSpPr>
          <p:nvPr>
            <p:ph type="title"/>
          </p:nvPr>
        </p:nvSpPr>
        <p:spPr>
          <a:xfrm>
            <a:off x="581192" y="702156"/>
            <a:ext cx="11029616" cy="1188720"/>
          </a:xfrm>
        </p:spPr>
        <p:txBody>
          <a:bodyPr>
            <a:normAutofit/>
          </a:bodyPr>
          <a:lstStyle/>
          <a:p>
            <a:r>
              <a:rPr lang="en-US" b="1" i="0" u="sng" dirty="0">
                <a:latin typeface="Times New Roman" panose="02020603050405020304" pitchFamily="18" charset="0"/>
                <a:cs typeface="Times New Roman" panose="02020603050405020304" pitchFamily="18" charset="0"/>
              </a:rPr>
              <a:t>Description on Attributes</a:t>
            </a:r>
            <a:r>
              <a:rPr lang="en-US" i="0" dirty="0">
                <a:latin typeface="Times New Roman" panose="02020603050405020304" pitchFamily="18" charset="0"/>
                <a:cs typeface="Times New Roman" panose="02020603050405020304" pitchFamily="18" charset="0"/>
              </a:rPr>
              <a:t>:</a:t>
            </a:r>
            <a:endParaRPr lang="en-US" dirty="0"/>
          </a:p>
        </p:txBody>
      </p:sp>
      <p:sp>
        <p:nvSpPr>
          <p:cNvPr id="5" name="Slide Number Placeholder 4">
            <a:extLst>
              <a:ext uri="{FF2B5EF4-FFF2-40B4-BE49-F238E27FC236}">
                <a16:creationId xmlns:a16="http://schemas.microsoft.com/office/drawing/2014/main" id="{04CBF389-58C5-A8B3-8959-1F33CBDD459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18</a:t>
            </a:fld>
            <a:endParaRPr lang="en-US"/>
          </a:p>
        </p:txBody>
      </p:sp>
      <p:graphicFrame>
        <p:nvGraphicFramePr>
          <p:cNvPr id="7" name="Content Placeholder 2">
            <a:extLst>
              <a:ext uri="{FF2B5EF4-FFF2-40B4-BE49-F238E27FC236}">
                <a16:creationId xmlns:a16="http://schemas.microsoft.com/office/drawing/2014/main" id="{E44B626D-0B59-D980-832C-FB5CEC8BA892}"/>
              </a:ext>
            </a:extLst>
          </p:cNvPr>
          <p:cNvGraphicFramePr>
            <a:graphicFrameLocks noGrp="1"/>
          </p:cNvGraphicFramePr>
          <p:nvPr>
            <p:ph idx="1"/>
            <p:extLst>
              <p:ext uri="{D42A27DB-BD31-4B8C-83A1-F6EECF244321}">
                <p14:modId xmlns:p14="http://schemas.microsoft.com/office/powerpoint/2010/main" val="422359086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662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7">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3FF6B-A593-7B63-9414-47CF2DBD12C5}"/>
              </a:ext>
            </a:extLst>
          </p:cNvPr>
          <p:cNvSpPr>
            <a:spLocks noGrp="1"/>
          </p:cNvSpPr>
          <p:nvPr>
            <p:ph type="title"/>
          </p:nvPr>
        </p:nvSpPr>
        <p:spPr>
          <a:xfrm>
            <a:off x="584201" y="702156"/>
            <a:ext cx="7011413" cy="1013800"/>
          </a:xfrm>
        </p:spPr>
        <p:txBody>
          <a:bodyPr>
            <a:normAutofit/>
          </a:bodyPr>
          <a:lstStyle/>
          <a:p>
            <a:r>
              <a:rPr lang="en-US" dirty="0">
                <a:solidFill>
                  <a:schemeClr val="tx2"/>
                </a:solidFill>
              </a:rPr>
              <a:t> </a:t>
            </a:r>
          </a:p>
        </p:txBody>
      </p:sp>
      <p:sp>
        <p:nvSpPr>
          <p:cNvPr id="36" name="Rectangle 29">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74818548-B181-27C7-0329-89971A761392}"/>
              </a:ext>
            </a:extLst>
          </p:cNvPr>
          <p:cNvSpPr>
            <a:spLocks noGrp="1"/>
          </p:cNvSpPr>
          <p:nvPr>
            <p:ph type="sldNum" sz="quarter" idx="12"/>
          </p:nvPr>
        </p:nvSpPr>
        <p:spPr>
          <a:xfrm>
            <a:off x="7264400" y="5956137"/>
            <a:ext cx="544874" cy="365125"/>
          </a:xfrm>
        </p:spPr>
        <p:txBody>
          <a:bodyPr>
            <a:normAutofit/>
          </a:bodyPr>
          <a:lstStyle/>
          <a:p>
            <a:pPr>
              <a:spcAft>
                <a:spcPts val="600"/>
              </a:spcAft>
            </a:pPr>
            <a:fld id="{3A98EE3D-8CD1-4C3F-BD1C-C98C9596463C}" type="slidenum">
              <a:rPr lang="en-US"/>
              <a:pPr>
                <a:spcAft>
                  <a:spcPts val="600"/>
                </a:spcAft>
              </a:pPr>
              <a:t>19</a:t>
            </a:fld>
            <a:endParaRPr lang="en-US"/>
          </a:p>
        </p:txBody>
      </p:sp>
      <p:graphicFrame>
        <p:nvGraphicFramePr>
          <p:cNvPr id="23" name="Content Placeholder 2">
            <a:extLst>
              <a:ext uri="{FF2B5EF4-FFF2-40B4-BE49-F238E27FC236}">
                <a16:creationId xmlns:a16="http://schemas.microsoft.com/office/drawing/2014/main" id="{7334992A-93FD-48AD-45AE-F13081B6656D}"/>
              </a:ext>
            </a:extLst>
          </p:cNvPr>
          <p:cNvGraphicFramePr>
            <a:graphicFrameLocks noGrp="1"/>
          </p:cNvGraphicFramePr>
          <p:nvPr>
            <p:ph idx="1"/>
            <p:extLst>
              <p:ext uri="{D42A27DB-BD31-4B8C-83A1-F6EECF244321}">
                <p14:modId xmlns:p14="http://schemas.microsoft.com/office/powerpoint/2010/main" val="1661886027"/>
              </p:ext>
            </p:extLst>
          </p:nvPr>
        </p:nvGraphicFramePr>
        <p:xfrm>
          <a:off x="2590293" y="1433676"/>
          <a:ext cx="7011413" cy="4995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D59BF94-DBDD-EB66-358B-BE386E9F85C0}"/>
              </a:ext>
            </a:extLst>
          </p:cNvPr>
          <p:cNvSpPr txBox="1"/>
          <p:nvPr/>
        </p:nvSpPr>
        <p:spPr>
          <a:xfrm>
            <a:off x="446533" y="698599"/>
            <a:ext cx="4708634" cy="523220"/>
          </a:xfrm>
          <a:prstGeom prst="rect">
            <a:avLst/>
          </a:prstGeom>
          <a:noFill/>
        </p:spPr>
        <p:txBody>
          <a:bodyPr wrap="square" rtlCol="0">
            <a:spAutoFit/>
          </a:bodyPr>
          <a:lstStyle/>
          <a:p>
            <a:r>
              <a:rPr lang="en-US" sz="2800" b="1" u="sng" dirty="0"/>
              <a:t>MODELS FOR PREDICTION</a:t>
            </a:r>
            <a:r>
              <a:rPr lang="en-US" b="1" u="sng" dirty="0"/>
              <a:t>:</a:t>
            </a:r>
          </a:p>
        </p:txBody>
      </p:sp>
    </p:spTree>
    <p:extLst>
      <p:ext uri="{BB962C8B-B14F-4D97-AF65-F5344CB8AC3E}">
        <p14:creationId xmlns:p14="http://schemas.microsoft.com/office/powerpoint/2010/main" val="193785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46CE-777B-6029-7960-D0938C37792C}"/>
              </a:ext>
            </a:extLst>
          </p:cNvPr>
          <p:cNvSpPr>
            <a:spLocks noGrp="1"/>
          </p:cNvSpPr>
          <p:nvPr>
            <p:ph type="title"/>
          </p:nvPr>
        </p:nvSpPr>
        <p:spPr/>
        <p:txBody>
          <a:bodyPr/>
          <a:lstStyle/>
          <a:p>
            <a:pPr algn="ctr"/>
            <a:r>
              <a:rPr lang="en-US" dirty="0"/>
              <a:t>It takes about 3 minutes to go from this…</a:t>
            </a:r>
          </a:p>
        </p:txBody>
      </p:sp>
      <p:pic>
        <p:nvPicPr>
          <p:cNvPr id="5" name="Content Placeholder 4">
            <a:extLst>
              <a:ext uri="{FF2B5EF4-FFF2-40B4-BE49-F238E27FC236}">
                <a16:creationId xmlns:a16="http://schemas.microsoft.com/office/drawing/2014/main" id="{4C9BEE34-267F-7BF8-4AC8-62F6F3BCD500}"/>
              </a:ext>
            </a:extLst>
          </p:cNvPr>
          <p:cNvPicPr>
            <a:picLocks noGrp="1" noChangeAspect="1"/>
          </p:cNvPicPr>
          <p:nvPr>
            <p:ph idx="1"/>
          </p:nvPr>
        </p:nvPicPr>
        <p:blipFill>
          <a:blip r:embed="rId2"/>
          <a:stretch>
            <a:fillRect/>
          </a:stretch>
        </p:blipFill>
        <p:spPr>
          <a:xfrm>
            <a:off x="2806154" y="2190309"/>
            <a:ext cx="6579691" cy="4075130"/>
          </a:xfrm>
        </p:spPr>
      </p:pic>
      <p:sp>
        <p:nvSpPr>
          <p:cNvPr id="4" name="Slide Number Placeholder 3">
            <a:extLst>
              <a:ext uri="{FF2B5EF4-FFF2-40B4-BE49-F238E27FC236}">
                <a16:creationId xmlns:a16="http://schemas.microsoft.com/office/drawing/2014/main" id="{C4DD2BC1-CB06-9530-8EF6-A42A82F34695}"/>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80519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1362-6D3E-183C-04DC-D6750B6A8AAA}"/>
              </a:ext>
            </a:extLst>
          </p:cNvPr>
          <p:cNvSpPr>
            <a:spLocks noGrp="1"/>
          </p:cNvSpPr>
          <p:nvPr>
            <p:ph type="title"/>
          </p:nvPr>
        </p:nvSpPr>
        <p:spPr>
          <a:xfrm>
            <a:off x="437973" y="195380"/>
            <a:ext cx="11029616" cy="1188720"/>
          </a:xfrm>
        </p:spPr>
        <p:txBody>
          <a:bodyPr/>
          <a:lstStyle/>
          <a:p>
            <a:r>
              <a:rPr lang="en-US" b="1" u="sng" dirty="0">
                <a:latin typeface="Times New Roman" panose="02020603050405020304" pitchFamily="18" charset="0"/>
                <a:cs typeface="Times New Roman" panose="02020603050405020304" pitchFamily="18" charset="0"/>
              </a:rPr>
              <a:t>Analysis flow</a:t>
            </a:r>
          </a:p>
        </p:txBody>
      </p:sp>
      <p:graphicFrame>
        <p:nvGraphicFramePr>
          <p:cNvPr id="8" name="Content Placeholder 2">
            <a:extLst>
              <a:ext uri="{FF2B5EF4-FFF2-40B4-BE49-F238E27FC236}">
                <a16:creationId xmlns:a16="http://schemas.microsoft.com/office/drawing/2014/main" id="{4DE0AE24-3C1E-EBE6-7721-B9F14D7E5E38}"/>
              </a:ext>
            </a:extLst>
          </p:cNvPr>
          <p:cNvGraphicFramePr>
            <a:graphicFrameLocks noGrp="1"/>
          </p:cNvGraphicFramePr>
          <p:nvPr>
            <p:ph idx="1"/>
            <p:extLst>
              <p:ext uri="{D42A27DB-BD31-4B8C-83A1-F6EECF244321}">
                <p14:modId xmlns:p14="http://schemas.microsoft.com/office/powerpoint/2010/main" val="2029674709"/>
              </p:ext>
            </p:extLst>
          </p:nvPr>
        </p:nvGraphicFramePr>
        <p:xfrm>
          <a:off x="581192" y="1999341"/>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567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18">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8963B-7A3F-1A73-219F-83DED794BABE}"/>
              </a:ext>
            </a:extLst>
          </p:cNvPr>
          <p:cNvSpPr>
            <a:spLocks noGrp="1"/>
          </p:cNvSpPr>
          <p:nvPr>
            <p:ph type="title"/>
          </p:nvPr>
        </p:nvSpPr>
        <p:spPr>
          <a:xfrm>
            <a:off x="509658" y="453643"/>
            <a:ext cx="10556862" cy="722107"/>
          </a:xfrm>
        </p:spPr>
        <p:txBody>
          <a:bodyPr vert="horz" lIns="91440" tIns="45720" rIns="91440" bIns="45720" rtlCol="0" anchor="b">
            <a:normAutofit fontScale="90000"/>
          </a:bodyPr>
          <a:lstStyle/>
          <a:p>
            <a:r>
              <a:rPr lang="en-US" b="1" u="sng" dirty="0">
                <a:latin typeface="Times New Roman" panose="02020603050405020304" pitchFamily="18" charset="0"/>
                <a:cs typeface="Times New Roman" panose="02020603050405020304" pitchFamily="18" charset="0"/>
              </a:rPr>
              <a:t>Comparison of F1 Scores across Different Models:</a:t>
            </a:r>
          </a:p>
        </p:txBody>
      </p:sp>
      <p:sp>
        <p:nvSpPr>
          <p:cNvPr id="21" name="Rectangle 20">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2">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4">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Chart&#10;&#10;Description automatically generated">
            <a:extLst>
              <a:ext uri="{FF2B5EF4-FFF2-40B4-BE49-F238E27FC236}">
                <a16:creationId xmlns:a16="http://schemas.microsoft.com/office/drawing/2014/main" id="{07793D6B-4AD6-D84C-56AA-B0C0A47A7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383" y="1175750"/>
            <a:ext cx="8648241" cy="4354717"/>
          </a:xfrm>
          <a:prstGeom prst="rect">
            <a:avLst/>
          </a:prstGeom>
        </p:spPr>
      </p:pic>
      <p:sp>
        <p:nvSpPr>
          <p:cNvPr id="4" name="Slide Number Placeholder 3">
            <a:extLst>
              <a:ext uri="{FF2B5EF4-FFF2-40B4-BE49-F238E27FC236}">
                <a16:creationId xmlns:a16="http://schemas.microsoft.com/office/drawing/2014/main" id="{A25014BA-CF9E-5D21-9DE1-69743FA7CB06}"/>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chemeClr val="tx1">
                    <a:lumMod val="85000"/>
                    <a:lumOff val="15000"/>
                  </a:schemeClr>
                </a:solidFill>
              </a:rPr>
              <a:pPr defTabSz="457200">
                <a:spcAft>
                  <a:spcPts val="600"/>
                </a:spcAft>
              </a:pPr>
              <a:t>21</a:t>
            </a:fld>
            <a:endParaRPr lang="en-US">
              <a:solidFill>
                <a:schemeClr val="tx1">
                  <a:lumMod val="85000"/>
                  <a:lumOff val="15000"/>
                </a:schemeClr>
              </a:solidFill>
            </a:endParaRPr>
          </a:p>
        </p:txBody>
      </p:sp>
      <p:sp>
        <p:nvSpPr>
          <p:cNvPr id="7" name="TextBox 6">
            <a:extLst>
              <a:ext uri="{FF2B5EF4-FFF2-40B4-BE49-F238E27FC236}">
                <a16:creationId xmlns:a16="http://schemas.microsoft.com/office/drawing/2014/main" id="{D0577B5F-FA12-F80A-3FF7-EBDB8272A08E}"/>
              </a:ext>
            </a:extLst>
          </p:cNvPr>
          <p:cNvSpPr txBox="1"/>
          <p:nvPr/>
        </p:nvSpPr>
        <p:spPr>
          <a:xfrm>
            <a:off x="709454" y="5610640"/>
            <a:ext cx="11298932"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 models have nearly same f1 score and almost equal to “1” which indicates all the models are fitting and predicting well.</a:t>
            </a:r>
          </a:p>
          <a:p>
            <a:pPr marL="285750" indent="-285750">
              <a:buFont typeface="Arial" panose="020B0604020202020204" pitchFamily="34" charset="0"/>
              <a:buChar char="•"/>
            </a:pPr>
            <a:r>
              <a:rPr lang="en-US" dirty="0"/>
              <a:t>Random forest model has the best f1 score of all the models</a:t>
            </a:r>
            <a:endParaRPr lang="en-US" sz="1800" kern="1200" dirty="0">
              <a:solidFill>
                <a:schemeClr val="tx1"/>
              </a:solidFill>
              <a:latin typeface="+mn-lt"/>
              <a:ea typeface="+mn-ea"/>
              <a:cs typeface="+mn-cs"/>
            </a:endParaRPr>
          </a:p>
        </p:txBody>
      </p:sp>
      <p:sp>
        <p:nvSpPr>
          <p:cNvPr id="3" name="TextBox 2">
            <a:extLst>
              <a:ext uri="{FF2B5EF4-FFF2-40B4-BE49-F238E27FC236}">
                <a16:creationId xmlns:a16="http://schemas.microsoft.com/office/drawing/2014/main" id="{836E7BFD-FEC2-D255-E72F-C20E79D73331}"/>
              </a:ext>
            </a:extLst>
          </p:cNvPr>
          <p:cNvSpPr txBox="1"/>
          <p:nvPr/>
        </p:nvSpPr>
        <p:spPr>
          <a:xfrm>
            <a:off x="9551624" y="3605193"/>
            <a:ext cx="2696195" cy="1477328"/>
          </a:xfrm>
          <a:prstGeom prst="rect">
            <a:avLst/>
          </a:prstGeom>
          <a:noFill/>
        </p:spPr>
        <p:txBody>
          <a:bodyPr wrap="square" rtlCol="0">
            <a:spAutoFit/>
          </a:bodyPr>
          <a:lstStyle/>
          <a:p>
            <a:r>
              <a:rPr lang="en-US" sz="1800" kern="1200" dirty="0">
                <a:solidFill>
                  <a:schemeClr val="tx1"/>
                </a:solidFill>
                <a:latin typeface="+mn-lt"/>
                <a:ea typeface="+mn-ea"/>
                <a:cs typeface="+mn-cs"/>
              </a:rPr>
              <a:t>Series1:- Model </a:t>
            </a:r>
            <a:r>
              <a:rPr lang="en-US" dirty="0"/>
              <a:t>without tuning</a:t>
            </a:r>
          </a:p>
          <a:p>
            <a:endParaRPr lang="en-US" sz="1800" kern="1200" dirty="0">
              <a:solidFill>
                <a:schemeClr val="tx1"/>
              </a:solidFill>
              <a:latin typeface="+mn-lt"/>
              <a:ea typeface="+mn-ea"/>
              <a:cs typeface="+mn-cs"/>
            </a:endParaRPr>
          </a:p>
          <a:p>
            <a:r>
              <a:rPr lang="en-US" dirty="0"/>
              <a:t>Series2:- Model with tuning</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65385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2F20-1845-01E5-AB10-BEE44EE6B977}"/>
              </a:ext>
            </a:extLst>
          </p:cNvPr>
          <p:cNvSpPr>
            <a:spLocks noGrp="1"/>
          </p:cNvSpPr>
          <p:nvPr>
            <p:ph type="title"/>
          </p:nvPr>
        </p:nvSpPr>
        <p:spPr>
          <a:xfrm>
            <a:off x="482040" y="288290"/>
            <a:ext cx="11029616" cy="1188720"/>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Best Model</a:t>
            </a:r>
            <a:r>
              <a:rPr lang="en-US" dirty="0">
                <a:solidFill>
                  <a:schemeClr val="tx1"/>
                </a:solidFill>
                <a:latin typeface="Times New Roman" panose="02020603050405020304" pitchFamily="18" charset="0"/>
                <a:cs typeface="Times New Roman" panose="02020603050405020304" pitchFamily="18" charset="0"/>
              </a:rPr>
              <a:t>:</a:t>
            </a:r>
            <a:r>
              <a:rPr lang="en-US" sz="2800" i="0" dirty="0">
                <a:solidFill>
                  <a:schemeClr val="tx1"/>
                </a:solidFill>
                <a:latin typeface="Times New Roman" panose="02020603050405020304" pitchFamily="18" charset="0"/>
                <a:cs typeface="Times New Roman" panose="02020603050405020304" pitchFamily="18" charset="0"/>
              </a:rPr>
              <a:t> 	</a:t>
            </a:r>
            <a:endParaRPr lang="en-US" dirty="0"/>
          </a:p>
        </p:txBody>
      </p:sp>
      <p:graphicFrame>
        <p:nvGraphicFramePr>
          <p:cNvPr id="6" name="Content Placeholder 2">
            <a:extLst>
              <a:ext uri="{FF2B5EF4-FFF2-40B4-BE49-F238E27FC236}">
                <a16:creationId xmlns:a16="http://schemas.microsoft.com/office/drawing/2014/main" id="{A97DC33A-9EAA-9E0F-D39B-1B5626BA28C1}"/>
              </a:ext>
            </a:extLst>
          </p:cNvPr>
          <p:cNvGraphicFramePr>
            <a:graphicFrameLocks noGrp="1"/>
          </p:cNvGraphicFramePr>
          <p:nvPr>
            <p:ph idx="1"/>
            <p:extLst>
              <p:ext uri="{D42A27DB-BD31-4B8C-83A1-F6EECF244321}">
                <p14:modId xmlns:p14="http://schemas.microsoft.com/office/powerpoint/2010/main" val="4280573219"/>
              </p:ext>
            </p:extLst>
          </p:nvPr>
        </p:nvGraphicFramePr>
        <p:xfrm>
          <a:off x="1104008" y="1756971"/>
          <a:ext cx="9785679" cy="3068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C15CC34-8C5D-9F8E-2D82-2E262084294C}"/>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7" name="TextBox 6">
            <a:extLst>
              <a:ext uri="{FF2B5EF4-FFF2-40B4-BE49-F238E27FC236}">
                <a16:creationId xmlns:a16="http://schemas.microsoft.com/office/drawing/2014/main" id="{FE27F631-70B5-FB5B-20F9-92DD845D3656}"/>
              </a:ext>
            </a:extLst>
          </p:cNvPr>
          <p:cNvSpPr txBox="1"/>
          <p:nvPr/>
        </p:nvSpPr>
        <p:spPr>
          <a:xfrm>
            <a:off x="1104008" y="5223585"/>
            <a:ext cx="10282360" cy="1200329"/>
          </a:xfrm>
          <a:prstGeom prst="rect">
            <a:avLst/>
          </a:prstGeom>
          <a:noFill/>
        </p:spPr>
        <p:txBody>
          <a:bodyPr wrap="square">
            <a:spAutoFit/>
          </a:bodyPr>
          <a:lstStyle/>
          <a:p>
            <a:pPr marL="285750" indent="-285750">
              <a:buFont typeface="Arial" panose="020B0604020202020204" pitchFamily="34" charset="0"/>
              <a:buChar char="•"/>
            </a:pPr>
            <a:r>
              <a:rPr lang="en-US" dirty="0"/>
              <a:t>We have got the highest f1 score for Random forest without hyper parameter tuning and the second highest score is also Random forest with hyper parameter tunning</a:t>
            </a:r>
          </a:p>
          <a:p>
            <a:pPr marL="285750" indent="-285750">
              <a:buFont typeface="Arial" panose="020B0604020202020204" pitchFamily="34" charset="0"/>
              <a:buChar char="•"/>
            </a:pPr>
            <a:r>
              <a:rPr lang="en-US" dirty="0"/>
              <a:t>There is no much difference between the scores, so we can assume Random forest with hyper parameter tunning as the best model because it is more tunned than the normal Random forest</a:t>
            </a:r>
          </a:p>
        </p:txBody>
      </p:sp>
    </p:spTree>
    <p:extLst>
      <p:ext uri="{BB962C8B-B14F-4D97-AF65-F5344CB8AC3E}">
        <p14:creationId xmlns:p14="http://schemas.microsoft.com/office/powerpoint/2010/main" val="622640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6CD2-0C6D-ABA1-D0CD-1FAE3BE6622E}"/>
              </a:ext>
            </a:extLst>
          </p:cNvPr>
          <p:cNvSpPr>
            <a:spLocks noGrp="1"/>
          </p:cNvSpPr>
          <p:nvPr>
            <p:ph type="title"/>
          </p:nvPr>
        </p:nvSpPr>
        <p:spPr>
          <a:xfrm>
            <a:off x="581192" y="239447"/>
            <a:ext cx="11029616" cy="1188720"/>
          </a:xfrm>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211E0A2-8AEF-8F73-D3C1-415B4FFE7DAF}"/>
              </a:ext>
            </a:extLst>
          </p:cNvPr>
          <p:cNvSpPr>
            <a:spLocks noGrp="1"/>
          </p:cNvSpPr>
          <p:nvPr>
            <p:ph idx="1"/>
          </p:nvPr>
        </p:nvSpPr>
        <p:spPr>
          <a:xfrm>
            <a:off x="581192" y="1756970"/>
            <a:ext cx="11029615" cy="3634486"/>
          </a:xfrm>
        </p:spPr>
        <p:txBody>
          <a:bodyPr/>
          <a:lstStyle/>
          <a:p>
            <a:r>
              <a:rPr lang="en-US" dirty="0"/>
              <a:t>Now that we got our best model which is Random forest, we can give this model to the author who later can deploy this model algorithm into the Arduino board(any CPU ).</a:t>
            </a:r>
          </a:p>
          <a:p>
            <a:r>
              <a:rPr lang="en-US" dirty="0"/>
              <a:t>This AI based smoke detector will collect all the input variables and the model in the CPU will analyze them and give them the predicted output.</a:t>
            </a:r>
          </a:p>
          <a:p>
            <a:r>
              <a:rPr lang="en-US" dirty="0"/>
              <a:t>Therefore, the fire signal is sent only when both certified smoke detectors and this AI based detector detects smoke.</a:t>
            </a:r>
          </a:p>
        </p:txBody>
      </p:sp>
    </p:spTree>
    <p:extLst>
      <p:ext uri="{BB962C8B-B14F-4D97-AF65-F5344CB8AC3E}">
        <p14:creationId xmlns:p14="http://schemas.microsoft.com/office/powerpoint/2010/main" val="1364813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8946-FBBD-A06D-A50A-C9991EA994A2}"/>
              </a:ext>
            </a:extLst>
          </p:cNvPr>
          <p:cNvSpPr>
            <a:spLocks noGrp="1"/>
          </p:cNvSpPr>
          <p:nvPr>
            <p:ph type="title"/>
          </p:nvPr>
        </p:nvSpPr>
        <p:spPr>
          <a:xfrm>
            <a:off x="581192" y="702156"/>
            <a:ext cx="11029616" cy="1188720"/>
          </a:xfrm>
        </p:spPr>
        <p:txBody>
          <a:bodyPr>
            <a:normAutofit/>
          </a:bodyPr>
          <a:lstStyle/>
          <a:p>
            <a:r>
              <a:rPr lang="en-US" dirty="0"/>
              <a:t> </a:t>
            </a:r>
          </a:p>
        </p:txBody>
      </p:sp>
      <p:sp>
        <p:nvSpPr>
          <p:cNvPr id="3" name="Content Placeholder 2">
            <a:extLst>
              <a:ext uri="{FF2B5EF4-FFF2-40B4-BE49-F238E27FC236}">
                <a16:creationId xmlns:a16="http://schemas.microsoft.com/office/drawing/2014/main" id="{A13696AB-B649-7921-0174-D00FB33C02FF}"/>
              </a:ext>
            </a:extLst>
          </p:cNvPr>
          <p:cNvSpPr>
            <a:spLocks noGrp="1"/>
          </p:cNvSpPr>
          <p:nvPr>
            <p:ph idx="1"/>
          </p:nvPr>
        </p:nvSpPr>
        <p:spPr>
          <a:xfrm>
            <a:off x="5794872" y="3993655"/>
            <a:ext cx="5479696" cy="2317750"/>
          </a:xfrm>
        </p:spPr>
        <p:txBody>
          <a:bodyPr>
            <a:normAutofit fontScale="62500" lnSpcReduction="20000"/>
          </a:bodyPr>
          <a:lstStyle/>
          <a:p>
            <a:pPr marL="0" indent="0">
              <a:lnSpc>
                <a:spcPct val="100000"/>
              </a:lnSpc>
              <a:spcAft>
                <a:spcPts val="300"/>
              </a:spcAft>
              <a:buNone/>
            </a:pPr>
            <a:r>
              <a:rPr lang="en-US" sz="1400" dirty="0"/>
              <a:t>																			</a:t>
            </a:r>
          </a:p>
          <a:p>
            <a:pPr marL="0" indent="0">
              <a:lnSpc>
                <a:spcPct val="100000"/>
              </a:lnSpc>
              <a:spcAft>
                <a:spcPts val="300"/>
              </a:spcAft>
              <a:buNone/>
            </a:pPr>
            <a:r>
              <a:rPr lang="en-US" sz="1400" dirty="0"/>
              <a:t>																		</a:t>
            </a:r>
            <a:r>
              <a:rPr lang="en-US" dirty="0"/>
              <a:t>Hema Sai Ari</a:t>
            </a:r>
          </a:p>
          <a:p>
            <a:pPr marL="0" indent="0">
              <a:lnSpc>
                <a:spcPct val="100000"/>
              </a:lnSpc>
              <a:spcAft>
                <a:spcPts val="300"/>
              </a:spcAft>
              <a:buNone/>
            </a:pPr>
            <a:r>
              <a:rPr lang="en-US" dirty="0"/>
              <a:t>																	Sai Kiran Reddy Rajannagari</a:t>
            </a:r>
          </a:p>
          <a:p>
            <a:pPr marL="0" indent="0">
              <a:lnSpc>
                <a:spcPct val="100000"/>
              </a:lnSpc>
              <a:spcAft>
                <a:spcPts val="300"/>
              </a:spcAft>
              <a:buNone/>
            </a:pPr>
            <a:r>
              <a:rPr lang="en-US" dirty="0"/>
              <a:t>																	   </a:t>
            </a:r>
            <a:r>
              <a:rPr lang="en-US" i="0" dirty="0" err="1">
                <a:effectLst/>
                <a:latin typeface="-apple-system"/>
              </a:rPr>
              <a:t>Hima</a:t>
            </a:r>
            <a:r>
              <a:rPr lang="en-US" i="0" dirty="0">
                <a:effectLst/>
                <a:latin typeface="-apple-system"/>
              </a:rPr>
              <a:t> </a:t>
            </a:r>
            <a:r>
              <a:rPr lang="en-US" i="0" dirty="0" err="1">
                <a:effectLst/>
                <a:latin typeface="-apple-system"/>
              </a:rPr>
              <a:t>bindu</a:t>
            </a:r>
            <a:r>
              <a:rPr lang="en-US" i="0" dirty="0">
                <a:effectLst/>
                <a:latin typeface="-apple-system"/>
              </a:rPr>
              <a:t> </a:t>
            </a:r>
            <a:r>
              <a:rPr lang="en-US" i="0" dirty="0" err="1">
                <a:effectLst/>
                <a:latin typeface="-apple-system"/>
              </a:rPr>
              <a:t>Krishnouth</a:t>
            </a:r>
            <a:endParaRPr lang="en-US" dirty="0"/>
          </a:p>
          <a:p>
            <a:pPr marL="0" indent="0">
              <a:lnSpc>
                <a:spcPct val="100000"/>
              </a:lnSpc>
              <a:spcAft>
                <a:spcPts val="300"/>
              </a:spcAft>
              <a:buNone/>
            </a:pPr>
            <a:r>
              <a:rPr lang="en-US" dirty="0"/>
              <a:t>																        </a:t>
            </a:r>
            <a:r>
              <a:rPr lang="fi-FI" i="0" dirty="0">
                <a:effectLst/>
                <a:latin typeface="-apple-system"/>
              </a:rPr>
              <a:t>Maruthi Sai Vishnu Varma Vanapala</a:t>
            </a:r>
            <a:endParaRPr lang="en-US" dirty="0"/>
          </a:p>
          <a:p>
            <a:pPr marL="0" indent="0">
              <a:lnSpc>
                <a:spcPct val="100000"/>
              </a:lnSpc>
              <a:spcAft>
                <a:spcPts val="300"/>
              </a:spcAft>
              <a:buNone/>
            </a:pPr>
            <a:r>
              <a:rPr lang="en-US" dirty="0"/>
              <a:t>					   										                       </a:t>
            </a:r>
            <a:r>
              <a:rPr lang="en-US" i="0" dirty="0">
                <a:effectLst/>
                <a:latin typeface="-apple-system"/>
              </a:rPr>
              <a:t>Hema Venkatesh Prasad </a:t>
            </a:r>
            <a:r>
              <a:rPr lang="en-US" i="0" dirty="0" err="1">
                <a:effectLst/>
                <a:latin typeface="-apple-system"/>
              </a:rPr>
              <a:t>Sabbavarapu</a:t>
            </a:r>
            <a:endParaRPr lang="en-US" dirty="0"/>
          </a:p>
          <a:p>
            <a:pPr marL="0" indent="0">
              <a:lnSpc>
                <a:spcPct val="100000"/>
              </a:lnSpc>
              <a:spcAft>
                <a:spcPts val="300"/>
              </a:spcAft>
              <a:buNone/>
            </a:pPr>
            <a:r>
              <a:rPr lang="en-US" dirty="0"/>
              <a:t>										</a:t>
            </a:r>
            <a:r>
              <a:rPr lang="en-US" sz="1400" dirty="0"/>
              <a:t>							</a:t>
            </a:r>
          </a:p>
        </p:txBody>
      </p:sp>
      <p:pic>
        <p:nvPicPr>
          <p:cNvPr id="2050" name="Picture 2" descr="Namaste Hands Vector">
            <a:extLst>
              <a:ext uri="{FF2B5EF4-FFF2-40B4-BE49-F238E27FC236}">
                <a16:creationId xmlns:a16="http://schemas.microsoft.com/office/drawing/2014/main" id="{66FBF0C1-F67E-C7A5-9E5C-1C6886B898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7" r="1" b="1"/>
          <a:stretch/>
        </p:blipFill>
        <p:spPr bwMode="auto">
          <a:xfrm>
            <a:off x="2840668" y="702156"/>
            <a:ext cx="4551651" cy="363448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CDF5BB7-89E4-EF42-F5B4-640AF6ACB44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24</a:t>
            </a:fld>
            <a:endParaRPr lang="en-US"/>
          </a:p>
        </p:txBody>
      </p:sp>
    </p:spTree>
    <p:extLst>
      <p:ext uri="{BB962C8B-B14F-4D97-AF65-F5344CB8AC3E}">
        <p14:creationId xmlns:p14="http://schemas.microsoft.com/office/powerpoint/2010/main" val="303411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6B9D-CCDF-089A-98C2-5F4277ABB6D9}"/>
              </a:ext>
            </a:extLst>
          </p:cNvPr>
          <p:cNvSpPr>
            <a:spLocks noGrp="1"/>
          </p:cNvSpPr>
          <p:nvPr>
            <p:ph type="title"/>
          </p:nvPr>
        </p:nvSpPr>
        <p:spPr/>
        <p:txBody>
          <a:bodyPr/>
          <a:lstStyle/>
          <a:p>
            <a:pPr algn="ctr"/>
            <a:r>
              <a:rPr lang="en-US" dirty="0"/>
              <a:t>TO THIS!!!</a:t>
            </a:r>
          </a:p>
        </p:txBody>
      </p:sp>
      <p:pic>
        <p:nvPicPr>
          <p:cNvPr id="5" name="Content Placeholder 4">
            <a:extLst>
              <a:ext uri="{FF2B5EF4-FFF2-40B4-BE49-F238E27FC236}">
                <a16:creationId xmlns:a16="http://schemas.microsoft.com/office/drawing/2014/main" id="{17701432-CBB6-7299-50EF-3D7B1DE610BC}"/>
              </a:ext>
            </a:extLst>
          </p:cNvPr>
          <p:cNvPicPr>
            <a:picLocks noGrp="1" noChangeAspect="1"/>
          </p:cNvPicPr>
          <p:nvPr>
            <p:ph idx="1"/>
          </p:nvPr>
        </p:nvPicPr>
        <p:blipFill>
          <a:blip r:embed="rId2"/>
          <a:stretch>
            <a:fillRect/>
          </a:stretch>
        </p:blipFill>
        <p:spPr>
          <a:xfrm>
            <a:off x="2802466" y="2058365"/>
            <a:ext cx="6954613" cy="4097479"/>
          </a:xfrm>
        </p:spPr>
      </p:pic>
      <p:sp>
        <p:nvSpPr>
          <p:cNvPr id="4" name="Slide Number Placeholder 3">
            <a:extLst>
              <a:ext uri="{FF2B5EF4-FFF2-40B4-BE49-F238E27FC236}">
                <a16:creationId xmlns:a16="http://schemas.microsoft.com/office/drawing/2014/main" id="{027982EE-1DD8-3DA4-D279-73CB3AB5F6A5}"/>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17551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1B7B-E94E-E1DC-5CBA-D6E35FB90432}"/>
              </a:ext>
            </a:extLst>
          </p:cNvPr>
          <p:cNvSpPr>
            <a:spLocks noGrp="1"/>
          </p:cNvSpPr>
          <p:nvPr>
            <p:ph type="title"/>
          </p:nvPr>
        </p:nvSpPr>
        <p:spPr>
          <a:xfrm>
            <a:off x="446533" y="429496"/>
            <a:ext cx="11029616" cy="1188720"/>
          </a:xfrm>
        </p:spPr>
        <p:txBody>
          <a:bodyPr>
            <a:normAutofit/>
          </a:bodyPr>
          <a:lstStyle/>
          <a:p>
            <a:r>
              <a:rPr lang="en-US" b="1" i="0" u="sng" dirty="0">
                <a:latin typeface="Times New Roman" panose="02020603050405020304" pitchFamily="18" charset="0"/>
                <a:cs typeface="Times New Roman" panose="02020603050405020304" pitchFamily="18" charset="0"/>
              </a:rPr>
              <a:t>Introduction:</a:t>
            </a:r>
            <a:endParaRPr lang="en-US" b="1" u="sng" dirty="0"/>
          </a:p>
        </p:txBody>
      </p:sp>
      <p:sp>
        <p:nvSpPr>
          <p:cNvPr id="1031" name="Rectangle 1030">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result for fire on house">
            <a:extLst>
              <a:ext uri="{FF2B5EF4-FFF2-40B4-BE49-F238E27FC236}">
                <a16:creationId xmlns:a16="http://schemas.microsoft.com/office/drawing/2014/main" id="{AB402AEE-2EB8-2F29-612C-D1E25617B1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28" r="16959" b="-1"/>
          <a:stretch/>
        </p:blipFill>
        <p:spPr bwMode="auto">
          <a:xfrm>
            <a:off x="611392" y="2347105"/>
            <a:ext cx="5074920" cy="37124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8DDBC14-81DD-A8AE-841E-09CD32267660}"/>
              </a:ext>
            </a:extLst>
          </p:cNvPr>
          <p:cNvSpPr>
            <a:spLocks noGrp="1"/>
          </p:cNvSpPr>
          <p:nvPr>
            <p:ph idx="1"/>
          </p:nvPr>
        </p:nvSpPr>
        <p:spPr>
          <a:xfrm>
            <a:off x="6340830" y="2180496"/>
            <a:ext cx="5269977" cy="4906714"/>
          </a:xfrm>
        </p:spPr>
        <p:txBody>
          <a:bodyPr>
            <a:normAutofit fontScale="62500" lnSpcReduction="20000"/>
          </a:bodyPr>
          <a:lstStyle/>
          <a:p>
            <a:pPr marL="342900" indent="-342900">
              <a:lnSpc>
                <a:spcPct val="100000"/>
              </a:lnSpc>
              <a:buFont typeface="Arial" panose="020B0604020202020204" pitchFamily="34" charset="0"/>
              <a:buChar char="•"/>
            </a:pPr>
            <a:endParaRPr lang="en-US" sz="2200" i="0" dirty="0"/>
          </a:p>
          <a:p>
            <a:pPr marL="342900" indent="-342900">
              <a:lnSpc>
                <a:spcPct val="100000"/>
              </a:lnSpc>
              <a:buFont typeface="Arial" panose="020B0604020202020204" pitchFamily="34" charset="0"/>
              <a:buChar char="•"/>
            </a:pPr>
            <a:r>
              <a:rPr lang="en-US" sz="2400" i="0" dirty="0"/>
              <a:t>Each year there's an average of 358,000 house fires in USA</a:t>
            </a:r>
          </a:p>
          <a:p>
            <a:pPr marL="342900" indent="-342900">
              <a:lnSpc>
                <a:spcPct val="100000"/>
              </a:lnSpc>
              <a:buFont typeface="Arial" panose="020B0604020202020204" pitchFamily="34" charset="0"/>
              <a:buChar char="•"/>
            </a:pPr>
            <a:endParaRPr lang="en-US" sz="2400" i="0" dirty="0"/>
          </a:p>
          <a:p>
            <a:pPr marL="0" indent="0">
              <a:lnSpc>
                <a:spcPct val="100000"/>
              </a:lnSpc>
              <a:buNone/>
            </a:pPr>
            <a:endParaRPr lang="en-US" sz="2400" i="0" dirty="0"/>
          </a:p>
          <a:p>
            <a:pPr marL="342900" indent="-342900">
              <a:lnSpc>
                <a:spcPct val="100000"/>
              </a:lnSpc>
              <a:buFont typeface="Arial" panose="020B0604020202020204" pitchFamily="34" charset="0"/>
              <a:buChar char="•"/>
            </a:pPr>
            <a:r>
              <a:rPr lang="en-US" sz="2400" i="0" dirty="0"/>
              <a:t>These fires result in 7 deaths per day and 8 out of 10 people die from breathing in poisonous smoke.</a:t>
            </a:r>
          </a:p>
          <a:p>
            <a:pPr marL="342900" indent="-342900">
              <a:lnSpc>
                <a:spcPct val="100000"/>
              </a:lnSpc>
              <a:buFont typeface="Arial" panose="020B0604020202020204" pitchFamily="34" charset="0"/>
              <a:buChar char="•"/>
            </a:pPr>
            <a:endParaRPr lang="en-US" sz="2400" i="0" dirty="0"/>
          </a:p>
          <a:p>
            <a:pPr marL="342900" indent="-342900">
              <a:lnSpc>
                <a:spcPct val="100000"/>
              </a:lnSpc>
              <a:buFont typeface="Arial" panose="020B0604020202020204" pitchFamily="34" charset="0"/>
              <a:buChar char="•"/>
            </a:pPr>
            <a:endParaRPr lang="en-US" sz="2400" i="0" dirty="0"/>
          </a:p>
          <a:p>
            <a:pPr marL="0" indent="0">
              <a:lnSpc>
                <a:spcPct val="100000"/>
              </a:lnSpc>
              <a:buNone/>
            </a:pPr>
            <a:endParaRPr lang="en-US" sz="2400" i="0" dirty="0"/>
          </a:p>
          <a:p>
            <a:pPr marL="285750" indent="-285750">
              <a:lnSpc>
                <a:spcPct val="100000"/>
              </a:lnSpc>
              <a:buFont typeface="Arial" panose="020B0604020202020204" pitchFamily="34" charset="0"/>
              <a:buChar char="•"/>
            </a:pPr>
            <a:r>
              <a:rPr lang="en-US" sz="2400" i="0" dirty="0"/>
              <a:t>In the U.S. 96% of all homes have smoke alarms and approximately 20% of homes with smoke alarms have non-operational smoke alarms</a:t>
            </a:r>
            <a:r>
              <a:rPr lang="en-US" sz="2200" i="0" dirty="0"/>
              <a:t>. </a:t>
            </a:r>
          </a:p>
          <a:p>
            <a:pPr marL="285750" indent="-285750">
              <a:lnSpc>
                <a:spcPct val="100000"/>
              </a:lnSpc>
              <a:buFont typeface="Arial" panose="020B0604020202020204" pitchFamily="34" charset="0"/>
              <a:buChar char="•"/>
            </a:pPr>
            <a:endParaRPr lang="en-US" sz="2200" dirty="0"/>
          </a:p>
          <a:p>
            <a:pPr marL="0" indent="0">
              <a:lnSpc>
                <a:spcPct val="100000"/>
              </a:lnSpc>
              <a:buNone/>
            </a:pPr>
            <a:endParaRPr lang="en-US" sz="1300" i="0" dirty="0"/>
          </a:p>
          <a:p>
            <a:pPr marL="0" indent="0">
              <a:lnSpc>
                <a:spcPct val="100000"/>
              </a:lnSpc>
              <a:buNone/>
            </a:pPr>
            <a:endParaRPr lang="en-US" sz="1300" dirty="0"/>
          </a:p>
          <a:p>
            <a:pPr marL="0" indent="0">
              <a:lnSpc>
                <a:spcPct val="100000"/>
              </a:lnSpc>
              <a:buNone/>
            </a:pPr>
            <a:endParaRPr lang="en-US" sz="1300" i="0" dirty="0"/>
          </a:p>
          <a:p>
            <a:pPr marL="0" indent="0">
              <a:lnSpc>
                <a:spcPct val="100000"/>
              </a:lnSpc>
              <a:buNone/>
            </a:pPr>
            <a:endParaRPr lang="en-US" sz="1300" dirty="0"/>
          </a:p>
          <a:p>
            <a:pPr marL="0" indent="0">
              <a:lnSpc>
                <a:spcPct val="100000"/>
              </a:lnSpc>
              <a:buNone/>
            </a:pPr>
            <a:r>
              <a:rPr lang="en-US" sz="1300" i="0" dirty="0"/>
              <a:t>.</a:t>
            </a:r>
          </a:p>
          <a:p>
            <a:pPr>
              <a:lnSpc>
                <a:spcPct val="100000"/>
              </a:lnSpc>
            </a:pPr>
            <a:endParaRPr lang="en-US" sz="1300" dirty="0"/>
          </a:p>
        </p:txBody>
      </p:sp>
      <p:sp>
        <p:nvSpPr>
          <p:cNvPr id="5" name="Slide Number Placeholder 4">
            <a:extLst>
              <a:ext uri="{FF2B5EF4-FFF2-40B4-BE49-F238E27FC236}">
                <a16:creationId xmlns:a16="http://schemas.microsoft.com/office/drawing/2014/main" id="{38116E30-BB1E-10E5-5114-5884AE90D63E}"/>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rgbClr val="EFF445"/>
                </a:solidFill>
              </a:rPr>
              <a:pPr>
                <a:spcAft>
                  <a:spcPts val="600"/>
                </a:spcAft>
              </a:pPr>
              <a:t>4</a:t>
            </a:fld>
            <a:endParaRPr lang="en-US" dirty="0">
              <a:solidFill>
                <a:srgbClr val="EFF445"/>
              </a:solidFill>
            </a:endParaRPr>
          </a:p>
        </p:txBody>
      </p:sp>
    </p:spTree>
    <p:extLst>
      <p:ext uri="{BB962C8B-B14F-4D97-AF65-F5344CB8AC3E}">
        <p14:creationId xmlns:p14="http://schemas.microsoft.com/office/powerpoint/2010/main" val="289322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4" name="Rectangle 17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6" name="Rectangle 17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8" name="Rectangle 177">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BA41B3-BCCD-1DEB-614C-B86F9D0F3130}"/>
              </a:ext>
            </a:extLst>
          </p:cNvPr>
          <p:cNvSpPr>
            <a:spLocks noGrp="1"/>
          </p:cNvSpPr>
          <p:nvPr>
            <p:ph type="title"/>
          </p:nvPr>
        </p:nvSpPr>
        <p:spPr>
          <a:xfrm>
            <a:off x="581192" y="702156"/>
            <a:ext cx="11328042" cy="1060543"/>
          </a:xfrm>
        </p:spPr>
        <p:txBody>
          <a:bodyPr vert="horz" lIns="91440" tIns="45720" rIns="91440" bIns="45720" rtlCol="0" anchor="b">
            <a:normAutofit fontScale="90000"/>
          </a:bodyPr>
          <a:lstStyle/>
          <a:p>
            <a:r>
              <a:rPr lang="en-US" b="1" i="0" u="sng" dirty="0">
                <a:latin typeface="Times New Roman" panose="02020603050405020304" pitchFamily="18" charset="0"/>
                <a:cs typeface="Times New Roman" panose="02020603050405020304" pitchFamily="18" charset="0"/>
              </a:rPr>
              <a:t>Types of smoke detectors that are already in the market:</a:t>
            </a:r>
            <a:br>
              <a:rPr lang="en-US" i="0" dirty="0"/>
            </a:br>
            <a:endParaRPr lang="en-US" dirty="0"/>
          </a:p>
        </p:txBody>
      </p:sp>
      <p:sp>
        <p:nvSpPr>
          <p:cNvPr id="180" name="Rectangle 179">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2" name="Rectangle 181">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4" name="Rectangle 183">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6" name="Rectangle 185">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Content Placeholder 13" descr="Diagram&#10;&#10;Description automatically generated">
            <a:extLst>
              <a:ext uri="{FF2B5EF4-FFF2-40B4-BE49-F238E27FC236}">
                <a16:creationId xmlns:a16="http://schemas.microsoft.com/office/drawing/2014/main" id="{AB6DEC39-88C4-CC2D-DE66-115FC4FF1B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6533" y="2176939"/>
            <a:ext cx="5407925" cy="4045683"/>
          </a:xfrm>
          <a:prstGeom prst="rect">
            <a:avLst/>
          </a:prstGeom>
        </p:spPr>
      </p:pic>
      <p:sp>
        <p:nvSpPr>
          <p:cNvPr id="5" name="Slide Number Placeholder 4">
            <a:extLst>
              <a:ext uri="{FF2B5EF4-FFF2-40B4-BE49-F238E27FC236}">
                <a16:creationId xmlns:a16="http://schemas.microsoft.com/office/drawing/2014/main" id="{4F7D7B04-49FC-D95D-9AA2-7DA4D89940DC}"/>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BFF5A"/>
                </a:solidFill>
              </a:rPr>
              <a:pPr defTabSz="457200">
                <a:spcAft>
                  <a:spcPts val="600"/>
                </a:spcAft>
              </a:pPr>
              <a:t>5</a:t>
            </a:fld>
            <a:endParaRPr lang="en-US" dirty="0">
              <a:solidFill>
                <a:srgbClr val="FBFF5A"/>
              </a:solidFill>
            </a:endParaRPr>
          </a:p>
        </p:txBody>
      </p:sp>
      <p:graphicFrame>
        <p:nvGraphicFramePr>
          <p:cNvPr id="87" name="Content Placeholder 12">
            <a:extLst>
              <a:ext uri="{FF2B5EF4-FFF2-40B4-BE49-F238E27FC236}">
                <a16:creationId xmlns:a16="http://schemas.microsoft.com/office/drawing/2014/main" id="{A2B5659E-6ED8-9328-DA87-4DE48BCF67B4}"/>
              </a:ext>
            </a:extLst>
          </p:cNvPr>
          <p:cNvGraphicFramePr>
            <a:graphicFrameLocks noGrp="1"/>
          </p:cNvGraphicFramePr>
          <p:nvPr>
            <p:ph sz="half" idx="1"/>
            <p:extLst>
              <p:ext uri="{D42A27DB-BD31-4B8C-83A1-F6EECF244321}">
                <p14:modId xmlns:p14="http://schemas.microsoft.com/office/powerpoint/2010/main" val="1763059240"/>
              </p:ext>
            </p:extLst>
          </p:nvPr>
        </p:nvGraphicFramePr>
        <p:xfrm>
          <a:off x="6335805" y="2180496"/>
          <a:ext cx="5275001" cy="4045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1279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F92F2D4D-523D-2065-4EE9-BFFEB8CA6B7F}"/>
              </a:ext>
            </a:extLst>
          </p:cNvPr>
          <p:cNvPicPr>
            <a:picLocks noChangeAspect="1"/>
          </p:cNvPicPr>
          <p:nvPr/>
        </p:nvPicPr>
        <p:blipFill rotWithShape="1">
          <a:blip r:embed="rId2">
            <a:extLst>
              <a:ext uri="{28A0092B-C50C-407E-A947-70E740481C1C}">
                <a14:useLocalDpi xmlns:a14="http://schemas.microsoft.com/office/drawing/2010/main" val="0"/>
              </a:ext>
            </a:extLst>
          </a:blip>
          <a:srcRect t="15730"/>
          <a:stretch/>
        </p:blipFill>
        <p:spPr>
          <a:xfrm>
            <a:off x="20" y="-1243999"/>
            <a:ext cx="12191980" cy="8033038"/>
          </a:xfrm>
          <a:prstGeom prst="rect">
            <a:avLst/>
          </a:prstGeom>
        </p:spPr>
      </p:pic>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FB73902-6116-F7BE-287C-08C53DBA1EC5}"/>
              </a:ext>
            </a:extLst>
          </p:cNvPr>
          <p:cNvSpPr>
            <a:spLocks noGrp="1"/>
          </p:cNvSpPr>
          <p:nvPr>
            <p:ph type="title"/>
          </p:nvPr>
        </p:nvSpPr>
        <p:spPr>
          <a:xfrm>
            <a:off x="6966184" y="938022"/>
            <a:ext cx="4389261" cy="1188720"/>
          </a:xfrm>
        </p:spPr>
        <p:txBody>
          <a:bodyPr>
            <a:normAutofit/>
          </a:bodyPr>
          <a:lstStyle/>
          <a:p>
            <a:r>
              <a:rPr lang="en-US" i="0" dirty="0">
                <a:solidFill>
                  <a:srgbClr val="FFFFFF"/>
                </a:solidFill>
                <a:latin typeface="Times New Roman" panose="02020603050405020304" pitchFamily="18" charset="0"/>
                <a:ea typeface="Cambria" panose="02040503050406030204" pitchFamily="18" charset="0"/>
                <a:cs typeface="Times New Roman" panose="02020603050405020304" pitchFamily="18" charset="0"/>
              </a:rPr>
              <a:t> </a:t>
            </a:r>
            <a:br>
              <a:rPr lang="en-US" i="0" dirty="0">
                <a:solidFill>
                  <a:srgbClr val="FFFFFF"/>
                </a:solidFill>
                <a:latin typeface="Times New Roman" panose="02020603050405020304" pitchFamily="18" charset="0"/>
                <a:ea typeface="Cambria" panose="02040503050406030204" pitchFamily="18" charset="0"/>
                <a:cs typeface="Times New Roman" panose="02020603050405020304" pitchFamily="18" charset="0"/>
              </a:rPr>
            </a:br>
            <a:endParaRPr lang="en-US" dirty="0">
              <a:solidFill>
                <a:srgbClr val="FFFFFF"/>
              </a:solidFill>
            </a:endParaRPr>
          </a:p>
        </p:txBody>
      </p:sp>
      <p:sp>
        <p:nvSpPr>
          <p:cNvPr id="3" name="Content Placeholder 2">
            <a:extLst>
              <a:ext uri="{FF2B5EF4-FFF2-40B4-BE49-F238E27FC236}">
                <a16:creationId xmlns:a16="http://schemas.microsoft.com/office/drawing/2014/main" id="{8BC99381-3F2C-8EE3-845B-780E943E9E28}"/>
              </a:ext>
            </a:extLst>
          </p:cNvPr>
          <p:cNvSpPr>
            <a:spLocks noGrp="1"/>
          </p:cNvSpPr>
          <p:nvPr>
            <p:ph idx="1"/>
          </p:nvPr>
        </p:nvSpPr>
        <p:spPr>
          <a:xfrm>
            <a:off x="6816605" y="2263207"/>
            <a:ext cx="4688417" cy="3788474"/>
          </a:xfrm>
        </p:spPr>
        <p:txBody>
          <a:bodyPr>
            <a:normAutofit fontScale="92500"/>
          </a:bodyPr>
          <a:lstStyle/>
          <a:p>
            <a:endParaRPr lang="en-US" i="0" dirty="0">
              <a:solidFill>
                <a:srgbClr val="FFFFFF"/>
              </a:solidFill>
            </a:endParaRPr>
          </a:p>
          <a:p>
            <a:pPr marL="0" indent="0" algn="ctr">
              <a:buNone/>
            </a:pPr>
            <a:r>
              <a:rPr lang="en-US" sz="2800" b="1" u="sng" dirty="0">
                <a:solidFill>
                  <a:schemeClr val="bg1"/>
                </a:solidFill>
                <a:latin typeface="Times New Roman" panose="02020603050405020304" pitchFamily="18" charset="0"/>
                <a:cs typeface="Times New Roman" panose="02020603050405020304" pitchFamily="18" charset="0"/>
              </a:rPr>
              <a:t>PROBLEM</a:t>
            </a:r>
            <a:r>
              <a:rPr lang="en-US" sz="2400" b="1" dirty="0">
                <a:solidFill>
                  <a:schemeClr val="bg1"/>
                </a:solidFill>
              </a:rPr>
              <a:t>:</a:t>
            </a:r>
          </a:p>
          <a:p>
            <a:endParaRPr lang="en-US" dirty="0">
              <a:solidFill>
                <a:srgbClr val="FFFFFF"/>
              </a:solidFill>
            </a:endParaRPr>
          </a:p>
          <a:p>
            <a:r>
              <a:rPr lang="en-US" dirty="0">
                <a:solidFill>
                  <a:srgbClr val="FFFFFF"/>
                </a:solidFill>
              </a:rPr>
              <a:t>With an increasing number of smoke detectors, </a:t>
            </a:r>
            <a:r>
              <a:rPr lang="en-US" b="1" dirty="0">
                <a:solidFill>
                  <a:srgbClr val="FFFFFF"/>
                </a:solidFill>
              </a:rPr>
              <a:t>“false alarms”</a:t>
            </a:r>
            <a:r>
              <a:rPr lang="en-US" dirty="0">
                <a:solidFill>
                  <a:srgbClr val="FFFFFF"/>
                </a:solidFill>
              </a:rPr>
              <a:t> became a problem.</a:t>
            </a:r>
          </a:p>
          <a:p>
            <a:r>
              <a:rPr lang="en-US" dirty="0">
                <a:solidFill>
                  <a:srgbClr val="FFFFFF"/>
                </a:solidFill>
              </a:rPr>
              <a:t> The number of false fire alarms are increasing continuously, which is a severe issue for firefighters.</a:t>
            </a:r>
          </a:p>
          <a:p>
            <a:r>
              <a:rPr lang="en-US" dirty="0">
                <a:solidFill>
                  <a:srgbClr val="FFFFFF"/>
                </a:solidFill>
              </a:rPr>
              <a:t>Hence the question of the hour is how to reduce the false alarm from the smoke detector ?</a:t>
            </a:r>
          </a:p>
          <a:p>
            <a:pPr marL="0" indent="0">
              <a:buNone/>
            </a:pPr>
            <a:endParaRPr lang="en-US" dirty="0">
              <a:solidFill>
                <a:srgbClr val="FFFFFF"/>
              </a:solidFill>
            </a:endParaRP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endParaRPr lang="en-US" dirty="0">
              <a:solidFill>
                <a:srgbClr val="FFFFFF"/>
              </a:solidFill>
            </a:endParaRPr>
          </a:p>
          <a:p>
            <a:endParaRPr lang="en-US" dirty="0">
              <a:solidFill>
                <a:srgbClr val="FFFFFF"/>
              </a:solidFill>
            </a:endParaRPr>
          </a:p>
        </p:txBody>
      </p:sp>
      <p:sp>
        <p:nvSpPr>
          <p:cNvPr id="5" name="Slide Number Placeholder 4">
            <a:extLst>
              <a:ext uri="{FF2B5EF4-FFF2-40B4-BE49-F238E27FC236}">
                <a16:creationId xmlns:a16="http://schemas.microsoft.com/office/drawing/2014/main" id="{521DC110-4516-8782-8DD4-C3A35B868E0D}"/>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rgbClr val="FFFFFF"/>
                </a:solidFill>
              </a:rPr>
              <a:pPr>
                <a:spcAft>
                  <a:spcPts val="600"/>
                </a:spcAft>
              </a:pPr>
              <a:t>6</a:t>
            </a:fld>
            <a:endParaRPr lang="en-US" dirty="0">
              <a:solidFill>
                <a:srgbClr val="FFFFFF"/>
              </a:solidFill>
            </a:endParaRPr>
          </a:p>
        </p:txBody>
      </p:sp>
    </p:spTree>
    <p:extLst>
      <p:ext uri="{BB962C8B-B14F-4D97-AF65-F5344CB8AC3E}">
        <p14:creationId xmlns:p14="http://schemas.microsoft.com/office/powerpoint/2010/main" val="12895401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2D93-972A-061A-3D57-E2DA241FD30E}"/>
              </a:ext>
            </a:extLst>
          </p:cNvPr>
          <p:cNvSpPr>
            <a:spLocks noGrp="1"/>
          </p:cNvSpPr>
          <p:nvPr>
            <p:ph type="title"/>
          </p:nvPr>
        </p:nvSpPr>
        <p:spPr/>
        <p:txBody>
          <a:bodyPr/>
          <a:lstStyle/>
          <a:p>
            <a:r>
              <a:rPr lang="en-US" b="1" i="0" u="sng" dirty="0">
                <a:latin typeface="Times New Roman" panose="02020603050405020304" pitchFamily="18" charset="0"/>
                <a:cs typeface="Times New Roman" panose="02020603050405020304" pitchFamily="18" charset="0"/>
              </a:rPr>
              <a:t>Need for a new model(smoke detector):</a:t>
            </a:r>
            <a:endParaRPr lang="en-US" dirty="0"/>
          </a:p>
        </p:txBody>
      </p:sp>
      <p:sp>
        <p:nvSpPr>
          <p:cNvPr id="3" name="Content Placeholder 2">
            <a:extLst>
              <a:ext uri="{FF2B5EF4-FFF2-40B4-BE49-F238E27FC236}">
                <a16:creationId xmlns:a16="http://schemas.microsoft.com/office/drawing/2014/main" id="{19864E10-51BD-4CEA-5D7A-28FAF8EC7820}"/>
              </a:ext>
            </a:extLst>
          </p:cNvPr>
          <p:cNvSpPr>
            <a:spLocks noGrp="1"/>
          </p:cNvSpPr>
          <p:nvPr>
            <p:ph idx="1"/>
          </p:nvPr>
        </p:nvSpPr>
        <p:spPr/>
        <p:txBody>
          <a:bodyPr/>
          <a:lstStyle/>
          <a:p>
            <a:pPr lvl="0"/>
            <a:r>
              <a:rPr lang="en-US" dirty="0">
                <a:solidFill>
                  <a:schemeClr val="tx1"/>
                </a:solidFill>
              </a:rPr>
              <a:t>The existing smoke detectors on the market don't provide us with accurate results and have a high rate of false alarms.</a:t>
            </a:r>
          </a:p>
          <a:p>
            <a:pPr lvl="0"/>
            <a:r>
              <a:rPr lang="en-US" dirty="0">
                <a:solidFill>
                  <a:schemeClr val="tx1"/>
                </a:solidFill>
              </a:rPr>
              <a:t>The author, "Stefan Blattmann," a software engineer and volunteer firefighter with six years of experience in development engineer firmware and electronics, decided to develop a new AI-based smoke detector that supports certified preexisting smoke detectors.</a:t>
            </a:r>
          </a:p>
          <a:p>
            <a:endParaRPr lang="en-US" dirty="0"/>
          </a:p>
        </p:txBody>
      </p:sp>
      <p:sp>
        <p:nvSpPr>
          <p:cNvPr id="4" name="Slide Number Placeholder 3">
            <a:extLst>
              <a:ext uri="{FF2B5EF4-FFF2-40B4-BE49-F238E27FC236}">
                <a16:creationId xmlns:a16="http://schemas.microsoft.com/office/drawing/2014/main" id="{646769A6-644E-4313-A1E8-E3D17E9BB5F2}"/>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5" name="Rectangle 4" descr="Filter">
            <a:extLst>
              <a:ext uri="{FF2B5EF4-FFF2-40B4-BE49-F238E27FC236}">
                <a16:creationId xmlns:a16="http://schemas.microsoft.com/office/drawing/2014/main" id="{0AD136CA-3E94-23A3-91C3-6E38B7FB0F9C}"/>
              </a:ext>
            </a:extLst>
          </p:cNvPr>
          <p:cNvSpPr/>
          <p:nvPr/>
        </p:nvSpPr>
        <p:spPr>
          <a:xfrm>
            <a:off x="9670610" y="1211316"/>
            <a:ext cx="1775379" cy="1565313"/>
          </a:xfrm>
          <a:prstGeom prst="rect">
            <a:avLst/>
          </a:prstGeom>
          <a:blipFill rotWithShape="1">
            <a:blip r:embed="rId2"/>
            <a:srcRect/>
            <a:stretch>
              <a:fillRect t="-1000" b="-1000"/>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31988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ABF6F0E-B3CD-8593-5624-A1699CDB1C68}"/>
              </a:ext>
            </a:extLst>
          </p:cNvPr>
          <p:cNvSpPr>
            <a:spLocks noGrp="1"/>
          </p:cNvSpPr>
          <p:nvPr>
            <p:ph type="title"/>
          </p:nvPr>
        </p:nvSpPr>
        <p:spPr>
          <a:xfrm>
            <a:off x="581192" y="702156"/>
            <a:ext cx="11029616" cy="1188720"/>
          </a:xfrm>
        </p:spPr>
        <p:txBody>
          <a:bodyPr>
            <a:normAutofit/>
          </a:bodyPr>
          <a:lstStyle/>
          <a:p>
            <a:r>
              <a:rPr lang="en-US" b="1" u="sng" dirty="0">
                <a:solidFill>
                  <a:schemeClr val="tx1">
                    <a:lumMod val="85000"/>
                    <a:lumOff val="15000"/>
                  </a:schemeClr>
                </a:solidFill>
                <a:latin typeface="Times New Roman" panose="02020603050405020304" pitchFamily="18" charset="0"/>
                <a:cs typeface="Times New Roman" panose="02020603050405020304" pitchFamily="18" charset="0"/>
              </a:rPr>
              <a:t>Details about Data collection :</a:t>
            </a:r>
          </a:p>
        </p:txBody>
      </p:sp>
      <p:sp>
        <p:nvSpPr>
          <p:cNvPr id="12"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5EC899E-759D-9614-3D81-4A01EAED15B5}"/>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8</a:t>
            </a:fld>
            <a:endParaRPr lang="en-US" dirty="0"/>
          </a:p>
        </p:txBody>
      </p:sp>
      <p:graphicFrame>
        <p:nvGraphicFramePr>
          <p:cNvPr id="6" name="Content Placeholder 2">
            <a:extLst>
              <a:ext uri="{FF2B5EF4-FFF2-40B4-BE49-F238E27FC236}">
                <a16:creationId xmlns:a16="http://schemas.microsoft.com/office/drawing/2014/main" id="{1B07EDE5-F0C9-99E3-7A1A-45BCDB91996B}"/>
              </a:ext>
            </a:extLst>
          </p:cNvPr>
          <p:cNvGraphicFramePr>
            <a:graphicFrameLocks noGrp="1"/>
          </p:cNvGraphicFramePr>
          <p:nvPr>
            <p:ph idx="1"/>
            <p:extLst>
              <p:ext uri="{D42A27DB-BD31-4B8C-83A1-F6EECF244321}">
                <p14:modId xmlns:p14="http://schemas.microsoft.com/office/powerpoint/2010/main" val="241849510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10671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AA66-9129-BD2A-478E-A353ED348912}"/>
              </a:ext>
            </a:extLst>
          </p:cNvPr>
          <p:cNvSpPr>
            <a:spLocks noGrp="1"/>
          </p:cNvSpPr>
          <p:nvPr>
            <p:ph type="title"/>
          </p:nvPr>
        </p:nvSpPr>
        <p:spPr>
          <a:xfrm>
            <a:off x="443169" y="288290"/>
            <a:ext cx="11029616" cy="1188720"/>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Aim:</a:t>
            </a:r>
            <a:endParaRPr lang="en-US" b="1" u="sng" dirty="0">
              <a:solidFill>
                <a:schemeClr val="tx1"/>
              </a:solidFill>
            </a:endParaRPr>
          </a:p>
        </p:txBody>
      </p:sp>
      <p:sp>
        <p:nvSpPr>
          <p:cNvPr id="3" name="Content Placeholder 2">
            <a:extLst>
              <a:ext uri="{FF2B5EF4-FFF2-40B4-BE49-F238E27FC236}">
                <a16:creationId xmlns:a16="http://schemas.microsoft.com/office/drawing/2014/main" id="{1535D8E1-86E5-0CA2-092D-8DACABAA4838}"/>
              </a:ext>
            </a:extLst>
          </p:cNvPr>
          <p:cNvSpPr>
            <a:spLocks noGrp="1"/>
          </p:cNvSpPr>
          <p:nvPr>
            <p:ph idx="1"/>
          </p:nvPr>
        </p:nvSpPr>
        <p:spPr>
          <a:xfrm>
            <a:off x="348278" y="1477010"/>
            <a:ext cx="11029615" cy="3634486"/>
          </a:xfrm>
        </p:spPr>
        <p:txBody>
          <a:bodyPr/>
          <a:lstStyle/>
          <a:p>
            <a:pPr marL="342900" indent="-342900">
              <a:buFont typeface="Wingdings" panose="05000000000000000000" pitchFamily="2" charset="2"/>
              <a:buChar char="Ø"/>
            </a:pPr>
            <a:r>
              <a:rPr lang="en-US" sz="1700" i="0" dirty="0">
                <a:solidFill>
                  <a:schemeClr val="tx1"/>
                </a:solidFill>
              </a:rPr>
              <a:t>Our aim is to </a:t>
            </a:r>
            <a:r>
              <a:rPr lang="en-US" dirty="0">
                <a:solidFill>
                  <a:schemeClr val="tx1"/>
                </a:solidFill>
              </a:rPr>
              <a:t>fit different models and evaluate them on evaluation metrices and decide on the best model </a:t>
            </a:r>
            <a:r>
              <a:rPr lang="en-US" sz="1700" i="0" dirty="0">
                <a:solidFill>
                  <a:schemeClr val="tx1"/>
                </a:solidFill>
              </a:rPr>
              <a:t>which fits the data collected and sampled from different environmental conditions.</a:t>
            </a:r>
          </a:p>
          <a:p>
            <a:pPr marL="342900" indent="-342900">
              <a:buFont typeface="Wingdings" panose="05000000000000000000" pitchFamily="2" charset="2"/>
              <a:buChar char="Ø"/>
            </a:pPr>
            <a:r>
              <a:rPr lang="en-US" dirty="0">
                <a:solidFill>
                  <a:schemeClr val="tx1"/>
                </a:solidFill>
              </a:rPr>
              <a:t>W</a:t>
            </a:r>
            <a:r>
              <a:rPr lang="en-US" sz="1700" i="0" dirty="0">
                <a:solidFill>
                  <a:schemeClr val="tx1"/>
                </a:solidFill>
              </a:rPr>
              <a:t>e can deploy this model into the AI based smoke detector’s Arduino board, which helps in detecting the smoke from the sensors data.</a:t>
            </a:r>
          </a:p>
          <a:p>
            <a:pPr marL="0" indent="0">
              <a:buNone/>
            </a:pPr>
            <a:endParaRPr lang="en-US" dirty="0"/>
          </a:p>
        </p:txBody>
      </p:sp>
      <p:sp>
        <p:nvSpPr>
          <p:cNvPr id="5" name="Slide Number Placeholder 4">
            <a:extLst>
              <a:ext uri="{FF2B5EF4-FFF2-40B4-BE49-F238E27FC236}">
                <a16:creationId xmlns:a16="http://schemas.microsoft.com/office/drawing/2014/main" id="{094AB60F-DD64-9BF9-7D27-0B905EA3761C}"/>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29628919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2559</TotalTime>
  <Words>1294</Words>
  <Application>Microsoft Office PowerPoint</Application>
  <PresentationFormat>Widescreen</PresentationFormat>
  <Paragraphs>157</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Calibri</vt:lpstr>
      <vt:lpstr>Franklin Gothic Book</vt:lpstr>
      <vt:lpstr>Franklin Gothic Demi</vt:lpstr>
      <vt:lpstr>Gill Sans MT</vt:lpstr>
      <vt:lpstr>Times New Roman</vt:lpstr>
      <vt:lpstr>Wingdings</vt:lpstr>
      <vt:lpstr>Wingdings 2</vt:lpstr>
      <vt:lpstr>DividendVTI</vt:lpstr>
      <vt:lpstr>AI-SMOKE DETECTOR  “Finding the best model TO DEPLOY INTO AI-SMOKE DETECTOR ”</vt:lpstr>
      <vt:lpstr>It takes about 3 minutes to go from this…</vt:lpstr>
      <vt:lpstr>TO THIS!!!</vt:lpstr>
      <vt:lpstr>Introduction:</vt:lpstr>
      <vt:lpstr>Types of smoke detectors that are already in the market: </vt:lpstr>
      <vt:lpstr>  </vt:lpstr>
      <vt:lpstr>Need for a new model(smoke detector):</vt:lpstr>
      <vt:lpstr>Details about Data collection :</vt:lpstr>
      <vt:lpstr>Aim:</vt:lpstr>
      <vt:lpstr>About data set:</vt:lpstr>
      <vt:lpstr>Overview of data:</vt:lpstr>
      <vt:lpstr>Data cleaning:</vt:lpstr>
      <vt:lpstr>PowerPoint Presentation</vt:lpstr>
      <vt:lpstr>Evaluation Metrics:</vt:lpstr>
      <vt:lpstr>PowerPoint Presentation</vt:lpstr>
      <vt:lpstr> </vt:lpstr>
      <vt:lpstr> </vt:lpstr>
      <vt:lpstr>Description on Attributes:</vt:lpstr>
      <vt:lpstr> </vt:lpstr>
      <vt:lpstr>Analysis flow</vt:lpstr>
      <vt:lpstr>Comparison of F1 Scores across Different Models:</vt:lpstr>
      <vt:lpstr>Best Model:  </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AI-SMOKE DETECTOR</dc:title>
  <dc:creator>hema sai</dc:creator>
  <cp:lastModifiedBy>hema sai</cp:lastModifiedBy>
  <cp:revision>37</cp:revision>
  <dcterms:created xsi:type="dcterms:W3CDTF">2022-10-22T22:40:57Z</dcterms:created>
  <dcterms:modified xsi:type="dcterms:W3CDTF">2022-11-01T09:25:16Z</dcterms:modified>
</cp:coreProperties>
</file>