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ive\BDM\VHig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ive\BDM\VHig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Ideal Stock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 Stock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[VHigh.csv]VHigh!$A$2:$A$2210</c:f>
              <c:strCache>
                <c:ptCount val="2209"/>
                <c:pt idx="0">
                  <c:v> 02-Apr-2019</c:v>
                </c:pt>
                <c:pt idx="1">
                  <c:v> 04-Apr-2019</c:v>
                </c:pt>
                <c:pt idx="2">
                  <c:v> 04-Apr-2019</c:v>
                </c:pt>
                <c:pt idx="3">
                  <c:v> 05-Apr-2019</c:v>
                </c:pt>
                <c:pt idx="4">
                  <c:v> 05-Apr-2019</c:v>
                </c:pt>
                <c:pt idx="5">
                  <c:v> 08-Apr-2019</c:v>
                </c:pt>
                <c:pt idx="6">
                  <c:v> 10-Apr-2019</c:v>
                </c:pt>
                <c:pt idx="7">
                  <c:v> 13-Apr-2019</c:v>
                </c:pt>
                <c:pt idx="8">
                  <c:v> 13-Apr-2019</c:v>
                </c:pt>
                <c:pt idx="9">
                  <c:v> 15-Apr-2019</c:v>
                </c:pt>
                <c:pt idx="10">
                  <c:v> 15-Apr-2019</c:v>
                </c:pt>
                <c:pt idx="11">
                  <c:v> 16-Apr-2019</c:v>
                </c:pt>
                <c:pt idx="12">
                  <c:v> 17-Apr-2019</c:v>
                </c:pt>
                <c:pt idx="13">
                  <c:v> 17-Apr-2019</c:v>
                </c:pt>
                <c:pt idx="14">
                  <c:v> 18-Apr-2019</c:v>
                </c:pt>
                <c:pt idx="15">
                  <c:v> 18-Apr-2019</c:v>
                </c:pt>
                <c:pt idx="16">
                  <c:v> 20-Apr-2019</c:v>
                </c:pt>
                <c:pt idx="17">
                  <c:v> 20-Apr-2019</c:v>
                </c:pt>
                <c:pt idx="18">
                  <c:v> 20-Apr-2019</c:v>
                </c:pt>
                <c:pt idx="19">
                  <c:v> 22-Apr-2019</c:v>
                </c:pt>
                <c:pt idx="20">
                  <c:v> 22-Apr-2019</c:v>
                </c:pt>
                <c:pt idx="21">
                  <c:v> 22-Apr-2019</c:v>
                </c:pt>
                <c:pt idx="22">
                  <c:v> 22-Apr-2019</c:v>
                </c:pt>
                <c:pt idx="23">
                  <c:v> 24-Apr-2019</c:v>
                </c:pt>
                <c:pt idx="24">
                  <c:v> 26-Apr-2019</c:v>
                </c:pt>
                <c:pt idx="25">
                  <c:v> 26-Apr-2019</c:v>
                </c:pt>
                <c:pt idx="26">
                  <c:v> 29-Apr-2019</c:v>
                </c:pt>
                <c:pt idx="27">
                  <c:v> 29-Apr-2019</c:v>
                </c:pt>
                <c:pt idx="28">
                  <c:v> 29-Apr-2019</c:v>
                </c:pt>
                <c:pt idx="29">
                  <c:v> 30-Apr-2019</c:v>
                </c:pt>
                <c:pt idx="30">
                  <c:v> 02-May-2019</c:v>
                </c:pt>
                <c:pt idx="31">
                  <c:v> 02-May-2019</c:v>
                </c:pt>
                <c:pt idx="32">
                  <c:v> 03-May-2019</c:v>
                </c:pt>
                <c:pt idx="33">
                  <c:v> 07-May-2019</c:v>
                </c:pt>
                <c:pt idx="34">
                  <c:v> 08-May-2019</c:v>
                </c:pt>
                <c:pt idx="35">
                  <c:v> 08-May-2019</c:v>
                </c:pt>
                <c:pt idx="36">
                  <c:v> 08-May-2019</c:v>
                </c:pt>
                <c:pt idx="37">
                  <c:v> 08-May-2019</c:v>
                </c:pt>
                <c:pt idx="38">
                  <c:v> 08-May-2019</c:v>
                </c:pt>
                <c:pt idx="39">
                  <c:v> 08-May-2019</c:v>
                </c:pt>
                <c:pt idx="40">
                  <c:v> 10-May-2019</c:v>
                </c:pt>
                <c:pt idx="41">
                  <c:v> 13-May-2019</c:v>
                </c:pt>
                <c:pt idx="42">
                  <c:v> 13-May-2019</c:v>
                </c:pt>
                <c:pt idx="43">
                  <c:v> 13-May-2019</c:v>
                </c:pt>
                <c:pt idx="44">
                  <c:v> 15-May-2019</c:v>
                </c:pt>
                <c:pt idx="45">
                  <c:v> 17-May-2019</c:v>
                </c:pt>
                <c:pt idx="46">
                  <c:v> 17-May-2019</c:v>
                </c:pt>
                <c:pt idx="47">
                  <c:v> 17-May-2019</c:v>
                </c:pt>
                <c:pt idx="48">
                  <c:v> 18-May-2019</c:v>
                </c:pt>
                <c:pt idx="49">
                  <c:v> 21-May-2019</c:v>
                </c:pt>
                <c:pt idx="50">
                  <c:v> 24-May-2019</c:v>
                </c:pt>
                <c:pt idx="51">
                  <c:v> 27-May-2019</c:v>
                </c:pt>
                <c:pt idx="52">
                  <c:v> 27-May-2019</c:v>
                </c:pt>
                <c:pt idx="53">
                  <c:v> 28-May-2019</c:v>
                </c:pt>
                <c:pt idx="54">
                  <c:v> 29-May-2019</c:v>
                </c:pt>
                <c:pt idx="55">
                  <c:v> 29-May-2019</c:v>
                </c:pt>
                <c:pt idx="56">
                  <c:v> 30-May-2019</c:v>
                </c:pt>
                <c:pt idx="57">
                  <c:v> 30-May-2019</c:v>
                </c:pt>
                <c:pt idx="58">
                  <c:v> 01-Jun-2019</c:v>
                </c:pt>
                <c:pt idx="59">
                  <c:v> 04-Jun-2019</c:v>
                </c:pt>
                <c:pt idx="60">
                  <c:v> 04-Jun-2019</c:v>
                </c:pt>
                <c:pt idx="61">
                  <c:v> 05-Jun-2019</c:v>
                </c:pt>
                <c:pt idx="62">
                  <c:v> 06-Jun-2019</c:v>
                </c:pt>
                <c:pt idx="63">
                  <c:v> 07-Jun-2019</c:v>
                </c:pt>
                <c:pt idx="64">
                  <c:v> 07-Jun-2019</c:v>
                </c:pt>
                <c:pt idx="65">
                  <c:v> 08-Jun-2019</c:v>
                </c:pt>
                <c:pt idx="66">
                  <c:v> 11-Jun-2019</c:v>
                </c:pt>
                <c:pt idx="67">
                  <c:v> 12-Jun-2019</c:v>
                </c:pt>
                <c:pt idx="68">
                  <c:v> 12-Jun-2019</c:v>
                </c:pt>
                <c:pt idx="69">
                  <c:v> 12-Jun-2019</c:v>
                </c:pt>
                <c:pt idx="70">
                  <c:v> 17-Jun-2019</c:v>
                </c:pt>
                <c:pt idx="71">
                  <c:v> 17-Jun-2019</c:v>
                </c:pt>
                <c:pt idx="72">
                  <c:v> 18-Jun-2019</c:v>
                </c:pt>
                <c:pt idx="73">
                  <c:v> 20-Jun-2019</c:v>
                </c:pt>
                <c:pt idx="74">
                  <c:v> 20-Jun-2019</c:v>
                </c:pt>
                <c:pt idx="75">
                  <c:v> 21-Jun-2019</c:v>
                </c:pt>
                <c:pt idx="76">
                  <c:v> 21-Jun-2019</c:v>
                </c:pt>
                <c:pt idx="77">
                  <c:v> 22-Jun-2019</c:v>
                </c:pt>
                <c:pt idx="78">
                  <c:v> 24-Jun-2019</c:v>
                </c:pt>
                <c:pt idx="79">
                  <c:v> 25-Jun-2019</c:v>
                </c:pt>
                <c:pt idx="80">
                  <c:v> 25-Jun-2019</c:v>
                </c:pt>
                <c:pt idx="81">
                  <c:v> 26-Jun-2019</c:v>
                </c:pt>
                <c:pt idx="82">
                  <c:v> 27-Jun-2019</c:v>
                </c:pt>
                <c:pt idx="83">
                  <c:v> 27-Jun-2019</c:v>
                </c:pt>
                <c:pt idx="84">
                  <c:v> 28-Jun-2019</c:v>
                </c:pt>
                <c:pt idx="85">
                  <c:v> 02-Jul-2019</c:v>
                </c:pt>
                <c:pt idx="86">
                  <c:v> 03-Jul-2019</c:v>
                </c:pt>
                <c:pt idx="87">
                  <c:v> 03-Jul-2019</c:v>
                </c:pt>
                <c:pt idx="88">
                  <c:v> 03-Jul-2019</c:v>
                </c:pt>
                <c:pt idx="89">
                  <c:v> 04-Jul-2019</c:v>
                </c:pt>
                <c:pt idx="90">
                  <c:v> 04-Jul-2019</c:v>
                </c:pt>
                <c:pt idx="91">
                  <c:v> 05-Jul-2019</c:v>
                </c:pt>
                <c:pt idx="92">
                  <c:v> 05-Jul-2019</c:v>
                </c:pt>
                <c:pt idx="93">
                  <c:v> 06-Jul-2019</c:v>
                </c:pt>
                <c:pt idx="94">
                  <c:v> 09-Jul-2019</c:v>
                </c:pt>
                <c:pt idx="95">
                  <c:v> 11-Jul-2019</c:v>
                </c:pt>
                <c:pt idx="96">
                  <c:v> 12-Jul-2019</c:v>
                </c:pt>
                <c:pt idx="97">
                  <c:v> 13-Jul-2019</c:v>
                </c:pt>
                <c:pt idx="98">
                  <c:v> 15-Jul-2019</c:v>
                </c:pt>
                <c:pt idx="99">
                  <c:v> 15-Jul-2019</c:v>
                </c:pt>
                <c:pt idx="100">
                  <c:v> 16-Jul-2019</c:v>
                </c:pt>
                <c:pt idx="101">
                  <c:v> 16-Jul-2019</c:v>
                </c:pt>
                <c:pt idx="102">
                  <c:v> 17-Jul-2019</c:v>
                </c:pt>
                <c:pt idx="103">
                  <c:v> 18-Jul-2019</c:v>
                </c:pt>
                <c:pt idx="104">
                  <c:v> 18-Jul-2019</c:v>
                </c:pt>
                <c:pt idx="105">
                  <c:v> 18-Jul-2019</c:v>
                </c:pt>
                <c:pt idx="106">
                  <c:v> 19-Jul-2019</c:v>
                </c:pt>
                <c:pt idx="107">
                  <c:v> 20-Jul-2019</c:v>
                </c:pt>
                <c:pt idx="108">
                  <c:v> 20-Jul-2019</c:v>
                </c:pt>
                <c:pt idx="109">
                  <c:v> 22-Jul-2019</c:v>
                </c:pt>
                <c:pt idx="110">
                  <c:v> 23-Jul-2019</c:v>
                </c:pt>
                <c:pt idx="111">
                  <c:v> 24-Jul-2019</c:v>
                </c:pt>
                <c:pt idx="112">
                  <c:v> 26-Jul-2019</c:v>
                </c:pt>
                <c:pt idx="113">
                  <c:v> 27-Jul-2019</c:v>
                </c:pt>
                <c:pt idx="114">
                  <c:v> 27-Jul-2019</c:v>
                </c:pt>
                <c:pt idx="115">
                  <c:v> 27-Jul-2019</c:v>
                </c:pt>
                <c:pt idx="116">
                  <c:v> 29-Jul-2019</c:v>
                </c:pt>
                <c:pt idx="117">
                  <c:v> 29-Jul-2019</c:v>
                </c:pt>
                <c:pt idx="118">
                  <c:v> 31-Jul-2019</c:v>
                </c:pt>
                <c:pt idx="119">
                  <c:v> 01-Aug-2019</c:v>
                </c:pt>
                <c:pt idx="120">
                  <c:v> 01-Aug-2019</c:v>
                </c:pt>
                <c:pt idx="121">
                  <c:v> 01-Aug-2019</c:v>
                </c:pt>
                <c:pt idx="122">
                  <c:v> 01-Aug-2019</c:v>
                </c:pt>
                <c:pt idx="123">
                  <c:v> 02-Aug-2019</c:v>
                </c:pt>
                <c:pt idx="124">
                  <c:v> 02-Aug-2019</c:v>
                </c:pt>
                <c:pt idx="125">
                  <c:v> 02-Aug-2019</c:v>
                </c:pt>
                <c:pt idx="126">
                  <c:v> 02-Aug-2019</c:v>
                </c:pt>
                <c:pt idx="127">
                  <c:v> 02-Aug-2019</c:v>
                </c:pt>
                <c:pt idx="128">
                  <c:v> 03-Aug-2019</c:v>
                </c:pt>
                <c:pt idx="129">
                  <c:v> 03-Aug-2019</c:v>
                </c:pt>
                <c:pt idx="130">
                  <c:v> 03-Aug-2019</c:v>
                </c:pt>
                <c:pt idx="131">
                  <c:v> 03-Aug-2019</c:v>
                </c:pt>
                <c:pt idx="132">
                  <c:v> 06-Aug-2019</c:v>
                </c:pt>
                <c:pt idx="133">
                  <c:v> 06-Aug-2019</c:v>
                </c:pt>
                <c:pt idx="134">
                  <c:v> 07-Aug-2019</c:v>
                </c:pt>
                <c:pt idx="135">
                  <c:v> 08-Aug-2019</c:v>
                </c:pt>
                <c:pt idx="136">
                  <c:v> 08-Aug-2019</c:v>
                </c:pt>
                <c:pt idx="137">
                  <c:v> 09-Aug-2019</c:v>
                </c:pt>
                <c:pt idx="138">
                  <c:v> 09-Aug-2019</c:v>
                </c:pt>
                <c:pt idx="139">
                  <c:v> 09-Aug-2019</c:v>
                </c:pt>
                <c:pt idx="140">
                  <c:v> 11-Aug-2019</c:v>
                </c:pt>
                <c:pt idx="141">
                  <c:v> 12-Aug-2019</c:v>
                </c:pt>
                <c:pt idx="142">
                  <c:v> 12-Aug-2019</c:v>
                </c:pt>
                <c:pt idx="143">
                  <c:v> 14-Aug-2019</c:v>
                </c:pt>
                <c:pt idx="144">
                  <c:v> 14-Aug-2019</c:v>
                </c:pt>
                <c:pt idx="145">
                  <c:v> 14-Aug-2019</c:v>
                </c:pt>
                <c:pt idx="146">
                  <c:v> 16-Aug-2019</c:v>
                </c:pt>
                <c:pt idx="147">
                  <c:v> 20-Aug-2019</c:v>
                </c:pt>
                <c:pt idx="148">
                  <c:v> 20-Aug-2019</c:v>
                </c:pt>
                <c:pt idx="149">
                  <c:v> 20-Aug-2019</c:v>
                </c:pt>
                <c:pt idx="150">
                  <c:v> 20-Aug-2019</c:v>
                </c:pt>
                <c:pt idx="151">
                  <c:v> 24-Aug-2019</c:v>
                </c:pt>
                <c:pt idx="152">
                  <c:v> 26-Aug-2019</c:v>
                </c:pt>
                <c:pt idx="153">
                  <c:v> 28-Aug-2019</c:v>
                </c:pt>
                <c:pt idx="154">
                  <c:v> 28-Aug-2019</c:v>
                </c:pt>
                <c:pt idx="155">
                  <c:v> 28-Aug-2019</c:v>
                </c:pt>
                <c:pt idx="156">
                  <c:v> 28-Aug-2019</c:v>
                </c:pt>
                <c:pt idx="157">
                  <c:v> 28-Aug-2019</c:v>
                </c:pt>
                <c:pt idx="158">
                  <c:v> 30-Aug-2019</c:v>
                </c:pt>
                <c:pt idx="159">
                  <c:v> 05-Sep-2019</c:v>
                </c:pt>
                <c:pt idx="160">
                  <c:v> 05-Sep-2019</c:v>
                </c:pt>
                <c:pt idx="161">
                  <c:v> 09-Sep-2019</c:v>
                </c:pt>
                <c:pt idx="162">
                  <c:v> 09-Sep-2019</c:v>
                </c:pt>
                <c:pt idx="163">
                  <c:v> 10-Sep-2019</c:v>
                </c:pt>
                <c:pt idx="164">
                  <c:v> 11-Sep-2019</c:v>
                </c:pt>
                <c:pt idx="165">
                  <c:v> 16-Sep-2019</c:v>
                </c:pt>
                <c:pt idx="166">
                  <c:v> 17-Sep-2019</c:v>
                </c:pt>
                <c:pt idx="167">
                  <c:v> 18-Sep-2019</c:v>
                </c:pt>
                <c:pt idx="168">
                  <c:v> 19-Sep-2019</c:v>
                </c:pt>
                <c:pt idx="169">
                  <c:v> 20-Sep-2019</c:v>
                </c:pt>
                <c:pt idx="170">
                  <c:v> 21-Sep-2019</c:v>
                </c:pt>
                <c:pt idx="171">
                  <c:v> 24-Sep-2019</c:v>
                </c:pt>
                <c:pt idx="172">
                  <c:v> 25-Sep-2019</c:v>
                </c:pt>
                <c:pt idx="173">
                  <c:v> 25-Sep-2019</c:v>
                </c:pt>
                <c:pt idx="174">
                  <c:v> 28-Sep-2019</c:v>
                </c:pt>
                <c:pt idx="175">
                  <c:v> 28-Sep-2019</c:v>
                </c:pt>
                <c:pt idx="176">
                  <c:v> 28-Sep-2019</c:v>
                </c:pt>
                <c:pt idx="177">
                  <c:v> 28-Sep-2019</c:v>
                </c:pt>
                <c:pt idx="178">
                  <c:v> 30-Sep-2019</c:v>
                </c:pt>
                <c:pt idx="179">
                  <c:v> 03-Oct-2019</c:v>
                </c:pt>
                <c:pt idx="180">
                  <c:v> 04-Oct-2019</c:v>
                </c:pt>
                <c:pt idx="181">
                  <c:v> 04-Oct-2019</c:v>
                </c:pt>
                <c:pt idx="182">
                  <c:v> 04-Oct-2019</c:v>
                </c:pt>
                <c:pt idx="183">
                  <c:v> 05-Oct-2019</c:v>
                </c:pt>
                <c:pt idx="184">
                  <c:v> 05-Oct-2019</c:v>
                </c:pt>
                <c:pt idx="185">
                  <c:v> 07-Oct-2019</c:v>
                </c:pt>
                <c:pt idx="186">
                  <c:v> 07-Oct-2019</c:v>
                </c:pt>
                <c:pt idx="187">
                  <c:v> 07-Oct-2019</c:v>
                </c:pt>
                <c:pt idx="188">
                  <c:v> 10-Oct-2019</c:v>
                </c:pt>
                <c:pt idx="189">
                  <c:v> 11-Oct-2019</c:v>
                </c:pt>
                <c:pt idx="190">
                  <c:v> 11-Oct-2019</c:v>
                </c:pt>
                <c:pt idx="191">
                  <c:v> 12-Oct-2019</c:v>
                </c:pt>
                <c:pt idx="192">
                  <c:v> 12-Oct-2019</c:v>
                </c:pt>
                <c:pt idx="193">
                  <c:v> 12-Oct-2019</c:v>
                </c:pt>
                <c:pt idx="194">
                  <c:v> 14-Oct-2019</c:v>
                </c:pt>
                <c:pt idx="195">
                  <c:v> 14-Oct-2019</c:v>
                </c:pt>
                <c:pt idx="196">
                  <c:v> 14-Oct-2019</c:v>
                </c:pt>
                <c:pt idx="197">
                  <c:v> 16-Oct-2019</c:v>
                </c:pt>
                <c:pt idx="198">
                  <c:v> 17-Oct-2019</c:v>
                </c:pt>
                <c:pt idx="199">
                  <c:v> 18-Oct-2019</c:v>
                </c:pt>
                <c:pt idx="200">
                  <c:v> 18-Oct-2019</c:v>
                </c:pt>
                <c:pt idx="201">
                  <c:v> 18-Oct-2019</c:v>
                </c:pt>
                <c:pt idx="202">
                  <c:v> 19-Oct-2019</c:v>
                </c:pt>
                <c:pt idx="203">
                  <c:v> 19-Oct-2019</c:v>
                </c:pt>
                <c:pt idx="204">
                  <c:v> 21-Oct-2019</c:v>
                </c:pt>
                <c:pt idx="205">
                  <c:v> 23-Oct-2019</c:v>
                </c:pt>
                <c:pt idx="206">
                  <c:v> 23-Oct-2019</c:v>
                </c:pt>
                <c:pt idx="207">
                  <c:v> 01-Nov-2019</c:v>
                </c:pt>
                <c:pt idx="208">
                  <c:v> 01-Nov-2019</c:v>
                </c:pt>
                <c:pt idx="209">
                  <c:v> 01-Nov-2019</c:v>
                </c:pt>
                <c:pt idx="210">
                  <c:v> 04-Nov-2019</c:v>
                </c:pt>
                <c:pt idx="211">
                  <c:v> 04-Nov-2019</c:v>
                </c:pt>
                <c:pt idx="212">
                  <c:v> 06-Nov-2019</c:v>
                </c:pt>
                <c:pt idx="213">
                  <c:v> 07-Nov-2019</c:v>
                </c:pt>
                <c:pt idx="214">
                  <c:v> 08-Nov-2019</c:v>
                </c:pt>
                <c:pt idx="215">
                  <c:v> 09-Nov-2019</c:v>
                </c:pt>
                <c:pt idx="216">
                  <c:v> 11-Nov-2019</c:v>
                </c:pt>
                <c:pt idx="217">
                  <c:v> 11-Nov-2019</c:v>
                </c:pt>
                <c:pt idx="218">
                  <c:v> 12-Nov-2019</c:v>
                </c:pt>
                <c:pt idx="219">
                  <c:v> 12-Nov-2019</c:v>
                </c:pt>
                <c:pt idx="220">
                  <c:v> 13-Nov-2019</c:v>
                </c:pt>
                <c:pt idx="221">
                  <c:v> 14-Nov-2019</c:v>
                </c:pt>
                <c:pt idx="222">
                  <c:v> 15-Nov-2019</c:v>
                </c:pt>
                <c:pt idx="223">
                  <c:v> 15-Nov-2019</c:v>
                </c:pt>
                <c:pt idx="224">
                  <c:v> 16-Nov-2019</c:v>
                </c:pt>
                <c:pt idx="225">
                  <c:v> 16-Nov-2019</c:v>
                </c:pt>
                <c:pt idx="226">
                  <c:v> 18-Nov-2019</c:v>
                </c:pt>
                <c:pt idx="227">
                  <c:v> 18-Nov-2019</c:v>
                </c:pt>
                <c:pt idx="228">
                  <c:v> 19-Nov-2019</c:v>
                </c:pt>
                <c:pt idx="229">
                  <c:v> 21-Nov-2019</c:v>
                </c:pt>
                <c:pt idx="230">
                  <c:v> 22-Nov-2019</c:v>
                </c:pt>
                <c:pt idx="231">
                  <c:v> 23-Nov-2019</c:v>
                </c:pt>
                <c:pt idx="232">
                  <c:v> 23-Nov-2019</c:v>
                </c:pt>
                <c:pt idx="233">
                  <c:v> 25-Nov-2019</c:v>
                </c:pt>
                <c:pt idx="234">
                  <c:v> 25-Nov-2019</c:v>
                </c:pt>
                <c:pt idx="235">
                  <c:v> 27-Nov-2019</c:v>
                </c:pt>
                <c:pt idx="236">
                  <c:v> 28-Nov-2019</c:v>
                </c:pt>
                <c:pt idx="237">
                  <c:v> 28-Nov-2019</c:v>
                </c:pt>
                <c:pt idx="238">
                  <c:v> 03-Dec-2019</c:v>
                </c:pt>
                <c:pt idx="239">
                  <c:v> 04-Dec-2019</c:v>
                </c:pt>
                <c:pt idx="240">
                  <c:v> 05-Dec-2019</c:v>
                </c:pt>
                <c:pt idx="241">
                  <c:v> 05-Dec-2019</c:v>
                </c:pt>
                <c:pt idx="242">
                  <c:v> 06-Dec-2019</c:v>
                </c:pt>
                <c:pt idx="243">
                  <c:v> 06-Dec-2019</c:v>
                </c:pt>
                <c:pt idx="244">
                  <c:v> 06-Dec-2019</c:v>
                </c:pt>
                <c:pt idx="245">
                  <c:v> 09-Dec-2019</c:v>
                </c:pt>
                <c:pt idx="246">
                  <c:v> 09-Dec-2019</c:v>
                </c:pt>
                <c:pt idx="247">
                  <c:v> 09-Dec-2019</c:v>
                </c:pt>
                <c:pt idx="248">
                  <c:v> 10-Dec-2019</c:v>
                </c:pt>
                <c:pt idx="249">
                  <c:v> 10-Dec-2019</c:v>
                </c:pt>
                <c:pt idx="250">
                  <c:v> 11-Dec-2019</c:v>
                </c:pt>
                <c:pt idx="251">
                  <c:v> 13-Dec-2019</c:v>
                </c:pt>
                <c:pt idx="252">
                  <c:v> 14-Dec-2019</c:v>
                </c:pt>
                <c:pt idx="253">
                  <c:v> 16-Dec-2019</c:v>
                </c:pt>
                <c:pt idx="254">
                  <c:v> 16-Dec-2019</c:v>
                </c:pt>
                <c:pt idx="255">
                  <c:v> 16-Dec-2019</c:v>
                </c:pt>
                <c:pt idx="256">
                  <c:v> 17-Dec-2019</c:v>
                </c:pt>
                <c:pt idx="257">
                  <c:v> 18-Dec-2019</c:v>
                </c:pt>
                <c:pt idx="258">
                  <c:v> 18-Dec-2019</c:v>
                </c:pt>
                <c:pt idx="259">
                  <c:v> 18-Dec-2019</c:v>
                </c:pt>
                <c:pt idx="260">
                  <c:v> 19-Dec-2019</c:v>
                </c:pt>
                <c:pt idx="261">
                  <c:v> 21-Dec-2019</c:v>
                </c:pt>
                <c:pt idx="262">
                  <c:v> 21-Dec-2019</c:v>
                </c:pt>
                <c:pt idx="263">
                  <c:v> 21-Dec-2019</c:v>
                </c:pt>
                <c:pt idx="264">
                  <c:v> 24-Dec-2019</c:v>
                </c:pt>
                <c:pt idx="265">
                  <c:v> 25-Dec-2019</c:v>
                </c:pt>
                <c:pt idx="266">
                  <c:v> 26-Dec-2019</c:v>
                </c:pt>
                <c:pt idx="267">
                  <c:v> 27-Dec-2019</c:v>
                </c:pt>
                <c:pt idx="268">
                  <c:v> 02-Jan-2020</c:v>
                </c:pt>
                <c:pt idx="269">
                  <c:v> 03-Jan-2020</c:v>
                </c:pt>
                <c:pt idx="270">
                  <c:v> 03-Jan-2020</c:v>
                </c:pt>
                <c:pt idx="271">
                  <c:v> 03-Jan-2020</c:v>
                </c:pt>
                <c:pt idx="272">
                  <c:v> 04-Jan-2020</c:v>
                </c:pt>
                <c:pt idx="273">
                  <c:v> 06-Jan-2020</c:v>
                </c:pt>
                <c:pt idx="274">
                  <c:v> 06-Jan-2020</c:v>
                </c:pt>
                <c:pt idx="275">
                  <c:v> 07-Jan-2020</c:v>
                </c:pt>
                <c:pt idx="276">
                  <c:v> 09-Jan-2020</c:v>
                </c:pt>
                <c:pt idx="277">
                  <c:v> 11-Jan-2020</c:v>
                </c:pt>
                <c:pt idx="278">
                  <c:v> 14-Jan-2020</c:v>
                </c:pt>
                <c:pt idx="279">
                  <c:v> 15-Jan-2020</c:v>
                </c:pt>
                <c:pt idx="280">
                  <c:v> 15-Jan-2020</c:v>
                </c:pt>
                <c:pt idx="281">
                  <c:v> 16-Jan-2020</c:v>
                </c:pt>
                <c:pt idx="282">
                  <c:v> 17-Jan-2020</c:v>
                </c:pt>
                <c:pt idx="283">
                  <c:v> 21-Jan-2020</c:v>
                </c:pt>
                <c:pt idx="284">
                  <c:v> 23-Jan-2020</c:v>
                </c:pt>
                <c:pt idx="285">
                  <c:v> 24-Jan-2020</c:v>
                </c:pt>
                <c:pt idx="286">
                  <c:v> 25-Jan-2020</c:v>
                </c:pt>
                <c:pt idx="287">
                  <c:v> 25-Jan-2020</c:v>
                </c:pt>
                <c:pt idx="288">
                  <c:v> 27-Jan-2020</c:v>
                </c:pt>
                <c:pt idx="289">
                  <c:v> 27-Jan-2020</c:v>
                </c:pt>
                <c:pt idx="290">
                  <c:v> 27-Jan-2020</c:v>
                </c:pt>
                <c:pt idx="291">
                  <c:v> 27-Jan-2020</c:v>
                </c:pt>
                <c:pt idx="292">
                  <c:v> 27-Jan-2020</c:v>
                </c:pt>
                <c:pt idx="293">
                  <c:v> 28-Jan-2020</c:v>
                </c:pt>
                <c:pt idx="294">
                  <c:v> 29-Jan-2020</c:v>
                </c:pt>
                <c:pt idx="295">
                  <c:v> 29-Jan-2020</c:v>
                </c:pt>
                <c:pt idx="296">
                  <c:v> 29-Jan-2020</c:v>
                </c:pt>
                <c:pt idx="297">
                  <c:v> 29-Jan-2020</c:v>
                </c:pt>
                <c:pt idx="298">
                  <c:v> 30-Jan-2020</c:v>
                </c:pt>
                <c:pt idx="299">
                  <c:v> 30-Jan-2020</c:v>
                </c:pt>
                <c:pt idx="300">
                  <c:v> 30-Jan-2020</c:v>
                </c:pt>
                <c:pt idx="301">
                  <c:v> 30-Jan-2020</c:v>
                </c:pt>
                <c:pt idx="302">
                  <c:v> 30-Jan-2020</c:v>
                </c:pt>
                <c:pt idx="303">
                  <c:v> 31-Jan-2020</c:v>
                </c:pt>
                <c:pt idx="304">
                  <c:v> 03-Feb-2020</c:v>
                </c:pt>
                <c:pt idx="305">
                  <c:v> 03-Feb-2020</c:v>
                </c:pt>
                <c:pt idx="306">
                  <c:v> 04-Feb-2020</c:v>
                </c:pt>
                <c:pt idx="307">
                  <c:v> 05-Feb-2020</c:v>
                </c:pt>
                <c:pt idx="308">
                  <c:v> 06-Feb-2020</c:v>
                </c:pt>
                <c:pt idx="309">
                  <c:v> 10-Feb-2020</c:v>
                </c:pt>
                <c:pt idx="310">
                  <c:v> 11-Feb-2020</c:v>
                </c:pt>
                <c:pt idx="311">
                  <c:v> 11-Feb-2020</c:v>
                </c:pt>
                <c:pt idx="312">
                  <c:v> 12-Feb-2020</c:v>
                </c:pt>
                <c:pt idx="313">
                  <c:v> 12-Feb-2020</c:v>
                </c:pt>
                <c:pt idx="314">
                  <c:v> 13-Feb-2020</c:v>
                </c:pt>
                <c:pt idx="315">
                  <c:v> 13-Feb-2020</c:v>
                </c:pt>
                <c:pt idx="316">
                  <c:v> 14-Feb-2020</c:v>
                </c:pt>
                <c:pt idx="317">
                  <c:v> 14-Feb-2020</c:v>
                </c:pt>
                <c:pt idx="318">
                  <c:v> 15-Feb-2020</c:v>
                </c:pt>
                <c:pt idx="319">
                  <c:v> 17-Feb-2020</c:v>
                </c:pt>
                <c:pt idx="320">
                  <c:v> 20-Feb-2020</c:v>
                </c:pt>
                <c:pt idx="321">
                  <c:v> 21-Feb-2020</c:v>
                </c:pt>
                <c:pt idx="322">
                  <c:v> 21-Feb-2020</c:v>
                </c:pt>
                <c:pt idx="323">
                  <c:v> 24-Feb-2020</c:v>
                </c:pt>
                <c:pt idx="324">
                  <c:v> 24-Feb-2020</c:v>
                </c:pt>
                <c:pt idx="325">
                  <c:v> 25-Feb-2020</c:v>
                </c:pt>
                <c:pt idx="326">
                  <c:v> 25-Feb-2020</c:v>
                </c:pt>
                <c:pt idx="327">
                  <c:v> 25-Feb-2020</c:v>
                </c:pt>
                <c:pt idx="328">
                  <c:v> 26-Feb-2020</c:v>
                </c:pt>
                <c:pt idx="329">
                  <c:v> 26-Feb-2020</c:v>
                </c:pt>
                <c:pt idx="330">
                  <c:v> 27-Feb-2020</c:v>
                </c:pt>
                <c:pt idx="331">
                  <c:v> 27-Feb-2020</c:v>
                </c:pt>
                <c:pt idx="332">
                  <c:v> 28-Feb-2020</c:v>
                </c:pt>
                <c:pt idx="333">
                  <c:v> 28-Feb-2020</c:v>
                </c:pt>
                <c:pt idx="334">
                  <c:v> 29-Feb-2020</c:v>
                </c:pt>
                <c:pt idx="335">
                  <c:v> 02-Mar-2020</c:v>
                </c:pt>
                <c:pt idx="336">
                  <c:v> 02-Mar-2020</c:v>
                </c:pt>
                <c:pt idx="337">
                  <c:v> 02-Mar-2020</c:v>
                </c:pt>
                <c:pt idx="338">
                  <c:v> 02-Mar-2020</c:v>
                </c:pt>
                <c:pt idx="339">
                  <c:v> 02-Mar-2020</c:v>
                </c:pt>
                <c:pt idx="340">
                  <c:v> 03-Mar-2020</c:v>
                </c:pt>
                <c:pt idx="341">
                  <c:v> 04-Mar-2020</c:v>
                </c:pt>
                <c:pt idx="342">
                  <c:v> 04-Mar-2020</c:v>
                </c:pt>
                <c:pt idx="343">
                  <c:v> 05-Mar-2020</c:v>
                </c:pt>
                <c:pt idx="344">
                  <c:v> 05-Mar-2020</c:v>
                </c:pt>
                <c:pt idx="345">
                  <c:v> 05-Mar-2020</c:v>
                </c:pt>
                <c:pt idx="346">
                  <c:v> 05-Mar-2020</c:v>
                </c:pt>
                <c:pt idx="347">
                  <c:v> 06-Mar-2020</c:v>
                </c:pt>
                <c:pt idx="348">
                  <c:v> 06-Mar-2020</c:v>
                </c:pt>
                <c:pt idx="349">
                  <c:v> 06-Mar-2020</c:v>
                </c:pt>
                <c:pt idx="350">
                  <c:v> 06-Mar-2020</c:v>
                </c:pt>
                <c:pt idx="351">
                  <c:v> 06-Mar-2020</c:v>
                </c:pt>
                <c:pt idx="352">
                  <c:v> 07-Mar-2020</c:v>
                </c:pt>
                <c:pt idx="353">
                  <c:v> 09-Mar-2020</c:v>
                </c:pt>
                <c:pt idx="354">
                  <c:v> 09-Mar-2020</c:v>
                </c:pt>
                <c:pt idx="355">
                  <c:v> 10-Mar-2020</c:v>
                </c:pt>
                <c:pt idx="356">
                  <c:v> 11-Mar-2020</c:v>
                </c:pt>
                <c:pt idx="357">
                  <c:v> 12-Mar-2020</c:v>
                </c:pt>
                <c:pt idx="358">
                  <c:v> 12-Mar-2020</c:v>
                </c:pt>
                <c:pt idx="359">
                  <c:v> 12-Mar-2020</c:v>
                </c:pt>
                <c:pt idx="360">
                  <c:v> 14-Mar-2020</c:v>
                </c:pt>
                <c:pt idx="361">
                  <c:v> 14-Mar-2020</c:v>
                </c:pt>
                <c:pt idx="362">
                  <c:v> 16-Mar-2020</c:v>
                </c:pt>
                <c:pt idx="363">
                  <c:v> 16-Mar-2020</c:v>
                </c:pt>
                <c:pt idx="364">
                  <c:v> 16-Mar-2020</c:v>
                </c:pt>
                <c:pt idx="365">
                  <c:v> 17-Mar-2020</c:v>
                </c:pt>
                <c:pt idx="366">
                  <c:v> 17-Mar-2020</c:v>
                </c:pt>
                <c:pt idx="367">
                  <c:v> 19-Mar-2020</c:v>
                </c:pt>
                <c:pt idx="368">
                  <c:v> 19-Mar-2020</c:v>
                </c:pt>
                <c:pt idx="369">
                  <c:v> 19-Mar-2020</c:v>
                </c:pt>
                <c:pt idx="370">
                  <c:v> 21-Mar-2020</c:v>
                </c:pt>
                <c:pt idx="371">
                  <c:v> 21-Mar-2020</c:v>
                </c:pt>
                <c:pt idx="372">
                  <c:v> 21-Mar-2020</c:v>
                </c:pt>
                <c:pt idx="373">
                  <c:v> 21-Mar-2020</c:v>
                </c:pt>
                <c:pt idx="374">
                  <c:v> 30-Mar-2020</c:v>
                </c:pt>
                <c:pt idx="375">
                  <c:v> 31-Mar-2020</c:v>
                </c:pt>
                <c:pt idx="376">
                  <c:v> 31-Mar-2020</c:v>
                </c:pt>
                <c:pt idx="377">
                  <c:v> 31-Mar-2020</c:v>
                </c:pt>
                <c:pt idx="378">
                  <c:v> 31-Mar-2020</c:v>
                </c:pt>
                <c:pt idx="379">
                  <c:v> 31-Mar-2020</c:v>
                </c:pt>
                <c:pt idx="380">
                  <c:v> 31-Mar-2020</c:v>
                </c:pt>
                <c:pt idx="381">
                  <c:v> 31-Mar-2020</c:v>
                </c:pt>
                <c:pt idx="382">
                  <c:v> 31-Mar-2020</c:v>
                </c:pt>
                <c:pt idx="383">
                  <c:v> 31-Mar-2020</c:v>
                </c:pt>
                <c:pt idx="384">
                  <c:v> 31-Mar-2020</c:v>
                </c:pt>
                <c:pt idx="385">
                  <c:v> 31-Mar-2020</c:v>
                </c:pt>
                <c:pt idx="386">
                  <c:v> 31-Mar-2020</c:v>
                </c:pt>
                <c:pt idx="387">
                  <c:v> 31-Mar-2020</c:v>
                </c:pt>
                <c:pt idx="388">
                  <c:v> 31-Mar-2020</c:v>
                </c:pt>
                <c:pt idx="389">
                  <c:v> 18-Apr-2020</c:v>
                </c:pt>
                <c:pt idx="390">
                  <c:v> 22-Apr-2020</c:v>
                </c:pt>
                <c:pt idx="391">
                  <c:v> 24-Apr-2020</c:v>
                </c:pt>
                <c:pt idx="392">
                  <c:v> 06-May-2020</c:v>
                </c:pt>
                <c:pt idx="393">
                  <c:v> 06-May-2020</c:v>
                </c:pt>
                <c:pt idx="394">
                  <c:v> 11-May-2020</c:v>
                </c:pt>
                <c:pt idx="395">
                  <c:v> 11-May-2020</c:v>
                </c:pt>
                <c:pt idx="396">
                  <c:v> 14-May-2020</c:v>
                </c:pt>
                <c:pt idx="397">
                  <c:v> 20-May-2020</c:v>
                </c:pt>
                <c:pt idx="398">
                  <c:v> 21-May-2020</c:v>
                </c:pt>
                <c:pt idx="399">
                  <c:v> 25-May-2020</c:v>
                </c:pt>
                <c:pt idx="400">
                  <c:v> 26-May-2020</c:v>
                </c:pt>
                <c:pt idx="401">
                  <c:v> 27-May-2020</c:v>
                </c:pt>
                <c:pt idx="402">
                  <c:v> 27-May-2020</c:v>
                </c:pt>
                <c:pt idx="403">
                  <c:v> 28-May-2020</c:v>
                </c:pt>
                <c:pt idx="404">
                  <c:v> 29-May-2020</c:v>
                </c:pt>
                <c:pt idx="405">
                  <c:v> 02-Jun-2020</c:v>
                </c:pt>
                <c:pt idx="406">
                  <c:v> 04-Jun-2020</c:v>
                </c:pt>
                <c:pt idx="407">
                  <c:v> 05-Jun-2020</c:v>
                </c:pt>
                <c:pt idx="408">
                  <c:v> 05-Jun-2020</c:v>
                </c:pt>
                <c:pt idx="409">
                  <c:v> 05-Jun-2020</c:v>
                </c:pt>
                <c:pt idx="410">
                  <c:v> 06-Jun-2020</c:v>
                </c:pt>
                <c:pt idx="411">
                  <c:v> 08-Jun-2020</c:v>
                </c:pt>
                <c:pt idx="412">
                  <c:v> 08-Jun-2020</c:v>
                </c:pt>
                <c:pt idx="413">
                  <c:v> 09-Jun-2020</c:v>
                </c:pt>
                <c:pt idx="414">
                  <c:v> 11-Jun-2020</c:v>
                </c:pt>
                <c:pt idx="415">
                  <c:v> 11-Jun-2020</c:v>
                </c:pt>
                <c:pt idx="416">
                  <c:v> 16-Jun-2020</c:v>
                </c:pt>
                <c:pt idx="417">
                  <c:v> 18-Jun-2020</c:v>
                </c:pt>
                <c:pt idx="418">
                  <c:v> 18-Jun-2020</c:v>
                </c:pt>
                <c:pt idx="419">
                  <c:v> 20-Jun-2020</c:v>
                </c:pt>
                <c:pt idx="420">
                  <c:v> 23-Jun-2020</c:v>
                </c:pt>
                <c:pt idx="421">
                  <c:v> 23-Jun-2020</c:v>
                </c:pt>
                <c:pt idx="422">
                  <c:v> 24-Jun-2020</c:v>
                </c:pt>
                <c:pt idx="423">
                  <c:v> 25-Jun-2020</c:v>
                </c:pt>
                <c:pt idx="424">
                  <c:v> 27-Jun-2020</c:v>
                </c:pt>
                <c:pt idx="425">
                  <c:v> 30-Jun-2020</c:v>
                </c:pt>
                <c:pt idx="426">
                  <c:v> 02-Jul-2020</c:v>
                </c:pt>
                <c:pt idx="427">
                  <c:v> 06-Jul-2020</c:v>
                </c:pt>
                <c:pt idx="428">
                  <c:v> 07-Jul-2020</c:v>
                </c:pt>
                <c:pt idx="429">
                  <c:v> 08-Jul-2020</c:v>
                </c:pt>
                <c:pt idx="430">
                  <c:v> 11-Jul-2020</c:v>
                </c:pt>
                <c:pt idx="431">
                  <c:v> 14-Jul-2020</c:v>
                </c:pt>
                <c:pt idx="432">
                  <c:v> 18-Jul-2020</c:v>
                </c:pt>
                <c:pt idx="433">
                  <c:v> 20-Jul-2020</c:v>
                </c:pt>
                <c:pt idx="434">
                  <c:v> 21-Jul-2020</c:v>
                </c:pt>
                <c:pt idx="435">
                  <c:v> 21-Jul-2020</c:v>
                </c:pt>
                <c:pt idx="436">
                  <c:v> 21-Jul-2020</c:v>
                </c:pt>
                <c:pt idx="437">
                  <c:v> 22-Jul-2020</c:v>
                </c:pt>
                <c:pt idx="438">
                  <c:v> 22-Jul-2020</c:v>
                </c:pt>
                <c:pt idx="439">
                  <c:v> 23-Jul-2020</c:v>
                </c:pt>
                <c:pt idx="440">
                  <c:v> 24-Jul-2020</c:v>
                </c:pt>
                <c:pt idx="441">
                  <c:v> 24-Jul-2020</c:v>
                </c:pt>
                <c:pt idx="442">
                  <c:v> 28-Jul-2020</c:v>
                </c:pt>
                <c:pt idx="443">
                  <c:v> 28-Jul-2020</c:v>
                </c:pt>
                <c:pt idx="444">
                  <c:v> 28-Jul-2020</c:v>
                </c:pt>
                <c:pt idx="445">
                  <c:v> 30-Jul-2020</c:v>
                </c:pt>
                <c:pt idx="446">
                  <c:v> 31-Jul-2020</c:v>
                </c:pt>
                <c:pt idx="447">
                  <c:v> 01-Aug-2020</c:v>
                </c:pt>
                <c:pt idx="448">
                  <c:v> 03-Aug-2020</c:v>
                </c:pt>
                <c:pt idx="449">
                  <c:v> 03-Aug-2020</c:v>
                </c:pt>
                <c:pt idx="450">
                  <c:v> 04-Aug-2020</c:v>
                </c:pt>
                <c:pt idx="451">
                  <c:v> 05-Aug-2020</c:v>
                </c:pt>
                <c:pt idx="452">
                  <c:v> 05-Aug-2020</c:v>
                </c:pt>
                <c:pt idx="453">
                  <c:v> 05-Aug-2020</c:v>
                </c:pt>
                <c:pt idx="454">
                  <c:v> 05-Aug-2020</c:v>
                </c:pt>
                <c:pt idx="455">
                  <c:v> 06-Aug-2020</c:v>
                </c:pt>
                <c:pt idx="456">
                  <c:v> 06-Aug-2020</c:v>
                </c:pt>
                <c:pt idx="457">
                  <c:v> 06-Aug-2020</c:v>
                </c:pt>
                <c:pt idx="458">
                  <c:v> 06-Aug-2020</c:v>
                </c:pt>
                <c:pt idx="459">
                  <c:v> 07-Aug-2020</c:v>
                </c:pt>
                <c:pt idx="460">
                  <c:v> 08-Aug-2020</c:v>
                </c:pt>
                <c:pt idx="461">
                  <c:v> 08-Aug-2020</c:v>
                </c:pt>
                <c:pt idx="462">
                  <c:v> 10-Aug-2020</c:v>
                </c:pt>
                <c:pt idx="463">
                  <c:v> 10-Aug-2020</c:v>
                </c:pt>
                <c:pt idx="464">
                  <c:v> 10-Aug-2020</c:v>
                </c:pt>
                <c:pt idx="465">
                  <c:v> 11-Aug-2020</c:v>
                </c:pt>
                <c:pt idx="466">
                  <c:v> 11-Aug-2020</c:v>
                </c:pt>
                <c:pt idx="467">
                  <c:v> 12-Aug-2020</c:v>
                </c:pt>
                <c:pt idx="468">
                  <c:v> 13-Aug-2020</c:v>
                </c:pt>
                <c:pt idx="469">
                  <c:v> 18-Aug-2020</c:v>
                </c:pt>
                <c:pt idx="470">
                  <c:v> 21-Aug-2020</c:v>
                </c:pt>
                <c:pt idx="471">
                  <c:v> 21-Aug-2020</c:v>
                </c:pt>
                <c:pt idx="472">
                  <c:v> 21-Aug-2020</c:v>
                </c:pt>
                <c:pt idx="473">
                  <c:v> 25-Aug-2020</c:v>
                </c:pt>
                <c:pt idx="474">
                  <c:v> 25-Aug-2020</c:v>
                </c:pt>
                <c:pt idx="475">
                  <c:v> 26-Aug-2020</c:v>
                </c:pt>
                <c:pt idx="476">
                  <c:v> 27-Aug-2020</c:v>
                </c:pt>
                <c:pt idx="477">
                  <c:v> 29-Aug-2020</c:v>
                </c:pt>
                <c:pt idx="478">
                  <c:v> 31-Aug-2020</c:v>
                </c:pt>
                <c:pt idx="479">
                  <c:v> 31-Aug-2020</c:v>
                </c:pt>
                <c:pt idx="480">
                  <c:v> 02-Sep-2020</c:v>
                </c:pt>
                <c:pt idx="481">
                  <c:v> 02-Sep-2020</c:v>
                </c:pt>
                <c:pt idx="482">
                  <c:v> 03-Sep-2020</c:v>
                </c:pt>
                <c:pt idx="483">
                  <c:v> 03-Sep-2020</c:v>
                </c:pt>
                <c:pt idx="484">
                  <c:v> 03-Sep-2020</c:v>
                </c:pt>
                <c:pt idx="485">
                  <c:v> 04-Sep-2020</c:v>
                </c:pt>
                <c:pt idx="486">
                  <c:v> 04-Sep-2020</c:v>
                </c:pt>
                <c:pt idx="487">
                  <c:v> 07-Sep-2020</c:v>
                </c:pt>
                <c:pt idx="488">
                  <c:v> 07-Sep-2020</c:v>
                </c:pt>
                <c:pt idx="489">
                  <c:v> 07-Sep-2020</c:v>
                </c:pt>
                <c:pt idx="490">
                  <c:v> 08-Sep-2020</c:v>
                </c:pt>
                <c:pt idx="491">
                  <c:v> 08-Sep-2020</c:v>
                </c:pt>
                <c:pt idx="492">
                  <c:v> 10-Sep-2020</c:v>
                </c:pt>
                <c:pt idx="493">
                  <c:v> 16-Sep-2020</c:v>
                </c:pt>
                <c:pt idx="494">
                  <c:v> 16-Sep-2020</c:v>
                </c:pt>
                <c:pt idx="495">
                  <c:v> 17-Sep-2020</c:v>
                </c:pt>
                <c:pt idx="496">
                  <c:v> 19-Sep-2020</c:v>
                </c:pt>
                <c:pt idx="497">
                  <c:v> 19-Sep-2020</c:v>
                </c:pt>
                <c:pt idx="498">
                  <c:v> 21-Sep-2020</c:v>
                </c:pt>
                <c:pt idx="499">
                  <c:v> 21-Sep-2020</c:v>
                </c:pt>
                <c:pt idx="500">
                  <c:v> 22-Sep-2020</c:v>
                </c:pt>
                <c:pt idx="501">
                  <c:v> 23-Sep-2020</c:v>
                </c:pt>
                <c:pt idx="502">
                  <c:v> 23-Sep-2020</c:v>
                </c:pt>
                <c:pt idx="503">
                  <c:v> 24-Sep-2020</c:v>
                </c:pt>
                <c:pt idx="504">
                  <c:v> 24-Sep-2020</c:v>
                </c:pt>
                <c:pt idx="505">
                  <c:v> 24-Sep-2020</c:v>
                </c:pt>
                <c:pt idx="506">
                  <c:v> 25-Sep-2020</c:v>
                </c:pt>
                <c:pt idx="507">
                  <c:v> 26-Sep-2020</c:v>
                </c:pt>
                <c:pt idx="508">
                  <c:v> 26-Sep-2020</c:v>
                </c:pt>
                <c:pt idx="509">
                  <c:v> 28-Sep-2020</c:v>
                </c:pt>
                <c:pt idx="510">
                  <c:v> 28-Sep-2020</c:v>
                </c:pt>
                <c:pt idx="511">
                  <c:v> 29-Sep-2020</c:v>
                </c:pt>
                <c:pt idx="512">
                  <c:v> 29-Sep-2020</c:v>
                </c:pt>
                <c:pt idx="513">
                  <c:v> 30-Sep-2020</c:v>
                </c:pt>
                <c:pt idx="514">
                  <c:v> 01-Oct-2020</c:v>
                </c:pt>
                <c:pt idx="515">
                  <c:v> 01-Oct-2020</c:v>
                </c:pt>
                <c:pt idx="516">
                  <c:v> 03-Oct-2020</c:v>
                </c:pt>
                <c:pt idx="517">
                  <c:v> 05-Oct-2020</c:v>
                </c:pt>
                <c:pt idx="518">
                  <c:v> 05-Oct-2020</c:v>
                </c:pt>
                <c:pt idx="519">
                  <c:v> 06-Oct-2020</c:v>
                </c:pt>
                <c:pt idx="520">
                  <c:v> 06-Oct-2020</c:v>
                </c:pt>
                <c:pt idx="521">
                  <c:v> 06-Oct-2020</c:v>
                </c:pt>
                <c:pt idx="522">
                  <c:v> 07-Oct-2020</c:v>
                </c:pt>
                <c:pt idx="523">
                  <c:v> 07-Oct-2020</c:v>
                </c:pt>
                <c:pt idx="524">
                  <c:v> 07-Oct-2020</c:v>
                </c:pt>
                <c:pt idx="525">
                  <c:v> 07-Oct-2020</c:v>
                </c:pt>
                <c:pt idx="526">
                  <c:v> 08-Oct-2020</c:v>
                </c:pt>
                <c:pt idx="527">
                  <c:v> 08-Oct-2020</c:v>
                </c:pt>
                <c:pt idx="528">
                  <c:v> 09-Oct-2020</c:v>
                </c:pt>
                <c:pt idx="529">
                  <c:v> 09-Oct-2020</c:v>
                </c:pt>
                <c:pt idx="530">
                  <c:v> 10-Oct-2020</c:v>
                </c:pt>
                <c:pt idx="531">
                  <c:v> 10-Oct-2020</c:v>
                </c:pt>
                <c:pt idx="532">
                  <c:v> 10-Oct-2020</c:v>
                </c:pt>
                <c:pt idx="533">
                  <c:v> 10-Oct-2020</c:v>
                </c:pt>
                <c:pt idx="534">
                  <c:v> 10-Oct-2020</c:v>
                </c:pt>
                <c:pt idx="535">
                  <c:v> 12-Oct-2020</c:v>
                </c:pt>
                <c:pt idx="536">
                  <c:v> 12-Oct-2020</c:v>
                </c:pt>
                <c:pt idx="537">
                  <c:v> 14-Oct-2020</c:v>
                </c:pt>
                <c:pt idx="538">
                  <c:v> 16-Oct-2020</c:v>
                </c:pt>
                <c:pt idx="539">
                  <c:v> 19-Oct-2020</c:v>
                </c:pt>
                <c:pt idx="540">
                  <c:v> 19-Oct-2020</c:v>
                </c:pt>
                <c:pt idx="541">
                  <c:v> 19-Oct-2020</c:v>
                </c:pt>
                <c:pt idx="542">
                  <c:v> 20-Oct-2020</c:v>
                </c:pt>
                <c:pt idx="543">
                  <c:v> 20-Oct-2020</c:v>
                </c:pt>
                <c:pt idx="544">
                  <c:v> 21-Oct-2020</c:v>
                </c:pt>
                <c:pt idx="545">
                  <c:v> 21-Oct-2020</c:v>
                </c:pt>
                <c:pt idx="546">
                  <c:v> 21-Oct-2020</c:v>
                </c:pt>
                <c:pt idx="547">
                  <c:v> 21-Oct-2020</c:v>
                </c:pt>
                <c:pt idx="548">
                  <c:v> 21-Oct-2020</c:v>
                </c:pt>
                <c:pt idx="549">
                  <c:v> 23-Oct-2020</c:v>
                </c:pt>
                <c:pt idx="550">
                  <c:v> 23-Oct-2020</c:v>
                </c:pt>
                <c:pt idx="551">
                  <c:v> 24-Oct-2020</c:v>
                </c:pt>
                <c:pt idx="552">
                  <c:v> 24-Oct-2020</c:v>
                </c:pt>
                <c:pt idx="553">
                  <c:v> 26-Oct-2020</c:v>
                </c:pt>
                <c:pt idx="554">
                  <c:v> 27-Oct-2020</c:v>
                </c:pt>
                <c:pt idx="555">
                  <c:v> 27-Oct-2020</c:v>
                </c:pt>
                <c:pt idx="556">
                  <c:v> 28-Oct-2020</c:v>
                </c:pt>
                <c:pt idx="557">
                  <c:v> 29-Oct-2020</c:v>
                </c:pt>
                <c:pt idx="558">
                  <c:v> 29-Oct-2020</c:v>
                </c:pt>
                <c:pt idx="559">
                  <c:v> 29-Oct-2020</c:v>
                </c:pt>
                <c:pt idx="560">
                  <c:v> 30-Oct-2020</c:v>
                </c:pt>
                <c:pt idx="561">
                  <c:v> 31-Oct-2020</c:v>
                </c:pt>
                <c:pt idx="562">
                  <c:v> 03-Nov-2020</c:v>
                </c:pt>
                <c:pt idx="563">
                  <c:v> 05-Nov-2020</c:v>
                </c:pt>
                <c:pt idx="564">
                  <c:v> 06-Nov-2020</c:v>
                </c:pt>
                <c:pt idx="565">
                  <c:v> 10-Nov-2020</c:v>
                </c:pt>
                <c:pt idx="566">
                  <c:v> 11-Nov-2020</c:v>
                </c:pt>
                <c:pt idx="567">
                  <c:v> 11-Nov-2020</c:v>
                </c:pt>
                <c:pt idx="568">
                  <c:v> 11-Nov-2020</c:v>
                </c:pt>
                <c:pt idx="569">
                  <c:v> 12-Nov-2020</c:v>
                </c:pt>
                <c:pt idx="570">
                  <c:v> 12-Nov-2020</c:v>
                </c:pt>
                <c:pt idx="571">
                  <c:v> 12-Nov-2020</c:v>
                </c:pt>
                <c:pt idx="572">
                  <c:v> 19-Nov-2020</c:v>
                </c:pt>
                <c:pt idx="573">
                  <c:v> 19-Nov-2020</c:v>
                </c:pt>
                <c:pt idx="574">
                  <c:v> 19-Nov-2020</c:v>
                </c:pt>
                <c:pt idx="575">
                  <c:v> 20-Nov-2020</c:v>
                </c:pt>
                <c:pt idx="576">
                  <c:v> 21-Nov-2020</c:v>
                </c:pt>
                <c:pt idx="577">
                  <c:v> 21-Nov-2020</c:v>
                </c:pt>
                <c:pt idx="578">
                  <c:v> 21-Nov-2020</c:v>
                </c:pt>
                <c:pt idx="579">
                  <c:v> 24-Nov-2020</c:v>
                </c:pt>
                <c:pt idx="580">
                  <c:v> 24-Nov-2020</c:v>
                </c:pt>
                <c:pt idx="581">
                  <c:v> 25-Nov-2020</c:v>
                </c:pt>
                <c:pt idx="582">
                  <c:v> 25-Nov-2020</c:v>
                </c:pt>
                <c:pt idx="583">
                  <c:v> 25-Nov-2020</c:v>
                </c:pt>
                <c:pt idx="584">
                  <c:v> 27-Nov-2020</c:v>
                </c:pt>
                <c:pt idx="585">
                  <c:v> 27-Nov-2020</c:v>
                </c:pt>
                <c:pt idx="586">
                  <c:v> 30-Nov-2020</c:v>
                </c:pt>
                <c:pt idx="587">
                  <c:v> 30-Nov-2020</c:v>
                </c:pt>
                <c:pt idx="588">
                  <c:v> 02-Dec-2020</c:v>
                </c:pt>
                <c:pt idx="589">
                  <c:v> 03-Dec-2020</c:v>
                </c:pt>
                <c:pt idx="590">
                  <c:v> 03-Dec-2020</c:v>
                </c:pt>
                <c:pt idx="591">
                  <c:v> 04-Dec-2020</c:v>
                </c:pt>
                <c:pt idx="592">
                  <c:v> 04-Dec-2020</c:v>
                </c:pt>
                <c:pt idx="593">
                  <c:v> 05-Dec-2020</c:v>
                </c:pt>
                <c:pt idx="594">
                  <c:v> 05-Dec-2020</c:v>
                </c:pt>
                <c:pt idx="595">
                  <c:v> 05-Dec-2020</c:v>
                </c:pt>
                <c:pt idx="596">
                  <c:v> 07-Dec-2020</c:v>
                </c:pt>
                <c:pt idx="597">
                  <c:v> 08-Dec-2020</c:v>
                </c:pt>
                <c:pt idx="598">
                  <c:v> 10-Dec-2020</c:v>
                </c:pt>
                <c:pt idx="599">
                  <c:v> 10-Dec-2020</c:v>
                </c:pt>
                <c:pt idx="600">
                  <c:v> 11-Dec-2020</c:v>
                </c:pt>
                <c:pt idx="601">
                  <c:v> 11-Dec-2020</c:v>
                </c:pt>
                <c:pt idx="602">
                  <c:v> 12-Dec-2020</c:v>
                </c:pt>
                <c:pt idx="603">
                  <c:v> 14-Dec-2020</c:v>
                </c:pt>
                <c:pt idx="604">
                  <c:v> 14-Dec-2020</c:v>
                </c:pt>
                <c:pt idx="605">
                  <c:v> 14-Dec-2020</c:v>
                </c:pt>
                <c:pt idx="606">
                  <c:v> 14-Dec-2020</c:v>
                </c:pt>
                <c:pt idx="607">
                  <c:v> 15-Dec-2020</c:v>
                </c:pt>
                <c:pt idx="608">
                  <c:v> 15-Dec-2020</c:v>
                </c:pt>
                <c:pt idx="609">
                  <c:v> 16-Dec-2020</c:v>
                </c:pt>
                <c:pt idx="610">
                  <c:v> 16-Dec-2020</c:v>
                </c:pt>
                <c:pt idx="611">
                  <c:v> 16-Dec-2020</c:v>
                </c:pt>
                <c:pt idx="612">
                  <c:v> 17-Dec-2020</c:v>
                </c:pt>
                <c:pt idx="613">
                  <c:v> 17-Dec-2020</c:v>
                </c:pt>
                <c:pt idx="614">
                  <c:v> 17-Dec-2020</c:v>
                </c:pt>
                <c:pt idx="615">
                  <c:v> 18-Dec-2020</c:v>
                </c:pt>
                <c:pt idx="616">
                  <c:v> 18-Dec-2020</c:v>
                </c:pt>
                <c:pt idx="617">
                  <c:v> 21-Dec-2020</c:v>
                </c:pt>
                <c:pt idx="618">
                  <c:v> 21-Dec-2020</c:v>
                </c:pt>
                <c:pt idx="619">
                  <c:v> 21-Dec-2020</c:v>
                </c:pt>
                <c:pt idx="620">
                  <c:v> 21-Dec-2020</c:v>
                </c:pt>
                <c:pt idx="621">
                  <c:v> 21-Dec-2020</c:v>
                </c:pt>
                <c:pt idx="622">
                  <c:v> 21-Dec-2020</c:v>
                </c:pt>
                <c:pt idx="623">
                  <c:v> 21-Dec-2020</c:v>
                </c:pt>
                <c:pt idx="624">
                  <c:v> 22-Dec-2020</c:v>
                </c:pt>
                <c:pt idx="625">
                  <c:v> 22-Dec-2020</c:v>
                </c:pt>
                <c:pt idx="626">
                  <c:v> 22-Dec-2020</c:v>
                </c:pt>
                <c:pt idx="627">
                  <c:v> 22-Dec-2020</c:v>
                </c:pt>
                <c:pt idx="628">
                  <c:v> 24-Dec-2020</c:v>
                </c:pt>
                <c:pt idx="629">
                  <c:v> 25-Dec-2020</c:v>
                </c:pt>
                <c:pt idx="630">
                  <c:v> 25-Dec-2020</c:v>
                </c:pt>
                <c:pt idx="631">
                  <c:v> 26-Dec-2020</c:v>
                </c:pt>
                <c:pt idx="632">
                  <c:v> 26-Dec-2020</c:v>
                </c:pt>
                <c:pt idx="633">
                  <c:v> 28-Dec-2020</c:v>
                </c:pt>
                <c:pt idx="634">
                  <c:v> 28-Dec-2020</c:v>
                </c:pt>
                <c:pt idx="635">
                  <c:v> 28-Dec-2020</c:v>
                </c:pt>
                <c:pt idx="636">
                  <c:v> 28-Dec-2020</c:v>
                </c:pt>
                <c:pt idx="637">
                  <c:v> 28-Dec-2020</c:v>
                </c:pt>
                <c:pt idx="638">
                  <c:v> 29-Dec-2020</c:v>
                </c:pt>
                <c:pt idx="639">
                  <c:v> 29-Dec-2020</c:v>
                </c:pt>
                <c:pt idx="640">
                  <c:v> 30-Dec-2020</c:v>
                </c:pt>
                <c:pt idx="641">
                  <c:v> 30-Dec-2020</c:v>
                </c:pt>
                <c:pt idx="642">
                  <c:v> 31-Dec-2020</c:v>
                </c:pt>
                <c:pt idx="643">
                  <c:v> 01-Jan-2021</c:v>
                </c:pt>
                <c:pt idx="644">
                  <c:v> 02-Jan-2021</c:v>
                </c:pt>
                <c:pt idx="645">
                  <c:v> 02-Jan-2021</c:v>
                </c:pt>
                <c:pt idx="646">
                  <c:v> 02-Jan-2021</c:v>
                </c:pt>
                <c:pt idx="647">
                  <c:v> 02-Jan-2021</c:v>
                </c:pt>
                <c:pt idx="648">
                  <c:v> 04-Jan-2021</c:v>
                </c:pt>
                <c:pt idx="649">
                  <c:v> 04-Jan-2021</c:v>
                </c:pt>
                <c:pt idx="650">
                  <c:v> 04-Jan-2021</c:v>
                </c:pt>
                <c:pt idx="651">
                  <c:v> 05-Jan-2021</c:v>
                </c:pt>
                <c:pt idx="652">
                  <c:v> 06-Jan-2021</c:v>
                </c:pt>
                <c:pt idx="653">
                  <c:v> 06-Jan-2021</c:v>
                </c:pt>
                <c:pt idx="654">
                  <c:v> 06-Jan-2021</c:v>
                </c:pt>
                <c:pt idx="655">
                  <c:v> 06-Jan-2021</c:v>
                </c:pt>
                <c:pt idx="656">
                  <c:v> 06-Jan-2021</c:v>
                </c:pt>
                <c:pt idx="657">
                  <c:v> 06-Jan-2021</c:v>
                </c:pt>
                <c:pt idx="658">
                  <c:v> 07-Jan-2021</c:v>
                </c:pt>
                <c:pt idx="659">
                  <c:v> 09-Jan-2021</c:v>
                </c:pt>
                <c:pt idx="660">
                  <c:v> 09-Jan-2021</c:v>
                </c:pt>
                <c:pt idx="661">
                  <c:v> 09-Jan-2021</c:v>
                </c:pt>
                <c:pt idx="662">
                  <c:v> 09-Jan-2021</c:v>
                </c:pt>
                <c:pt idx="663">
                  <c:v> 09-Jan-2021</c:v>
                </c:pt>
                <c:pt idx="664">
                  <c:v> 09-Jan-2021</c:v>
                </c:pt>
                <c:pt idx="665">
                  <c:v> 11-Jan-2021</c:v>
                </c:pt>
                <c:pt idx="666">
                  <c:v> 11-Jan-2021</c:v>
                </c:pt>
                <c:pt idx="667">
                  <c:v> 12-Jan-2021</c:v>
                </c:pt>
                <c:pt idx="668">
                  <c:v> 12-Jan-2021</c:v>
                </c:pt>
                <c:pt idx="669">
                  <c:v> 13-Jan-2021</c:v>
                </c:pt>
                <c:pt idx="670">
                  <c:v> 13-Jan-2021</c:v>
                </c:pt>
                <c:pt idx="671">
                  <c:v> 13-Jan-2021</c:v>
                </c:pt>
                <c:pt idx="672">
                  <c:v> 14-Jan-2021</c:v>
                </c:pt>
                <c:pt idx="673">
                  <c:v> 15-Jan-2021</c:v>
                </c:pt>
                <c:pt idx="674">
                  <c:v> 15-Jan-2021</c:v>
                </c:pt>
                <c:pt idx="675">
                  <c:v> 15-Jan-2021</c:v>
                </c:pt>
                <c:pt idx="676">
                  <c:v> 15-Jan-2021</c:v>
                </c:pt>
                <c:pt idx="677">
                  <c:v> 15-Jan-2021</c:v>
                </c:pt>
                <c:pt idx="678">
                  <c:v> 15-Jan-2021</c:v>
                </c:pt>
                <c:pt idx="679">
                  <c:v> 16-Jan-2021</c:v>
                </c:pt>
                <c:pt idx="680">
                  <c:v> 16-Jan-2021</c:v>
                </c:pt>
                <c:pt idx="681">
                  <c:v> 18-Jan-2021</c:v>
                </c:pt>
                <c:pt idx="682">
                  <c:v> 18-Jan-2021</c:v>
                </c:pt>
                <c:pt idx="683">
                  <c:v> 20-Jan-2021</c:v>
                </c:pt>
                <c:pt idx="684">
                  <c:v> 21-Jan-2021</c:v>
                </c:pt>
                <c:pt idx="685">
                  <c:v> 22-Jan-2021</c:v>
                </c:pt>
                <c:pt idx="686">
                  <c:v> 23-Jan-2021</c:v>
                </c:pt>
                <c:pt idx="687">
                  <c:v> 29-Jan-2021</c:v>
                </c:pt>
                <c:pt idx="688">
                  <c:v> 30-Jan-2021</c:v>
                </c:pt>
                <c:pt idx="689">
                  <c:v> 01-Feb-2021</c:v>
                </c:pt>
                <c:pt idx="690">
                  <c:v> 02-Feb-2021</c:v>
                </c:pt>
                <c:pt idx="691">
                  <c:v> 02-Feb-2021</c:v>
                </c:pt>
                <c:pt idx="692">
                  <c:v> 02-Feb-2021</c:v>
                </c:pt>
                <c:pt idx="693">
                  <c:v> 02-Feb-2021</c:v>
                </c:pt>
                <c:pt idx="694">
                  <c:v> 02-Feb-2021</c:v>
                </c:pt>
                <c:pt idx="695">
                  <c:v> 03-Feb-2021</c:v>
                </c:pt>
                <c:pt idx="696">
                  <c:v> 03-Feb-2021</c:v>
                </c:pt>
                <c:pt idx="697">
                  <c:v> 05-Feb-2021</c:v>
                </c:pt>
                <c:pt idx="698">
                  <c:v> 05-Feb-2021</c:v>
                </c:pt>
                <c:pt idx="699">
                  <c:v> 05-Feb-2021</c:v>
                </c:pt>
                <c:pt idx="700">
                  <c:v> 06-Feb-2021</c:v>
                </c:pt>
                <c:pt idx="701">
                  <c:v> 08-Feb-2021</c:v>
                </c:pt>
                <c:pt idx="702">
                  <c:v> 08-Feb-2021</c:v>
                </c:pt>
                <c:pt idx="703">
                  <c:v> 11-Feb-2021</c:v>
                </c:pt>
                <c:pt idx="704">
                  <c:v> 15-Feb-2021</c:v>
                </c:pt>
                <c:pt idx="705">
                  <c:v> 15-Feb-2021</c:v>
                </c:pt>
                <c:pt idx="706">
                  <c:v> 16-Feb-2021</c:v>
                </c:pt>
                <c:pt idx="707">
                  <c:v> 17-Feb-2021</c:v>
                </c:pt>
                <c:pt idx="708">
                  <c:v> 17-Feb-2021</c:v>
                </c:pt>
                <c:pt idx="709">
                  <c:v> 20-Feb-2021</c:v>
                </c:pt>
                <c:pt idx="710">
                  <c:v> 20-Feb-2021</c:v>
                </c:pt>
                <c:pt idx="711">
                  <c:v> 23-Feb-2021</c:v>
                </c:pt>
                <c:pt idx="712">
                  <c:v> 23-Feb-2021</c:v>
                </c:pt>
                <c:pt idx="713">
                  <c:v> 24-Feb-2021</c:v>
                </c:pt>
                <c:pt idx="714">
                  <c:v> 25-Feb-2021</c:v>
                </c:pt>
                <c:pt idx="715">
                  <c:v> 25-Feb-2021</c:v>
                </c:pt>
                <c:pt idx="716">
                  <c:v> 25-Feb-2021</c:v>
                </c:pt>
                <c:pt idx="717">
                  <c:v> 26-Feb-2021</c:v>
                </c:pt>
                <c:pt idx="718">
                  <c:v> 27-Feb-2021</c:v>
                </c:pt>
                <c:pt idx="719">
                  <c:v> 27-Feb-2021</c:v>
                </c:pt>
                <c:pt idx="720">
                  <c:v> 02-Mar-2021</c:v>
                </c:pt>
                <c:pt idx="721">
                  <c:v> 02-Mar-2021</c:v>
                </c:pt>
                <c:pt idx="722">
                  <c:v> 02-Mar-2021</c:v>
                </c:pt>
                <c:pt idx="723">
                  <c:v> 03-Mar-2021</c:v>
                </c:pt>
                <c:pt idx="724">
                  <c:v> 03-Mar-2021</c:v>
                </c:pt>
                <c:pt idx="725">
                  <c:v> 05-Mar-2021</c:v>
                </c:pt>
                <c:pt idx="726">
                  <c:v> 06-Mar-2021</c:v>
                </c:pt>
                <c:pt idx="727">
                  <c:v> 08-Mar-2021</c:v>
                </c:pt>
                <c:pt idx="728">
                  <c:v> 09-Mar-2021</c:v>
                </c:pt>
                <c:pt idx="729">
                  <c:v> 09-Mar-2021</c:v>
                </c:pt>
                <c:pt idx="730">
                  <c:v> 09-Mar-2021</c:v>
                </c:pt>
                <c:pt idx="731">
                  <c:v> 11-Mar-2021</c:v>
                </c:pt>
                <c:pt idx="732">
                  <c:v> 11-Mar-2021</c:v>
                </c:pt>
                <c:pt idx="733">
                  <c:v> 11-Mar-2021</c:v>
                </c:pt>
                <c:pt idx="734">
                  <c:v> 13-Mar-2021</c:v>
                </c:pt>
                <c:pt idx="735">
                  <c:v> 15-Mar-2021</c:v>
                </c:pt>
                <c:pt idx="736">
                  <c:v> 16-Mar-2021</c:v>
                </c:pt>
                <c:pt idx="737">
                  <c:v> 18-Mar-2021</c:v>
                </c:pt>
                <c:pt idx="738">
                  <c:v> 18-Mar-2021</c:v>
                </c:pt>
                <c:pt idx="739">
                  <c:v> 18-Mar-2021</c:v>
                </c:pt>
                <c:pt idx="740">
                  <c:v> 19-Mar-2021</c:v>
                </c:pt>
                <c:pt idx="741">
                  <c:v> 20-Mar-2021</c:v>
                </c:pt>
                <c:pt idx="742">
                  <c:v> 20-Mar-2021</c:v>
                </c:pt>
                <c:pt idx="743">
                  <c:v> 22-Mar-2021</c:v>
                </c:pt>
                <c:pt idx="744">
                  <c:v> 23-Mar-2021</c:v>
                </c:pt>
                <c:pt idx="745">
                  <c:v> 24-Mar-2021</c:v>
                </c:pt>
                <c:pt idx="746">
                  <c:v> 25-Mar-2021</c:v>
                </c:pt>
                <c:pt idx="747">
                  <c:v> 25-Mar-2021</c:v>
                </c:pt>
                <c:pt idx="748">
                  <c:v> 25-Mar-2021</c:v>
                </c:pt>
                <c:pt idx="749">
                  <c:v> 26-Mar-2021</c:v>
                </c:pt>
                <c:pt idx="750">
                  <c:v> 26-Mar-2021</c:v>
                </c:pt>
                <c:pt idx="751">
                  <c:v> 27-Mar-2021</c:v>
                </c:pt>
                <c:pt idx="752">
                  <c:v> 27-Mar-2021</c:v>
                </c:pt>
                <c:pt idx="753">
                  <c:v> 29-Mar-2021</c:v>
                </c:pt>
                <c:pt idx="754">
                  <c:v> 29-Mar-2021</c:v>
                </c:pt>
                <c:pt idx="755">
                  <c:v> 30-Mar-2021</c:v>
                </c:pt>
                <c:pt idx="756">
                  <c:v> 30-Mar-2021</c:v>
                </c:pt>
                <c:pt idx="757">
                  <c:v> 30-Mar-2021</c:v>
                </c:pt>
                <c:pt idx="758">
                  <c:v> 31-Mar-2021</c:v>
                </c:pt>
                <c:pt idx="759">
                  <c:v> 31-Mar-2021</c:v>
                </c:pt>
                <c:pt idx="760">
                  <c:v> 31-Mar-2021</c:v>
                </c:pt>
                <c:pt idx="761">
                  <c:v> 12-Apr-2021</c:v>
                </c:pt>
                <c:pt idx="762">
                  <c:v> 14-Apr-2021</c:v>
                </c:pt>
                <c:pt idx="763">
                  <c:v> 16-Apr-2021</c:v>
                </c:pt>
                <c:pt idx="764">
                  <c:v> 17-Apr-2021</c:v>
                </c:pt>
                <c:pt idx="765">
                  <c:v> 17-Apr-2021</c:v>
                </c:pt>
                <c:pt idx="766">
                  <c:v> 19-Apr-2021</c:v>
                </c:pt>
                <c:pt idx="767">
                  <c:v> 22-Apr-2021</c:v>
                </c:pt>
                <c:pt idx="768">
                  <c:v> 23-Apr-2021</c:v>
                </c:pt>
                <c:pt idx="769">
                  <c:v> 24-Apr-2021</c:v>
                </c:pt>
                <c:pt idx="770">
                  <c:v> 24-Apr-2021</c:v>
                </c:pt>
                <c:pt idx="771">
                  <c:v> 26-Apr-2021</c:v>
                </c:pt>
                <c:pt idx="772">
                  <c:v> 28-Apr-2021</c:v>
                </c:pt>
                <c:pt idx="773">
                  <c:v> 28-Apr-2021</c:v>
                </c:pt>
                <c:pt idx="774">
                  <c:v> 28-Apr-2021</c:v>
                </c:pt>
                <c:pt idx="775">
                  <c:v> 28-Apr-2021</c:v>
                </c:pt>
                <c:pt idx="776">
                  <c:v> 30-Apr-2021</c:v>
                </c:pt>
                <c:pt idx="777">
                  <c:v> 30-Apr-2021</c:v>
                </c:pt>
                <c:pt idx="778">
                  <c:v> 30-Apr-2021</c:v>
                </c:pt>
                <c:pt idx="779">
                  <c:v> 01-May-2021</c:v>
                </c:pt>
                <c:pt idx="780">
                  <c:v> 01-May-2021</c:v>
                </c:pt>
                <c:pt idx="781">
                  <c:v> 01-May-2021</c:v>
                </c:pt>
                <c:pt idx="782">
                  <c:v> 01-May-2021</c:v>
                </c:pt>
                <c:pt idx="783">
                  <c:v> 03-May-2021</c:v>
                </c:pt>
                <c:pt idx="784">
                  <c:v> 03-May-2021</c:v>
                </c:pt>
                <c:pt idx="785">
                  <c:v> 06-May-2021</c:v>
                </c:pt>
                <c:pt idx="786">
                  <c:v> 06-May-2021</c:v>
                </c:pt>
                <c:pt idx="787">
                  <c:v> 06-May-2021</c:v>
                </c:pt>
                <c:pt idx="788">
                  <c:v> 07-May-2021</c:v>
                </c:pt>
                <c:pt idx="789">
                  <c:v> 08-May-2021</c:v>
                </c:pt>
                <c:pt idx="790">
                  <c:v> 08-May-2021</c:v>
                </c:pt>
                <c:pt idx="791">
                  <c:v> 08-May-2021</c:v>
                </c:pt>
                <c:pt idx="792">
                  <c:v> 10-May-2021</c:v>
                </c:pt>
                <c:pt idx="793">
                  <c:v> 10-May-2021</c:v>
                </c:pt>
                <c:pt idx="794">
                  <c:v> 11-May-2021</c:v>
                </c:pt>
                <c:pt idx="795">
                  <c:v> 13-May-2021</c:v>
                </c:pt>
                <c:pt idx="796">
                  <c:v> 13-May-2021</c:v>
                </c:pt>
                <c:pt idx="797">
                  <c:v> 13-May-2021</c:v>
                </c:pt>
                <c:pt idx="798">
                  <c:v> 17-May-2021</c:v>
                </c:pt>
                <c:pt idx="799">
                  <c:v> 19-May-2021</c:v>
                </c:pt>
                <c:pt idx="800">
                  <c:v> 21-May-2021</c:v>
                </c:pt>
                <c:pt idx="801">
                  <c:v> 24-May-2021</c:v>
                </c:pt>
                <c:pt idx="802">
                  <c:v> 24-May-2021</c:v>
                </c:pt>
                <c:pt idx="803">
                  <c:v> 24-May-2021</c:v>
                </c:pt>
                <c:pt idx="804">
                  <c:v> 28-May-2021</c:v>
                </c:pt>
                <c:pt idx="805">
                  <c:v> 28-May-2021</c:v>
                </c:pt>
                <c:pt idx="806">
                  <c:v> 30-May-2021</c:v>
                </c:pt>
                <c:pt idx="807">
                  <c:v> 01-Jun-2021</c:v>
                </c:pt>
                <c:pt idx="808">
                  <c:v> 01-Jun-2021</c:v>
                </c:pt>
                <c:pt idx="809">
                  <c:v> 05-Jun-2021</c:v>
                </c:pt>
                <c:pt idx="810">
                  <c:v> 07-Jun-2021</c:v>
                </c:pt>
                <c:pt idx="811">
                  <c:v> 07-Jun-2021</c:v>
                </c:pt>
                <c:pt idx="812">
                  <c:v> 08-Jun-2021</c:v>
                </c:pt>
                <c:pt idx="813">
                  <c:v> 10-Jun-2021</c:v>
                </c:pt>
                <c:pt idx="814">
                  <c:v> 11-Jun-2021</c:v>
                </c:pt>
                <c:pt idx="815">
                  <c:v> 11-Jun-2021</c:v>
                </c:pt>
                <c:pt idx="816">
                  <c:v> 11-Jun-2021</c:v>
                </c:pt>
                <c:pt idx="817">
                  <c:v> 14-Jun-2021</c:v>
                </c:pt>
                <c:pt idx="818">
                  <c:v> 14-Jun-2021</c:v>
                </c:pt>
                <c:pt idx="819">
                  <c:v> 14-Jun-2021</c:v>
                </c:pt>
                <c:pt idx="820">
                  <c:v> 15-Jun-2021</c:v>
                </c:pt>
                <c:pt idx="821">
                  <c:v> 15-Jun-2021</c:v>
                </c:pt>
                <c:pt idx="822">
                  <c:v> 15-Jun-2021</c:v>
                </c:pt>
                <c:pt idx="823">
                  <c:v> 17-Jun-2021</c:v>
                </c:pt>
                <c:pt idx="824">
                  <c:v> 17-Jun-2021</c:v>
                </c:pt>
                <c:pt idx="825">
                  <c:v> 17-Jun-2021</c:v>
                </c:pt>
                <c:pt idx="826">
                  <c:v> 18-Jun-2021</c:v>
                </c:pt>
                <c:pt idx="827">
                  <c:v> 18-Jun-2021</c:v>
                </c:pt>
                <c:pt idx="828">
                  <c:v> 18-Jun-2021</c:v>
                </c:pt>
                <c:pt idx="829">
                  <c:v> 18-Jun-2021</c:v>
                </c:pt>
                <c:pt idx="830">
                  <c:v> 21-Jun-2021</c:v>
                </c:pt>
                <c:pt idx="831">
                  <c:v> 21-Jun-2021</c:v>
                </c:pt>
                <c:pt idx="832">
                  <c:v> 21-Jun-2021</c:v>
                </c:pt>
                <c:pt idx="833">
                  <c:v> 21-Jun-2021</c:v>
                </c:pt>
                <c:pt idx="834">
                  <c:v> 21-Jun-2021</c:v>
                </c:pt>
                <c:pt idx="835">
                  <c:v> 22-Jun-2021</c:v>
                </c:pt>
                <c:pt idx="836">
                  <c:v> 22-Jun-2021</c:v>
                </c:pt>
                <c:pt idx="837">
                  <c:v> 23-Jun-2021</c:v>
                </c:pt>
                <c:pt idx="838">
                  <c:v> 23-Jun-2021</c:v>
                </c:pt>
                <c:pt idx="839">
                  <c:v> 23-Jun-2021</c:v>
                </c:pt>
                <c:pt idx="840">
                  <c:v> 24-Jun-2021</c:v>
                </c:pt>
                <c:pt idx="841">
                  <c:v> 24-Jun-2021</c:v>
                </c:pt>
                <c:pt idx="842">
                  <c:v> 24-Jun-2021</c:v>
                </c:pt>
                <c:pt idx="843">
                  <c:v> 24-Jun-2021</c:v>
                </c:pt>
                <c:pt idx="844">
                  <c:v> 25-Jun-2021</c:v>
                </c:pt>
                <c:pt idx="845">
                  <c:v> 25-Jun-2021</c:v>
                </c:pt>
                <c:pt idx="846">
                  <c:v> 25-Jun-2021</c:v>
                </c:pt>
                <c:pt idx="847">
                  <c:v> 25-Jun-2021</c:v>
                </c:pt>
                <c:pt idx="848">
                  <c:v> 28-Jun-2021</c:v>
                </c:pt>
                <c:pt idx="849">
                  <c:v> 28-Jun-2021</c:v>
                </c:pt>
                <c:pt idx="850">
                  <c:v> 29-Jun-2021</c:v>
                </c:pt>
                <c:pt idx="851">
                  <c:v> 29-Jun-2021</c:v>
                </c:pt>
                <c:pt idx="852">
                  <c:v> 29-Jun-2021</c:v>
                </c:pt>
                <c:pt idx="853">
                  <c:v> 30-Jun-2021</c:v>
                </c:pt>
                <c:pt idx="854">
                  <c:v> 30-Jun-2021</c:v>
                </c:pt>
                <c:pt idx="855">
                  <c:v> 01-Jul-2021</c:v>
                </c:pt>
                <c:pt idx="856">
                  <c:v> 01-Jul-2021</c:v>
                </c:pt>
                <c:pt idx="857">
                  <c:v> 02-Jul-2021</c:v>
                </c:pt>
                <c:pt idx="858">
                  <c:v> 02-Jul-2021</c:v>
                </c:pt>
                <c:pt idx="859">
                  <c:v> 03-Jul-2021</c:v>
                </c:pt>
                <c:pt idx="860">
                  <c:v> 03-Jul-2021</c:v>
                </c:pt>
                <c:pt idx="861">
                  <c:v> 03-Jul-2021</c:v>
                </c:pt>
                <c:pt idx="862">
                  <c:v> 05-Jul-2021</c:v>
                </c:pt>
                <c:pt idx="863">
                  <c:v> 07-Jul-2021</c:v>
                </c:pt>
                <c:pt idx="864">
                  <c:v> 08-Jul-2021</c:v>
                </c:pt>
                <c:pt idx="865">
                  <c:v> 08-Jul-2021</c:v>
                </c:pt>
                <c:pt idx="866">
                  <c:v> 08-Jul-2021</c:v>
                </c:pt>
                <c:pt idx="867">
                  <c:v> 08-Jul-2021</c:v>
                </c:pt>
                <c:pt idx="868">
                  <c:v> 09-Jul-2021</c:v>
                </c:pt>
                <c:pt idx="869">
                  <c:v> 10-Jul-2021</c:v>
                </c:pt>
                <c:pt idx="870">
                  <c:v> 12-Jul-2021</c:v>
                </c:pt>
                <c:pt idx="871">
                  <c:v> 12-Jul-2021</c:v>
                </c:pt>
                <c:pt idx="872">
                  <c:v> 14-Jul-2021</c:v>
                </c:pt>
                <c:pt idx="873">
                  <c:v> 14-Jul-2021</c:v>
                </c:pt>
                <c:pt idx="874">
                  <c:v> 15-Jul-2021</c:v>
                </c:pt>
                <c:pt idx="875">
                  <c:v> 16-Jul-2021</c:v>
                </c:pt>
                <c:pt idx="876">
                  <c:v> 16-Jul-2021</c:v>
                </c:pt>
                <c:pt idx="877">
                  <c:v> 17-Jul-2021</c:v>
                </c:pt>
                <c:pt idx="878">
                  <c:v> 19-Jul-2021</c:v>
                </c:pt>
                <c:pt idx="879">
                  <c:v> 19-Jul-2021</c:v>
                </c:pt>
                <c:pt idx="880">
                  <c:v> 19-Jul-2021</c:v>
                </c:pt>
                <c:pt idx="881">
                  <c:v> 20-Jul-2021</c:v>
                </c:pt>
                <c:pt idx="882">
                  <c:v> 20-Jul-2021</c:v>
                </c:pt>
                <c:pt idx="883">
                  <c:v> 20-Jul-2021</c:v>
                </c:pt>
                <c:pt idx="884">
                  <c:v> 20-Jul-2021</c:v>
                </c:pt>
                <c:pt idx="885">
                  <c:v> 21-Jul-2021</c:v>
                </c:pt>
                <c:pt idx="886">
                  <c:v> 22-Jul-2021</c:v>
                </c:pt>
                <c:pt idx="887">
                  <c:v> 23-Jul-2021</c:v>
                </c:pt>
                <c:pt idx="888">
                  <c:v> 23-Jul-2021</c:v>
                </c:pt>
                <c:pt idx="889">
                  <c:v> 24-Jul-2021</c:v>
                </c:pt>
                <c:pt idx="890">
                  <c:v> 26-Jul-2021</c:v>
                </c:pt>
                <c:pt idx="891">
                  <c:v> 27-Jul-2021</c:v>
                </c:pt>
                <c:pt idx="892">
                  <c:v> 27-Jul-2021</c:v>
                </c:pt>
                <c:pt idx="893">
                  <c:v> 27-Jul-2021</c:v>
                </c:pt>
                <c:pt idx="894">
                  <c:v> 27-Jul-2021</c:v>
                </c:pt>
                <c:pt idx="895">
                  <c:v> 28-Jul-2021</c:v>
                </c:pt>
                <c:pt idx="896">
                  <c:v> 28-Jul-2021</c:v>
                </c:pt>
                <c:pt idx="897">
                  <c:v> 29-Jul-2021</c:v>
                </c:pt>
                <c:pt idx="898">
                  <c:v> 30-Jul-2021</c:v>
                </c:pt>
                <c:pt idx="899">
                  <c:v> 30-Jul-2021</c:v>
                </c:pt>
                <c:pt idx="900">
                  <c:v> 30-Jul-2021</c:v>
                </c:pt>
                <c:pt idx="901">
                  <c:v> 30-Jul-2021</c:v>
                </c:pt>
                <c:pt idx="902">
                  <c:v> 31-Jul-2021</c:v>
                </c:pt>
                <c:pt idx="903">
                  <c:v> 31-Jul-2021</c:v>
                </c:pt>
                <c:pt idx="904">
                  <c:v> 31-Jul-2021</c:v>
                </c:pt>
                <c:pt idx="905">
                  <c:v> 02-Aug-2021</c:v>
                </c:pt>
                <c:pt idx="906">
                  <c:v> 02-Aug-2021</c:v>
                </c:pt>
                <c:pt idx="907">
                  <c:v> 03-Aug-2021</c:v>
                </c:pt>
                <c:pt idx="908">
                  <c:v> 03-Aug-2021</c:v>
                </c:pt>
                <c:pt idx="909">
                  <c:v> 05-Aug-2021</c:v>
                </c:pt>
                <c:pt idx="910">
                  <c:v> 05-Aug-2021</c:v>
                </c:pt>
                <c:pt idx="911">
                  <c:v> 06-Aug-2021</c:v>
                </c:pt>
                <c:pt idx="912">
                  <c:v> 06-Aug-2021</c:v>
                </c:pt>
                <c:pt idx="913">
                  <c:v> 10-Aug-2021</c:v>
                </c:pt>
                <c:pt idx="914">
                  <c:v> 10-Aug-2021</c:v>
                </c:pt>
                <c:pt idx="915">
                  <c:v> 10-Aug-2021</c:v>
                </c:pt>
                <c:pt idx="916">
                  <c:v> 12-Aug-2021</c:v>
                </c:pt>
                <c:pt idx="917">
                  <c:v> 14-Aug-2021</c:v>
                </c:pt>
                <c:pt idx="918">
                  <c:v> 14-Aug-2021</c:v>
                </c:pt>
                <c:pt idx="919">
                  <c:v> 14-Aug-2021</c:v>
                </c:pt>
                <c:pt idx="920">
                  <c:v> 14-Aug-2021</c:v>
                </c:pt>
                <c:pt idx="921">
                  <c:v> 16-Aug-2021</c:v>
                </c:pt>
                <c:pt idx="922">
                  <c:v> 16-Aug-2021</c:v>
                </c:pt>
                <c:pt idx="923">
                  <c:v> 16-Aug-2021</c:v>
                </c:pt>
                <c:pt idx="924">
                  <c:v> 16-Aug-2021</c:v>
                </c:pt>
                <c:pt idx="925">
                  <c:v> 17-Aug-2021</c:v>
                </c:pt>
                <c:pt idx="926">
                  <c:v> 17-Aug-2021</c:v>
                </c:pt>
                <c:pt idx="927">
                  <c:v> 17-Aug-2021</c:v>
                </c:pt>
                <c:pt idx="928">
                  <c:v> 18-Aug-2021</c:v>
                </c:pt>
                <c:pt idx="929">
                  <c:v> 18-Aug-2021</c:v>
                </c:pt>
                <c:pt idx="930">
                  <c:v> 18-Aug-2021</c:v>
                </c:pt>
                <c:pt idx="931">
                  <c:v> 18-Aug-2021</c:v>
                </c:pt>
                <c:pt idx="932">
                  <c:v> 18-Aug-2021</c:v>
                </c:pt>
                <c:pt idx="933">
                  <c:v> 18-Aug-2021</c:v>
                </c:pt>
                <c:pt idx="934">
                  <c:v> 19-Aug-2021</c:v>
                </c:pt>
                <c:pt idx="935">
                  <c:v> 19-Aug-2021</c:v>
                </c:pt>
                <c:pt idx="936">
                  <c:v> 19-Aug-2021</c:v>
                </c:pt>
                <c:pt idx="937">
                  <c:v> 19-Aug-2021</c:v>
                </c:pt>
                <c:pt idx="938">
                  <c:v> 19-Aug-2021</c:v>
                </c:pt>
                <c:pt idx="939">
                  <c:v> 19-Aug-2021</c:v>
                </c:pt>
                <c:pt idx="940">
                  <c:v> 20-Aug-2021</c:v>
                </c:pt>
                <c:pt idx="941">
                  <c:v> 20-Aug-2021</c:v>
                </c:pt>
                <c:pt idx="942">
                  <c:v> 20-Aug-2021</c:v>
                </c:pt>
                <c:pt idx="943">
                  <c:v> 23-Aug-2021</c:v>
                </c:pt>
                <c:pt idx="944">
                  <c:v> 23-Aug-2021</c:v>
                </c:pt>
                <c:pt idx="945">
                  <c:v> 23-Aug-2021</c:v>
                </c:pt>
                <c:pt idx="946">
                  <c:v> 23-Aug-2021</c:v>
                </c:pt>
                <c:pt idx="947">
                  <c:v> 23-Aug-2021</c:v>
                </c:pt>
                <c:pt idx="948">
                  <c:v> 24-Aug-2021</c:v>
                </c:pt>
                <c:pt idx="949">
                  <c:v> 24-Aug-2021</c:v>
                </c:pt>
                <c:pt idx="950">
                  <c:v> 24-Aug-2021</c:v>
                </c:pt>
                <c:pt idx="951">
                  <c:v> 24-Aug-2021</c:v>
                </c:pt>
                <c:pt idx="952">
                  <c:v> 24-Aug-2021</c:v>
                </c:pt>
                <c:pt idx="953">
                  <c:v> 25-Aug-2021</c:v>
                </c:pt>
                <c:pt idx="954">
                  <c:v> 26-Aug-2021</c:v>
                </c:pt>
                <c:pt idx="955">
                  <c:v> 26-Aug-2021</c:v>
                </c:pt>
                <c:pt idx="956">
                  <c:v> 26-Aug-2021</c:v>
                </c:pt>
                <c:pt idx="957">
                  <c:v> 26-Aug-2021</c:v>
                </c:pt>
                <c:pt idx="958">
                  <c:v> 26-Aug-2021</c:v>
                </c:pt>
                <c:pt idx="959">
                  <c:v> 26-Aug-2021</c:v>
                </c:pt>
                <c:pt idx="960">
                  <c:v> 26-Aug-2021</c:v>
                </c:pt>
                <c:pt idx="961">
                  <c:v> 27-Aug-2021</c:v>
                </c:pt>
                <c:pt idx="962">
                  <c:v> 27-Aug-2021</c:v>
                </c:pt>
                <c:pt idx="963">
                  <c:v> 27-Aug-2021</c:v>
                </c:pt>
                <c:pt idx="964">
                  <c:v> 28-Aug-2021</c:v>
                </c:pt>
                <c:pt idx="965">
                  <c:v> 28-Aug-2021</c:v>
                </c:pt>
                <c:pt idx="966">
                  <c:v> 28-Aug-2021</c:v>
                </c:pt>
                <c:pt idx="967">
                  <c:v> 28-Aug-2021</c:v>
                </c:pt>
                <c:pt idx="968">
                  <c:v> 30-Aug-2021</c:v>
                </c:pt>
                <c:pt idx="969">
                  <c:v> 30-Aug-2021</c:v>
                </c:pt>
                <c:pt idx="970">
                  <c:v> 30-Aug-2021</c:v>
                </c:pt>
                <c:pt idx="971">
                  <c:v> 30-Aug-2021</c:v>
                </c:pt>
                <c:pt idx="972">
                  <c:v> 30-Aug-2021</c:v>
                </c:pt>
                <c:pt idx="973">
                  <c:v> 31-Aug-2021</c:v>
                </c:pt>
                <c:pt idx="974">
                  <c:v> 31-Aug-2021</c:v>
                </c:pt>
                <c:pt idx="975">
                  <c:v> 31-Aug-2021</c:v>
                </c:pt>
                <c:pt idx="976">
                  <c:v> 01-Sep-2021</c:v>
                </c:pt>
                <c:pt idx="977">
                  <c:v> 01-Sep-2021</c:v>
                </c:pt>
                <c:pt idx="978">
                  <c:v> 01-Sep-2021</c:v>
                </c:pt>
                <c:pt idx="979">
                  <c:v> 01-Sep-2021</c:v>
                </c:pt>
                <c:pt idx="980">
                  <c:v> 02-Sep-2021</c:v>
                </c:pt>
                <c:pt idx="981">
                  <c:v> 03-Sep-2021</c:v>
                </c:pt>
                <c:pt idx="982">
                  <c:v> 07-Sep-2021</c:v>
                </c:pt>
                <c:pt idx="983">
                  <c:v> 09-Sep-2021</c:v>
                </c:pt>
                <c:pt idx="984">
                  <c:v> 14-Sep-2021</c:v>
                </c:pt>
                <c:pt idx="985">
                  <c:v> 14-Sep-2021</c:v>
                </c:pt>
                <c:pt idx="986">
                  <c:v> 17-Sep-2021</c:v>
                </c:pt>
                <c:pt idx="987">
                  <c:v> 17-Sep-2021</c:v>
                </c:pt>
                <c:pt idx="988">
                  <c:v> 17-Sep-2021</c:v>
                </c:pt>
                <c:pt idx="989">
                  <c:v> 20-Sep-2021</c:v>
                </c:pt>
                <c:pt idx="990">
                  <c:v> 20-Sep-2021</c:v>
                </c:pt>
                <c:pt idx="991">
                  <c:v> 21-Sep-2021</c:v>
                </c:pt>
                <c:pt idx="992">
                  <c:v> 21-Sep-2021</c:v>
                </c:pt>
                <c:pt idx="993">
                  <c:v> 22-Sep-2021</c:v>
                </c:pt>
                <c:pt idx="994">
                  <c:v> 22-Sep-2021</c:v>
                </c:pt>
                <c:pt idx="995">
                  <c:v> 22-Sep-2021</c:v>
                </c:pt>
                <c:pt idx="996">
                  <c:v> 22-Sep-2021</c:v>
                </c:pt>
                <c:pt idx="997">
                  <c:v> 23-Sep-2021</c:v>
                </c:pt>
                <c:pt idx="998">
                  <c:v> 24-Sep-2021</c:v>
                </c:pt>
                <c:pt idx="999">
                  <c:v> 24-Sep-2021</c:v>
                </c:pt>
                <c:pt idx="1000">
                  <c:v> 25-Sep-2021</c:v>
                </c:pt>
                <c:pt idx="1001">
                  <c:v> 25-Sep-2021</c:v>
                </c:pt>
                <c:pt idx="1002">
                  <c:v> 25-Sep-2021</c:v>
                </c:pt>
                <c:pt idx="1003">
                  <c:v> 25-Sep-2021</c:v>
                </c:pt>
                <c:pt idx="1004">
                  <c:v> 28-Sep-2021</c:v>
                </c:pt>
                <c:pt idx="1005">
                  <c:v> 29-Sep-2021</c:v>
                </c:pt>
                <c:pt idx="1006">
                  <c:v> 29-Sep-2021</c:v>
                </c:pt>
                <c:pt idx="1007">
                  <c:v> 29-Sep-2021</c:v>
                </c:pt>
                <c:pt idx="1008">
                  <c:v> 30-Sep-2021</c:v>
                </c:pt>
                <c:pt idx="1009">
                  <c:v> 30-Sep-2021</c:v>
                </c:pt>
                <c:pt idx="1010">
                  <c:v> 01-Oct-2021</c:v>
                </c:pt>
                <c:pt idx="1011">
                  <c:v> 01-Oct-2021</c:v>
                </c:pt>
                <c:pt idx="1012">
                  <c:v> 01-Oct-2021</c:v>
                </c:pt>
                <c:pt idx="1013">
                  <c:v> 04-Oct-2021</c:v>
                </c:pt>
                <c:pt idx="1014">
                  <c:v> 04-Oct-2021</c:v>
                </c:pt>
                <c:pt idx="1015">
                  <c:v> 04-Oct-2021</c:v>
                </c:pt>
                <c:pt idx="1016">
                  <c:v> 05-Oct-2021</c:v>
                </c:pt>
                <c:pt idx="1017">
                  <c:v> 05-Oct-2021</c:v>
                </c:pt>
                <c:pt idx="1018">
                  <c:v> 05-Oct-2021</c:v>
                </c:pt>
                <c:pt idx="1019">
                  <c:v> 05-Oct-2021</c:v>
                </c:pt>
                <c:pt idx="1020">
                  <c:v> 08-Oct-2021</c:v>
                </c:pt>
                <c:pt idx="1021">
                  <c:v> 08-Oct-2021</c:v>
                </c:pt>
                <c:pt idx="1022">
                  <c:v> 09-Oct-2021</c:v>
                </c:pt>
                <c:pt idx="1023">
                  <c:v> 11-Oct-2021</c:v>
                </c:pt>
                <c:pt idx="1024">
                  <c:v> 11-Oct-2021</c:v>
                </c:pt>
                <c:pt idx="1025">
                  <c:v> 11-Oct-2021</c:v>
                </c:pt>
                <c:pt idx="1026">
                  <c:v> 12-Oct-2021</c:v>
                </c:pt>
                <c:pt idx="1027">
                  <c:v> 13-Oct-2021</c:v>
                </c:pt>
                <c:pt idx="1028">
                  <c:v> 13-Oct-2021</c:v>
                </c:pt>
                <c:pt idx="1029">
                  <c:v> 14-Oct-2021</c:v>
                </c:pt>
                <c:pt idx="1030">
                  <c:v> 16-Oct-2021</c:v>
                </c:pt>
                <c:pt idx="1031">
                  <c:v> 19-Oct-2021</c:v>
                </c:pt>
                <c:pt idx="1032">
                  <c:v> 19-Oct-2021</c:v>
                </c:pt>
                <c:pt idx="1033">
                  <c:v> 19-Oct-2021</c:v>
                </c:pt>
                <c:pt idx="1034">
                  <c:v> 20-Oct-2021</c:v>
                </c:pt>
                <c:pt idx="1035">
                  <c:v> 20-Oct-2021</c:v>
                </c:pt>
                <c:pt idx="1036">
                  <c:v> 21-Oct-2021</c:v>
                </c:pt>
                <c:pt idx="1037">
                  <c:v> 22-Oct-2021</c:v>
                </c:pt>
                <c:pt idx="1038">
                  <c:v> 22-Oct-2021</c:v>
                </c:pt>
                <c:pt idx="1039">
                  <c:v> 22-Oct-2021</c:v>
                </c:pt>
                <c:pt idx="1040">
                  <c:v> 23-Oct-2021</c:v>
                </c:pt>
                <c:pt idx="1041">
                  <c:v> 23-Oct-2021</c:v>
                </c:pt>
                <c:pt idx="1042">
                  <c:v> 23-Oct-2021</c:v>
                </c:pt>
                <c:pt idx="1043">
                  <c:v> 23-Oct-2021</c:v>
                </c:pt>
                <c:pt idx="1044">
                  <c:v> 25-Oct-2021</c:v>
                </c:pt>
                <c:pt idx="1045">
                  <c:v> 26-Oct-2021</c:v>
                </c:pt>
                <c:pt idx="1046">
                  <c:v> 26-Oct-2021</c:v>
                </c:pt>
                <c:pt idx="1047">
                  <c:v> 27-Oct-2021</c:v>
                </c:pt>
                <c:pt idx="1048">
                  <c:v> 28-Oct-2021</c:v>
                </c:pt>
                <c:pt idx="1049">
                  <c:v> 28-Oct-2021</c:v>
                </c:pt>
                <c:pt idx="1050">
                  <c:v> 28-Oct-2021</c:v>
                </c:pt>
                <c:pt idx="1051">
                  <c:v> 28-Oct-2021</c:v>
                </c:pt>
                <c:pt idx="1052">
                  <c:v> 29-Oct-2021</c:v>
                </c:pt>
                <c:pt idx="1053">
                  <c:v> 29-Oct-2021</c:v>
                </c:pt>
                <c:pt idx="1054">
                  <c:v> 29-Oct-2021</c:v>
                </c:pt>
                <c:pt idx="1055">
                  <c:v> 30-Oct-2021</c:v>
                </c:pt>
                <c:pt idx="1056">
                  <c:v> 01-Nov-2021</c:v>
                </c:pt>
                <c:pt idx="1057">
                  <c:v> 01-Nov-2021</c:v>
                </c:pt>
                <c:pt idx="1058">
                  <c:v> 01-Nov-2021</c:v>
                </c:pt>
                <c:pt idx="1059">
                  <c:v> 02-Nov-2021</c:v>
                </c:pt>
                <c:pt idx="1060">
                  <c:v> 02-Nov-2021</c:v>
                </c:pt>
                <c:pt idx="1061">
                  <c:v> 08-Nov-2021</c:v>
                </c:pt>
                <c:pt idx="1062">
                  <c:v> 09-Nov-2021</c:v>
                </c:pt>
                <c:pt idx="1063">
                  <c:v> 10-Nov-2021</c:v>
                </c:pt>
                <c:pt idx="1064">
                  <c:v> 11-Nov-2021</c:v>
                </c:pt>
                <c:pt idx="1065">
                  <c:v> 11-Nov-2021</c:v>
                </c:pt>
                <c:pt idx="1066">
                  <c:v> 12-Nov-2021</c:v>
                </c:pt>
                <c:pt idx="1067">
                  <c:v> 12-Nov-2021</c:v>
                </c:pt>
                <c:pt idx="1068">
                  <c:v> 13-Nov-2021</c:v>
                </c:pt>
                <c:pt idx="1069">
                  <c:v> 13-Nov-2021</c:v>
                </c:pt>
                <c:pt idx="1070">
                  <c:v> 15-Nov-2021</c:v>
                </c:pt>
                <c:pt idx="1071">
                  <c:v> 16-Nov-2021</c:v>
                </c:pt>
                <c:pt idx="1072">
                  <c:v> 16-Nov-2021</c:v>
                </c:pt>
                <c:pt idx="1073">
                  <c:v> 17-Nov-2021</c:v>
                </c:pt>
                <c:pt idx="1074">
                  <c:v> 17-Nov-2021</c:v>
                </c:pt>
                <c:pt idx="1075">
                  <c:v> 18-Nov-2021</c:v>
                </c:pt>
                <c:pt idx="1076">
                  <c:v> 19-Nov-2021</c:v>
                </c:pt>
                <c:pt idx="1077">
                  <c:v> 20-Nov-2021</c:v>
                </c:pt>
                <c:pt idx="1078">
                  <c:v> 22-Nov-2021</c:v>
                </c:pt>
                <c:pt idx="1079">
                  <c:v> 22-Nov-2021</c:v>
                </c:pt>
                <c:pt idx="1080">
                  <c:v> 22-Nov-2021</c:v>
                </c:pt>
                <c:pt idx="1081">
                  <c:v> 23-Nov-2021</c:v>
                </c:pt>
                <c:pt idx="1082">
                  <c:v> 23-Nov-2021</c:v>
                </c:pt>
                <c:pt idx="1083">
                  <c:v> 23-Nov-2021</c:v>
                </c:pt>
                <c:pt idx="1084">
                  <c:v> 24-Nov-2021</c:v>
                </c:pt>
                <c:pt idx="1085">
                  <c:v> 24-Nov-2021</c:v>
                </c:pt>
                <c:pt idx="1086">
                  <c:v> 25-Nov-2021</c:v>
                </c:pt>
                <c:pt idx="1087">
                  <c:v> 25-Nov-2021</c:v>
                </c:pt>
                <c:pt idx="1088">
                  <c:v> 27-Nov-2021</c:v>
                </c:pt>
                <c:pt idx="1089">
                  <c:v> 29-Nov-2021</c:v>
                </c:pt>
                <c:pt idx="1090">
                  <c:v> 29-Nov-2021</c:v>
                </c:pt>
                <c:pt idx="1091">
                  <c:v> 29-Nov-2021</c:v>
                </c:pt>
                <c:pt idx="1092">
                  <c:v> 30-Nov-2021</c:v>
                </c:pt>
                <c:pt idx="1093">
                  <c:v> 30-Nov-2021</c:v>
                </c:pt>
                <c:pt idx="1094">
                  <c:v> 01-Dec-2021</c:v>
                </c:pt>
                <c:pt idx="1095">
                  <c:v> 01-Dec-2021</c:v>
                </c:pt>
                <c:pt idx="1096">
                  <c:v> 03-Dec-2021</c:v>
                </c:pt>
                <c:pt idx="1097">
                  <c:v> 03-Dec-2021</c:v>
                </c:pt>
                <c:pt idx="1098">
                  <c:v> 03-Dec-2021</c:v>
                </c:pt>
                <c:pt idx="1099">
                  <c:v> 04-Dec-2021</c:v>
                </c:pt>
                <c:pt idx="1100">
                  <c:v> 04-Dec-2021</c:v>
                </c:pt>
                <c:pt idx="1101">
                  <c:v> 06-Dec-2021</c:v>
                </c:pt>
                <c:pt idx="1102">
                  <c:v> 06-Dec-2021</c:v>
                </c:pt>
                <c:pt idx="1103">
                  <c:v> 07-Dec-2021</c:v>
                </c:pt>
                <c:pt idx="1104">
                  <c:v> 08-Dec-2021</c:v>
                </c:pt>
                <c:pt idx="1105">
                  <c:v> 09-Dec-2021</c:v>
                </c:pt>
                <c:pt idx="1106">
                  <c:v> 09-Dec-2021</c:v>
                </c:pt>
                <c:pt idx="1107">
                  <c:v> 10-Dec-2021</c:v>
                </c:pt>
                <c:pt idx="1108">
                  <c:v> 11-Dec-2021</c:v>
                </c:pt>
                <c:pt idx="1109">
                  <c:v> 13-Dec-2021</c:v>
                </c:pt>
                <c:pt idx="1110">
                  <c:v> 13-Dec-2021</c:v>
                </c:pt>
                <c:pt idx="1111">
                  <c:v> 13-Dec-2021</c:v>
                </c:pt>
                <c:pt idx="1112">
                  <c:v> 13-Dec-2021</c:v>
                </c:pt>
                <c:pt idx="1113">
                  <c:v> 13-Dec-2021</c:v>
                </c:pt>
                <c:pt idx="1114">
                  <c:v> 14-Dec-2021</c:v>
                </c:pt>
                <c:pt idx="1115">
                  <c:v> 14-Dec-2021</c:v>
                </c:pt>
                <c:pt idx="1116">
                  <c:v> 14-Dec-2021</c:v>
                </c:pt>
                <c:pt idx="1117">
                  <c:v> 14-Dec-2021</c:v>
                </c:pt>
                <c:pt idx="1118">
                  <c:v> 15-Dec-2021</c:v>
                </c:pt>
                <c:pt idx="1119">
                  <c:v> 15-Dec-2021</c:v>
                </c:pt>
                <c:pt idx="1120">
                  <c:v> 17-Dec-2021</c:v>
                </c:pt>
                <c:pt idx="1121">
                  <c:v> 17-Dec-2021</c:v>
                </c:pt>
                <c:pt idx="1122">
                  <c:v> 18-Dec-2021</c:v>
                </c:pt>
                <c:pt idx="1123">
                  <c:v> 18-Dec-2021</c:v>
                </c:pt>
                <c:pt idx="1124">
                  <c:v> 18-Dec-2021</c:v>
                </c:pt>
                <c:pt idx="1125">
                  <c:v> 20-Dec-2021</c:v>
                </c:pt>
                <c:pt idx="1126">
                  <c:v> 20-Dec-2021</c:v>
                </c:pt>
                <c:pt idx="1127">
                  <c:v> 20-Dec-2021</c:v>
                </c:pt>
                <c:pt idx="1128">
                  <c:v> 20-Dec-2021</c:v>
                </c:pt>
                <c:pt idx="1129">
                  <c:v> 21-Dec-2021</c:v>
                </c:pt>
                <c:pt idx="1130">
                  <c:v> 21-Dec-2021</c:v>
                </c:pt>
                <c:pt idx="1131">
                  <c:v> 22-Dec-2021</c:v>
                </c:pt>
                <c:pt idx="1132">
                  <c:v> 22-Dec-2021</c:v>
                </c:pt>
                <c:pt idx="1133">
                  <c:v> 22-Dec-2021</c:v>
                </c:pt>
                <c:pt idx="1134">
                  <c:v> 24-Dec-2021</c:v>
                </c:pt>
                <c:pt idx="1135">
                  <c:v> 24-Dec-2021</c:v>
                </c:pt>
                <c:pt idx="1136">
                  <c:v> 24-Dec-2021</c:v>
                </c:pt>
                <c:pt idx="1137">
                  <c:v> 24-Dec-2021</c:v>
                </c:pt>
                <c:pt idx="1138">
                  <c:v> 27-Dec-2021</c:v>
                </c:pt>
                <c:pt idx="1139">
                  <c:v> 27-Dec-2021</c:v>
                </c:pt>
                <c:pt idx="1140">
                  <c:v> 27-Dec-2021</c:v>
                </c:pt>
                <c:pt idx="1141">
                  <c:v> 28-Dec-2021</c:v>
                </c:pt>
                <c:pt idx="1142">
                  <c:v> 28-Dec-2021</c:v>
                </c:pt>
                <c:pt idx="1143">
                  <c:v> 29-Dec-2021</c:v>
                </c:pt>
                <c:pt idx="1144">
                  <c:v> 29-Dec-2021</c:v>
                </c:pt>
                <c:pt idx="1145">
                  <c:v> 29-Dec-2021</c:v>
                </c:pt>
                <c:pt idx="1146">
                  <c:v> 30-Dec-2021</c:v>
                </c:pt>
                <c:pt idx="1147">
                  <c:v> 31-Dec-2021</c:v>
                </c:pt>
                <c:pt idx="1148">
                  <c:v> 01-Jan-2022</c:v>
                </c:pt>
                <c:pt idx="1149">
                  <c:v> 01-Jan-2022</c:v>
                </c:pt>
                <c:pt idx="1150">
                  <c:v> 05-Jan-2022</c:v>
                </c:pt>
                <c:pt idx="1151">
                  <c:v> 05-Jan-2022</c:v>
                </c:pt>
                <c:pt idx="1152">
                  <c:v> 05-Jan-2022</c:v>
                </c:pt>
                <c:pt idx="1153">
                  <c:v> 05-Jan-2022</c:v>
                </c:pt>
                <c:pt idx="1154">
                  <c:v> 06-Jan-2022</c:v>
                </c:pt>
                <c:pt idx="1155">
                  <c:v> 06-Jan-2022</c:v>
                </c:pt>
                <c:pt idx="1156">
                  <c:v> 07-Jan-2022</c:v>
                </c:pt>
                <c:pt idx="1157">
                  <c:v> 07-Jan-2022</c:v>
                </c:pt>
                <c:pt idx="1158">
                  <c:v> 08-Jan-2022</c:v>
                </c:pt>
                <c:pt idx="1159">
                  <c:v> 10-Jan-2022</c:v>
                </c:pt>
                <c:pt idx="1160">
                  <c:v> 10-Jan-2022</c:v>
                </c:pt>
                <c:pt idx="1161">
                  <c:v> 10-Jan-2022</c:v>
                </c:pt>
                <c:pt idx="1162">
                  <c:v> 11-Jan-2022</c:v>
                </c:pt>
                <c:pt idx="1163">
                  <c:v> 13-Jan-2022</c:v>
                </c:pt>
                <c:pt idx="1164">
                  <c:v> 13-Jan-2022</c:v>
                </c:pt>
                <c:pt idx="1165">
                  <c:v> 15-Jan-2022</c:v>
                </c:pt>
                <c:pt idx="1166">
                  <c:v> 15-Jan-2022</c:v>
                </c:pt>
                <c:pt idx="1167">
                  <c:v> 15-Jan-2022</c:v>
                </c:pt>
                <c:pt idx="1168">
                  <c:v> 17-Jan-2022</c:v>
                </c:pt>
                <c:pt idx="1169">
                  <c:v> 17-Jan-2022</c:v>
                </c:pt>
                <c:pt idx="1170">
                  <c:v> 17-Jan-2022</c:v>
                </c:pt>
                <c:pt idx="1171">
                  <c:v> 18-Jan-2022</c:v>
                </c:pt>
                <c:pt idx="1172">
                  <c:v> 20-Jan-2022</c:v>
                </c:pt>
                <c:pt idx="1173">
                  <c:v> 21-Jan-2022</c:v>
                </c:pt>
                <c:pt idx="1174">
                  <c:v> 21-Jan-2022</c:v>
                </c:pt>
                <c:pt idx="1175">
                  <c:v> 21-Jan-2022</c:v>
                </c:pt>
                <c:pt idx="1176">
                  <c:v> 24-Jan-2022</c:v>
                </c:pt>
                <c:pt idx="1177">
                  <c:v> 24-Jan-2022</c:v>
                </c:pt>
                <c:pt idx="1178">
                  <c:v> 24-Jan-2022</c:v>
                </c:pt>
                <c:pt idx="1179">
                  <c:v> 24-Jan-2022</c:v>
                </c:pt>
                <c:pt idx="1180">
                  <c:v> 25-Jan-2022</c:v>
                </c:pt>
                <c:pt idx="1181">
                  <c:v> 25-Jan-2022</c:v>
                </c:pt>
                <c:pt idx="1182">
                  <c:v> 27-Jan-2022</c:v>
                </c:pt>
                <c:pt idx="1183">
                  <c:v> 27-Jan-2022</c:v>
                </c:pt>
                <c:pt idx="1184">
                  <c:v> 01-Feb-2022</c:v>
                </c:pt>
                <c:pt idx="1185">
                  <c:v> 01-Feb-2022</c:v>
                </c:pt>
                <c:pt idx="1186">
                  <c:v> 01-Feb-2022</c:v>
                </c:pt>
                <c:pt idx="1187">
                  <c:v> 03-Feb-2022</c:v>
                </c:pt>
                <c:pt idx="1188">
                  <c:v> 03-Feb-2022</c:v>
                </c:pt>
                <c:pt idx="1189">
                  <c:v> 03-Feb-2022</c:v>
                </c:pt>
                <c:pt idx="1190">
                  <c:v> 05-Feb-2022</c:v>
                </c:pt>
                <c:pt idx="1191">
                  <c:v> 05-Feb-2022</c:v>
                </c:pt>
                <c:pt idx="1192">
                  <c:v> 05-Feb-2022</c:v>
                </c:pt>
                <c:pt idx="1193">
                  <c:v> 05-Feb-2022</c:v>
                </c:pt>
                <c:pt idx="1194">
                  <c:v> 08-Feb-2022</c:v>
                </c:pt>
                <c:pt idx="1195">
                  <c:v> 08-Feb-2022</c:v>
                </c:pt>
                <c:pt idx="1196">
                  <c:v> 08-Feb-2022</c:v>
                </c:pt>
                <c:pt idx="1197">
                  <c:v> 08-Feb-2022</c:v>
                </c:pt>
                <c:pt idx="1198">
                  <c:v> 08-Feb-2022</c:v>
                </c:pt>
                <c:pt idx="1199">
                  <c:v> 08-Feb-2022</c:v>
                </c:pt>
                <c:pt idx="1200">
                  <c:v> 08-Feb-2022</c:v>
                </c:pt>
                <c:pt idx="1201">
                  <c:v> 10-Feb-2022</c:v>
                </c:pt>
                <c:pt idx="1202">
                  <c:v> 10-Feb-2022</c:v>
                </c:pt>
                <c:pt idx="1203">
                  <c:v> 10-Feb-2022</c:v>
                </c:pt>
                <c:pt idx="1204">
                  <c:v> 11-Feb-2022</c:v>
                </c:pt>
                <c:pt idx="1205">
                  <c:v> 11-Feb-2022</c:v>
                </c:pt>
                <c:pt idx="1206">
                  <c:v> 11-Feb-2022</c:v>
                </c:pt>
                <c:pt idx="1207">
                  <c:v> 11-Feb-2022</c:v>
                </c:pt>
                <c:pt idx="1208">
                  <c:v> 11-Feb-2022</c:v>
                </c:pt>
                <c:pt idx="1209">
                  <c:v> 12-Feb-2022</c:v>
                </c:pt>
                <c:pt idx="1210">
                  <c:v> 12-Feb-2022</c:v>
                </c:pt>
                <c:pt idx="1211">
                  <c:v> 14-Feb-2022</c:v>
                </c:pt>
                <c:pt idx="1212">
                  <c:v> 14-Feb-2022</c:v>
                </c:pt>
                <c:pt idx="1213">
                  <c:v> 14-Feb-2022</c:v>
                </c:pt>
                <c:pt idx="1214">
                  <c:v> 16-Feb-2022</c:v>
                </c:pt>
                <c:pt idx="1215">
                  <c:v> 16-Feb-2022</c:v>
                </c:pt>
                <c:pt idx="1216">
                  <c:v> 16-Feb-2022</c:v>
                </c:pt>
                <c:pt idx="1217">
                  <c:v> 16-Feb-2022</c:v>
                </c:pt>
                <c:pt idx="1218">
                  <c:v> 17-Feb-2022</c:v>
                </c:pt>
                <c:pt idx="1219">
                  <c:v> 17-Feb-2022</c:v>
                </c:pt>
                <c:pt idx="1220">
                  <c:v> 17-Feb-2022</c:v>
                </c:pt>
                <c:pt idx="1221">
                  <c:v> 17-Feb-2022</c:v>
                </c:pt>
                <c:pt idx="1222">
                  <c:v> 17-Feb-2022</c:v>
                </c:pt>
                <c:pt idx="1223">
                  <c:v> 17-Feb-2022</c:v>
                </c:pt>
                <c:pt idx="1224">
                  <c:v> 18-Feb-2022</c:v>
                </c:pt>
                <c:pt idx="1225">
                  <c:v> 18-Feb-2022</c:v>
                </c:pt>
                <c:pt idx="1226">
                  <c:v> 18-Feb-2022</c:v>
                </c:pt>
                <c:pt idx="1227">
                  <c:v> 19-Feb-2022</c:v>
                </c:pt>
                <c:pt idx="1228">
                  <c:v> 19-Feb-2022</c:v>
                </c:pt>
                <c:pt idx="1229">
                  <c:v> 19-Feb-2022</c:v>
                </c:pt>
                <c:pt idx="1230">
                  <c:v> 21-Feb-2022</c:v>
                </c:pt>
                <c:pt idx="1231">
                  <c:v> 22-Feb-2022</c:v>
                </c:pt>
                <c:pt idx="1232">
                  <c:v> 22-Feb-2022</c:v>
                </c:pt>
                <c:pt idx="1233">
                  <c:v> 22-Feb-2022</c:v>
                </c:pt>
                <c:pt idx="1234">
                  <c:v> 22-Feb-2022</c:v>
                </c:pt>
                <c:pt idx="1235">
                  <c:v> 23-Feb-2022</c:v>
                </c:pt>
                <c:pt idx="1236">
                  <c:v> 24-Feb-2022</c:v>
                </c:pt>
                <c:pt idx="1237">
                  <c:v> 24-Feb-2022</c:v>
                </c:pt>
                <c:pt idx="1238">
                  <c:v> 24-Feb-2022</c:v>
                </c:pt>
                <c:pt idx="1239">
                  <c:v> 25-Feb-2022</c:v>
                </c:pt>
                <c:pt idx="1240">
                  <c:v> 25-Feb-2022</c:v>
                </c:pt>
                <c:pt idx="1241">
                  <c:v> 25-Feb-2022</c:v>
                </c:pt>
                <c:pt idx="1242">
                  <c:v> 26-Feb-2022</c:v>
                </c:pt>
                <c:pt idx="1243">
                  <c:v> 26-Feb-2022</c:v>
                </c:pt>
                <c:pt idx="1244">
                  <c:v> 26-Feb-2022</c:v>
                </c:pt>
                <c:pt idx="1245">
                  <c:v> 28-Feb-2022</c:v>
                </c:pt>
                <c:pt idx="1246">
                  <c:v> 28-Feb-2022</c:v>
                </c:pt>
                <c:pt idx="1247">
                  <c:v> 01-Mar-2022</c:v>
                </c:pt>
                <c:pt idx="1248">
                  <c:v> 01-Mar-2022</c:v>
                </c:pt>
                <c:pt idx="1249">
                  <c:v> 01-Mar-2022</c:v>
                </c:pt>
                <c:pt idx="1250">
                  <c:v> 01-Mar-2022</c:v>
                </c:pt>
                <c:pt idx="1251">
                  <c:v> 01-Mar-2022</c:v>
                </c:pt>
                <c:pt idx="1252">
                  <c:v> 02-Mar-2022</c:v>
                </c:pt>
                <c:pt idx="1253">
                  <c:v> 02-Mar-2022</c:v>
                </c:pt>
                <c:pt idx="1254">
                  <c:v> 03-Mar-2022</c:v>
                </c:pt>
                <c:pt idx="1255">
                  <c:v> 04-Mar-2022</c:v>
                </c:pt>
                <c:pt idx="1256">
                  <c:v> 04-Mar-2022</c:v>
                </c:pt>
                <c:pt idx="1257">
                  <c:v> 05-Mar-2022</c:v>
                </c:pt>
                <c:pt idx="1258">
                  <c:v> 05-Mar-2022</c:v>
                </c:pt>
                <c:pt idx="1259">
                  <c:v> 07-Mar-2022</c:v>
                </c:pt>
                <c:pt idx="1260">
                  <c:v> 08-Mar-2022</c:v>
                </c:pt>
                <c:pt idx="1261">
                  <c:v> 09-Mar-2022</c:v>
                </c:pt>
                <c:pt idx="1262">
                  <c:v> 11-Mar-2022</c:v>
                </c:pt>
                <c:pt idx="1263">
                  <c:v> 11-Mar-2022</c:v>
                </c:pt>
                <c:pt idx="1264">
                  <c:v> 11-Mar-2022</c:v>
                </c:pt>
                <c:pt idx="1265">
                  <c:v> 11-Mar-2022</c:v>
                </c:pt>
                <c:pt idx="1266">
                  <c:v> 12-Mar-2022</c:v>
                </c:pt>
                <c:pt idx="1267">
                  <c:v> 12-Mar-2022</c:v>
                </c:pt>
                <c:pt idx="1268">
                  <c:v> 12-Mar-2022</c:v>
                </c:pt>
                <c:pt idx="1269">
                  <c:v> 12-Mar-2022</c:v>
                </c:pt>
                <c:pt idx="1270">
                  <c:v> 12-Mar-2022</c:v>
                </c:pt>
                <c:pt idx="1271">
                  <c:v> 12-Mar-2022</c:v>
                </c:pt>
                <c:pt idx="1272">
                  <c:v> 14-Mar-2022</c:v>
                </c:pt>
                <c:pt idx="1273">
                  <c:v> 14-Mar-2022</c:v>
                </c:pt>
                <c:pt idx="1274">
                  <c:v> 14-Mar-2022</c:v>
                </c:pt>
                <c:pt idx="1275">
                  <c:v> 14-Mar-2022</c:v>
                </c:pt>
                <c:pt idx="1276">
                  <c:v> 15-Mar-2022</c:v>
                </c:pt>
                <c:pt idx="1277">
                  <c:v> 15-Mar-2022</c:v>
                </c:pt>
                <c:pt idx="1278">
                  <c:v> 15-Mar-2022</c:v>
                </c:pt>
                <c:pt idx="1279">
                  <c:v> 16-Mar-2022</c:v>
                </c:pt>
                <c:pt idx="1280">
                  <c:v> 16-Mar-2022</c:v>
                </c:pt>
                <c:pt idx="1281">
                  <c:v> 16-Mar-2022</c:v>
                </c:pt>
                <c:pt idx="1282">
                  <c:v> 17-Mar-2022</c:v>
                </c:pt>
                <c:pt idx="1283">
                  <c:v> 18-Mar-2022</c:v>
                </c:pt>
                <c:pt idx="1284">
                  <c:v> 18-Mar-2022</c:v>
                </c:pt>
                <c:pt idx="1285">
                  <c:v> 18-Mar-2022</c:v>
                </c:pt>
                <c:pt idx="1286">
                  <c:v> 18-Mar-2022</c:v>
                </c:pt>
                <c:pt idx="1287">
                  <c:v> 19-Mar-2022</c:v>
                </c:pt>
                <c:pt idx="1288">
                  <c:v> 19-Mar-2022</c:v>
                </c:pt>
                <c:pt idx="1289">
                  <c:v> 21-Mar-2022</c:v>
                </c:pt>
                <c:pt idx="1290">
                  <c:v> 21-Mar-2022</c:v>
                </c:pt>
                <c:pt idx="1291">
                  <c:v> 22-Mar-2022</c:v>
                </c:pt>
                <c:pt idx="1292">
                  <c:v> 23-Mar-2022</c:v>
                </c:pt>
                <c:pt idx="1293">
                  <c:v> 23-Mar-2022</c:v>
                </c:pt>
                <c:pt idx="1294">
                  <c:v> 23-Mar-2022</c:v>
                </c:pt>
                <c:pt idx="1295">
                  <c:v> 23-Mar-2022</c:v>
                </c:pt>
                <c:pt idx="1296">
                  <c:v> 23-Mar-2022</c:v>
                </c:pt>
                <c:pt idx="1297">
                  <c:v> 23-Mar-2022</c:v>
                </c:pt>
                <c:pt idx="1298">
                  <c:v> 25-Mar-2022</c:v>
                </c:pt>
                <c:pt idx="1299">
                  <c:v> 25-Mar-2022</c:v>
                </c:pt>
                <c:pt idx="1300">
                  <c:v> 26-Mar-2022</c:v>
                </c:pt>
                <c:pt idx="1301">
                  <c:v> 26-Mar-2022</c:v>
                </c:pt>
                <c:pt idx="1302">
                  <c:v> 26-Mar-2022</c:v>
                </c:pt>
                <c:pt idx="1303">
                  <c:v> 26-Mar-2022</c:v>
                </c:pt>
                <c:pt idx="1304">
                  <c:v> 28-Mar-2022</c:v>
                </c:pt>
                <c:pt idx="1305">
                  <c:v> 28-Mar-2022</c:v>
                </c:pt>
                <c:pt idx="1306">
                  <c:v> 29-Mar-2022</c:v>
                </c:pt>
                <c:pt idx="1307">
                  <c:v> 30-Mar-2022</c:v>
                </c:pt>
                <c:pt idx="1308">
                  <c:v> 04-Apr-2022</c:v>
                </c:pt>
                <c:pt idx="1309">
                  <c:v> 06-Apr-2022</c:v>
                </c:pt>
                <c:pt idx="1310">
                  <c:v> 07-Apr-2022</c:v>
                </c:pt>
                <c:pt idx="1311">
                  <c:v> 07-Apr-2022</c:v>
                </c:pt>
                <c:pt idx="1312">
                  <c:v> 07-Apr-2022</c:v>
                </c:pt>
                <c:pt idx="1313">
                  <c:v> 09-Apr-2022</c:v>
                </c:pt>
                <c:pt idx="1314">
                  <c:v> 13-Apr-2022</c:v>
                </c:pt>
                <c:pt idx="1315">
                  <c:v> 13-Apr-2022</c:v>
                </c:pt>
                <c:pt idx="1316">
                  <c:v> 13-Apr-2022</c:v>
                </c:pt>
                <c:pt idx="1317">
                  <c:v> 14-Apr-2022</c:v>
                </c:pt>
                <c:pt idx="1318">
                  <c:v> 15-Apr-2022</c:v>
                </c:pt>
                <c:pt idx="1319">
                  <c:v> 15-Apr-2022</c:v>
                </c:pt>
                <c:pt idx="1320">
                  <c:v> 15-Apr-2022</c:v>
                </c:pt>
                <c:pt idx="1321">
                  <c:v> 15-Apr-2022</c:v>
                </c:pt>
                <c:pt idx="1322">
                  <c:v> 16-Apr-2022</c:v>
                </c:pt>
                <c:pt idx="1323">
                  <c:v> 18-Apr-2022</c:v>
                </c:pt>
                <c:pt idx="1324">
                  <c:v> 21-Apr-2022</c:v>
                </c:pt>
                <c:pt idx="1325">
                  <c:v> 21-Apr-2022</c:v>
                </c:pt>
                <c:pt idx="1326">
                  <c:v> 21-Apr-2022</c:v>
                </c:pt>
                <c:pt idx="1327">
                  <c:v> 21-Apr-2022</c:v>
                </c:pt>
                <c:pt idx="1328">
                  <c:v> 22-Apr-2022</c:v>
                </c:pt>
                <c:pt idx="1329">
                  <c:v> 22-Apr-2022</c:v>
                </c:pt>
                <c:pt idx="1330">
                  <c:v> 23-Apr-2022</c:v>
                </c:pt>
                <c:pt idx="1331">
                  <c:v> 25-Apr-2022</c:v>
                </c:pt>
                <c:pt idx="1332">
                  <c:v> 27-Apr-2022</c:v>
                </c:pt>
                <c:pt idx="1333">
                  <c:v> 28-Apr-2022</c:v>
                </c:pt>
                <c:pt idx="1334">
                  <c:v> 28-Apr-2022</c:v>
                </c:pt>
                <c:pt idx="1335">
                  <c:v> 28-Apr-2022</c:v>
                </c:pt>
                <c:pt idx="1336">
                  <c:v> 29-Apr-2022</c:v>
                </c:pt>
                <c:pt idx="1337">
                  <c:v> 29-Apr-2022</c:v>
                </c:pt>
                <c:pt idx="1338">
                  <c:v> 30-Apr-2022</c:v>
                </c:pt>
                <c:pt idx="1339">
                  <c:v> 30-Apr-2022</c:v>
                </c:pt>
                <c:pt idx="1340">
                  <c:v> 30-Apr-2022</c:v>
                </c:pt>
                <c:pt idx="1341">
                  <c:v> 30-Apr-2022</c:v>
                </c:pt>
                <c:pt idx="1342">
                  <c:v> 30-Apr-2022</c:v>
                </c:pt>
                <c:pt idx="1343">
                  <c:v> 02-May-2022</c:v>
                </c:pt>
                <c:pt idx="1344">
                  <c:v> 04-May-2022</c:v>
                </c:pt>
                <c:pt idx="1345">
                  <c:v> 04-May-2022</c:v>
                </c:pt>
                <c:pt idx="1346">
                  <c:v> 05-May-2022</c:v>
                </c:pt>
                <c:pt idx="1347">
                  <c:v> 07-May-2022</c:v>
                </c:pt>
                <c:pt idx="1348">
                  <c:v> 07-May-2022</c:v>
                </c:pt>
                <c:pt idx="1349">
                  <c:v> 07-May-2022</c:v>
                </c:pt>
                <c:pt idx="1350">
                  <c:v> 10-May-2022</c:v>
                </c:pt>
                <c:pt idx="1351">
                  <c:v> 11-May-2022</c:v>
                </c:pt>
                <c:pt idx="1352">
                  <c:v> 11-May-2022</c:v>
                </c:pt>
                <c:pt idx="1353">
                  <c:v> 12-May-2022</c:v>
                </c:pt>
                <c:pt idx="1354">
                  <c:v> 14-May-2022</c:v>
                </c:pt>
                <c:pt idx="1355">
                  <c:v> 16-May-2022</c:v>
                </c:pt>
                <c:pt idx="1356">
                  <c:v> 16-May-2022</c:v>
                </c:pt>
                <c:pt idx="1357">
                  <c:v> 18-May-2022</c:v>
                </c:pt>
                <c:pt idx="1358">
                  <c:v> 18-May-2022</c:v>
                </c:pt>
                <c:pt idx="1359">
                  <c:v> 19-May-2022</c:v>
                </c:pt>
                <c:pt idx="1360">
                  <c:v> 19-May-2022</c:v>
                </c:pt>
                <c:pt idx="1361">
                  <c:v> 19-May-2022</c:v>
                </c:pt>
                <c:pt idx="1362">
                  <c:v> 21-May-2022</c:v>
                </c:pt>
                <c:pt idx="1363">
                  <c:v> 21-May-2022</c:v>
                </c:pt>
                <c:pt idx="1364">
                  <c:v> 21-May-2022</c:v>
                </c:pt>
                <c:pt idx="1365">
                  <c:v> 23-May-2022</c:v>
                </c:pt>
                <c:pt idx="1366">
                  <c:v> 23-May-2022</c:v>
                </c:pt>
                <c:pt idx="1367">
                  <c:v> 24-May-2022</c:v>
                </c:pt>
                <c:pt idx="1368">
                  <c:v> 25-May-2022</c:v>
                </c:pt>
                <c:pt idx="1369">
                  <c:v> 25-May-2022</c:v>
                </c:pt>
                <c:pt idx="1370">
                  <c:v> 25-May-2022</c:v>
                </c:pt>
                <c:pt idx="1371">
                  <c:v> 28-May-2022</c:v>
                </c:pt>
                <c:pt idx="1372">
                  <c:v> 28-May-2022</c:v>
                </c:pt>
                <c:pt idx="1373">
                  <c:v> 30-May-2022</c:v>
                </c:pt>
                <c:pt idx="1374">
                  <c:v> 01-Jun-2022</c:v>
                </c:pt>
                <c:pt idx="1375">
                  <c:v> 01-Jun-2022</c:v>
                </c:pt>
                <c:pt idx="1376">
                  <c:v> 02-Jun-2022</c:v>
                </c:pt>
                <c:pt idx="1377">
                  <c:v> 02-Jun-2022</c:v>
                </c:pt>
                <c:pt idx="1378">
                  <c:v> 04-Jun-2022</c:v>
                </c:pt>
                <c:pt idx="1379">
                  <c:v> 04-Jun-2022</c:v>
                </c:pt>
                <c:pt idx="1380">
                  <c:v> 04-Jun-2022</c:v>
                </c:pt>
                <c:pt idx="1381">
                  <c:v> 04-Jun-2022</c:v>
                </c:pt>
                <c:pt idx="1382">
                  <c:v> 06-Jun-2022</c:v>
                </c:pt>
                <c:pt idx="1383">
                  <c:v> 06-Jun-2022</c:v>
                </c:pt>
                <c:pt idx="1384">
                  <c:v> 08-Jun-2022</c:v>
                </c:pt>
                <c:pt idx="1385">
                  <c:v> 11-Jun-2022</c:v>
                </c:pt>
                <c:pt idx="1386">
                  <c:v> 13-Jun-2022</c:v>
                </c:pt>
                <c:pt idx="1387">
                  <c:v> 15-Jun-2022</c:v>
                </c:pt>
                <c:pt idx="1388">
                  <c:v> 16-Jun-2022</c:v>
                </c:pt>
                <c:pt idx="1389">
                  <c:v> 21-Jun-2022</c:v>
                </c:pt>
                <c:pt idx="1390">
                  <c:v> 21-Jun-2022</c:v>
                </c:pt>
                <c:pt idx="1391">
                  <c:v> 22-Jun-2022</c:v>
                </c:pt>
                <c:pt idx="1392">
                  <c:v> 23-Jun-2022</c:v>
                </c:pt>
                <c:pt idx="1393">
                  <c:v> 23-Jun-2022</c:v>
                </c:pt>
                <c:pt idx="1394">
                  <c:v> 02-Jul-2022</c:v>
                </c:pt>
                <c:pt idx="1395">
                  <c:v> 07-Jul-2022</c:v>
                </c:pt>
                <c:pt idx="1396">
                  <c:v> 14-Jul-2022</c:v>
                </c:pt>
                <c:pt idx="1397">
                  <c:v> 16-Jul-2022</c:v>
                </c:pt>
                <c:pt idx="1398">
                  <c:v> 20-Jul-2022</c:v>
                </c:pt>
                <c:pt idx="1399">
                  <c:v> 21-Jul-2022</c:v>
                </c:pt>
                <c:pt idx="1400">
                  <c:v> 21-Jul-2022</c:v>
                </c:pt>
                <c:pt idx="1401">
                  <c:v> 23-Jul-2022</c:v>
                </c:pt>
                <c:pt idx="1402">
                  <c:v> 23-Jul-2022</c:v>
                </c:pt>
                <c:pt idx="1403">
                  <c:v> 23-Jul-2022</c:v>
                </c:pt>
                <c:pt idx="1404">
                  <c:v> 25-Jul-2022</c:v>
                </c:pt>
                <c:pt idx="1405">
                  <c:v> 25-Jul-2022</c:v>
                </c:pt>
                <c:pt idx="1406">
                  <c:v> 25-Jul-2022</c:v>
                </c:pt>
                <c:pt idx="1407">
                  <c:v> 25-Jul-2022</c:v>
                </c:pt>
                <c:pt idx="1408">
                  <c:v> 26-Jul-2022</c:v>
                </c:pt>
                <c:pt idx="1409">
                  <c:v> 26-Jul-2022</c:v>
                </c:pt>
                <c:pt idx="1410">
                  <c:v> 26-Jul-2022</c:v>
                </c:pt>
                <c:pt idx="1411">
                  <c:v> 26-Jul-2022</c:v>
                </c:pt>
                <c:pt idx="1412">
                  <c:v> 27-Jul-2022</c:v>
                </c:pt>
                <c:pt idx="1413">
                  <c:v> 27-Jul-2022</c:v>
                </c:pt>
                <c:pt idx="1414">
                  <c:v> 28-Jul-2022</c:v>
                </c:pt>
                <c:pt idx="1415">
                  <c:v> 29-Jul-2022</c:v>
                </c:pt>
                <c:pt idx="1416">
                  <c:v> 02-Aug-2022</c:v>
                </c:pt>
                <c:pt idx="1417">
                  <c:v> 05-Aug-2022</c:v>
                </c:pt>
                <c:pt idx="1418">
                  <c:v> 05-Aug-2022</c:v>
                </c:pt>
                <c:pt idx="1419">
                  <c:v> 08-Aug-2022</c:v>
                </c:pt>
                <c:pt idx="1420">
                  <c:v> 09-Aug-2022</c:v>
                </c:pt>
                <c:pt idx="1421">
                  <c:v> 10-Aug-2022</c:v>
                </c:pt>
                <c:pt idx="1422">
                  <c:v> 10-Aug-2022</c:v>
                </c:pt>
                <c:pt idx="1423">
                  <c:v> 10-Aug-2022</c:v>
                </c:pt>
                <c:pt idx="1424">
                  <c:v> 10-Aug-2022</c:v>
                </c:pt>
                <c:pt idx="1425">
                  <c:v> 10-Aug-2022</c:v>
                </c:pt>
                <c:pt idx="1426">
                  <c:v> 10-Aug-2022</c:v>
                </c:pt>
                <c:pt idx="1427">
                  <c:v> 12-Aug-2022</c:v>
                </c:pt>
                <c:pt idx="1428">
                  <c:v> 13-Aug-2022</c:v>
                </c:pt>
                <c:pt idx="1429">
                  <c:v> 17-Aug-2022</c:v>
                </c:pt>
                <c:pt idx="1430">
                  <c:v> 17-Aug-2022</c:v>
                </c:pt>
                <c:pt idx="1431">
                  <c:v> 17-Aug-2022</c:v>
                </c:pt>
                <c:pt idx="1432">
                  <c:v> 17-Aug-2022</c:v>
                </c:pt>
                <c:pt idx="1433">
                  <c:v> 17-Aug-2022</c:v>
                </c:pt>
                <c:pt idx="1434">
                  <c:v> 19-Aug-2022</c:v>
                </c:pt>
                <c:pt idx="1435">
                  <c:v> 19-Aug-2022</c:v>
                </c:pt>
                <c:pt idx="1436">
                  <c:v> 19-Aug-2022</c:v>
                </c:pt>
                <c:pt idx="1437">
                  <c:v> 22-Aug-2022</c:v>
                </c:pt>
                <c:pt idx="1438">
                  <c:v> 24-Aug-2022</c:v>
                </c:pt>
                <c:pt idx="1439">
                  <c:v> 24-Aug-2022</c:v>
                </c:pt>
                <c:pt idx="1440">
                  <c:v> 24-Aug-2022</c:v>
                </c:pt>
                <c:pt idx="1441">
                  <c:v> 24-Aug-2022</c:v>
                </c:pt>
                <c:pt idx="1442">
                  <c:v> 24-Aug-2022</c:v>
                </c:pt>
                <c:pt idx="1443">
                  <c:v> 25-Aug-2022</c:v>
                </c:pt>
                <c:pt idx="1444">
                  <c:v> 25-Aug-2022</c:v>
                </c:pt>
                <c:pt idx="1445">
                  <c:v> 25-Aug-2022</c:v>
                </c:pt>
                <c:pt idx="1446">
                  <c:v> 26-Aug-2022</c:v>
                </c:pt>
                <c:pt idx="1447">
                  <c:v> 26-Aug-2022</c:v>
                </c:pt>
                <c:pt idx="1448">
                  <c:v> 27-Aug-2022</c:v>
                </c:pt>
                <c:pt idx="1449">
                  <c:v> 29-Aug-2022</c:v>
                </c:pt>
                <c:pt idx="1450">
                  <c:v> 01-Sep-2022</c:v>
                </c:pt>
                <c:pt idx="1451">
                  <c:v> 06-Sep-2022</c:v>
                </c:pt>
                <c:pt idx="1452">
                  <c:v> 06-Sep-2022</c:v>
                </c:pt>
                <c:pt idx="1453">
                  <c:v> 06-Sep-2022</c:v>
                </c:pt>
                <c:pt idx="1454">
                  <c:v> 07-Sep-2022</c:v>
                </c:pt>
                <c:pt idx="1455">
                  <c:v> 07-Sep-2022</c:v>
                </c:pt>
                <c:pt idx="1456">
                  <c:v> 10-Sep-2022</c:v>
                </c:pt>
                <c:pt idx="1457">
                  <c:v> 12-Sep-2022</c:v>
                </c:pt>
                <c:pt idx="1458">
                  <c:v> 14-Sep-2022</c:v>
                </c:pt>
                <c:pt idx="1459">
                  <c:v> 14-Sep-2022</c:v>
                </c:pt>
                <c:pt idx="1460">
                  <c:v> 14-Sep-2022</c:v>
                </c:pt>
                <c:pt idx="1461">
                  <c:v> 15-Sep-2022</c:v>
                </c:pt>
                <c:pt idx="1462">
                  <c:v> 15-Sep-2022</c:v>
                </c:pt>
                <c:pt idx="1463">
                  <c:v> 15-Sep-2022</c:v>
                </c:pt>
                <c:pt idx="1464">
                  <c:v> 20-Sep-2022</c:v>
                </c:pt>
                <c:pt idx="1465">
                  <c:v> 21-Sep-2022</c:v>
                </c:pt>
                <c:pt idx="1466">
                  <c:v> 21-Sep-2022</c:v>
                </c:pt>
                <c:pt idx="1467">
                  <c:v> 22-Sep-2022</c:v>
                </c:pt>
                <c:pt idx="1468">
                  <c:v> 22-Sep-2022</c:v>
                </c:pt>
                <c:pt idx="1469">
                  <c:v> 22-Sep-2022</c:v>
                </c:pt>
                <c:pt idx="1470">
                  <c:v> 24-Sep-2022</c:v>
                </c:pt>
                <c:pt idx="1471">
                  <c:v> 26-Sep-2022</c:v>
                </c:pt>
                <c:pt idx="1472">
                  <c:v> 27-Sep-2022</c:v>
                </c:pt>
                <c:pt idx="1473">
                  <c:v> 28-Sep-2022</c:v>
                </c:pt>
                <c:pt idx="1474">
                  <c:v> 28-Sep-2022</c:v>
                </c:pt>
                <c:pt idx="1475">
                  <c:v> 30-Sep-2022</c:v>
                </c:pt>
                <c:pt idx="1476">
                  <c:v> 01-Oct-2022</c:v>
                </c:pt>
                <c:pt idx="1477">
                  <c:v> 01-Oct-2022</c:v>
                </c:pt>
                <c:pt idx="1478">
                  <c:v> 03-Oct-2022</c:v>
                </c:pt>
                <c:pt idx="1479">
                  <c:v> 03-Oct-2022</c:v>
                </c:pt>
                <c:pt idx="1480">
                  <c:v> 04-Oct-2022</c:v>
                </c:pt>
                <c:pt idx="1481">
                  <c:v> 04-Oct-2022</c:v>
                </c:pt>
                <c:pt idx="1482">
                  <c:v> 04-Oct-2022</c:v>
                </c:pt>
                <c:pt idx="1483">
                  <c:v> 06-Oct-2022</c:v>
                </c:pt>
                <c:pt idx="1484">
                  <c:v> 10-Oct-2022</c:v>
                </c:pt>
                <c:pt idx="1485">
                  <c:v> 10-Oct-2022</c:v>
                </c:pt>
                <c:pt idx="1486">
                  <c:v> 11-Oct-2022</c:v>
                </c:pt>
                <c:pt idx="1487">
                  <c:v> 11-Oct-2022</c:v>
                </c:pt>
                <c:pt idx="1488">
                  <c:v> 12-Oct-2022</c:v>
                </c:pt>
                <c:pt idx="1489">
                  <c:v> 13-Oct-2022</c:v>
                </c:pt>
                <c:pt idx="1490">
                  <c:v> 13-Oct-2022</c:v>
                </c:pt>
                <c:pt idx="1491">
                  <c:v> 18-Oct-2022</c:v>
                </c:pt>
                <c:pt idx="1492">
                  <c:v> 18-Oct-2022</c:v>
                </c:pt>
                <c:pt idx="1493">
                  <c:v> 18-Oct-2022</c:v>
                </c:pt>
                <c:pt idx="1494">
                  <c:v> 19-Oct-2022</c:v>
                </c:pt>
                <c:pt idx="1495">
                  <c:v> 19-Oct-2022</c:v>
                </c:pt>
                <c:pt idx="1496">
                  <c:v> 19-Oct-2022</c:v>
                </c:pt>
                <c:pt idx="1497">
                  <c:v> 27-Oct-2022</c:v>
                </c:pt>
                <c:pt idx="1498">
                  <c:v> 27-Oct-2022</c:v>
                </c:pt>
                <c:pt idx="1499">
                  <c:v> 27-Oct-2022</c:v>
                </c:pt>
                <c:pt idx="1500">
                  <c:v> 27-Oct-2022</c:v>
                </c:pt>
                <c:pt idx="1501">
                  <c:v> 27-Oct-2022</c:v>
                </c:pt>
                <c:pt idx="1502">
                  <c:v> 29-Oct-2022</c:v>
                </c:pt>
                <c:pt idx="1503">
                  <c:v> 29-Oct-2022</c:v>
                </c:pt>
                <c:pt idx="1504">
                  <c:v> 31-Oct-2022</c:v>
                </c:pt>
                <c:pt idx="1505">
                  <c:v> 01-Nov-2022</c:v>
                </c:pt>
                <c:pt idx="1506">
                  <c:v> 03-Nov-2022</c:v>
                </c:pt>
                <c:pt idx="1507">
                  <c:v> 03-Nov-2022</c:v>
                </c:pt>
                <c:pt idx="1508">
                  <c:v> 04-Nov-2022</c:v>
                </c:pt>
                <c:pt idx="1509">
                  <c:v> 04-Nov-2022</c:v>
                </c:pt>
                <c:pt idx="1510">
                  <c:v> 04-Nov-2022</c:v>
                </c:pt>
                <c:pt idx="1511">
                  <c:v> 04-Nov-2022</c:v>
                </c:pt>
                <c:pt idx="1512">
                  <c:v> 05-Nov-2022</c:v>
                </c:pt>
                <c:pt idx="1513">
                  <c:v> 07-Nov-2022</c:v>
                </c:pt>
                <c:pt idx="1514">
                  <c:v> 08-Nov-2022</c:v>
                </c:pt>
                <c:pt idx="1515">
                  <c:v> 10-Nov-2022</c:v>
                </c:pt>
                <c:pt idx="1516">
                  <c:v> 11-Nov-2022</c:v>
                </c:pt>
                <c:pt idx="1517">
                  <c:v> 11-Nov-2022</c:v>
                </c:pt>
                <c:pt idx="1518">
                  <c:v> 11-Nov-2022</c:v>
                </c:pt>
                <c:pt idx="1519">
                  <c:v> 14-Nov-2022</c:v>
                </c:pt>
                <c:pt idx="1520">
                  <c:v> 16-Nov-2022</c:v>
                </c:pt>
                <c:pt idx="1521">
                  <c:v> 16-Nov-2022</c:v>
                </c:pt>
                <c:pt idx="1522">
                  <c:v> 16-Nov-2022</c:v>
                </c:pt>
                <c:pt idx="1523">
                  <c:v> 22-Nov-2022</c:v>
                </c:pt>
                <c:pt idx="1524">
                  <c:v> 24-Nov-2022</c:v>
                </c:pt>
                <c:pt idx="1525">
                  <c:v> 25-Nov-2022</c:v>
                </c:pt>
                <c:pt idx="1526">
                  <c:v> 26-Nov-2022</c:v>
                </c:pt>
                <c:pt idx="1527">
                  <c:v> 26-Nov-2022</c:v>
                </c:pt>
                <c:pt idx="1528">
                  <c:v> 29-Nov-2022</c:v>
                </c:pt>
                <c:pt idx="1529">
                  <c:v> 29-Nov-2022</c:v>
                </c:pt>
                <c:pt idx="1530">
                  <c:v> 29-Nov-2022</c:v>
                </c:pt>
                <c:pt idx="1531">
                  <c:v> 29-Nov-2022</c:v>
                </c:pt>
                <c:pt idx="1532">
                  <c:v> 05-Dec-2022</c:v>
                </c:pt>
                <c:pt idx="1533">
                  <c:v> 06-Dec-2022</c:v>
                </c:pt>
                <c:pt idx="1534">
                  <c:v> 07-Dec-2022</c:v>
                </c:pt>
                <c:pt idx="1535">
                  <c:v> 09-Dec-2022</c:v>
                </c:pt>
                <c:pt idx="1536">
                  <c:v> 14-Dec-2022</c:v>
                </c:pt>
                <c:pt idx="1537">
                  <c:v> 15-Dec-2022</c:v>
                </c:pt>
                <c:pt idx="1538">
                  <c:v> 15-Dec-2022</c:v>
                </c:pt>
                <c:pt idx="1539">
                  <c:v> 17-Dec-2022</c:v>
                </c:pt>
                <c:pt idx="1540">
                  <c:v> 21-Dec-2022</c:v>
                </c:pt>
                <c:pt idx="1541">
                  <c:v> 21-Dec-2022</c:v>
                </c:pt>
                <c:pt idx="1542">
                  <c:v> 22-Dec-2022</c:v>
                </c:pt>
                <c:pt idx="1543">
                  <c:v> 27-Dec-2022</c:v>
                </c:pt>
                <c:pt idx="1544">
                  <c:v> 28-Dec-2022</c:v>
                </c:pt>
                <c:pt idx="1545">
                  <c:v> 30-Dec-2022</c:v>
                </c:pt>
                <c:pt idx="1546">
                  <c:v> 31-Dec-2022</c:v>
                </c:pt>
                <c:pt idx="1547">
                  <c:v> 31-Dec-2022</c:v>
                </c:pt>
                <c:pt idx="1548">
                  <c:v> 02-Jan-2023</c:v>
                </c:pt>
                <c:pt idx="1549">
                  <c:v> 02-Jan-2023</c:v>
                </c:pt>
                <c:pt idx="1550">
                  <c:v> 03-Jan-2023</c:v>
                </c:pt>
                <c:pt idx="1551">
                  <c:v> 05-Jan-2023</c:v>
                </c:pt>
                <c:pt idx="1552">
                  <c:v> 05-Jan-2023</c:v>
                </c:pt>
                <c:pt idx="1553">
                  <c:v> 05-Jan-2023</c:v>
                </c:pt>
                <c:pt idx="1554">
                  <c:v> 06-Jan-2023</c:v>
                </c:pt>
                <c:pt idx="1555">
                  <c:v> 07-Jan-2023</c:v>
                </c:pt>
                <c:pt idx="1556">
                  <c:v> 07-Jan-2023</c:v>
                </c:pt>
                <c:pt idx="1557">
                  <c:v> 09-Jan-2023</c:v>
                </c:pt>
                <c:pt idx="1558">
                  <c:v> 10-Jan-2023</c:v>
                </c:pt>
                <c:pt idx="1559">
                  <c:v> 10-Jan-2023</c:v>
                </c:pt>
                <c:pt idx="1560">
                  <c:v> 10-Jan-2023</c:v>
                </c:pt>
                <c:pt idx="1561">
                  <c:v> 11-Jan-2023</c:v>
                </c:pt>
                <c:pt idx="1562">
                  <c:v> 12-Jan-2023</c:v>
                </c:pt>
                <c:pt idx="1563">
                  <c:v> 12-Jan-2023</c:v>
                </c:pt>
                <c:pt idx="1564">
                  <c:v> 12-Jan-2023</c:v>
                </c:pt>
                <c:pt idx="1565">
                  <c:v> 13-Jan-2023</c:v>
                </c:pt>
                <c:pt idx="1566">
                  <c:v> 13-Jan-2023</c:v>
                </c:pt>
                <c:pt idx="1567">
                  <c:v> 13-Jan-2023</c:v>
                </c:pt>
                <c:pt idx="1568">
                  <c:v> 14-Jan-2023</c:v>
                </c:pt>
                <c:pt idx="1569">
                  <c:v> 14-Jan-2023</c:v>
                </c:pt>
                <c:pt idx="1570">
                  <c:v> 14-Jan-2023</c:v>
                </c:pt>
                <c:pt idx="1571">
                  <c:v> 14-Jan-2023</c:v>
                </c:pt>
                <c:pt idx="1572">
                  <c:v> 14-Jan-2023</c:v>
                </c:pt>
                <c:pt idx="1573">
                  <c:v> 16-Jan-2023</c:v>
                </c:pt>
                <c:pt idx="1574">
                  <c:v> 16-Jan-2023</c:v>
                </c:pt>
                <c:pt idx="1575">
                  <c:v> 16-Jan-2023</c:v>
                </c:pt>
                <c:pt idx="1576">
                  <c:v> 17-Jan-2023</c:v>
                </c:pt>
                <c:pt idx="1577">
                  <c:v> 17-Jan-2023</c:v>
                </c:pt>
                <c:pt idx="1578">
                  <c:v> 18-Jan-2023</c:v>
                </c:pt>
                <c:pt idx="1579">
                  <c:v> 18-Jan-2023</c:v>
                </c:pt>
                <c:pt idx="1580">
                  <c:v> 19-Jan-2023</c:v>
                </c:pt>
                <c:pt idx="1581">
                  <c:v> 23-Jan-2023</c:v>
                </c:pt>
                <c:pt idx="1582">
                  <c:v> 24-Jan-2023</c:v>
                </c:pt>
                <c:pt idx="1583">
                  <c:v> 24-Jan-2023</c:v>
                </c:pt>
                <c:pt idx="1584">
                  <c:v> 24-Jan-2023</c:v>
                </c:pt>
                <c:pt idx="1585">
                  <c:v> 25-Jan-2023</c:v>
                </c:pt>
                <c:pt idx="1586">
                  <c:v> 27-Jan-2023</c:v>
                </c:pt>
                <c:pt idx="1587">
                  <c:v> 27-Jan-2023</c:v>
                </c:pt>
                <c:pt idx="1588">
                  <c:v> 27-Jan-2023</c:v>
                </c:pt>
                <c:pt idx="1589">
                  <c:v> 28-Jan-2023</c:v>
                </c:pt>
                <c:pt idx="1590">
                  <c:v> 28-Jan-2023</c:v>
                </c:pt>
                <c:pt idx="1591">
                  <c:v> 30-Jan-2023</c:v>
                </c:pt>
                <c:pt idx="1592">
                  <c:v> 01-Feb-2023</c:v>
                </c:pt>
                <c:pt idx="1593">
                  <c:v> 02-Feb-2023</c:v>
                </c:pt>
                <c:pt idx="1594">
                  <c:v> 04-Feb-2023</c:v>
                </c:pt>
                <c:pt idx="1595">
                  <c:v> 04-Feb-2023</c:v>
                </c:pt>
                <c:pt idx="1596">
                  <c:v> 04-Feb-2023</c:v>
                </c:pt>
                <c:pt idx="1597">
                  <c:v> 06-Feb-2023</c:v>
                </c:pt>
                <c:pt idx="1598">
                  <c:v> 06-Feb-2023</c:v>
                </c:pt>
                <c:pt idx="1599">
                  <c:v> 07-Feb-2023</c:v>
                </c:pt>
                <c:pt idx="1600">
                  <c:v> 07-Feb-2023</c:v>
                </c:pt>
                <c:pt idx="1601">
                  <c:v> 07-Feb-2023</c:v>
                </c:pt>
                <c:pt idx="1602">
                  <c:v> 09-Feb-2023</c:v>
                </c:pt>
                <c:pt idx="1603">
                  <c:v> 09-Feb-2023</c:v>
                </c:pt>
                <c:pt idx="1604">
                  <c:v> 10-Feb-2023</c:v>
                </c:pt>
                <c:pt idx="1605">
                  <c:v> 10-Feb-2023</c:v>
                </c:pt>
                <c:pt idx="1606">
                  <c:v> 11-Feb-2023</c:v>
                </c:pt>
                <c:pt idx="1607">
                  <c:v> 11-Feb-2023</c:v>
                </c:pt>
                <c:pt idx="1608">
                  <c:v> 13-Feb-2023</c:v>
                </c:pt>
                <c:pt idx="1609">
                  <c:v> 13-Feb-2023</c:v>
                </c:pt>
                <c:pt idx="1610">
                  <c:v> 14-Feb-2023</c:v>
                </c:pt>
                <c:pt idx="1611">
                  <c:v> 16-Feb-2023</c:v>
                </c:pt>
                <c:pt idx="1612">
                  <c:v> 16-Feb-2023</c:v>
                </c:pt>
                <c:pt idx="1613">
                  <c:v> 17-Feb-2023</c:v>
                </c:pt>
                <c:pt idx="1614">
                  <c:v> 23-Feb-2023</c:v>
                </c:pt>
                <c:pt idx="1615">
                  <c:v> 24-Feb-2023</c:v>
                </c:pt>
                <c:pt idx="1616">
                  <c:v> 25-Feb-2023</c:v>
                </c:pt>
                <c:pt idx="1617">
                  <c:v> 27-Feb-2023</c:v>
                </c:pt>
                <c:pt idx="1618">
                  <c:v> 27-Feb-2023</c:v>
                </c:pt>
                <c:pt idx="1619">
                  <c:v> 27-Feb-2023</c:v>
                </c:pt>
                <c:pt idx="1620">
                  <c:v> 28-Feb-2023</c:v>
                </c:pt>
                <c:pt idx="1621">
                  <c:v> 01-Mar-2023</c:v>
                </c:pt>
                <c:pt idx="1622">
                  <c:v> 04-Mar-2023</c:v>
                </c:pt>
                <c:pt idx="1623">
                  <c:v> 06-Mar-2023</c:v>
                </c:pt>
                <c:pt idx="1624">
                  <c:v> 07-Mar-2023</c:v>
                </c:pt>
                <c:pt idx="1625">
                  <c:v> 08-Mar-2023</c:v>
                </c:pt>
                <c:pt idx="1626">
                  <c:v> 10-Mar-2023</c:v>
                </c:pt>
                <c:pt idx="1627">
                  <c:v> 13-Mar-2023</c:v>
                </c:pt>
                <c:pt idx="1628">
                  <c:v> 14-Mar-2023</c:v>
                </c:pt>
                <c:pt idx="1629">
                  <c:v> 15-Mar-2023</c:v>
                </c:pt>
                <c:pt idx="1630">
                  <c:v> 16-Mar-2023</c:v>
                </c:pt>
                <c:pt idx="1631">
                  <c:v> 16-Mar-2023</c:v>
                </c:pt>
                <c:pt idx="1632">
                  <c:v> 18-Mar-2023</c:v>
                </c:pt>
                <c:pt idx="1633">
                  <c:v> 18-Mar-2023</c:v>
                </c:pt>
                <c:pt idx="1634">
                  <c:v> 20-Mar-2023</c:v>
                </c:pt>
                <c:pt idx="1635">
                  <c:v> 21-Mar-2023</c:v>
                </c:pt>
                <c:pt idx="1636">
                  <c:v> 21-Mar-2023</c:v>
                </c:pt>
                <c:pt idx="1637">
                  <c:v> 21-Mar-2023</c:v>
                </c:pt>
                <c:pt idx="1638">
                  <c:v> 21-Mar-2023</c:v>
                </c:pt>
                <c:pt idx="1639">
                  <c:v> 23-Mar-2023</c:v>
                </c:pt>
                <c:pt idx="1640">
                  <c:v> 24-Mar-2023</c:v>
                </c:pt>
                <c:pt idx="1641">
                  <c:v> 24-Mar-2023</c:v>
                </c:pt>
                <c:pt idx="1642">
                  <c:v> 24-Mar-2023</c:v>
                </c:pt>
                <c:pt idx="1643">
                  <c:v> 25-Mar-2023</c:v>
                </c:pt>
                <c:pt idx="1644">
                  <c:v> 27-Mar-2023</c:v>
                </c:pt>
                <c:pt idx="1645">
                  <c:v> 27-Mar-2023</c:v>
                </c:pt>
                <c:pt idx="1646">
                  <c:v> 28-Mar-2023</c:v>
                </c:pt>
                <c:pt idx="1647">
                  <c:v> 28-Mar-2023</c:v>
                </c:pt>
                <c:pt idx="1648">
                  <c:v> 28-Mar-2023</c:v>
                </c:pt>
                <c:pt idx="1649">
                  <c:v> 28-Mar-2023</c:v>
                </c:pt>
                <c:pt idx="1650">
                  <c:v> 30-Mar-2023</c:v>
                </c:pt>
                <c:pt idx="1651">
                  <c:v> 30-Mar-2023</c:v>
                </c:pt>
                <c:pt idx="1652">
                  <c:v> 30-Mar-2023</c:v>
                </c:pt>
                <c:pt idx="1653">
                  <c:v> 30-Mar-2023</c:v>
                </c:pt>
                <c:pt idx="1654">
                  <c:v> 31-Mar-2023</c:v>
                </c:pt>
                <c:pt idx="1655">
                  <c:v> 04-Apr-2023</c:v>
                </c:pt>
                <c:pt idx="1656">
                  <c:v> 05-Apr-2023</c:v>
                </c:pt>
                <c:pt idx="1657">
                  <c:v> 06-Apr-2023</c:v>
                </c:pt>
                <c:pt idx="1658">
                  <c:v> 06-Apr-2023</c:v>
                </c:pt>
                <c:pt idx="1659">
                  <c:v> 06-Apr-2023</c:v>
                </c:pt>
                <c:pt idx="1660">
                  <c:v> 08-Apr-2023</c:v>
                </c:pt>
                <c:pt idx="1661">
                  <c:v> 08-Apr-2023</c:v>
                </c:pt>
                <c:pt idx="1662">
                  <c:v> 13-Apr-2023</c:v>
                </c:pt>
                <c:pt idx="1663">
                  <c:v> 14-Apr-2023</c:v>
                </c:pt>
                <c:pt idx="1664">
                  <c:v> 14-Apr-2023</c:v>
                </c:pt>
                <c:pt idx="1665">
                  <c:v> 15-Apr-2023</c:v>
                </c:pt>
                <c:pt idx="1666">
                  <c:v> 15-Apr-2023</c:v>
                </c:pt>
                <c:pt idx="1667">
                  <c:v> 17-Apr-2023</c:v>
                </c:pt>
                <c:pt idx="1668">
                  <c:v> 19-Apr-2023</c:v>
                </c:pt>
                <c:pt idx="1669">
                  <c:v> 19-Apr-2023</c:v>
                </c:pt>
                <c:pt idx="1670">
                  <c:v> 19-Apr-2023</c:v>
                </c:pt>
                <c:pt idx="1671">
                  <c:v> 20-Apr-2023</c:v>
                </c:pt>
                <c:pt idx="1672">
                  <c:v> 20-Apr-2023</c:v>
                </c:pt>
                <c:pt idx="1673">
                  <c:v> 20-Apr-2023</c:v>
                </c:pt>
                <c:pt idx="1674">
                  <c:v> 21-Apr-2023</c:v>
                </c:pt>
                <c:pt idx="1675">
                  <c:v> 21-Apr-2023</c:v>
                </c:pt>
                <c:pt idx="1676">
                  <c:v> 21-Apr-2023</c:v>
                </c:pt>
                <c:pt idx="1677">
                  <c:v> 21-Apr-2023</c:v>
                </c:pt>
                <c:pt idx="1678">
                  <c:v> 24-Apr-2023</c:v>
                </c:pt>
                <c:pt idx="1679">
                  <c:v> 24-Apr-2023</c:v>
                </c:pt>
                <c:pt idx="1680">
                  <c:v> 24-Apr-2023</c:v>
                </c:pt>
                <c:pt idx="1681">
                  <c:v> 26-Apr-2023</c:v>
                </c:pt>
                <c:pt idx="1682">
                  <c:v> 26-Apr-2023</c:v>
                </c:pt>
                <c:pt idx="1683">
                  <c:v> 28-Apr-2023</c:v>
                </c:pt>
                <c:pt idx="1684">
                  <c:v> 29-Apr-2023</c:v>
                </c:pt>
                <c:pt idx="1685">
                  <c:v> 03-May-2023</c:v>
                </c:pt>
                <c:pt idx="1686">
                  <c:v> 05-May-2023</c:v>
                </c:pt>
                <c:pt idx="1687">
                  <c:v> 05-May-2023</c:v>
                </c:pt>
                <c:pt idx="1688">
                  <c:v> 05-May-2023</c:v>
                </c:pt>
                <c:pt idx="1689">
                  <c:v> 08-May-2023</c:v>
                </c:pt>
                <c:pt idx="1690">
                  <c:v> 10-May-2023</c:v>
                </c:pt>
                <c:pt idx="1691">
                  <c:v> 11-May-2023</c:v>
                </c:pt>
                <c:pt idx="1692">
                  <c:v> 13-May-2023</c:v>
                </c:pt>
                <c:pt idx="1693">
                  <c:v> 15-May-2023</c:v>
                </c:pt>
                <c:pt idx="1694">
                  <c:v> 15-May-2023</c:v>
                </c:pt>
                <c:pt idx="1695">
                  <c:v> 15-May-2023</c:v>
                </c:pt>
                <c:pt idx="1696">
                  <c:v> 16-May-2023</c:v>
                </c:pt>
                <c:pt idx="1697">
                  <c:v> 18-May-2023</c:v>
                </c:pt>
                <c:pt idx="1698">
                  <c:v> 18-May-2023</c:v>
                </c:pt>
                <c:pt idx="1699">
                  <c:v> 20-May-2023</c:v>
                </c:pt>
                <c:pt idx="1700">
                  <c:v> 22-May-2023</c:v>
                </c:pt>
                <c:pt idx="1701">
                  <c:v> 23-May-2023</c:v>
                </c:pt>
                <c:pt idx="1702">
                  <c:v> 23-May-2023</c:v>
                </c:pt>
                <c:pt idx="1703">
                  <c:v> 24-May-2023</c:v>
                </c:pt>
                <c:pt idx="1704">
                  <c:v> 24-May-2023</c:v>
                </c:pt>
                <c:pt idx="1705">
                  <c:v> 25-May-2023</c:v>
                </c:pt>
                <c:pt idx="1706">
                  <c:v> 25-May-2023</c:v>
                </c:pt>
                <c:pt idx="1707">
                  <c:v> 27-May-2023</c:v>
                </c:pt>
                <c:pt idx="1708">
                  <c:v> 29-May-2023</c:v>
                </c:pt>
                <c:pt idx="1709">
                  <c:v> 29-May-2023</c:v>
                </c:pt>
                <c:pt idx="1710">
                  <c:v> 30-May-2023</c:v>
                </c:pt>
                <c:pt idx="1711">
                  <c:v> 01-Jun-2023</c:v>
                </c:pt>
                <c:pt idx="1712">
                  <c:v> 01-Jun-2023</c:v>
                </c:pt>
                <c:pt idx="1713">
                  <c:v> 01-Jun-2023</c:v>
                </c:pt>
                <c:pt idx="1714">
                  <c:v> 02-Jun-2023</c:v>
                </c:pt>
                <c:pt idx="1715">
                  <c:v> 06-Jun-2023</c:v>
                </c:pt>
                <c:pt idx="1716">
                  <c:v> 07-Jun-2023</c:v>
                </c:pt>
                <c:pt idx="1717">
                  <c:v> 07-Jun-2023</c:v>
                </c:pt>
                <c:pt idx="1718">
                  <c:v> 07-Jun-2023</c:v>
                </c:pt>
                <c:pt idx="1719">
                  <c:v> 09-Jun-2023</c:v>
                </c:pt>
                <c:pt idx="1720">
                  <c:v> 13-Jun-2023</c:v>
                </c:pt>
                <c:pt idx="1721">
                  <c:v> 17-Jun-2023</c:v>
                </c:pt>
                <c:pt idx="1722">
                  <c:v> 17-Jun-2023</c:v>
                </c:pt>
                <c:pt idx="1723">
                  <c:v> 17-Jun-2023</c:v>
                </c:pt>
                <c:pt idx="1724">
                  <c:v> 17-Jun-2023</c:v>
                </c:pt>
                <c:pt idx="1725">
                  <c:v> 17-Jun-2023</c:v>
                </c:pt>
                <c:pt idx="1726">
                  <c:v> 19-Jun-2023</c:v>
                </c:pt>
                <c:pt idx="1727">
                  <c:v> 19-Jun-2023</c:v>
                </c:pt>
                <c:pt idx="1728">
                  <c:v> 21-Jun-2023</c:v>
                </c:pt>
                <c:pt idx="1729">
                  <c:v> 22-Jun-2023</c:v>
                </c:pt>
                <c:pt idx="1730">
                  <c:v> 26-Jun-2023</c:v>
                </c:pt>
                <c:pt idx="1731">
                  <c:v> 28-Jun-2023</c:v>
                </c:pt>
                <c:pt idx="1732">
                  <c:v> 30-Jun-2023</c:v>
                </c:pt>
                <c:pt idx="1733">
                  <c:v> 30-Jun-2023</c:v>
                </c:pt>
                <c:pt idx="1734">
                  <c:v> 01-Jul-2023</c:v>
                </c:pt>
                <c:pt idx="1735">
                  <c:v> 04-Jul-2023</c:v>
                </c:pt>
                <c:pt idx="1736">
                  <c:v> 04-Jul-2023</c:v>
                </c:pt>
                <c:pt idx="1737">
                  <c:v> 06-Jul-2023</c:v>
                </c:pt>
                <c:pt idx="1738">
                  <c:v> 07-Jul-2023</c:v>
                </c:pt>
                <c:pt idx="1739">
                  <c:v> 10-Jul-2023</c:v>
                </c:pt>
                <c:pt idx="1740">
                  <c:v> 12-Jul-2023</c:v>
                </c:pt>
                <c:pt idx="1741">
                  <c:v> 12-Jul-2023</c:v>
                </c:pt>
                <c:pt idx="1742">
                  <c:v> 13-Jul-2023</c:v>
                </c:pt>
                <c:pt idx="1743">
                  <c:v> 13-Jul-2023</c:v>
                </c:pt>
                <c:pt idx="1744">
                  <c:v> 13-Jul-2023</c:v>
                </c:pt>
                <c:pt idx="1745">
                  <c:v> 13-Jul-2023</c:v>
                </c:pt>
                <c:pt idx="1746">
                  <c:v> 15-Jul-2023</c:v>
                </c:pt>
                <c:pt idx="1747">
                  <c:v> 15-Jul-2023</c:v>
                </c:pt>
                <c:pt idx="1748">
                  <c:v> 17-Jul-2023</c:v>
                </c:pt>
                <c:pt idx="1749">
                  <c:v> 17-Jul-2023</c:v>
                </c:pt>
                <c:pt idx="1750">
                  <c:v> 17-Jul-2023</c:v>
                </c:pt>
                <c:pt idx="1751">
                  <c:v> 18-Jul-2023</c:v>
                </c:pt>
                <c:pt idx="1752">
                  <c:v> 19-Jul-2023</c:v>
                </c:pt>
                <c:pt idx="1753">
                  <c:v> 20-Jul-2023</c:v>
                </c:pt>
                <c:pt idx="1754">
                  <c:v>21-07-2023</c:v>
                </c:pt>
                <c:pt idx="1755">
                  <c:v>22-07-2023</c:v>
                </c:pt>
                <c:pt idx="1756">
                  <c:v>23-07-2023</c:v>
                </c:pt>
                <c:pt idx="1757">
                  <c:v>24-07-2023</c:v>
                </c:pt>
                <c:pt idx="1758">
                  <c:v>25-07-2023</c:v>
                </c:pt>
                <c:pt idx="1759">
                  <c:v>26-07-2023</c:v>
                </c:pt>
                <c:pt idx="1760">
                  <c:v>27-07-2023</c:v>
                </c:pt>
                <c:pt idx="1761">
                  <c:v>28-07-2023</c:v>
                </c:pt>
                <c:pt idx="1762">
                  <c:v>29-07-2023</c:v>
                </c:pt>
                <c:pt idx="1763">
                  <c:v>30-07-2023</c:v>
                </c:pt>
                <c:pt idx="1764">
                  <c:v>31-07-2023</c:v>
                </c:pt>
                <c:pt idx="1765">
                  <c:v>01-08-2023</c:v>
                </c:pt>
                <c:pt idx="1766">
                  <c:v>02-08-2023</c:v>
                </c:pt>
                <c:pt idx="1767">
                  <c:v>03-08-2023</c:v>
                </c:pt>
                <c:pt idx="1768">
                  <c:v>04-08-2023</c:v>
                </c:pt>
                <c:pt idx="1769">
                  <c:v>05-08-2023</c:v>
                </c:pt>
                <c:pt idx="1770">
                  <c:v>06-08-2023</c:v>
                </c:pt>
                <c:pt idx="1771">
                  <c:v>07-08-2023</c:v>
                </c:pt>
                <c:pt idx="1772">
                  <c:v>08-08-2023</c:v>
                </c:pt>
                <c:pt idx="1773">
                  <c:v>09-08-2023</c:v>
                </c:pt>
                <c:pt idx="1774">
                  <c:v>10-08-2023</c:v>
                </c:pt>
                <c:pt idx="1775">
                  <c:v>11-08-2023</c:v>
                </c:pt>
                <c:pt idx="1776">
                  <c:v>12-08-2023</c:v>
                </c:pt>
                <c:pt idx="1777">
                  <c:v>13-08-2023</c:v>
                </c:pt>
                <c:pt idx="1778">
                  <c:v>14-08-2023</c:v>
                </c:pt>
                <c:pt idx="1779">
                  <c:v>15-08-2023</c:v>
                </c:pt>
                <c:pt idx="1780">
                  <c:v>16-08-2023</c:v>
                </c:pt>
                <c:pt idx="1781">
                  <c:v>17-08-2023</c:v>
                </c:pt>
                <c:pt idx="1782">
                  <c:v>18-08-2023</c:v>
                </c:pt>
                <c:pt idx="1783">
                  <c:v>19-08-2023</c:v>
                </c:pt>
                <c:pt idx="1784">
                  <c:v>20-08-2023</c:v>
                </c:pt>
                <c:pt idx="1785">
                  <c:v>21-08-2023</c:v>
                </c:pt>
                <c:pt idx="1786">
                  <c:v>22-08-2023</c:v>
                </c:pt>
                <c:pt idx="1787">
                  <c:v>23-08-2023</c:v>
                </c:pt>
                <c:pt idx="1788">
                  <c:v>24-08-2023</c:v>
                </c:pt>
                <c:pt idx="1789">
                  <c:v>25-08-2023</c:v>
                </c:pt>
                <c:pt idx="1790">
                  <c:v>26-08-2023</c:v>
                </c:pt>
                <c:pt idx="1791">
                  <c:v>27-08-2023</c:v>
                </c:pt>
                <c:pt idx="1792">
                  <c:v>28-08-2023</c:v>
                </c:pt>
                <c:pt idx="1793">
                  <c:v>29-08-2023</c:v>
                </c:pt>
                <c:pt idx="1794">
                  <c:v>30-08-2023</c:v>
                </c:pt>
                <c:pt idx="1795">
                  <c:v>31-08-2023</c:v>
                </c:pt>
                <c:pt idx="1796">
                  <c:v>01-09-2023</c:v>
                </c:pt>
                <c:pt idx="1797">
                  <c:v>02-09-2023</c:v>
                </c:pt>
                <c:pt idx="1798">
                  <c:v>03-09-2023</c:v>
                </c:pt>
                <c:pt idx="1799">
                  <c:v>04-09-2023</c:v>
                </c:pt>
                <c:pt idx="1800">
                  <c:v>05-09-2023</c:v>
                </c:pt>
                <c:pt idx="1801">
                  <c:v>06-09-2023</c:v>
                </c:pt>
                <c:pt idx="1802">
                  <c:v>07-09-2023</c:v>
                </c:pt>
                <c:pt idx="1803">
                  <c:v>08-09-2023</c:v>
                </c:pt>
                <c:pt idx="1804">
                  <c:v>09-09-2023</c:v>
                </c:pt>
                <c:pt idx="1805">
                  <c:v>10-09-2023</c:v>
                </c:pt>
                <c:pt idx="1806">
                  <c:v>11-09-2023</c:v>
                </c:pt>
                <c:pt idx="1807">
                  <c:v>12-09-2023</c:v>
                </c:pt>
                <c:pt idx="1808">
                  <c:v>13-09-2023</c:v>
                </c:pt>
                <c:pt idx="1809">
                  <c:v>14-09-2023</c:v>
                </c:pt>
                <c:pt idx="1810">
                  <c:v>15-09-2023</c:v>
                </c:pt>
                <c:pt idx="1811">
                  <c:v>16-09-2023</c:v>
                </c:pt>
                <c:pt idx="1812">
                  <c:v>17-09-2023</c:v>
                </c:pt>
                <c:pt idx="1813">
                  <c:v>18-09-2023</c:v>
                </c:pt>
                <c:pt idx="1814">
                  <c:v>19-09-2023</c:v>
                </c:pt>
                <c:pt idx="1815">
                  <c:v>20-09-2023</c:v>
                </c:pt>
                <c:pt idx="1816">
                  <c:v>21-09-2023</c:v>
                </c:pt>
                <c:pt idx="1817">
                  <c:v>22-09-2023</c:v>
                </c:pt>
                <c:pt idx="1818">
                  <c:v>23-09-2023</c:v>
                </c:pt>
                <c:pt idx="1819">
                  <c:v>24-09-2023</c:v>
                </c:pt>
                <c:pt idx="1820">
                  <c:v>25-09-2023</c:v>
                </c:pt>
                <c:pt idx="1821">
                  <c:v>26-09-2023</c:v>
                </c:pt>
                <c:pt idx="1822">
                  <c:v>27-09-2023</c:v>
                </c:pt>
                <c:pt idx="1823">
                  <c:v>28-09-2023</c:v>
                </c:pt>
                <c:pt idx="1824">
                  <c:v>29-09-2023</c:v>
                </c:pt>
                <c:pt idx="1825">
                  <c:v>30-09-2023</c:v>
                </c:pt>
                <c:pt idx="1826">
                  <c:v>01-10-2023</c:v>
                </c:pt>
                <c:pt idx="1827">
                  <c:v>02-10-2023</c:v>
                </c:pt>
                <c:pt idx="1828">
                  <c:v>03-10-2023</c:v>
                </c:pt>
                <c:pt idx="1829">
                  <c:v>04-10-2023</c:v>
                </c:pt>
                <c:pt idx="1830">
                  <c:v>05-10-2023</c:v>
                </c:pt>
                <c:pt idx="1831">
                  <c:v>06-10-2023</c:v>
                </c:pt>
                <c:pt idx="1832">
                  <c:v>07-10-2023</c:v>
                </c:pt>
                <c:pt idx="1833">
                  <c:v>08-10-2023</c:v>
                </c:pt>
                <c:pt idx="1834">
                  <c:v>09-10-2023</c:v>
                </c:pt>
                <c:pt idx="1835">
                  <c:v>10-10-2023</c:v>
                </c:pt>
                <c:pt idx="1836">
                  <c:v>11-10-2023</c:v>
                </c:pt>
                <c:pt idx="1837">
                  <c:v>12-10-2023</c:v>
                </c:pt>
                <c:pt idx="1838">
                  <c:v>13-10-2023</c:v>
                </c:pt>
                <c:pt idx="1839">
                  <c:v>14-10-2023</c:v>
                </c:pt>
                <c:pt idx="1840">
                  <c:v>15-10-2023</c:v>
                </c:pt>
                <c:pt idx="1841">
                  <c:v>16-10-2023</c:v>
                </c:pt>
                <c:pt idx="1842">
                  <c:v>17-10-2023</c:v>
                </c:pt>
                <c:pt idx="1843">
                  <c:v>18-10-2023</c:v>
                </c:pt>
                <c:pt idx="1844">
                  <c:v>19-10-2023</c:v>
                </c:pt>
                <c:pt idx="1845">
                  <c:v>20-10-2023</c:v>
                </c:pt>
                <c:pt idx="1846">
                  <c:v>21-10-2023</c:v>
                </c:pt>
                <c:pt idx="1847">
                  <c:v>22-10-2023</c:v>
                </c:pt>
                <c:pt idx="1848">
                  <c:v>23-10-2023</c:v>
                </c:pt>
                <c:pt idx="1849">
                  <c:v>24-10-2023</c:v>
                </c:pt>
                <c:pt idx="1850">
                  <c:v>25-10-2023</c:v>
                </c:pt>
                <c:pt idx="1851">
                  <c:v>26-10-2023</c:v>
                </c:pt>
                <c:pt idx="1852">
                  <c:v>27-10-2023</c:v>
                </c:pt>
                <c:pt idx="1853">
                  <c:v>28-10-2023</c:v>
                </c:pt>
                <c:pt idx="1854">
                  <c:v>29-10-2023</c:v>
                </c:pt>
                <c:pt idx="1855">
                  <c:v>30-10-2023</c:v>
                </c:pt>
                <c:pt idx="1856">
                  <c:v>31-10-2023</c:v>
                </c:pt>
                <c:pt idx="1857">
                  <c:v>01-11-2023</c:v>
                </c:pt>
                <c:pt idx="1858">
                  <c:v>02-11-2023</c:v>
                </c:pt>
                <c:pt idx="1859">
                  <c:v>03-11-2023</c:v>
                </c:pt>
                <c:pt idx="1860">
                  <c:v>04-11-2023</c:v>
                </c:pt>
                <c:pt idx="1861">
                  <c:v>05-11-2023</c:v>
                </c:pt>
                <c:pt idx="1862">
                  <c:v>06-11-2023</c:v>
                </c:pt>
                <c:pt idx="1863">
                  <c:v>07-11-2023</c:v>
                </c:pt>
                <c:pt idx="1864">
                  <c:v>08-11-2023</c:v>
                </c:pt>
                <c:pt idx="1865">
                  <c:v>09-11-2023</c:v>
                </c:pt>
                <c:pt idx="1866">
                  <c:v>10-11-2023</c:v>
                </c:pt>
                <c:pt idx="1867">
                  <c:v>11-11-2023</c:v>
                </c:pt>
                <c:pt idx="1868">
                  <c:v>12-11-2023</c:v>
                </c:pt>
                <c:pt idx="1869">
                  <c:v>13-11-2023</c:v>
                </c:pt>
                <c:pt idx="1870">
                  <c:v>14-11-2023</c:v>
                </c:pt>
                <c:pt idx="1871">
                  <c:v>15-11-2023</c:v>
                </c:pt>
                <c:pt idx="1872">
                  <c:v>16-11-2023</c:v>
                </c:pt>
                <c:pt idx="1873">
                  <c:v>17-11-2023</c:v>
                </c:pt>
                <c:pt idx="1874">
                  <c:v>18-11-2023</c:v>
                </c:pt>
                <c:pt idx="1875">
                  <c:v>19-11-2023</c:v>
                </c:pt>
                <c:pt idx="1876">
                  <c:v>20-11-2023</c:v>
                </c:pt>
                <c:pt idx="1877">
                  <c:v>21-11-2023</c:v>
                </c:pt>
                <c:pt idx="1878">
                  <c:v>22-11-2023</c:v>
                </c:pt>
                <c:pt idx="1879">
                  <c:v>23-11-2023</c:v>
                </c:pt>
                <c:pt idx="1880">
                  <c:v>24-11-2023</c:v>
                </c:pt>
                <c:pt idx="1881">
                  <c:v>25-11-2023</c:v>
                </c:pt>
                <c:pt idx="1882">
                  <c:v>26-11-2023</c:v>
                </c:pt>
                <c:pt idx="1883">
                  <c:v>27-11-2023</c:v>
                </c:pt>
                <c:pt idx="1884">
                  <c:v>28-11-2023</c:v>
                </c:pt>
                <c:pt idx="1885">
                  <c:v>29-11-2023</c:v>
                </c:pt>
                <c:pt idx="1886">
                  <c:v>30-11-2023</c:v>
                </c:pt>
                <c:pt idx="1887">
                  <c:v>01-12-2023</c:v>
                </c:pt>
                <c:pt idx="1888">
                  <c:v>02-12-2023</c:v>
                </c:pt>
                <c:pt idx="1889">
                  <c:v>03-12-2023</c:v>
                </c:pt>
                <c:pt idx="1890">
                  <c:v>04-12-2023</c:v>
                </c:pt>
                <c:pt idx="1891">
                  <c:v>05-12-2023</c:v>
                </c:pt>
                <c:pt idx="1892">
                  <c:v>06-12-2023</c:v>
                </c:pt>
                <c:pt idx="1893">
                  <c:v>07-12-2023</c:v>
                </c:pt>
                <c:pt idx="1894">
                  <c:v>08-12-2023</c:v>
                </c:pt>
                <c:pt idx="1895">
                  <c:v>09-12-2023</c:v>
                </c:pt>
                <c:pt idx="1896">
                  <c:v>10-12-2023</c:v>
                </c:pt>
                <c:pt idx="1897">
                  <c:v>11-12-2023</c:v>
                </c:pt>
                <c:pt idx="1898">
                  <c:v>12-12-2023</c:v>
                </c:pt>
                <c:pt idx="1899">
                  <c:v>13-12-2023</c:v>
                </c:pt>
                <c:pt idx="1900">
                  <c:v>14-12-2023</c:v>
                </c:pt>
                <c:pt idx="1901">
                  <c:v>15-12-2023</c:v>
                </c:pt>
                <c:pt idx="1902">
                  <c:v>16-12-2023</c:v>
                </c:pt>
                <c:pt idx="1903">
                  <c:v>17-12-2023</c:v>
                </c:pt>
                <c:pt idx="1904">
                  <c:v>18-12-2023</c:v>
                </c:pt>
                <c:pt idx="1905">
                  <c:v>19-12-2023</c:v>
                </c:pt>
                <c:pt idx="1906">
                  <c:v>20-12-2023</c:v>
                </c:pt>
                <c:pt idx="1907">
                  <c:v>21-12-2023</c:v>
                </c:pt>
                <c:pt idx="1908">
                  <c:v>22-12-2023</c:v>
                </c:pt>
                <c:pt idx="1909">
                  <c:v>23-12-2023</c:v>
                </c:pt>
                <c:pt idx="1910">
                  <c:v>24-12-2023</c:v>
                </c:pt>
                <c:pt idx="1911">
                  <c:v>25-12-2023</c:v>
                </c:pt>
                <c:pt idx="1912">
                  <c:v>26-12-2023</c:v>
                </c:pt>
                <c:pt idx="1913">
                  <c:v>27-12-2023</c:v>
                </c:pt>
                <c:pt idx="1914">
                  <c:v>28-12-2023</c:v>
                </c:pt>
                <c:pt idx="1915">
                  <c:v>29-12-2023</c:v>
                </c:pt>
                <c:pt idx="1916">
                  <c:v>30-12-2023</c:v>
                </c:pt>
                <c:pt idx="1917">
                  <c:v>31-12-2023</c:v>
                </c:pt>
                <c:pt idx="1918">
                  <c:v>01-01-2024</c:v>
                </c:pt>
                <c:pt idx="1919">
                  <c:v>02-01-2024</c:v>
                </c:pt>
                <c:pt idx="1920">
                  <c:v>03-01-2024</c:v>
                </c:pt>
                <c:pt idx="1921">
                  <c:v>04-01-2024</c:v>
                </c:pt>
                <c:pt idx="1922">
                  <c:v>05-01-2024</c:v>
                </c:pt>
                <c:pt idx="1923">
                  <c:v>06-01-2024</c:v>
                </c:pt>
                <c:pt idx="1924">
                  <c:v>07-01-2024</c:v>
                </c:pt>
                <c:pt idx="1925">
                  <c:v>08-01-2024</c:v>
                </c:pt>
                <c:pt idx="1926">
                  <c:v>09-01-2024</c:v>
                </c:pt>
                <c:pt idx="1927">
                  <c:v>10-01-2024</c:v>
                </c:pt>
                <c:pt idx="1928">
                  <c:v>11-01-2024</c:v>
                </c:pt>
                <c:pt idx="1929">
                  <c:v>12-01-2024</c:v>
                </c:pt>
                <c:pt idx="1930">
                  <c:v>13-01-2024</c:v>
                </c:pt>
                <c:pt idx="1931">
                  <c:v>14-01-2024</c:v>
                </c:pt>
                <c:pt idx="1932">
                  <c:v>15-01-2024</c:v>
                </c:pt>
                <c:pt idx="1933">
                  <c:v>16-01-2024</c:v>
                </c:pt>
                <c:pt idx="1934">
                  <c:v>17-01-2024</c:v>
                </c:pt>
                <c:pt idx="1935">
                  <c:v>18-01-2024</c:v>
                </c:pt>
                <c:pt idx="1936">
                  <c:v>19-01-2024</c:v>
                </c:pt>
                <c:pt idx="1937">
                  <c:v>20-01-2024</c:v>
                </c:pt>
                <c:pt idx="1938">
                  <c:v>21-01-2024</c:v>
                </c:pt>
                <c:pt idx="1939">
                  <c:v>22-01-2024</c:v>
                </c:pt>
                <c:pt idx="1940">
                  <c:v>23-01-2024</c:v>
                </c:pt>
                <c:pt idx="1941">
                  <c:v>24-01-2024</c:v>
                </c:pt>
                <c:pt idx="1942">
                  <c:v>25-01-2024</c:v>
                </c:pt>
                <c:pt idx="1943">
                  <c:v>26-01-2024</c:v>
                </c:pt>
                <c:pt idx="1944">
                  <c:v>27-01-2024</c:v>
                </c:pt>
                <c:pt idx="1945">
                  <c:v>28-01-2024</c:v>
                </c:pt>
                <c:pt idx="1946">
                  <c:v>29-01-2024</c:v>
                </c:pt>
                <c:pt idx="1947">
                  <c:v>30-01-2024</c:v>
                </c:pt>
                <c:pt idx="1948">
                  <c:v>31-01-2024</c:v>
                </c:pt>
                <c:pt idx="1949">
                  <c:v>01-02-2024</c:v>
                </c:pt>
                <c:pt idx="1950">
                  <c:v>02-02-2024</c:v>
                </c:pt>
                <c:pt idx="1951">
                  <c:v>03-02-2024</c:v>
                </c:pt>
                <c:pt idx="1952">
                  <c:v>04-02-2024</c:v>
                </c:pt>
                <c:pt idx="1953">
                  <c:v>05-02-2024</c:v>
                </c:pt>
                <c:pt idx="1954">
                  <c:v>06-02-2024</c:v>
                </c:pt>
                <c:pt idx="1955">
                  <c:v>07-02-2024</c:v>
                </c:pt>
                <c:pt idx="1956">
                  <c:v>08-02-2024</c:v>
                </c:pt>
                <c:pt idx="1957">
                  <c:v>09-02-2024</c:v>
                </c:pt>
                <c:pt idx="1958">
                  <c:v>10-02-2024</c:v>
                </c:pt>
                <c:pt idx="1959">
                  <c:v>11-02-2024</c:v>
                </c:pt>
                <c:pt idx="1960">
                  <c:v>12-02-2024</c:v>
                </c:pt>
                <c:pt idx="1961">
                  <c:v>13-02-2024</c:v>
                </c:pt>
                <c:pt idx="1962">
                  <c:v>14-02-2024</c:v>
                </c:pt>
                <c:pt idx="1963">
                  <c:v>15-02-2024</c:v>
                </c:pt>
                <c:pt idx="1964">
                  <c:v>16-02-2024</c:v>
                </c:pt>
                <c:pt idx="1965">
                  <c:v>17-02-2024</c:v>
                </c:pt>
                <c:pt idx="1966">
                  <c:v>18-02-2024</c:v>
                </c:pt>
                <c:pt idx="1967">
                  <c:v>19-02-2024</c:v>
                </c:pt>
                <c:pt idx="1968">
                  <c:v>20-02-2024</c:v>
                </c:pt>
                <c:pt idx="1969">
                  <c:v>21-02-2024</c:v>
                </c:pt>
                <c:pt idx="1970">
                  <c:v>22-02-2024</c:v>
                </c:pt>
                <c:pt idx="1971">
                  <c:v>23-02-2024</c:v>
                </c:pt>
                <c:pt idx="1972">
                  <c:v>24-02-2024</c:v>
                </c:pt>
                <c:pt idx="1973">
                  <c:v>25-02-2024</c:v>
                </c:pt>
                <c:pt idx="1974">
                  <c:v>26-02-2024</c:v>
                </c:pt>
                <c:pt idx="1975">
                  <c:v>27-02-2024</c:v>
                </c:pt>
                <c:pt idx="1976">
                  <c:v>28-02-2024</c:v>
                </c:pt>
                <c:pt idx="1977">
                  <c:v>29-02-2024</c:v>
                </c:pt>
                <c:pt idx="1978">
                  <c:v>01-03-2024</c:v>
                </c:pt>
                <c:pt idx="1979">
                  <c:v>02-03-2024</c:v>
                </c:pt>
                <c:pt idx="1980">
                  <c:v>03-03-2024</c:v>
                </c:pt>
                <c:pt idx="1981">
                  <c:v>04-03-2024</c:v>
                </c:pt>
                <c:pt idx="1982">
                  <c:v>05-03-2024</c:v>
                </c:pt>
                <c:pt idx="1983">
                  <c:v>06-03-2024</c:v>
                </c:pt>
                <c:pt idx="1984">
                  <c:v>07-03-2024</c:v>
                </c:pt>
                <c:pt idx="1985">
                  <c:v>08-03-2024</c:v>
                </c:pt>
                <c:pt idx="1986">
                  <c:v>09-03-2024</c:v>
                </c:pt>
                <c:pt idx="1987">
                  <c:v>10-03-2024</c:v>
                </c:pt>
                <c:pt idx="1988">
                  <c:v>11-03-2024</c:v>
                </c:pt>
                <c:pt idx="1989">
                  <c:v>12-03-2024</c:v>
                </c:pt>
                <c:pt idx="1990">
                  <c:v>13-03-2024</c:v>
                </c:pt>
                <c:pt idx="1991">
                  <c:v>14-03-2024</c:v>
                </c:pt>
                <c:pt idx="1992">
                  <c:v>15-03-2024</c:v>
                </c:pt>
                <c:pt idx="1993">
                  <c:v>16-03-2024</c:v>
                </c:pt>
                <c:pt idx="1994">
                  <c:v>17-03-2024</c:v>
                </c:pt>
                <c:pt idx="1995">
                  <c:v>18-03-2024</c:v>
                </c:pt>
                <c:pt idx="1996">
                  <c:v>19-03-2024</c:v>
                </c:pt>
                <c:pt idx="1997">
                  <c:v>20-03-2024</c:v>
                </c:pt>
                <c:pt idx="1998">
                  <c:v>21-03-2024</c:v>
                </c:pt>
                <c:pt idx="1999">
                  <c:v>22-03-2024</c:v>
                </c:pt>
                <c:pt idx="2000">
                  <c:v>23-03-2024</c:v>
                </c:pt>
                <c:pt idx="2001">
                  <c:v>24-03-2024</c:v>
                </c:pt>
                <c:pt idx="2002">
                  <c:v>25-03-2024</c:v>
                </c:pt>
                <c:pt idx="2003">
                  <c:v>26-03-2024</c:v>
                </c:pt>
                <c:pt idx="2004">
                  <c:v>27-03-2024</c:v>
                </c:pt>
                <c:pt idx="2005">
                  <c:v>28-03-2024</c:v>
                </c:pt>
                <c:pt idx="2006">
                  <c:v>29-03-2024</c:v>
                </c:pt>
                <c:pt idx="2007">
                  <c:v>30-03-2024</c:v>
                </c:pt>
                <c:pt idx="2008">
                  <c:v>31-03-2024</c:v>
                </c:pt>
                <c:pt idx="2009">
                  <c:v>01-04-2024</c:v>
                </c:pt>
                <c:pt idx="2010">
                  <c:v>02-04-2024</c:v>
                </c:pt>
                <c:pt idx="2011">
                  <c:v>03-04-2024</c:v>
                </c:pt>
                <c:pt idx="2012">
                  <c:v>04-04-2024</c:v>
                </c:pt>
                <c:pt idx="2013">
                  <c:v>05-04-2024</c:v>
                </c:pt>
                <c:pt idx="2014">
                  <c:v>06-04-2024</c:v>
                </c:pt>
                <c:pt idx="2015">
                  <c:v>07-04-2024</c:v>
                </c:pt>
                <c:pt idx="2016">
                  <c:v>08-04-2024</c:v>
                </c:pt>
                <c:pt idx="2017">
                  <c:v>09-04-2024</c:v>
                </c:pt>
                <c:pt idx="2018">
                  <c:v>10-04-2024</c:v>
                </c:pt>
                <c:pt idx="2019">
                  <c:v>11-04-2024</c:v>
                </c:pt>
                <c:pt idx="2020">
                  <c:v>12-04-2024</c:v>
                </c:pt>
                <c:pt idx="2021">
                  <c:v>13-04-2024</c:v>
                </c:pt>
                <c:pt idx="2022">
                  <c:v>14-04-2024</c:v>
                </c:pt>
                <c:pt idx="2023">
                  <c:v>15-04-2024</c:v>
                </c:pt>
                <c:pt idx="2024">
                  <c:v>16-04-2024</c:v>
                </c:pt>
                <c:pt idx="2025">
                  <c:v>17-04-2024</c:v>
                </c:pt>
                <c:pt idx="2026">
                  <c:v>18-04-2024</c:v>
                </c:pt>
                <c:pt idx="2027">
                  <c:v>19-04-2024</c:v>
                </c:pt>
                <c:pt idx="2028">
                  <c:v>20-04-2024</c:v>
                </c:pt>
                <c:pt idx="2029">
                  <c:v>21-04-2024</c:v>
                </c:pt>
                <c:pt idx="2030">
                  <c:v>22-04-2024</c:v>
                </c:pt>
                <c:pt idx="2031">
                  <c:v>23-04-2024</c:v>
                </c:pt>
                <c:pt idx="2032">
                  <c:v>24-04-2024</c:v>
                </c:pt>
                <c:pt idx="2033">
                  <c:v>25-04-2024</c:v>
                </c:pt>
                <c:pt idx="2034">
                  <c:v>26-04-2024</c:v>
                </c:pt>
                <c:pt idx="2035">
                  <c:v>27-04-2024</c:v>
                </c:pt>
                <c:pt idx="2036">
                  <c:v>28-04-2024</c:v>
                </c:pt>
                <c:pt idx="2037">
                  <c:v>29-04-2024</c:v>
                </c:pt>
                <c:pt idx="2038">
                  <c:v>30-04-2024</c:v>
                </c:pt>
                <c:pt idx="2039">
                  <c:v>01-05-2024</c:v>
                </c:pt>
                <c:pt idx="2040">
                  <c:v>02-05-2024</c:v>
                </c:pt>
                <c:pt idx="2041">
                  <c:v>03-05-2024</c:v>
                </c:pt>
                <c:pt idx="2042">
                  <c:v>04-05-2024</c:v>
                </c:pt>
                <c:pt idx="2043">
                  <c:v>05-05-2024</c:v>
                </c:pt>
                <c:pt idx="2044">
                  <c:v>06-05-2024</c:v>
                </c:pt>
                <c:pt idx="2045">
                  <c:v>07-05-2024</c:v>
                </c:pt>
                <c:pt idx="2046">
                  <c:v>08-05-2024</c:v>
                </c:pt>
                <c:pt idx="2047">
                  <c:v>09-05-2024</c:v>
                </c:pt>
                <c:pt idx="2048">
                  <c:v>10-05-2024</c:v>
                </c:pt>
                <c:pt idx="2049">
                  <c:v>11-05-2024</c:v>
                </c:pt>
                <c:pt idx="2050">
                  <c:v>12-05-2024</c:v>
                </c:pt>
                <c:pt idx="2051">
                  <c:v>13-05-2024</c:v>
                </c:pt>
                <c:pt idx="2052">
                  <c:v>14-05-2024</c:v>
                </c:pt>
                <c:pt idx="2053">
                  <c:v>15-05-2024</c:v>
                </c:pt>
                <c:pt idx="2054">
                  <c:v>16-05-2024</c:v>
                </c:pt>
                <c:pt idx="2055">
                  <c:v>17-05-2024</c:v>
                </c:pt>
                <c:pt idx="2056">
                  <c:v>18-05-2024</c:v>
                </c:pt>
                <c:pt idx="2057">
                  <c:v>19-05-2024</c:v>
                </c:pt>
                <c:pt idx="2058">
                  <c:v>20-05-2024</c:v>
                </c:pt>
                <c:pt idx="2059">
                  <c:v>21-05-2024</c:v>
                </c:pt>
                <c:pt idx="2060">
                  <c:v>22-05-2024</c:v>
                </c:pt>
                <c:pt idx="2061">
                  <c:v>23-05-2024</c:v>
                </c:pt>
                <c:pt idx="2062">
                  <c:v>24-05-2024</c:v>
                </c:pt>
                <c:pt idx="2063">
                  <c:v>25-05-2024</c:v>
                </c:pt>
                <c:pt idx="2064">
                  <c:v>26-05-2024</c:v>
                </c:pt>
                <c:pt idx="2065">
                  <c:v>27-05-2024</c:v>
                </c:pt>
                <c:pt idx="2066">
                  <c:v>28-05-2024</c:v>
                </c:pt>
                <c:pt idx="2067">
                  <c:v>29-05-2024</c:v>
                </c:pt>
                <c:pt idx="2068">
                  <c:v>30-05-2024</c:v>
                </c:pt>
                <c:pt idx="2069">
                  <c:v>31-05-2024</c:v>
                </c:pt>
                <c:pt idx="2070">
                  <c:v>01-06-2024</c:v>
                </c:pt>
                <c:pt idx="2071">
                  <c:v>02-06-2024</c:v>
                </c:pt>
                <c:pt idx="2072">
                  <c:v>03-06-2024</c:v>
                </c:pt>
                <c:pt idx="2073">
                  <c:v>04-06-2024</c:v>
                </c:pt>
                <c:pt idx="2074">
                  <c:v>05-06-2024</c:v>
                </c:pt>
                <c:pt idx="2075">
                  <c:v>06-06-2024</c:v>
                </c:pt>
                <c:pt idx="2076">
                  <c:v>07-06-2024</c:v>
                </c:pt>
                <c:pt idx="2077">
                  <c:v>08-06-2024</c:v>
                </c:pt>
                <c:pt idx="2078">
                  <c:v>09-06-2024</c:v>
                </c:pt>
                <c:pt idx="2079">
                  <c:v>10-06-2024</c:v>
                </c:pt>
                <c:pt idx="2080">
                  <c:v>11-06-2024</c:v>
                </c:pt>
                <c:pt idx="2081">
                  <c:v>12-06-2024</c:v>
                </c:pt>
                <c:pt idx="2082">
                  <c:v>13-06-2024</c:v>
                </c:pt>
                <c:pt idx="2083">
                  <c:v>14-06-2024</c:v>
                </c:pt>
                <c:pt idx="2084">
                  <c:v>15-06-2024</c:v>
                </c:pt>
                <c:pt idx="2085">
                  <c:v>16-06-2024</c:v>
                </c:pt>
                <c:pt idx="2086">
                  <c:v>17-06-2024</c:v>
                </c:pt>
                <c:pt idx="2087">
                  <c:v>18-06-2024</c:v>
                </c:pt>
                <c:pt idx="2088">
                  <c:v>19-06-2024</c:v>
                </c:pt>
                <c:pt idx="2089">
                  <c:v>20-06-2024</c:v>
                </c:pt>
                <c:pt idx="2090">
                  <c:v>21-06-2024</c:v>
                </c:pt>
                <c:pt idx="2091">
                  <c:v>22-06-2024</c:v>
                </c:pt>
                <c:pt idx="2092">
                  <c:v>23-06-2024</c:v>
                </c:pt>
                <c:pt idx="2093">
                  <c:v>24-06-2024</c:v>
                </c:pt>
                <c:pt idx="2094">
                  <c:v>25-06-2024</c:v>
                </c:pt>
                <c:pt idx="2095">
                  <c:v>26-06-2024</c:v>
                </c:pt>
                <c:pt idx="2096">
                  <c:v>27-06-2024</c:v>
                </c:pt>
                <c:pt idx="2097">
                  <c:v>28-06-2024</c:v>
                </c:pt>
                <c:pt idx="2098">
                  <c:v>29-06-2024</c:v>
                </c:pt>
                <c:pt idx="2099">
                  <c:v>30-06-2024</c:v>
                </c:pt>
                <c:pt idx="2100">
                  <c:v>01-07-2024</c:v>
                </c:pt>
                <c:pt idx="2101">
                  <c:v>02-07-2024</c:v>
                </c:pt>
                <c:pt idx="2102">
                  <c:v>03-07-2024</c:v>
                </c:pt>
                <c:pt idx="2103">
                  <c:v>04-07-2024</c:v>
                </c:pt>
                <c:pt idx="2104">
                  <c:v>05-07-2024</c:v>
                </c:pt>
                <c:pt idx="2105">
                  <c:v>06-07-2024</c:v>
                </c:pt>
                <c:pt idx="2106">
                  <c:v>07-07-2024</c:v>
                </c:pt>
                <c:pt idx="2107">
                  <c:v>08-07-2024</c:v>
                </c:pt>
                <c:pt idx="2108">
                  <c:v>09-07-2024</c:v>
                </c:pt>
                <c:pt idx="2109">
                  <c:v>10-07-2024</c:v>
                </c:pt>
                <c:pt idx="2110">
                  <c:v>11-07-2024</c:v>
                </c:pt>
                <c:pt idx="2111">
                  <c:v>12-07-2024</c:v>
                </c:pt>
                <c:pt idx="2112">
                  <c:v>13-07-2024</c:v>
                </c:pt>
                <c:pt idx="2113">
                  <c:v>14-07-2024</c:v>
                </c:pt>
                <c:pt idx="2114">
                  <c:v>15-07-2024</c:v>
                </c:pt>
                <c:pt idx="2115">
                  <c:v>16-07-2024</c:v>
                </c:pt>
                <c:pt idx="2116">
                  <c:v>17-07-2024</c:v>
                </c:pt>
                <c:pt idx="2117">
                  <c:v>18-07-2024</c:v>
                </c:pt>
                <c:pt idx="2118">
                  <c:v>19-07-2024</c:v>
                </c:pt>
                <c:pt idx="2119">
                  <c:v>20-07-2024</c:v>
                </c:pt>
                <c:pt idx="2120">
                  <c:v>21-07-2024</c:v>
                </c:pt>
                <c:pt idx="2121">
                  <c:v>22-07-2024</c:v>
                </c:pt>
                <c:pt idx="2122">
                  <c:v>23-07-2024</c:v>
                </c:pt>
                <c:pt idx="2123">
                  <c:v>24-07-2024</c:v>
                </c:pt>
                <c:pt idx="2124">
                  <c:v>25-07-2024</c:v>
                </c:pt>
                <c:pt idx="2125">
                  <c:v>26-07-2024</c:v>
                </c:pt>
                <c:pt idx="2126">
                  <c:v>27-07-2024</c:v>
                </c:pt>
                <c:pt idx="2127">
                  <c:v>28-07-2024</c:v>
                </c:pt>
                <c:pt idx="2128">
                  <c:v>29-07-2024</c:v>
                </c:pt>
                <c:pt idx="2129">
                  <c:v>30-07-2024</c:v>
                </c:pt>
                <c:pt idx="2130">
                  <c:v>31-07-2024</c:v>
                </c:pt>
                <c:pt idx="2131">
                  <c:v>01-08-2024</c:v>
                </c:pt>
                <c:pt idx="2132">
                  <c:v>02-08-2024</c:v>
                </c:pt>
                <c:pt idx="2133">
                  <c:v>03-08-2024</c:v>
                </c:pt>
                <c:pt idx="2134">
                  <c:v>04-08-2024</c:v>
                </c:pt>
                <c:pt idx="2135">
                  <c:v>05-08-2024</c:v>
                </c:pt>
                <c:pt idx="2136">
                  <c:v>06-08-2024</c:v>
                </c:pt>
                <c:pt idx="2137">
                  <c:v>07-08-2024</c:v>
                </c:pt>
                <c:pt idx="2138">
                  <c:v>08-08-2024</c:v>
                </c:pt>
                <c:pt idx="2139">
                  <c:v>09-08-2024</c:v>
                </c:pt>
                <c:pt idx="2140">
                  <c:v>10-08-2024</c:v>
                </c:pt>
                <c:pt idx="2141">
                  <c:v>11-08-2024</c:v>
                </c:pt>
                <c:pt idx="2142">
                  <c:v>12-08-2024</c:v>
                </c:pt>
                <c:pt idx="2143">
                  <c:v>13-08-2024</c:v>
                </c:pt>
                <c:pt idx="2144">
                  <c:v>14-08-2024</c:v>
                </c:pt>
                <c:pt idx="2145">
                  <c:v>15-08-2024</c:v>
                </c:pt>
                <c:pt idx="2146">
                  <c:v>16-08-2024</c:v>
                </c:pt>
                <c:pt idx="2147">
                  <c:v>17-08-2024</c:v>
                </c:pt>
                <c:pt idx="2148">
                  <c:v>18-08-2024</c:v>
                </c:pt>
                <c:pt idx="2149">
                  <c:v>19-08-2024</c:v>
                </c:pt>
                <c:pt idx="2150">
                  <c:v>20-08-2024</c:v>
                </c:pt>
                <c:pt idx="2151">
                  <c:v>21-08-2024</c:v>
                </c:pt>
                <c:pt idx="2152">
                  <c:v>22-08-2024</c:v>
                </c:pt>
                <c:pt idx="2153">
                  <c:v>23-08-2024</c:v>
                </c:pt>
                <c:pt idx="2154">
                  <c:v>24-08-2024</c:v>
                </c:pt>
                <c:pt idx="2155">
                  <c:v>25-08-2024</c:v>
                </c:pt>
                <c:pt idx="2156">
                  <c:v>26-08-2024</c:v>
                </c:pt>
                <c:pt idx="2157">
                  <c:v>27-08-2024</c:v>
                </c:pt>
                <c:pt idx="2158">
                  <c:v>28-08-2024</c:v>
                </c:pt>
                <c:pt idx="2159">
                  <c:v>29-08-2024</c:v>
                </c:pt>
                <c:pt idx="2160">
                  <c:v>30-08-2024</c:v>
                </c:pt>
                <c:pt idx="2161">
                  <c:v>31-08-2024</c:v>
                </c:pt>
                <c:pt idx="2162">
                  <c:v>01-09-2024</c:v>
                </c:pt>
                <c:pt idx="2163">
                  <c:v>02-09-2024</c:v>
                </c:pt>
                <c:pt idx="2164">
                  <c:v>03-09-2024</c:v>
                </c:pt>
                <c:pt idx="2165">
                  <c:v>04-09-2024</c:v>
                </c:pt>
                <c:pt idx="2166">
                  <c:v>05-09-2024</c:v>
                </c:pt>
                <c:pt idx="2167">
                  <c:v>06-09-2024</c:v>
                </c:pt>
                <c:pt idx="2168">
                  <c:v>07-09-2024</c:v>
                </c:pt>
                <c:pt idx="2169">
                  <c:v>08-09-2024</c:v>
                </c:pt>
                <c:pt idx="2170">
                  <c:v>09-09-2024</c:v>
                </c:pt>
                <c:pt idx="2171">
                  <c:v>10-09-2024</c:v>
                </c:pt>
                <c:pt idx="2172">
                  <c:v>11-09-2024</c:v>
                </c:pt>
                <c:pt idx="2173">
                  <c:v>12-09-2024</c:v>
                </c:pt>
                <c:pt idx="2174">
                  <c:v>13-09-2024</c:v>
                </c:pt>
                <c:pt idx="2175">
                  <c:v>14-09-2024</c:v>
                </c:pt>
                <c:pt idx="2176">
                  <c:v>15-09-2024</c:v>
                </c:pt>
                <c:pt idx="2177">
                  <c:v>16-09-2024</c:v>
                </c:pt>
                <c:pt idx="2178">
                  <c:v>17-09-2024</c:v>
                </c:pt>
                <c:pt idx="2179">
                  <c:v>18-09-2024</c:v>
                </c:pt>
                <c:pt idx="2180">
                  <c:v>19-09-2024</c:v>
                </c:pt>
                <c:pt idx="2181">
                  <c:v>20-09-2024</c:v>
                </c:pt>
                <c:pt idx="2182">
                  <c:v>21-09-2024</c:v>
                </c:pt>
                <c:pt idx="2183">
                  <c:v>22-09-2024</c:v>
                </c:pt>
                <c:pt idx="2184">
                  <c:v>23-09-2024</c:v>
                </c:pt>
                <c:pt idx="2185">
                  <c:v>24-09-2024</c:v>
                </c:pt>
                <c:pt idx="2186">
                  <c:v>25-09-2024</c:v>
                </c:pt>
                <c:pt idx="2187">
                  <c:v>26-09-2024</c:v>
                </c:pt>
                <c:pt idx="2188">
                  <c:v>27-09-2024</c:v>
                </c:pt>
                <c:pt idx="2189">
                  <c:v>28-09-2024</c:v>
                </c:pt>
                <c:pt idx="2190">
                  <c:v>29-09-2024</c:v>
                </c:pt>
                <c:pt idx="2191">
                  <c:v>30-09-2024</c:v>
                </c:pt>
                <c:pt idx="2192">
                  <c:v>01-10-2024</c:v>
                </c:pt>
                <c:pt idx="2193">
                  <c:v>02-10-2024</c:v>
                </c:pt>
                <c:pt idx="2194">
                  <c:v>03-10-2024</c:v>
                </c:pt>
                <c:pt idx="2195">
                  <c:v>04-10-2024</c:v>
                </c:pt>
                <c:pt idx="2196">
                  <c:v>05-10-2024</c:v>
                </c:pt>
                <c:pt idx="2197">
                  <c:v>06-10-2024</c:v>
                </c:pt>
                <c:pt idx="2198">
                  <c:v>07-10-2024</c:v>
                </c:pt>
                <c:pt idx="2199">
                  <c:v>08-10-2024</c:v>
                </c:pt>
                <c:pt idx="2200">
                  <c:v>09-10-2024</c:v>
                </c:pt>
                <c:pt idx="2201">
                  <c:v>10-10-2024</c:v>
                </c:pt>
                <c:pt idx="2202">
                  <c:v>11-10-2024</c:v>
                </c:pt>
                <c:pt idx="2203">
                  <c:v>12-10-2024</c:v>
                </c:pt>
                <c:pt idx="2204">
                  <c:v>13-10-2024</c:v>
                </c:pt>
                <c:pt idx="2205">
                  <c:v>14-10-2024</c:v>
                </c:pt>
                <c:pt idx="2206">
                  <c:v>15-10-2024</c:v>
                </c:pt>
                <c:pt idx="2207">
                  <c:v>16-10-2024</c:v>
                </c:pt>
                <c:pt idx="2208">
                  <c:v>17-10-2024</c:v>
                </c:pt>
              </c:strCache>
            </c:strRef>
          </c:cat>
          <c:val>
            <c:numRef>
              <c:f>[VHigh.csv]VHigh!$E$2:$E$2210</c:f>
              <c:numCache>
                <c:formatCode>General</c:formatCode>
                <c:ptCount val="2209"/>
                <c:pt idx="0">
                  <c:v>263</c:v>
                </c:pt>
                <c:pt idx="1">
                  <c:v>243</c:v>
                </c:pt>
                <c:pt idx="2">
                  <c:v>242</c:v>
                </c:pt>
                <c:pt idx="3">
                  <c:v>238</c:v>
                </c:pt>
                <c:pt idx="4">
                  <c:v>237</c:v>
                </c:pt>
                <c:pt idx="5">
                  <c:v>235</c:v>
                </c:pt>
                <c:pt idx="6">
                  <c:v>735</c:v>
                </c:pt>
                <c:pt idx="7">
                  <c:v>720</c:v>
                </c:pt>
                <c:pt idx="8">
                  <c:v>719</c:v>
                </c:pt>
                <c:pt idx="9">
                  <c:v>717</c:v>
                </c:pt>
                <c:pt idx="10">
                  <c:v>714</c:v>
                </c:pt>
                <c:pt idx="11">
                  <c:v>711</c:v>
                </c:pt>
                <c:pt idx="12">
                  <c:v>696</c:v>
                </c:pt>
                <c:pt idx="13">
                  <c:v>589</c:v>
                </c:pt>
                <c:pt idx="14">
                  <c:v>587</c:v>
                </c:pt>
                <c:pt idx="15">
                  <c:v>582</c:v>
                </c:pt>
                <c:pt idx="16">
                  <c:v>580</c:v>
                </c:pt>
                <c:pt idx="17">
                  <c:v>568</c:v>
                </c:pt>
                <c:pt idx="18">
                  <c:v>567</c:v>
                </c:pt>
                <c:pt idx="19">
                  <c:v>582</c:v>
                </c:pt>
                <c:pt idx="20">
                  <c:v>567</c:v>
                </c:pt>
                <c:pt idx="21">
                  <c:v>552</c:v>
                </c:pt>
                <c:pt idx="22">
                  <c:v>542</c:v>
                </c:pt>
                <c:pt idx="23">
                  <c:v>523</c:v>
                </c:pt>
                <c:pt idx="24">
                  <c:v>508</c:v>
                </c:pt>
                <c:pt idx="25">
                  <c:v>503</c:v>
                </c:pt>
                <c:pt idx="26">
                  <c:v>498</c:v>
                </c:pt>
                <c:pt idx="27">
                  <c:v>483</c:v>
                </c:pt>
                <c:pt idx="28">
                  <c:v>469</c:v>
                </c:pt>
                <c:pt idx="29">
                  <c:v>444</c:v>
                </c:pt>
                <c:pt idx="30">
                  <c:v>442</c:v>
                </c:pt>
                <c:pt idx="31">
                  <c:v>439</c:v>
                </c:pt>
                <c:pt idx="32">
                  <c:v>438</c:v>
                </c:pt>
                <c:pt idx="33">
                  <c:v>434</c:v>
                </c:pt>
                <c:pt idx="34">
                  <c:v>541</c:v>
                </c:pt>
                <c:pt idx="35">
                  <c:v>537</c:v>
                </c:pt>
                <c:pt idx="36">
                  <c:v>532</c:v>
                </c:pt>
                <c:pt idx="37">
                  <c:v>531</c:v>
                </c:pt>
                <c:pt idx="38">
                  <c:v>530</c:v>
                </c:pt>
                <c:pt idx="39">
                  <c:v>423</c:v>
                </c:pt>
                <c:pt idx="40">
                  <c:v>422</c:v>
                </c:pt>
                <c:pt idx="41">
                  <c:v>402</c:v>
                </c:pt>
                <c:pt idx="42">
                  <c:v>400</c:v>
                </c:pt>
                <c:pt idx="43">
                  <c:v>399</c:v>
                </c:pt>
                <c:pt idx="44">
                  <c:v>389</c:v>
                </c:pt>
                <c:pt idx="45">
                  <c:v>388</c:v>
                </c:pt>
                <c:pt idx="46">
                  <c:v>386</c:v>
                </c:pt>
                <c:pt idx="47">
                  <c:v>376</c:v>
                </c:pt>
                <c:pt idx="48">
                  <c:v>346</c:v>
                </c:pt>
                <c:pt idx="49">
                  <c:v>336</c:v>
                </c:pt>
                <c:pt idx="50">
                  <c:v>335</c:v>
                </c:pt>
                <c:pt idx="51">
                  <c:v>334</c:v>
                </c:pt>
                <c:pt idx="52">
                  <c:v>332</c:v>
                </c:pt>
                <c:pt idx="53">
                  <c:v>252</c:v>
                </c:pt>
                <c:pt idx="54">
                  <c:v>282</c:v>
                </c:pt>
                <c:pt idx="55">
                  <c:v>252</c:v>
                </c:pt>
                <c:pt idx="56">
                  <c:v>232</c:v>
                </c:pt>
                <c:pt idx="57">
                  <c:v>230</c:v>
                </c:pt>
                <c:pt idx="58">
                  <c:v>229</c:v>
                </c:pt>
                <c:pt idx="59">
                  <c:v>227</c:v>
                </c:pt>
                <c:pt idx="60">
                  <c:v>224</c:v>
                </c:pt>
                <c:pt idx="61">
                  <c:v>219</c:v>
                </c:pt>
                <c:pt idx="62">
                  <c:v>214</c:v>
                </c:pt>
                <c:pt idx="63">
                  <c:v>212</c:v>
                </c:pt>
                <c:pt idx="64">
                  <c:v>207</c:v>
                </c:pt>
                <c:pt idx="65">
                  <c:v>192</c:v>
                </c:pt>
                <c:pt idx="66">
                  <c:v>172</c:v>
                </c:pt>
                <c:pt idx="67">
                  <c:v>157</c:v>
                </c:pt>
                <c:pt idx="68">
                  <c:v>156</c:v>
                </c:pt>
                <c:pt idx="69">
                  <c:v>154</c:v>
                </c:pt>
                <c:pt idx="70">
                  <c:v>134</c:v>
                </c:pt>
                <c:pt idx="71">
                  <c:v>133</c:v>
                </c:pt>
                <c:pt idx="72">
                  <c:v>132</c:v>
                </c:pt>
                <c:pt idx="73">
                  <c:v>122</c:v>
                </c:pt>
                <c:pt idx="74">
                  <c:v>121</c:v>
                </c:pt>
                <c:pt idx="75">
                  <c:v>115</c:v>
                </c:pt>
                <c:pt idx="76">
                  <c:v>114</c:v>
                </c:pt>
                <c:pt idx="77">
                  <c:v>112</c:v>
                </c:pt>
                <c:pt idx="78">
                  <c:v>110</c:v>
                </c:pt>
                <c:pt idx="79">
                  <c:v>109</c:v>
                </c:pt>
                <c:pt idx="80">
                  <c:v>105</c:v>
                </c:pt>
                <c:pt idx="81">
                  <c:v>103</c:v>
                </c:pt>
                <c:pt idx="82">
                  <c:v>93</c:v>
                </c:pt>
                <c:pt idx="83">
                  <c:v>92</c:v>
                </c:pt>
                <c:pt idx="84">
                  <c:v>91</c:v>
                </c:pt>
                <c:pt idx="85">
                  <c:v>90</c:v>
                </c:pt>
                <c:pt idx="86">
                  <c:v>85</c:v>
                </c:pt>
                <c:pt idx="87">
                  <c:v>84</c:v>
                </c:pt>
                <c:pt idx="88">
                  <c:v>74</c:v>
                </c:pt>
                <c:pt idx="89">
                  <c:v>64</c:v>
                </c:pt>
                <c:pt idx="90">
                  <c:v>62</c:v>
                </c:pt>
                <c:pt idx="91">
                  <c:v>60</c:v>
                </c:pt>
                <c:pt idx="92">
                  <c:v>59</c:v>
                </c:pt>
                <c:pt idx="93">
                  <c:v>58</c:v>
                </c:pt>
                <c:pt idx="94">
                  <c:v>56</c:v>
                </c:pt>
                <c:pt idx="95">
                  <c:v>51</c:v>
                </c:pt>
                <c:pt idx="96">
                  <c:v>46</c:v>
                </c:pt>
                <c:pt idx="97">
                  <c:v>45</c:v>
                </c:pt>
                <c:pt idx="98">
                  <c:v>43</c:v>
                </c:pt>
                <c:pt idx="99">
                  <c:v>41</c:v>
                </c:pt>
                <c:pt idx="100">
                  <c:v>31</c:v>
                </c:pt>
                <c:pt idx="101">
                  <c:v>28</c:v>
                </c:pt>
                <c:pt idx="102">
                  <c:v>27</c:v>
                </c:pt>
                <c:pt idx="103">
                  <c:v>26</c:v>
                </c:pt>
                <c:pt idx="104">
                  <c:v>25</c:v>
                </c:pt>
                <c:pt idx="105">
                  <c:v>13</c:v>
                </c:pt>
                <c:pt idx="106">
                  <c:v>6</c:v>
                </c:pt>
                <c:pt idx="107">
                  <c:v>16</c:v>
                </c:pt>
                <c:pt idx="108">
                  <c:v>15</c:v>
                </c:pt>
                <c:pt idx="109">
                  <c:v>5</c:v>
                </c:pt>
                <c:pt idx="110">
                  <c:v>4</c:v>
                </c:pt>
                <c:pt idx="111">
                  <c:v>2</c:v>
                </c:pt>
                <c:pt idx="112">
                  <c:v>1</c:v>
                </c:pt>
                <c:pt idx="113">
                  <c:v>51</c:v>
                </c:pt>
                <c:pt idx="114">
                  <c:v>50</c:v>
                </c:pt>
                <c:pt idx="115">
                  <c:v>49</c:v>
                </c:pt>
                <c:pt idx="116">
                  <c:v>48</c:v>
                </c:pt>
                <c:pt idx="117">
                  <c:v>47</c:v>
                </c:pt>
                <c:pt idx="118">
                  <c:v>46</c:v>
                </c:pt>
                <c:pt idx="119" formatCode="#,##0.00">
                  <c:v>1046</c:v>
                </c:pt>
                <c:pt idx="120" formatCode="#,##0.00">
                  <c:v>1045</c:v>
                </c:pt>
                <c:pt idx="121" formatCode="#,##0.00">
                  <c:v>1044</c:v>
                </c:pt>
                <c:pt idx="122" formatCode="#,##0.00">
                  <c:v>1042</c:v>
                </c:pt>
                <c:pt idx="123" formatCode="#,##0.00">
                  <c:v>1037</c:v>
                </c:pt>
                <c:pt idx="124">
                  <c:v>937</c:v>
                </c:pt>
                <c:pt idx="125">
                  <c:v>837</c:v>
                </c:pt>
                <c:pt idx="126">
                  <c:v>836</c:v>
                </c:pt>
                <c:pt idx="127">
                  <c:v>833</c:v>
                </c:pt>
                <c:pt idx="128">
                  <c:v>813</c:v>
                </c:pt>
                <c:pt idx="129">
                  <c:v>811</c:v>
                </c:pt>
                <c:pt idx="130">
                  <c:v>809</c:v>
                </c:pt>
                <c:pt idx="131">
                  <c:v>808</c:v>
                </c:pt>
                <c:pt idx="132">
                  <c:v>806</c:v>
                </c:pt>
                <c:pt idx="133">
                  <c:v>804</c:v>
                </c:pt>
                <c:pt idx="134">
                  <c:v>803</c:v>
                </c:pt>
                <c:pt idx="135">
                  <c:v>799</c:v>
                </c:pt>
                <c:pt idx="136">
                  <c:v>798</c:v>
                </c:pt>
                <c:pt idx="137">
                  <c:v>797</c:v>
                </c:pt>
                <c:pt idx="138">
                  <c:v>794</c:v>
                </c:pt>
                <c:pt idx="139">
                  <c:v>792</c:v>
                </c:pt>
                <c:pt idx="140">
                  <c:v>892</c:v>
                </c:pt>
                <c:pt idx="141">
                  <c:v>792</c:v>
                </c:pt>
                <c:pt idx="142">
                  <c:v>790</c:v>
                </c:pt>
                <c:pt idx="143">
                  <c:v>789</c:v>
                </c:pt>
                <c:pt idx="144">
                  <c:v>769</c:v>
                </c:pt>
                <c:pt idx="145">
                  <c:v>768</c:v>
                </c:pt>
                <c:pt idx="146">
                  <c:v>767</c:v>
                </c:pt>
                <c:pt idx="147">
                  <c:v>765</c:v>
                </c:pt>
                <c:pt idx="148">
                  <c:v>761</c:v>
                </c:pt>
                <c:pt idx="149">
                  <c:v>760</c:v>
                </c:pt>
                <c:pt idx="150">
                  <c:v>750</c:v>
                </c:pt>
                <c:pt idx="151">
                  <c:v>730</c:v>
                </c:pt>
                <c:pt idx="152">
                  <c:v>725</c:v>
                </c:pt>
                <c:pt idx="153">
                  <c:v>722</c:v>
                </c:pt>
                <c:pt idx="154">
                  <c:v>720</c:v>
                </c:pt>
                <c:pt idx="155">
                  <c:v>719</c:v>
                </c:pt>
                <c:pt idx="156">
                  <c:v>718</c:v>
                </c:pt>
                <c:pt idx="157">
                  <c:v>717</c:v>
                </c:pt>
                <c:pt idx="158">
                  <c:v>697</c:v>
                </c:pt>
                <c:pt idx="159">
                  <c:v>690</c:v>
                </c:pt>
                <c:pt idx="160">
                  <c:v>684</c:v>
                </c:pt>
                <c:pt idx="161">
                  <c:v>683</c:v>
                </c:pt>
                <c:pt idx="162">
                  <c:v>682</c:v>
                </c:pt>
                <c:pt idx="163">
                  <c:v>672</c:v>
                </c:pt>
                <c:pt idx="164">
                  <c:v>668</c:v>
                </c:pt>
                <c:pt idx="165">
                  <c:v>666</c:v>
                </c:pt>
                <c:pt idx="166">
                  <c:v>665</c:v>
                </c:pt>
                <c:pt idx="167">
                  <c:v>663</c:v>
                </c:pt>
                <c:pt idx="168">
                  <c:v>661</c:v>
                </c:pt>
                <c:pt idx="169">
                  <c:v>660</c:v>
                </c:pt>
                <c:pt idx="170">
                  <c:v>659</c:v>
                </c:pt>
                <c:pt idx="171">
                  <c:v>655</c:v>
                </c:pt>
                <c:pt idx="172">
                  <c:v>654</c:v>
                </c:pt>
                <c:pt idx="173">
                  <c:v>653</c:v>
                </c:pt>
                <c:pt idx="174">
                  <c:v>652</c:v>
                </c:pt>
                <c:pt idx="175">
                  <c:v>651</c:v>
                </c:pt>
                <c:pt idx="176">
                  <c:v>631</c:v>
                </c:pt>
                <c:pt idx="177">
                  <c:v>630</c:v>
                </c:pt>
                <c:pt idx="178">
                  <c:v>628</c:v>
                </c:pt>
                <c:pt idx="179">
                  <c:v>627</c:v>
                </c:pt>
                <c:pt idx="180">
                  <c:v>626</c:v>
                </c:pt>
                <c:pt idx="181">
                  <c:v>625</c:v>
                </c:pt>
                <c:pt idx="182">
                  <c:v>624</c:v>
                </c:pt>
                <c:pt idx="183">
                  <c:v>604</c:v>
                </c:pt>
                <c:pt idx="184">
                  <c:v>600</c:v>
                </c:pt>
                <c:pt idx="185">
                  <c:v>599</c:v>
                </c:pt>
                <c:pt idx="186">
                  <c:v>597</c:v>
                </c:pt>
                <c:pt idx="187">
                  <c:v>596</c:v>
                </c:pt>
                <c:pt idx="188">
                  <c:v>595</c:v>
                </c:pt>
                <c:pt idx="189">
                  <c:v>590</c:v>
                </c:pt>
                <c:pt idx="190">
                  <c:v>588</c:v>
                </c:pt>
                <c:pt idx="191">
                  <c:v>587</c:v>
                </c:pt>
                <c:pt idx="192">
                  <c:v>583</c:v>
                </c:pt>
                <c:pt idx="193">
                  <c:v>582</c:v>
                </c:pt>
                <c:pt idx="194">
                  <c:v>581</c:v>
                </c:pt>
                <c:pt idx="195">
                  <c:v>579</c:v>
                </c:pt>
                <c:pt idx="196">
                  <c:v>578</c:v>
                </c:pt>
                <c:pt idx="197">
                  <c:v>577</c:v>
                </c:pt>
                <c:pt idx="198">
                  <c:v>567</c:v>
                </c:pt>
                <c:pt idx="199">
                  <c:v>563</c:v>
                </c:pt>
                <c:pt idx="200">
                  <c:v>561</c:v>
                </c:pt>
                <c:pt idx="201">
                  <c:v>551</c:v>
                </c:pt>
                <c:pt idx="202">
                  <c:v>550</c:v>
                </c:pt>
                <c:pt idx="203">
                  <c:v>548</c:v>
                </c:pt>
                <c:pt idx="204">
                  <c:v>546</c:v>
                </c:pt>
                <c:pt idx="205">
                  <c:v>545</c:v>
                </c:pt>
                <c:pt idx="206">
                  <c:v>544</c:v>
                </c:pt>
                <c:pt idx="207">
                  <c:v>534</c:v>
                </c:pt>
                <c:pt idx="208">
                  <c:v>531</c:v>
                </c:pt>
                <c:pt idx="209">
                  <c:v>528</c:v>
                </c:pt>
                <c:pt idx="210">
                  <c:v>527</c:v>
                </c:pt>
                <c:pt idx="211">
                  <c:v>521</c:v>
                </c:pt>
                <c:pt idx="212">
                  <c:v>520</c:v>
                </c:pt>
                <c:pt idx="213">
                  <c:v>519</c:v>
                </c:pt>
                <c:pt idx="214">
                  <c:v>517</c:v>
                </c:pt>
                <c:pt idx="215">
                  <c:v>516</c:v>
                </c:pt>
                <c:pt idx="216">
                  <c:v>514</c:v>
                </c:pt>
                <c:pt idx="217">
                  <c:v>513</c:v>
                </c:pt>
                <c:pt idx="218">
                  <c:v>512</c:v>
                </c:pt>
                <c:pt idx="219">
                  <c:v>492</c:v>
                </c:pt>
                <c:pt idx="220">
                  <c:v>491</c:v>
                </c:pt>
                <c:pt idx="221">
                  <c:v>486</c:v>
                </c:pt>
                <c:pt idx="222">
                  <c:v>466</c:v>
                </c:pt>
                <c:pt idx="223">
                  <c:v>465</c:v>
                </c:pt>
                <c:pt idx="224">
                  <c:v>467</c:v>
                </c:pt>
                <c:pt idx="225">
                  <c:v>465</c:v>
                </c:pt>
                <c:pt idx="226">
                  <c:v>460</c:v>
                </c:pt>
                <c:pt idx="227">
                  <c:v>459</c:v>
                </c:pt>
                <c:pt idx="228">
                  <c:v>455</c:v>
                </c:pt>
                <c:pt idx="229">
                  <c:v>454</c:v>
                </c:pt>
                <c:pt idx="230">
                  <c:v>453</c:v>
                </c:pt>
                <c:pt idx="231">
                  <c:v>450</c:v>
                </c:pt>
                <c:pt idx="232">
                  <c:v>448</c:v>
                </c:pt>
                <c:pt idx="233">
                  <c:v>447</c:v>
                </c:pt>
                <c:pt idx="234">
                  <c:v>427</c:v>
                </c:pt>
                <c:pt idx="235">
                  <c:v>426</c:v>
                </c:pt>
                <c:pt idx="236">
                  <c:v>425</c:v>
                </c:pt>
                <c:pt idx="237">
                  <c:v>423</c:v>
                </c:pt>
                <c:pt idx="238">
                  <c:v>422</c:v>
                </c:pt>
                <c:pt idx="239">
                  <c:v>419</c:v>
                </c:pt>
                <c:pt idx="240">
                  <c:v>319</c:v>
                </c:pt>
                <c:pt idx="241">
                  <c:v>318</c:v>
                </c:pt>
                <c:pt idx="242">
                  <c:v>316</c:v>
                </c:pt>
                <c:pt idx="243">
                  <c:v>312</c:v>
                </c:pt>
                <c:pt idx="244">
                  <c:v>311</c:v>
                </c:pt>
                <c:pt idx="245">
                  <c:v>310</c:v>
                </c:pt>
                <c:pt idx="246">
                  <c:v>308</c:v>
                </c:pt>
                <c:pt idx="247">
                  <c:v>306</c:v>
                </c:pt>
                <c:pt idx="248">
                  <c:v>303</c:v>
                </c:pt>
                <c:pt idx="249">
                  <c:v>283</c:v>
                </c:pt>
                <c:pt idx="250">
                  <c:v>263</c:v>
                </c:pt>
                <c:pt idx="251">
                  <c:v>262</c:v>
                </c:pt>
                <c:pt idx="252">
                  <c:v>242</c:v>
                </c:pt>
                <c:pt idx="253">
                  <c:v>241</c:v>
                </c:pt>
                <c:pt idx="254">
                  <c:v>239</c:v>
                </c:pt>
                <c:pt idx="255">
                  <c:v>236</c:v>
                </c:pt>
                <c:pt idx="256">
                  <c:v>235</c:v>
                </c:pt>
                <c:pt idx="257">
                  <c:v>230</c:v>
                </c:pt>
                <c:pt idx="258">
                  <c:v>228</c:v>
                </c:pt>
                <c:pt idx="259">
                  <c:v>226</c:v>
                </c:pt>
                <c:pt idx="260">
                  <c:v>225</c:v>
                </c:pt>
                <c:pt idx="261">
                  <c:v>223</c:v>
                </c:pt>
                <c:pt idx="262">
                  <c:v>218</c:v>
                </c:pt>
                <c:pt idx="263">
                  <c:v>215</c:v>
                </c:pt>
                <c:pt idx="264">
                  <c:v>211</c:v>
                </c:pt>
                <c:pt idx="265">
                  <c:v>208</c:v>
                </c:pt>
                <c:pt idx="266">
                  <c:v>206</c:v>
                </c:pt>
                <c:pt idx="267">
                  <c:v>205</c:v>
                </c:pt>
                <c:pt idx="268">
                  <c:v>204</c:v>
                </c:pt>
                <c:pt idx="269">
                  <c:v>203</c:v>
                </c:pt>
                <c:pt idx="270">
                  <c:v>202</c:v>
                </c:pt>
                <c:pt idx="271">
                  <c:v>201</c:v>
                </c:pt>
                <c:pt idx="272">
                  <c:v>199</c:v>
                </c:pt>
                <c:pt idx="273">
                  <c:v>197</c:v>
                </c:pt>
                <c:pt idx="274">
                  <c:v>195</c:v>
                </c:pt>
                <c:pt idx="275">
                  <c:v>194</c:v>
                </c:pt>
                <c:pt idx="276">
                  <c:v>193</c:v>
                </c:pt>
                <c:pt idx="277">
                  <c:v>173</c:v>
                </c:pt>
                <c:pt idx="278">
                  <c:v>169</c:v>
                </c:pt>
                <c:pt idx="279">
                  <c:v>167</c:v>
                </c:pt>
                <c:pt idx="280">
                  <c:v>161</c:v>
                </c:pt>
                <c:pt idx="281">
                  <c:v>151</c:v>
                </c:pt>
                <c:pt idx="282">
                  <c:v>148</c:v>
                </c:pt>
                <c:pt idx="283">
                  <c:v>146</c:v>
                </c:pt>
                <c:pt idx="284">
                  <c:v>142</c:v>
                </c:pt>
                <c:pt idx="285">
                  <c:v>141</c:v>
                </c:pt>
                <c:pt idx="286">
                  <c:v>140</c:v>
                </c:pt>
                <c:pt idx="287">
                  <c:v>137</c:v>
                </c:pt>
                <c:pt idx="288">
                  <c:v>637</c:v>
                </c:pt>
                <c:pt idx="289">
                  <c:v>617</c:v>
                </c:pt>
                <c:pt idx="290">
                  <c:v>616</c:v>
                </c:pt>
                <c:pt idx="291">
                  <c:v>614</c:v>
                </c:pt>
                <c:pt idx="292">
                  <c:v>613</c:v>
                </c:pt>
                <c:pt idx="293">
                  <c:v>611</c:v>
                </c:pt>
                <c:pt idx="294">
                  <c:v>610</c:v>
                </c:pt>
                <c:pt idx="295">
                  <c:v>609</c:v>
                </c:pt>
                <c:pt idx="296">
                  <c:v>608</c:v>
                </c:pt>
                <c:pt idx="297">
                  <c:v>607</c:v>
                </c:pt>
                <c:pt idx="298">
                  <c:v>507</c:v>
                </c:pt>
                <c:pt idx="299">
                  <c:v>506</c:v>
                </c:pt>
                <c:pt idx="300">
                  <c:v>496</c:v>
                </c:pt>
                <c:pt idx="301">
                  <c:v>495</c:v>
                </c:pt>
                <c:pt idx="302">
                  <c:v>494</c:v>
                </c:pt>
                <c:pt idx="303">
                  <c:v>492</c:v>
                </c:pt>
                <c:pt idx="304">
                  <c:v>486</c:v>
                </c:pt>
                <c:pt idx="305">
                  <c:v>485</c:v>
                </c:pt>
                <c:pt idx="306">
                  <c:v>480</c:v>
                </c:pt>
                <c:pt idx="307">
                  <c:v>478</c:v>
                </c:pt>
                <c:pt idx="308">
                  <c:v>458</c:v>
                </c:pt>
                <c:pt idx="309">
                  <c:v>455</c:v>
                </c:pt>
                <c:pt idx="310">
                  <c:v>435</c:v>
                </c:pt>
                <c:pt idx="311">
                  <c:v>427</c:v>
                </c:pt>
                <c:pt idx="312">
                  <c:v>426</c:v>
                </c:pt>
                <c:pt idx="313">
                  <c:v>425</c:v>
                </c:pt>
                <c:pt idx="314">
                  <c:v>325</c:v>
                </c:pt>
                <c:pt idx="315">
                  <c:v>320</c:v>
                </c:pt>
                <c:pt idx="316">
                  <c:v>319</c:v>
                </c:pt>
                <c:pt idx="317">
                  <c:v>309</c:v>
                </c:pt>
                <c:pt idx="318">
                  <c:v>306</c:v>
                </c:pt>
                <c:pt idx="319">
                  <c:v>304</c:v>
                </c:pt>
                <c:pt idx="320">
                  <c:v>284</c:v>
                </c:pt>
                <c:pt idx="321">
                  <c:v>280</c:v>
                </c:pt>
                <c:pt idx="322">
                  <c:v>277</c:v>
                </c:pt>
                <c:pt idx="323">
                  <c:v>276</c:v>
                </c:pt>
                <c:pt idx="324">
                  <c:v>274</c:v>
                </c:pt>
                <c:pt idx="325">
                  <c:v>272</c:v>
                </c:pt>
                <c:pt idx="326">
                  <c:v>262</c:v>
                </c:pt>
                <c:pt idx="327">
                  <c:v>261</c:v>
                </c:pt>
                <c:pt idx="328">
                  <c:v>257</c:v>
                </c:pt>
                <c:pt idx="329">
                  <c:v>256</c:v>
                </c:pt>
                <c:pt idx="330">
                  <c:v>254</c:v>
                </c:pt>
                <c:pt idx="331">
                  <c:v>252</c:v>
                </c:pt>
                <c:pt idx="332">
                  <c:v>251</c:v>
                </c:pt>
                <c:pt idx="333">
                  <c:v>249</c:v>
                </c:pt>
                <c:pt idx="334">
                  <c:v>247</c:v>
                </c:pt>
                <c:pt idx="335">
                  <c:v>227</c:v>
                </c:pt>
                <c:pt idx="336">
                  <c:v>225</c:v>
                </c:pt>
                <c:pt idx="337">
                  <c:v>224</c:v>
                </c:pt>
                <c:pt idx="338">
                  <c:v>222</c:v>
                </c:pt>
                <c:pt idx="339">
                  <c:v>219</c:v>
                </c:pt>
                <c:pt idx="340">
                  <c:v>218</c:v>
                </c:pt>
                <c:pt idx="341">
                  <c:v>213</c:v>
                </c:pt>
                <c:pt idx="342">
                  <c:v>212</c:v>
                </c:pt>
                <c:pt idx="343">
                  <c:v>211</c:v>
                </c:pt>
                <c:pt idx="344">
                  <c:v>201</c:v>
                </c:pt>
                <c:pt idx="345">
                  <c:v>199</c:v>
                </c:pt>
                <c:pt idx="346">
                  <c:v>194</c:v>
                </c:pt>
                <c:pt idx="347">
                  <c:v>694</c:v>
                </c:pt>
                <c:pt idx="348">
                  <c:v>693</c:v>
                </c:pt>
                <c:pt idx="349">
                  <c:v>688</c:v>
                </c:pt>
                <c:pt idx="350">
                  <c:v>686</c:v>
                </c:pt>
                <c:pt idx="351">
                  <c:v>685</c:v>
                </c:pt>
                <c:pt idx="352">
                  <c:v>684</c:v>
                </c:pt>
                <c:pt idx="353">
                  <c:v>682</c:v>
                </c:pt>
                <c:pt idx="354">
                  <c:v>681</c:v>
                </c:pt>
                <c:pt idx="355">
                  <c:v>661</c:v>
                </c:pt>
                <c:pt idx="356">
                  <c:v>659</c:v>
                </c:pt>
                <c:pt idx="357">
                  <c:v>657</c:v>
                </c:pt>
                <c:pt idx="358">
                  <c:v>656</c:v>
                </c:pt>
                <c:pt idx="359">
                  <c:v>654</c:v>
                </c:pt>
                <c:pt idx="360">
                  <c:v>653</c:v>
                </c:pt>
                <c:pt idx="361">
                  <c:v>651</c:v>
                </c:pt>
                <c:pt idx="362">
                  <c:v>649</c:v>
                </c:pt>
                <c:pt idx="363">
                  <c:v>648</c:v>
                </c:pt>
                <c:pt idx="364">
                  <c:v>645</c:v>
                </c:pt>
                <c:pt idx="365">
                  <c:v>642</c:v>
                </c:pt>
                <c:pt idx="366">
                  <c:v>639</c:v>
                </c:pt>
                <c:pt idx="367">
                  <c:v>634</c:v>
                </c:pt>
                <c:pt idx="368">
                  <c:v>631</c:v>
                </c:pt>
                <c:pt idx="369">
                  <c:v>611</c:v>
                </c:pt>
                <c:pt idx="370">
                  <c:v>621</c:v>
                </c:pt>
                <c:pt idx="371">
                  <c:v>611</c:v>
                </c:pt>
                <c:pt idx="372">
                  <c:v>601</c:v>
                </c:pt>
                <c:pt idx="373">
                  <c:v>598</c:v>
                </c:pt>
                <c:pt idx="374">
                  <c:v>589</c:v>
                </c:pt>
                <c:pt idx="375">
                  <c:v>575</c:v>
                </c:pt>
                <c:pt idx="376">
                  <c:v>561</c:v>
                </c:pt>
                <c:pt idx="377">
                  <c:v>461</c:v>
                </c:pt>
                <c:pt idx="378">
                  <c:v>456</c:v>
                </c:pt>
                <c:pt idx="379">
                  <c:v>356</c:v>
                </c:pt>
                <c:pt idx="380">
                  <c:v>350</c:v>
                </c:pt>
                <c:pt idx="381">
                  <c:v>346</c:v>
                </c:pt>
                <c:pt idx="382">
                  <c:v>345</c:v>
                </c:pt>
                <c:pt idx="383">
                  <c:v>330</c:v>
                </c:pt>
                <c:pt idx="384">
                  <c:v>319</c:v>
                </c:pt>
                <c:pt idx="385">
                  <c:v>312</c:v>
                </c:pt>
                <c:pt idx="386">
                  <c:v>311</c:v>
                </c:pt>
                <c:pt idx="387">
                  <c:v>310</c:v>
                </c:pt>
                <c:pt idx="388">
                  <c:v>301</c:v>
                </c:pt>
                <c:pt idx="389">
                  <c:v>299</c:v>
                </c:pt>
                <c:pt idx="390">
                  <c:v>284</c:v>
                </c:pt>
                <c:pt idx="391">
                  <c:v>279</c:v>
                </c:pt>
                <c:pt idx="392">
                  <c:v>270</c:v>
                </c:pt>
                <c:pt idx="393">
                  <c:v>268</c:v>
                </c:pt>
                <c:pt idx="394">
                  <c:v>238</c:v>
                </c:pt>
                <c:pt idx="395">
                  <c:v>233</c:v>
                </c:pt>
                <c:pt idx="396">
                  <c:v>232</c:v>
                </c:pt>
                <c:pt idx="397">
                  <c:v>229</c:v>
                </c:pt>
                <c:pt idx="398">
                  <c:v>729</c:v>
                </c:pt>
                <c:pt idx="399">
                  <c:v>724</c:v>
                </c:pt>
                <c:pt idx="400">
                  <c:v>707</c:v>
                </c:pt>
                <c:pt idx="401">
                  <c:v>807</c:v>
                </c:pt>
                <c:pt idx="402">
                  <c:v>907</c:v>
                </c:pt>
                <c:pt idx="403">
                  <c:v>903</c:v>
                </c:pt>
                <c:pt idx="404">
                  <c:v>901</c:v>
                </c:pt>
                <c:pt idx="405">
                  <c:v>871</c:v>
                </c:pt>
                <c:pt idx="406">
                  <c:v>867</c:v>
                </c:pt>
                <c:pt idx="407">
                  <c:v>765</c:v>
                </c:pt>
                <c:pt idx="408">
                  <c:v>764</c:v>
                </c:pt>
                <c:pt idx="409">
                  <c:v>762</c:v>
                </c:pt>
                <c:pt idx="410">
                  <c:v>760</c:v>
                </c:pt>
                <c:pt idx="411">
                  <c:v>758</c:v>
                </c:pt>
                <c:pt idx="412">
                  <c:v>748</c:v>
                </c:pt>
                <c:pt idx="413">
                  <c:v>742</c:v>
                </c:pt>
                <c:pt idx="414">
                  <c:v>739</c:v>
                </c:pt>
                <c:pt idx="415">
                  <c:v>639</c:v>
                </c:pt>
                <c:pt idx="416">
                  <c:v>638</c:v>
                </c:pt>
                <c:pt idx="417">
                  <c:v>618</c:v>
                </c:pt>
                <c:pt idx="418">
                  <c:v>518</c:v>
                </c:pt>
                <c:pt idx="419">
                  <c:v>496</c:v>
                </c:pt>
                <c:pt idx="420">
                  <c:v>493</c:v>
                </c:pt>
                <c:pt idx="421">
                  <c:v>492</c:v>
                </c:pt>
                <c:pt idx="422">
                  <c:v>490</c:v>
                </c:pt>
                <c:pt idx="423">
                  <c:v>489</c:v>
                </c:pt>
                <c:pt idx="424">
                  <c:v>483</c:v>
                </c:pt>
                <c:pt idx="425">
                  <c:v>482</c:v>
                </c:pt>
                <c:pt idx="426">
                  <c:v>479</c:v>
                </c:pt>
                <c:pt idx="427">
                  <c:v>476</c:v>
                </c:pt>
                <c:pt idx="428">
                  <c:v>475</c:v>
                </c:pt>
                <c:pt idx="429">
                  <c:v>474</c:v>
                </c:pt>
                <c:pt idx="430">
                  <c:v>471</c:v>
                </c:pt>
                <c:pt idx="431">
                  <c:v>464</c:v>
                </c:pt>
                <c:pt idx="432">
                  <c:v>460</c:v>
                </c:pt>
                <c:pt idx="433">
                  <c:v>459</c:v>
                </c:pt>
                <c:pt idx="434">
                  <c:v>455</c:v>
                </c:pt>
                <c:pt idx="435">
                  <c:v>453</c:v>
                </c:pt>
                <c:pt idx="436">
                  <c:v>451</c:v>
                </c:pt>
                <c:pt idx="437">
                  <c:v>450</c:v>
                </c:pt>
                <c:pt idx="438">
                  <c:v>449</c:v>
                </c:pt>
                <c:pt idx="439">
                  <c:v>448</c:v>
                </c:pt>
                <c:pt idx="440">
                  <c:v>446</c:v>
                </c:pt>
                <c:pt idx="441">
                  <c:v>445</c:v>
                </c:pt>
                <c:pt idx="442">
                  <c:v>444</c:v>
                </c:pt>
                <c:pt idx="443">
                  <c:v>443</c:v>
                </c:pt>
                <c:pt idx="444">
                  <c:v>441</c:v>
                </c:pt>
                <c:pt idx="445">
                  <c:v>421</c:v>
                </c:pt>
                <c:pt idx="446">
                  <c:v>401</c:v>
                </c:pt>
                <c:pt idx="447">
                  <c:v>399</c:v>
                </c:pt>
                <c:pt idx="448">
                  <c:v>394</c:v>
                </c:pt>
                <c:pt idx="449">
                  <c:v>393</c:v>
                </c:pt>
                <c:pt idx="450">
                  <c:v>388</c:v>
                </c:pt>
                <c:pt idx="451">
                  <c:v>328</c:v>
                </c:pt>
                <c:pt idx="452">
                  <c:v>323</c:v>
                </c:pt>
                <c:pt idx="453">
                  <c:v>322</c:v>
                </c:pt>
                <c:pt idx="454">
                  <c:v>311</c:v>
                </c:pt>
                <c:pt idx="455">
                  <c:v>310</c:v>
                </c:pt>
                <c:pt idx="456">
                  <c:v>306</c:v>
                </c:pt>
                <c:pt idx="457">
                  <c:v>302</c:v>
                </c:pt>
                <c:pt idx="458">
                  <c:v>299</c:v>
                </c:pt>
                <c:pt idx="459">
                  <c:v>294</c:v>
                </c:pt>
                <c:pt idx="460">
                  <c:v>293</c:v>
                </c:pt>
                <c:pt idx="461">
                  <c:v>292</c:v>
                </c:pt>
                <c:pt idx="462">
                  <c:v>290</c:v>
                </c:pt>
                <c:pt idx="463">
                  <c:v>284</c:v>
                </c:pt>
                <c:pt idx="464">
                  <c:v>234</c:v>
                </c:pt>
                <c:pt idx="465">
                  <c:v>231</c:v>
                </c:pt>
                <c:pt idx="466">
                  <c:v>226</c:v>
                </c:pt>
                <c:pt idx="467">
                  <c:v>216</c:v>
                </c:pt>
                <c:pt idx="468" formatCode="#,##0.00">
                  <c:v>1216</c:v>
                </c:pt>
                <c:pt idx="469" formatCode="#,##0.00">
                  <c:v>1215</c:v>
                </c:pt>
                <c:pt idx="470" formatCode="#,##0.00">
                  <c:v>1196</c:v>
                </c:pt>
                <c:pt idx="471" formatCode="#,##0.00">
                  <c:v>1187</c:v>
                </c:pt>
                <c:pt idx="472" formatCode="#,##0.00">
                  <c:v>1181</c:v>
                </c:pt>
                <c:pt idx="473" formatCode="#,##0.00">
                  <c:v>1176</c:v>
                </c:pt>
                <c:pt idx="474" formatCode="#,##0.00">
                  <c:v>1175</c:v>
                </c:pt>
                <c:pt idx="475" formatCode="#,##0.00">
                  <c:v>1173</c:v>
                </c:pt>
                <c:pt idx="476" formatCode="#,##0.00">
                  <c:v>1168</c:v>
                </c:pt>
                <c:pt idx="477" formatCode="#,##0.00">
                  <c:v>1163</c:v>
                </c:pt>
                <c:pt idx="478" formatCode="#,##0.00">
                  <c:v>1162</c:v>
                </c:pt>
                <c:pt idx="479" formatCode="#,##0.00">
                  <c:v>1159</c:v>
                </c:pt>
                <c:pt idx="480" formatCode="#,##0.00">
                  <c:v>1109</c:v>
                </c:pt>
                <c:pt idx="481" formatCode="#,##0.00">
                  <c:v>1108</c:v>
                </c:pt>
                <c:pt idx="482" formatCode="#,##0.00">
                  <c:v>1111</c:v>
                </c:pt>
                <c:pt idx="483" formatCode="#,##0.00">
                  <c:v>1110</c:v>
                </c:pt>
                <c:pt idx="484" formatCode="#,##0.00">
                  <c:v>1010</c:v>
                </c:pt>
                <c:pt idx="485" formatCode="#,##0.00">
                  <c:v>1005</c:v>
                </c:pt>
                <c:pt idx="486" formatCode="#,##0.00">
                  <c:v>1000</c:v>
                </c:pt>
                <c:pt idx="487">
                  <c:v>998</c:v>
                </c:pt>
                <c:pt idx="488">
                  <c:v>996</c:v>
                </c:pt>
                <c:pt idx="489">
                  <c:v>994</c:v>
                </c:pt>
                <c:pt idx="490">
                  <c:v>993</c:v>
                </c:pt>
                <c:pt idx="491">
                  <c:v>991</c:v>
                </c:pt>
                <c:pt idx="492">
                  <c:v>988</c:v>
                </c:pt>
                <c:pt idx="493">
                  <c:v>938</c:v>
                </c:pt>
                <c:pt idx="494">
                  <c:v>937</c:v>
                </c:pt>
                <c:pt idx="495">
                  <c:v>936</c:v>
                </c:pt>
                <c:pt idx="496">
                  <c:v>934</c:v>
                </c:pt>
                <c:pt idx="497">
                  <c:v>928</c:v>
                </c:pt>
                <c:pt idx="498">
                  <c:v>923</c:v>
                </c:pt>
                <c:pt idx="499">
                  <c:v>919</c:v>
                </c:pt>
                <c:pt idx="500">
                  <c:v>916</c:v>
                </c:pt>
                <c:pt idx="501">
                  <c:v>912</c:v>
                </c:pt>
                <c:pt idx="502">
                  <c:v>911</c:v>
                </c:pt>
                <c:pt idx="503">
                  <c:v>909</c:v>
                </c:pt>
                <c:pt idx="504">
                  <c:v>907</c:v>
                </c:pt>
                <c:pt idx="505">
                  <c:v>906</c:v>
                </c:pt>
                <c:pt idx="506">
                  <c:v>916</c:v>
                </c:pt>
                <c:pt idx="507">
                  <c:v>821</c:v>
                </c:pt>
                <c:pt idx="508">
                  <c:v>820</c:v>
                </c:pt>
                <c:pt idx="509">
                  <c:v>819</c:v>
                </c:pt>
                <c:pt idx="510">
                  <c:v>817</c:v>
                </c:pt>
                <c:pt idx="511">
                  <c:v>815</c:v>
                </c:pt>
                <c:pt idx="512">
                  <c:v>813</c:v>
                </c:pt>
                <c:pt idx="513">
                  <c:v>812</c:v>
                </c:pt>
                <c:pt idx="514" formatCode="#,##0.00">
                  <c:v>1312</c:v>
                </c:pt>
                <c:pt idx="515" formatCode="#,##0.00">
                  <c:v>1311</c:v>
                </c:pt>
                <c:pt idx="516" formatCode="#,##0.00">
                  <c:v>1306</c:v>
                </c:pt>
                <c:pt idx="517" formatCode="#,##0.00">
                  <c:v>1305</c:v>
                </c:pt>
                <c:pt idx="518" formatCode="#,##0.00">
                  <c:v>1304</c:v>
                </c:pt>
                <c:pt idx="519" formatCode="#,##0.00">
                  <c:v>1301</c:v>
                </c:pt>
                <c:pt idx="520" formatCode="#,##0.00">
                  <c:v>1300</c:v>
                </c:pt>
                <c:pt idx="521" formatCode="#,##0.00">
                  <c:v>1298</c:v>
                </c:pt>
                <c:pt idx="522" formatCode="#,##0.00">
                  <c:v>1296</c:v>
                </c:pt>
                <c:pt idx="523" formatCode="#,##0.00">
                  <c:v>1295</c:v>
                </c:pt>
                <c:pt idx="524" formatCode="#,##0.00">
                  <c:v>1294</c:v>
                </c:pt>
                <c:pt idx="525" formatCode="#,##0.00">
                  <c:v>1292</c:v>
                </c:pt>
                <c:pt idx="526" formatCode="#,##0.00">
                  <c:v>1291</c:v>
                </c:pt>
                <c:pt idx="527" formatCode="#,##0.00">
                  <c:v>1287</c:v>
                </c:pt>
                <c:pt idx="528" formatCode="#,##0.00">
                  <c:v>1284</c:v>
                </c:pt>
                <c:pt idx="529" formatCode="#,##0.00">
                  <c:v>1280</c:v>
                </c:pt>
                <c:pt idx="530" formatCode="#,##0.00">
                  <c:v>1273</c:v>
                </c:pt>
                <c:pt idx="531" formatCode="#,##0.00">
                  <c:v>1272</c:v>
                </c:pt>
                <c:pt idx="532" formatCode="#,##0.00">
                  <c:v>1265</c:v>
                </c:pt>
                <c:pt idx="533" formatCode="#,##0.00">
                  <c:v>1260</c:v>
                </c:pt>
                <c:pt idx="534" formatCode="#,##0.00">
                  <c:v>1256</c:v>
                </c:pt>
                <c:pt idx="535" formatCode="#,##0.00">
                  <c:v>1254</c:v>
                </c:pt>
                <c:pt idx="536" formatCode="#,##0.00">
                  <c:v>1251</c:v>
                </c:pt>
                <c:pt idx="537" formatCode="#,##0.00">
                  <c:v>1248</c:v>
                </c:pt>
                <c:pt idx="538" formatCode="#,##0.00">
                  <c:v>1246</c:v>
                </c:pt>
                <c:pt idx="539" formatCode="#,##0.00">
                  <c:v>1245</c:v>
                </c:pt>
                <c:pt idx="540" formatCode="#,##0.00">
                  <c:v>1225</c:v>
                </c:pt>
                <c:pt idx="541" formatCode="#,##0.00">
                  <c:v>1223</c:v>
                </c:pt>
                <c:pt idx="542" formatCode="#,##0.00">
                  <c:v>1222</c:v>
                </c:pt>
                <c:pt idx="543" formatCode="#,##0.00">
                  <c:v>1218</c:v>
                </c:pt>
                <c:pt idx="544" formatCode="#,##0.00">
                  <c:v>1168</c:v>
                </c:pt>
                <c:pt idx="545" formatCode="#,##0.00">
                  <c:v>1166</c:v>
                </c:pt>
                <c:pt idx="546" formatCode="#,##0.00">
                  <c:v>1163</c:v>
                </c:pt>
                <c:pt idx="547" formatCode="#,##0.00">
                  <c:v>1160</c:v>
                </c:pt>
                <c:pt idx="548" formatCode="#,##0.00">
                  <c:v>1159</c:v>
                </c:pt>
                <c:pt idx="549" formatCode="#,##0.00">
                  <c:v>1157</c:v>
                </c:pt>
                <c:pt idx="550" formatCode="#,##0.00">
                  <c:v>1155</c:v>
                </c:pt>
                <c:pt idx="551" formatCode="#,##0.00">
                  <c:v>1152</c:v>
                </c:pt>
                <c:pt idx="552" formatCode="#,##0.00">
                  <c:v>1151</c:v>
                </c:pt>
                <c:pt idx="553" formatCode="#,##0.00">
                  <c:v>1146</c:v>
                </c:pt>
                <c:pt idx="554" formatCode="#,##0.00">
                  <c:v>1143</c:v>
                </c:pt>
                <c:pt idx="555" formatCode="#,##0.00">
                  <c:v>1141</c:v>
                </c:pt>
                <c:pt idx="556" formatCode="#,##0.00">
                  <c:v>1140</c:v>
                </c:pt>
                <c:pt idx="557" formatCode="#,##0.00">
                  <c:v>1137</c:v>
                </c:pt>
                <c:pt idx="558" formatCode="#,##0.00">
                  <c:v>1136</c:v>
                </c:pt>
                <c:pt idx="559" formatCode="#,##0.00">
                  <c:v>1135</c:v>
                </c:pt>
                <c:pt idx="560" formatCode="#,##0.00">
                  <c:v>1133</c:v>
                </c:pt>
                <c:pt idx="561" formatCode="#,##0.00">
                  <c:v>1083</c:v>
                </c:pt>
                <c:pt idx="562" formatCode="#,##0.00">
                  <c:v>1077</c:v>
                </c:pt>
                <c:pt idx="563" formatCode="#,##0.00">
                  <c:v>1057</c:v>
                </c:pt>
                <c:pt idx="564" formatCode="#,##0.00">
                  <c:v>1037</c:v>
                </c:pt>
                <c:pt idx="565">
                  <c:v>937</c:v>
                </c:pt>
                <c:pt idx="566">
                  <c:v>936</c:v>
                </c:pt>
                <c:pt idx="567">
                  <c:v>935</c:v>
                </c:pt>
                <c:pt idx="568">
                  <c:v>915</c:v>
                </c:pt>
                <c:pt idx="569">
                  <c:v>914</c:v>
                </c:pt>
                <c:pt idx="570">
                  <c:v>913</c:v>
                </c:pt>
                <c:pt idx="571">
                  <c:v>912</c:v>
                </c:pt>
                <c:pt idx="572">
                  <c:v>907</c:v>
                </c:pt>
                <c:pt idx="573">
                  <c:v>905</c:v>
                </c:pt>
                <c:pt idx="574">
                  <c:v>904</c:v>
                </c:pt>
                <c:pt idx="575">
                  <c:v>901</c:v>
                </c:pt>
                <c:pt idx="576">
                  <c:v>900</c:v>
                </c:pt>
                <c:pt idx="577">
                  <c:v>899</c:v>
                </c:pt>
                <c:pt idx="578">
                  <c:v>895</c:v>
                </c:pt>
                <c:pt idx="579">
                  <c:v>893</c:v>
                </c:pt>
                <c:pt idx="580">
                  <c:v>891</c:v>
                </c:pt>
                <c:pt idx="581">
                  <c:v>889</c:v>
                </c:pt>
                <c:pt idx="582">
                  <c:v>888</c:v>
                </c:pt>
                <c:pt idx="583">
                  <c:v>881</c:v>
                </c:pt>
                <c:pt idx="584">
                  <c:v>879</c:v>
                </c:pt>
                <c:pt idx="585">
                  <c:v>878</c:v>
                </c:pt>
                <c:pt idx="586">
                  <c:v>877</c:v>
                </c:pt>
                <c:pt idx="587">
                  <c:v>777</c:v>
                </c:pt>
                <c:pt idx="588">
                  <c:v>774</c:v>
                </c:pt>
                <c:pt idx="589">
                  <c:v>772</c:v>
                </c:pt>
                <c:pt idx="590">
                  <c:v>771</c:v>
                </c:pt>
                <c:pt idx="591">
                  <c:v>769</c:v>
                </c:pt>
                <c:pt idx="592">
                  <c:v>768</c:v>
                </c:pt>
                <c:pt idx="593">
                  <c:v>763</c:v>
                </c:pt>
                <c:pt idx="594">
                  <c:v>761</c:v>
                </c:pt>
                <c:pt idx="595">
                  <c:v>759</c:v>
                </c:pt>
                <c:pt idx="596">
                  <c:v>758</c:v>
                </c:pt>
                <c:pt idx="597">
                  <c:v>756</c:v>
                </c:pt>
                <c:pt idx="598">
                  <c:v>752</c:v>
                </c:pt>
                <c:pt idx="599">
                  <c:v>750</c:v>
                </c:pt>
                <c:pt idx="600">
                  <c:v>700</c:v>
                </c:pt>
                <c:pt idx="601">
                  <c:v>697</c:v>
                </c:pt>
                <c:pt idx="602">
                  <c:v>696</c:v>
                </c:pt>
                <c:pt idx="603">
                  <c:v>695</c:v>
                </c:pt>
                <c:pt idx="604">
                  <c:v>691</c:v>
                </c:pt>
                <c:pt idx="605">
                  <c:v>689</c:v>
                </c:pt>
                <c:pt idx="606">
                  <c:v>686</c:v>
                </c:pt>
                <c:pt idx="607">
                  <c:v>684</c:v>
                </c:pt>
                <c:pt idx="608">
                  <c:v>683</c:v>
                </c:pt>
                <c:pt idx="609">
                  <c:v>681</c:v>
                </c:pt>
                <c:pt idx="610">
                  <c:v>679</c:v>
                </c:pt>
                <c:pt idx="611">
                  <c:v>678</c:v>
                </c:pt>
                <c:pt idx="612">
                  <c:v>677</c:v>
                </c:pt>
                <c:pt idx="613">
                  <c:v>674</c:v>
                </c:pt>
                <c:pt idx="614">
                  <c:v>673</c:v>
                </c:pt>
                <c:pt idx="615">
                  <c:v>672</c:v>
                </c:pt>
                <c:pt idx="616">
                  <c:v>670</c:v>
                </c:pt>
                <c:pt idx="617">
                  <c:v>668</c:v>
                </c:pt>
                <c:pt idx="618">
                  <c:v>667</c:v>
                </c:pt>
                <c:pt idx="619">
                  <c:v>666</c:v>
                </c:pt>
                <c:pt idx="620">
                  <c:v>662</c:v>
                </c:pt>
                <c:pt idx="621">
                  <c:v>661</c:v>
                </c:pt>
                <c:pt idx="622">
                  <c:v>660</c:v>
                </c:pt>
                <c:pt idx="623">
                  <c:v>658</c:v>
                </c:pt>
                <c:pt idx="624">
                  <c:v>657</c:v>
                </c:pt>
                <c:pt idx="625">
                  <c:v>654</c:v>
                </c:pt>
                <c:pt idx="626">
                  <c:v>651</c:v>
                </c:pt>
                <c:pt idx="627">
                  <c:v>650</c:v>
                </c:pt>
                <c:pt idx="628">
                  <c:v>649</c:v>
                </c:pt>
                <c:pt idx="629">
                  <c:v>646</c:v>
                </c:pt>
                <c:pt idx="630">
                  <c:v>644</c:v>
                </c:pt>
                <c:pt idx="631">
                  <c:v>642</c:v>
                </c:pt>
                <c:pt idx="632">
                  <c:v>640</c:v>
                </c:pt>
                <c:pt idx="633">
                  <c:v>635</c:v>
                </c:pt>
                <c:pt idx="634">
                  <c:v>633</c:v>
                </c:pt>
                <c:pt idx="635">
                  <c:v>632</c:v>
                </c:pt>
                <c:pt idx="636">
                  <c:v>582</c:v>
                </c:pt>
                <c:pt idx="637">
                  <c:v>577</c:v>
                </c:pt>
                <c:pt idx="638">
                  <c:v>572</c:v>
                </c:pt>
                <c:pt idx="639">
                  <c:v>571</c:v>
                </c:pt>
                <c:pt idx="640">
                  <c:v>570</c:v>
                </c:pt>
                <c:pt idx="641">
                  <c:v>569</c:v>
                </c:pt>
                <c:pt idx="642">
                  <c:v>568</c:v>
                </c:pt>
                <c:pt idx="643">
                  <c:v>564</c:v>
                </c:pt>
                <c:pt idx="644">
                  <c:v>566</c:v>
                </c:pt>
                <c:pt idx="645">
                  <c:v>563</c:v>
                </c:pt>
                <c:pt idx="646">
                  <c:v>562</c:v>
                </c:pt>
                <c:pt idx="647">
                  <c:v>561</c:v>
                </c:pt>
                <c:pt idx="648">
                  <c:v>581</c:v>
                </c:pt>
                <c:pt idx="649">
                  <c:v>580</c:v>
                </c:pt>
                <c:pt idx="650">
                  <c:v>470</c:v>
                </c:pt>
                <c:pt idx="651">
                  <c:v>469</c:v>
                </c:pt>
                <c:pt idx="652">
                  <c:v>479</c:v>
                </c:pt>
                <c:pt idx="653">
                  <c:v>477</c:v>
                </c:pt>
                <c:pt idx="654">
                  <c:v>467</c:v>
                </c:pt>
                <c:pt idx="655">
                  <c:v>464</c:v>
                </c:pt>
                <c:pt idx="656">
                  <c:v>462</c:v>
                </c:pt>
                <c:pt idx="657">
                  <c:v>460</c:v>
                </c:pt>
                <c:pt idx="658">
                  <c:v>455</c:v>
                </c:pt>
                <c:pt idx="659">
                  <c:v>453</c:v>
                </c:pt>
                <c:pt idx="660">
                  <c:v>449</c:v>
                </c:pt>
                <c:pt idx="661">
                  <c:v>448</c:v>
                </c:pt>
                <c:pt idx="662">
                  <c:v>444</c:v>
                </c:pt>
                <c:pt idx="663">
                  <c:v>442</c:v>
                </c:pt>
                <c:pt idx="664">
                  <c:v>415</c:v>
                </c:pt>
                <c:pt idx="665">
                  <c:v>413</c:v>
                </c:pt>
                <c:pt idx="666">
                  <c:v>410</c:v>
                </c:pt>
                <c:pt idx="667">
                  <c:v>408</c:v>
                </c:pt>
                <c:pt idx="668">
                  <c:v>391</c:v>
                </c:pt>
                <c:pt idx="669">
                  <c:v>390</c:v>
                </c:pt>
                <c:pt idx="670">
                  <c:v>340</c:v>
                </c:pt>
                <c:pt idx="671">
                  <c:v>335</c:v>
                </c:pt>
                <c:pt idx="672">
                  <c:v>334</c:v>
                </c:pt>
                <c:pt idx="673">
                  <c:v>331</c:v>
                </c:pt>
                <c:pt idx="674">
                  <c:v>328</c:v>
                </c:pt>
                <c:pt idx="675">
                  <c:v>327</c:v>
                </c:pt>
                <c:pt idx="676">
                  <c:v>321</c:v>
                </c:pt>
                <c:pt idx="677">
                  <c:v>320</c:v>
                </c:pt>
                <c:pt idx="678">
                  <c:v>319</c:v>
                </c:pt>
                <c:pt idx="679">
                  <c:v>318</c:v>
                </c:pt>
                <c:pt idx="680">
                  <c:v>315</c:v>
                </c:pt>
                <c:pt idx="681">
                  <c:v>313</c:v>
                </c:pt>
                <c:pt idx="682">
                  <c:v>308</c:v>
                </c:pt>
                <c:pt idx="683">
                  <c:v>307</c:v>
                </c:pt>
                <c:pt idx="684">
                  <c:v>306</c:v>
                </c:pt>
                <c:pt idx="685">
                  <c:v>305</c:v>
                </c:pt>
                <c:pt idx="686">
                  <c:v>303</c:v>
                </c:pt>
                <c:pt idx="687">
                  <c:v>302</c:v>
                </c:pt>
                <c:pt idx="688">
                  <c:v>299</c:v>
                </c:pt>
                <c:pt idx="689">
                  <c:v>297</c:v>
                </c:pt>
                <c:pt idx="690">
                  <c:v>292</c:v>
                </c:pt>
                <c:pt idx="691">
                  <c:v>289</c:v>
                </c:pt>
                <c:pt idx="692">
                  <c:v>286</c:v>
                </c:pt>
                <c:pt idx="693">
                  <c:v>285</c:v>
                </c:pt>
                <c:pt idx="694">
                  <c:v>284</c:v>
                </c:pt>
                <c:pt idx="695">
                  <c:v>282</c:v>
                </c:pt>
                <c:pt idx="696">
                  <c:v>232</c:v>
                </c:pt>
                <c:pt idx="697">
                  <c:v>230</c:v>
                </c:pt>
                <c:pt idx="698">
                  <c:v>224</c:v>
                </c:pt>
                <c:pt idx="699">
                  <c:v>223</c:v>
                </c:pt>
                <c:pt idx="700">
                  <c:v>222</c:v>
                </c:pt>
                <c:pt idx="701">
                  <c:v>221</c:v>
                </c:pt>
                <c:pt idx="702">
                  <c:v>216</c:v>
                </c:pt>
                <c:pt idx="703">
                  <c:v>215</c:v>
                </c:pt>
                <c:pt idx="704">
                  <c:v>211</c:v>
                </c:pt>
                <c:pt idx="705">
                  <c:v>209</c:v>
                </c:pt>
                <c:pt idx="706">
                  <c:v>709</c:v>
                </c:pt>
                <c:pt idx="707">
                  <c:v>707</c:v>
                </c:pt>
                <c:pt idx="708">
                  <c:v>706</c:v>
                </c:pt>
                <c:pt idx="709">
                  <c:v>704</c:v>
                </c:pt>
                <c:pt idx="710">
                  <c:v>684</c:v>
                </c:pt>
                <c:pt idx="711">
                  <c:v>680</c:v>
                </c:pt>
                <c:pt idx="712">
                  <c:v>678</c:v>
                </c:pt>
                <c:pt idx="713">
                  <c:v>676</c:v>
                </c:pt>
                <c:pt idx="714">
                  <c:v>576</c:v>
                </c:pt>
                <c:pt idx="715">
                  <c:v>476</c:v>
                </c:pt>
                <c:pt idx="716">
                  <c:v>475</c:v>
                </c:pt>
                <c:pt idx="717">
                  <c:v>455</c:v>
                </c:pt>
                <c:pt idx="718">
                  <c:v>405</c:v>
                </c:pt>
                <c:pt idx="719">
                  <c:v>400</c:v>
                </c:pt>
                <c:pt idx="720">
                  <c:v>398</c:v>
                </c:pt>
                <c:pt idx="721">
                  <c:v>397</c:v>
                </c:pt>
                <c:pt idx="722">
                  <c:v>396</c:v>
                </c:pt>
                <c:pt idx="723">
                  <c:v>362</c:v>
                </c:pt>
                <c:pt idx="724">
                  <c:v>360</c:v>
                </c:pt>
                <c:pt idx="725">
                  <c:v>344</c:v>
                </c:pt>
                <c:pt idx="726">
                  <c:v>334</c:v>
                </c:pt>
                <c:pt idx="727">
                  <c:v>328</c:v>
                </c:pt>
                <c:pt idx="728">
                  <c:v>278</c:v>
                </c:pt>
                <c:pt idx="729">
                  <c:v>276</c:v>
                </c:pt>
                <c:pt idx="730">
                  <c:v>275</c:v>
                </c:pt>
                <c:pt idx="731">
                  <c:v>269</c:v>
                </c:pt>
                <c:pt idx="732">
                  <c:v>260</c:v>
                </c:pt>
                <c:pt idx="733">
                  <c:v>254</c:v>
                </c:pt>
                <c:pt idx="734">
                  <c:v>245</c:v>
                </c:pt>
                <c:pt idx="735">
                  <c:v>239</c:v>
                </c:pt>
                <c:pt idx="736">
                  <c:v>227</c:v>
                </c:pt>
                <c:pt idx="737">
                  <c:v>224</c:v>
                </c:pt>
                <c:pt idx="738">
                  <c:v>223</c:v>
                </c:pt>
                <c:pt idx="739">
                  <c:v>222</c:v>
                </c:pt>
                <c:pt idx="740">
                  <c:v>219</c:v>
                </c:pt>
                <c:pt idx="741">
                  <c:v>214</c:v>
                </c:pt>
                <c:pt idx="742">
                  <c:v>205</c:v>
                </c:pt>
                <c:pt idx="743">
                  <c:v>199</c:v>
                </c:pt>
                <c:pt idx="744">
                  <c:v>149</c:v>
                </c:pt>
                <c:pt idx="745">
                  <c:v>134</c:v>
                </c:pt>
                <c:pt idx="746">
                  <c:v>96</c:v>
                </c:pt>
                <c:pt idx="747">
                  <c:v>90</c:v>
                </c:pt>
                <c:pt idx="748">
                  <c:v>85</c:v>
                </c:pt>
                <c:pt idx="749">
                  <c:v>84</c:v>
                </c:pt>
                <c:pt idx="750">
                  <c:v>83</c:v>
                </c:pt>
                <c:pt idx="751">
                  <c:v>79</c:v>
                </c:pt>
                <c:pt idx="752">
                  <c:v>77</c:v>
                </c:pt>
                <c:pt idx="753">
                  <c:v>75</c:v>
                </c:pt>
                <c:pt idx="754">
                  <c:v>74</c:v>
                </c:pt>
                <c:pt idx="755">
                  <c:v>24</c:v>
                </c:pt>
                <c:pt idx="756">
                  <c:v>23</c:v>
                </c:pt>
                <c:pt idx="757">
                  <c:v>22</c:v>
                </c:pt>
                <c:pt idx="758">
                  <c:v>7</c:v>
                </c:pt>
                <c:pt idx="759">
                  <c:v>6</c:v>
                </c:pt>
                <c:pt idx="760">
                  <c:v>5</c:v>
                </c:pt>
                <c:pt idx="761">
                  <c:v>3</c:v>
                </c:pt>
                <c:pt idx="762">
                  <c:v>0</c:v>
                </c:pt>
                <c:pt idx="763">
                  <c:v>700</c:v>
                </c:pt>
                <c:pt idx="764">
                  <c:v>691</c:v>
                </c:pt>
                <c:pt idx="765">
                  <c:v>685</c:v>
                </c:pt>
                <c:pt idx="766">
                  <c:v>684</c:v>
                </c:pt>
                <c:pt idx="767">
                  <c:v>682</c:v>
                </c:pt>
                <c:pt idx="768">
                  <c:v>681</c:v>
                </c:pt>
                <c:pt idx="769">
                  <c:v>679</c:v>
                </c:pt>
                <c:pt idx="770">
                  <c:v>678</c:v>
                </c:pt>
                <c:pt idx="771">
                  <c:v>676</c:v>
                </c:pt>
                <c:pt idx="772">
                  <c:v>670</c:v>
                </c:pt>
                <c:pt idx="773">
                  <c:v>659</c:v>
                </c:pt>
                <c:pt idx="774">
                  <c:v>657</c:v>
                </c:pt>
                <c:pt idx="775">
                  <c:v>655</c:v>
                </c:pt>
                <c:pt idx="776">
                  <c:v>650</c:v>
                </c:pt>
                <c:pt idx="777">
                  <c:v>649</c:v>
                </c:pt>
                <c:pt idx="778">
                  <c:v>647</c:v>
                </c:pt>
                <c:pt idx="779">
                  <c:v>647</c:v>
                </c:pt>
                <c:pt idx="780">
                  <c:v>647</c:v>
                </c:pt>
                <c:pt idx="781">
                  <c:v>647</c:v>
                </c:pt>
                <c:pt idx="782">
                  <c:v>647</c:v>
                </c:pt>
                <c:pt idx="783">
                  <c:v>627</c:v>
                </c:pt>
                <c:pt idx="784">
                  <c:v>582</c:v>
                </c:pt>
                <c:pt idx="785">
                  <c:v>480</c:v>
                </c:pt>
                <c:pt idx="786">
                  <c:v>378</c:v>
                </c:pt>
                <c:pt idx="787">
                  <c:v>375</c:v>
                </c:pt>
                <c:pt idx="788">
                  <c:v>373</c:v>
                </c:pt>
                <c:pt idx="789">
                  <c:v>393</c:v>
                </c:pt>
                <c:pt idx="790">
                  <c:v>388</c:v>
                </c:pt>
                <c:pt idx="791">
                  <c:v>368</c:v>
                </c:pt>
                <c:pt idx="792">
                  <c:v>363</c:v>
                </c:pt>
                <c:pt idx="793">
                  <c:v>357</c:v>
                </c:pt>
                <c:pt idx="794">
                  <c:v>355</c:v>
                </c:pt>
                <c:pt idx="795">
                  <c:v>305</c:v>
                </c:pt>
                <c:pt idx="796">
                  <c:v>300</c:v>
                </c:pt>
                <c:pt idx="797">
                  <c:v>297</c:v>
                </c:pt>
                <c:pt idx="798">
                  <c:v>296</c:v>
                </c:pt>
                <c:pt idx="799">
                  <c:v>294</c:v>
                </c:pt>
                <c:pt idx="800">
                  <c:v>291</c:v>
                </c:pt>
                <c:pt idx="801">
                  <c:v>286</c:v>
                </c:pt>
                <c:pt idx="802">
                  <c:v>285</c:v>
                </c:pt>
                <c:pt idx="803">
                  <c:v>284</c:v>
                </c:pt>
                <c:pt idx="804">
                  <c:v>273</c:v>
                </c:pt>
                <c:pt idx="805">
                  <c:v>267</c:v>
                </c:pt>
                <c:pt idx="806">
                  <c:v>266</c:v>
                </c:pt>
                <c:pt idx="807">
                  <c:v>221</c:v>
                </c:pt>
                <c:pt idx="808">
                  <c:v>171</c:v>
                </c:pt>
                <c:pt idx="809">
                  <c:v>971</c:v>
                </c:pt>
                <c:pt idx="810">
                  <c:v>926</c:v>
                </c:pt>
                <c:pt idx="811">
                  <c:v>921</c:v>
                </c:pt>
                <c:pt idx="812">
                  <c:v>871</c:v>
                </c:pt>
                <c:pt idx="813">
                  <c:v>868</c:v>
                </c:pt>
                <c:pt idx="814">
                  <c:v>859</c:v>
                </c:pt>
                <c:pt idx="815">
                  <c:v>856</c:v>
                </c:pt>
                <c:pt idx="816">
                  <c:v>853</c:v>
                </c:pt>
                <c:pt idx="817">
                  <c:v>844</c:v>
                </c:pt>
                <c:pt idx="818">
                  <c:v>843</c:v>
                </c:pt>
                <c:pt idx="819">
                  <c:v>836</c:v>
                </c:pt>
                <c:pt idx="820">
                  <c:v>835</c:v>
                </c:pt>
                <c:pt idx="821">
                  <c:v>825</c:v>
                </c:pt>
                <c:pt idx="822">
                  <c:v>823</c:v>
                </c:pt>
                <c:pt idx="823">
                  <c:v>821</c:v>
                </c:pt>
                <c:pt idx="824">
                  <c:v>813</c:v>
                </c:pt>
                <c:pt idx="825">
                  <c:v>810</c:v>
                </c:pt>
                <c:pt idx="826">
                  <c:v>809</c:v>
                </c:pt>
                <c:pt idx="827">
                  <c:v>801</c:v>
                </c:pt>
                <c:pt idx="828">
                  <c:v>797</c:v>
                </c:pt>
                <c:pt idx="829">
                  <c:v>796</c:v>
                </c:pt>
                <c:pt idx="830">
                  <c:v>791</c:v>
                </c:pt>
                <c:pt idx="831">
                  <c:v>789</c:v>
                </c:pt>
                <c:pt idx="832">
                  <c:v>787</c:v>
                </c:pt>
                <c:pt idx="833">
                  <c:v>785</c:v>
                </c:pt>
                <c:pt idx="834">
                  <c:v>683</c:v>
                </c:pt>
                <c:pt idx="835">
                  <c:v>678</c:v>
                </c:pt>
                <c:pt idx="836">
                  <c:v>576</c:v>
                </c:pt>
                <c:pt idx="837">
                  <c:v>574</c:v>
                </c:pt>
                <c:pt idx="838">
                  <c:v>572</c:v>
                </c:pt>
                <c:pt idx="839">
                  <c:v>569</c:v>
                </c:pt>
                <c:pt idx="840">
                  <c:v>557</c:v>
                </c:pt>
                <c:pt idx="841">
                  <c:v>554</c:v>
                </c:pt>
                <c:pt idx="842">
                  <c:v>550</c:v>
                </c:pt>
                <c:pt idx="843">
                  <c:v>548</c:v>
                </c:pt>
                <c:pt idx="844">
                  <c:v>547</c:v>
                </c:pt>
                <c:pt idx="845">
                  <c:v>545</c:v>
                </c:pt>
                <c:pt idx="846">
                  <c:v>542</c:v>
                </c:pt>
                <c:pt idx="847">
                  <c:v>492</c:v>
                </c:pt>
                <c:pt idx="848">
                  <c:v>483</c:v>
                </c:pt>
                <c:pt idx="849">
                  <c:v>479</c:v>
                </c:pt>
                <c:pt idx="850">
                  <c:v>471</c:v>
                </c:pt>
                <c:pt idx="851">
                  <c:v>462</c:v>
                </c:pt>
                <c:pt idx="852">
                  <c:v>460</c:v>
                </c:pt>
                <c:pt idx="853">
                  <c:v>458</c:v>
                </c:pt>
                <c:pt idx="854">
                  <c:v>457</c:v>
                </c:pt>
                <c:pt idx="855">
                  <c:v>417</c:v>
                </c:pt>
                <c:pt idx="856">
                  <c:v>416</c:v>
                </c:pt>
                <c:pt idx="857">
                  <c:v>415</c:v>
                </c:pt>
                <c:pt idx="858">
                  <c:v>403</c:v>
                </c:pt>
                <c:pt idx="859">
                  <c:v>400</c:v>
                </c:pt>
                <c:pt idx="860">
                  <c:v>397</c:v>
                </c:pt>
                <c:pt idx="861">
                  <c:v>347</c:v>
                </c:pt>
                <c:pt idx="862">
                  <c:v>346</c:v>
                </c:pt>
                <c:pt idx="863">
                  <c:v>341</c:v>
                </c:pt>
                <c:pt idx="864">
                  <c:v>340</c:v>
                </c:pt>
                <c:pt idx="865">
                  <c:v>335</c:v>
                </c:pt>
                <c:pt idx="866">
                  <c:v>331</c:v>
                </c:pt>
                <c:pt idx="867">
                  <c:v>231</c:v>
                </c:pt>
                <c:pt idx="868">
                  <c:v>230</c:v>
                </c:pt>
                <c:pt idx="869">
                  <c:v>229</c:v>
                </c:pt>
                <c:pt idx="870">
                  <c:v>228</c:v>
                </c:pt>
                <c:pt idx="871">
                  <c:v>214</c:v>
                </c:pt>
                <c:pt idx="872">
                  <c:v>209</c:v>
                </c:pt>
                <c:pt idx="873">
                  <c:v>208</c:v>
                </c:pt>
                <c:pt idx="874">
                  <c:v>203</c:v>
                </c:pt>
                <c:pt idx="875">
                  <c:v>201</c:v>
                </c:pt>
                <c:pt idx="876">
                  <c:v>198</c:v>
                </c:pt>
                <c:pt idx="877">
                  <c:v>193</c:v>
                </c:pt>
                <c:pt idx="878">
                  <c:v>189</c:v>
                </c:pt>
                <c:pt idx="879">
                  <c:v>188</c:v>
                </c:pt>
                <c:pt idx="880">
                  <c:v>187</c:v>
                </c:pt>
                <c:pt idx="881">
                  <c:v>184</c:v>
                </c:pt>
                <c:pt idx="882">
                  <c:v>179</c:v>
                </c:pt>
                <c:pt idx="883">
                  <c:v>175</c:v>
                </c:pt>
                <c:pt idx="884">
                  <c:v>130</c:v>
                </c:pt>
                <c:pt idx="885">
                  <c:v>125</c:v>
                </c:pt>
                <c:pt idx="886">
                  <c:v>120</c:v>
                </c:pt>
                <c:pt idx="887">
                  <c:v>110</c:v>
                </c:pt>
                <c:pt idx="888">
                  <c:v>107</c:v>
                </c:pt>
                <c:pt idx="889">
                  <c:v>104</c:v>
                </c:pt>
                <c:pt idx="890">
                  <c:v>98</c:v>
                </c:pt>
                <c:pt idx="891">
                  <c:v>97</c:v>
                </c:pt>
                <c:pt idx="892">
                  <c:v>83</c:v>
                </c:pt>
                <c:pt idx="893">
                  <c:v>57</c:v>
                </c:pt>
                <c:pt idx="894">
                  <c:v>55</c:v>
                </c:pt>
                <c:pt idx="895">
                  <c:v>53</c:v>
                </c:pt>
                <c:pt idx="896">
                  <c:v>44</c:v>
                </c:pt>
                <c:pt idx="897">
                  <c:v>42</c:v>
                </c:pt>
                <c:pt idx="898">
                  <c:v>40</c:v>
                </c:pt>
                <c:pt idx="899">
                  <c:v>37</c:v>
                </c:pt>
                <c:pt idx="900">
                  <c:v>35</c:v>
                </c:pt>
                <c:pt idx="901">
                  <c:v>31</c:v>
                </c:pt>
                <c:pt idx="902">
                  <c:v>27</c:v>
                </c:pt>
                <c:pt idx="903">
                  <c:v>23</c:v>
                </c:pt>
                <c:pt idx="904">
                  <c:v>21</c:v>
                </c:pt>
                <c:pt idx="905">
                  <c:v>20</c:v>
                </c:pt>
                <c:pt idx="906">
                  <c:v>16</c:v>
                </c:pt>
                <c:pt idx="907">
                  <c:v>13</c:v>
                </c:pt>
                <c:pt idx="908">
                  <c:v>12</c:v>
                </c:pt>
                <c:pt idx="909">
                  <c:v>11</c:v>
                </c:pt>
                <c:pt idx="910">
                  <c:v>10</c:v>
                </c:pt>
                <c:pt idx="911">
                  <c:v>15</c:v>
                </c:pt>
                <c:pt idx="912">
                  <c:v>0</c:v>
                </c:pt>
                <c:pt idx="913">
                  <c:v>1</c:v>
                </c:pt>
                <c:pt idx="914">
                  <c:v>10</c:v>
                </c:pt>
                <c:pt idx="915">
                  <c:v>9</c:v>
                </c:pt>
                <c:pt idx="916">
                  <c:v>5</c:v>
                </c:pt>
                <c:pt idx="917">
                  <c:v>6</c:v>
                </c:pt>
                <c:pt idx="918">
                  <c:v>5</c:v>
                </c:pt>
                <c:pt idx="919">
                  <c:v>1</c:v>
                </c:pt>
                <c:pt idx="920">
                  <c:v>0</c:v>
                </c:pt>
                <c:pt idx="921">
                  <c:v>20</c:v>
                </c:pt>
                <c:pt idx="922">
                  <c:v>25</c:v>
                </c:pt>
                <c:pt idx="923">
                  <c:v>5</c:v>
                </c:pt>
                <c:pt idx="924">
                  <c:v>0</c:v>
                </c:pt>
                <c:pt idx="925">
                  <c:v>9</c:v>
                </c:pt>
                <c:pt idx="926">
                  <c:v>17</c:v>
                </c:pt>
                <c:pt idx="927">
                  <c:v>0</c:v>
                </c:pt>
                <c:pt idx="928">
                  <c:v>5</c:v>
                </c:pt>
                <c:pt idx="929">
                  <c:v>11</c:v>
                </c:pt>
                <c:pt idx="930">
                  <c:v>13</c:v>
                </c:pt>
                <c:pt idx="931">
                  <c:v>10</c:v>
                </c:pt>
                <c:pt idx="932">
                  <c:v>8</c:v>
                </c:pt>
                <c:pt idx="933">
                  <c:v>1</c:v>
                </c:pt>
                <c:pt idx="934">
                  <c:v>3</c:v>
                </c:pt>
                <c:pt idx="935">
                  <c:v>9</c:v>
                </c:pt>
                <c:pt idx="936">
                  <c:v>10</c:v>
                </c:pt>
                <c:pt idx="937">
                  <c:v>6</c:v>
                </c:pt>
                <c:pt idx="938">
                  <c:v>5</c:v>
                </c:pt>
                <c:pt idx="939">
                  <c:v>0</c:v>
                </c:pt>
                <c:pt idx="940">
                  <c:v>40</c:v>
                </c:pt>
                <c:pt idx="941">
                  <c:v>23</c:v>
                </c:pt>
                <c:pt idx="942">
                  <c:v>13</c:v>
                </c:pt>
                <c:pt idx="943">
                  <c:v>33</c:v>
                </c:pt>
                <c:pt idx="944">
                  <c:v>29</c:v>
                </c:pt>
                <c:pt idx="945">
                  <c:v>25</c:v>
                </c:pt>
                <c:pt idx="946">
                  <c:v>10</c:v>
                </c:pt>
                <c:pt idx="947">
                  <c:v>5</c:v>
                </c:pt>
                <c:pt idx="948">
                  <c:v>45</c:v>
                </c:pt>
                <c:pt idx="949">
                  <c:v>25</c:v>
                </c:pt>
                <c:pt idx="950">
                  <c:v>16</c:v>
                </c:pt>
                <c:pt idx="951">
                  <c:v>14</c:v>
                </c:pt>
                <c:pt idx="952">
                  <c:v>12</c:v>
                </c:pt>
                <c:pt idx="953">
                  <c:v>7</c:v>
                </c:pt>
                <c:pt idx="954">
                  <c:v>17</c:v>
                </c:pt>
                <c:pt idx="955">
                  <c:v>14</c:v>
                </c:pt>
                <c:pt idx="956">
                  <c:v>11</c:v>
                </c:pt>
                <c:pt idx="957">
                  <c:v>9</c:v>
                </c:pt>
                <c:pt idx="958">
                  <c:v>7</c:v>
                </c:pt>
                <c:pt idx="959">
                  <c:v>5</c:v>
                </c:pt>
                <c:pt idx="960">
                  <c:v>3</c:v>
                </c:pt>
                <c:pt idx="961">
                  <c:v>6</c:v>
                </c:pt>
                <c:pt idx="962">
                  <c:v>4</c:v>
                </c:pt>
                <c:pt idx="963">
                  <c:v>1</c:v>
                </c:pt>
                <c:pt idx="964">
                  <c:v>101</c:v>
                </c:pt>
                <c:pt idx="965">
                  <c:v>100</c:v>
                </c:pt>
                <c:pt idx="966">
                  <c:v>96</c:v>
                </c:pt>
                <c:pt idx="967">
                  <c:v>76</c:v>
                </c:pt>
                <c:pt idx="968">
                  <c:v>50</c:v>
                </c:pt>
                <c:pt idx="969">
                  <c:v>43</c:v>
                </c:pt>
                <c:pt idx="970">
                  <c:v>42</c:v>
                </c:pt>
                <c:pt idx="971">
                  <c:v>39</c:v>
                </c:pt>
                <c:pt idx="972">
                  <c:v>36</c:v>
                </c:pt>
                <c:pt idx="973">
                  <c:v>30</c:v>
                </c:pt>
                <c:pt idx="974">
                  <c:v>24</c:v>
                </c:pt>
                <c:pt idx="975">
                  <c:v>19</c:v>
                </c:pt>
                <c:pt idx="976">
                  <c:v>519</c:v>
                </c:pt>
                <c:pt idx="977" formatCode="#,##0.00">
                  <c:v>1519</c:v>
                </c:pt>
                <c:pt idx="978" formatCode="#,##0.00">
                  <c:v>1417</c:v>
                </c:pt>
                <c:pt idx="979" formatCode="#,##0.00">
                  <c:v>1313</c:v>
                </c:pt>
                <c:pt idx="980" formatCode="#,##0.00">
                  <c:v>1211</c:v>
                </c:pt>
                <c:pt idx="981" formatCode="#,##0.00">
                  <c:v>1200</c:v>
                </c:pt>
                <c:pt idx="982" formatCode="#,##0.00">
                  <c:v>1194</c:v>
                </c:pt>
                <c:pt idx="983" formatCode="#,##0.00">
                  <c:v>1190</c:v>
                </c:pt>
                <c:pt idx="984" formatCode="#,##0.00">
                  <c:v>1140</c:v>
                </c:pt>
                <c:pt idx="985" formatCode="#,##0.00">
                  <c:v>1135</c:v>
                </c:pt>
                <c:pt idx="986" formatCode="#,##0.00">
                  <c:v>1085</c:v>
                </c:pt>
                <c:pt idx="987" formatCode="#,##0.00">
                  <c:v>1070</c:v>
                </c:pt>
                <c:pt idx="988" formatCode="#,##0.00">
                  <c:v>1069</c:v>
                </c:pt>
                <c:pt idx="989" formatCode="#,##0.00">
                  <c:v>1066</c:v>
                </c:pt>
                <c:pt idx="990" formatCode="#,##0.00">
                  <c:v>1062</c:v>
                </c:pt>
                <c:pt idx="991" formatCode="#,##0.00">
                  <c:v>1052</c:v>
                </c:pt>
                <c:pt idx="992" formatCode="#,##0.00">
                  <c:v>1047</c:v>
                </c:pt>
                <c:pt idx="993" formatCode="#,##0.00">
                  <c:v>1044</c:v>
                </c:pt>
                <c:pt idx="994" formatCode="#,##0.00">
                  <c:v>1039</c:v>
                </c:pt>
                <c:pt idx="995">
                  <c:v>989</c:v>
                </c:pt>
                <c:pt idx="996">
                  <c:v>984</c:v>
                </c:pt>
                <c:pt idx="997">
                  <c:v>979</c:v>
                </c:pt>
                <c:pt idx="998">
                  <c:v>967</c:v>
                </c:pt>
                <c:pt idx="999">
                  <c:v>966</c:v>
                </c:pt>
                <c:pt idx="1000">
                  <c:v>961</c:v>
                </c:pt>
                <c:pt idx="1001">
                  <c:v>956</c:v>
                </c:pt>
                <c:pt idx="1002">
                  <c:v>955</c:v>
                </c:pt>
                <c:pt idx="1003">
                  <c:v>905</c:v>
                </c:pt>
                <c:pt idx="1004">
                  <c:v>895</c:v>
                </c:pt>
                <c:pt idx="1005">
                  <c:v>889</c:v>
                </c:pt>
                <c:pt idx="1006">
                  <c:v>884</c:v>
                </c:pt>
                <c:pt idx="1007">
                  <c:v>882</c:v>
                </c:pt>
                <c:pt idx="1008">
                  <c:v>873</c:v>
                </c:pt>
                <c:pt idx="1009">
                  <c:v>872</c:v>
                </c:pt>
                <c:pt idx="1010">
                  <c:v>863</c:v>
                </c:pt>
                <c:pt idx="1011">
                  <c:v>861</c:v>
                </c:pt>
                <c:pt idx="1012">
                  <c:v>661</c:v>
                </c:pt>
                <c:pt idx="1013">
                  <c:v>643</c:v>
                </c:pt>
                <c:pt idx="1014">
                  <c:v>640</c:v>
                </c:pt>
                <c:pt idx="1015">
                  <c:v>637</c:v>
                </c:pt>
                <c:pt idx="1016" formatCode="#,##0.00">
                  <c:v>1637</c:v>
                </c:pt>
                <c:pt idx="1017" formatCode="#,##0.00">
                  <c:v>1633</c:v>
                </c:pt>
                <c:pt idx="1018" formatCode="#,##0.00">
                  <c:v>1583</c:v>
                </c:pt>
                <c:pt idx="1019" formatCode="#,##0.00">
                  <c:v>1543</c:v>
                </c:pt>
                <c:pt idx="1020" formatCode="#,##0.00">
                  <c:v>1542</c:v>
                </c:pt>
                <c:pt idx="1021" formatCode="#,##0.00">
                  <c:v>1537</c:v>
                </c:pt>
                <c:pt idx="1022" formatCode="#,##0.00">
                  <c:v>1531</c:v>
                </c:pt>
                <c:pt idx="1023" formatCode="#,##0.00">
                  <c:v>1530</c:v>
                </c:pt>
                <c:pt idx="1024" formatCode="#,##0.00">
                  <c:v>1521</c:v>
                </c:pt>
                <c:pt idx="1025" formatCode="#,##0.00">
                  <c:v>1517</c:v>
                </c:pt>
                <c:pt idx="1026" formatCode="#,##0.00">
                  <c:v>1516</c:v>
                </c:pt>
                <c:pt idx="1027" formatCode="#,##0.00">
                  <c:v>1513</c:v>
                </c:pt>
                <c:pt idx="1028" formatCode="#,##0.00">
                  <c:v>1502</c:v>
                </c:pt>
                <c:pt idx="1029" formatCode="#,##0.00">
                  <c:v>1452</c:v>
                </c:pt>
                <c:pt idx="1030" formatCode="#,##0.00">
                  <c:v>1435</c:v>
                </c:pt>
                <c:pt idx="1031" formatCode="#,##0.00">
                  <c:v>1428</c:v>
                </c:pt>
                <c:pt idx="1032" formatCode="#,##0.00">
                  <c:v>1426</c:v>
                </c:pt>
                <c:pt idx="1033" formatCode="#,##0.00">
                  <c:v>1420</c:v>
                </c:pt>
                <c:pt idx="1034" formatCode="#,##0.00">
                  <c:v>1416</c:v>
                </c:pt>
                <c:pt idx="1035" formatCode="#,##0.00">
                  <c:v>1412</c:v>
                </c:pt>
                <c:pt idx="1036" formatCode="#,##0.00">
                  <c:v>1362</c:v>
                </c:pt>
                <c:pt idx="1037" formatCode="#,##0.00">
                  <c:v>1357</c:v>
                </c:pt>
                <c:pt idx="1038" formatCode="#,##0.00">
                  <c:v>1354</c:v>
                </c:pt>
                <c:pt idx="1039" formatCode="#,##0.00">
                  <c:v>1353</c:v>
                </c:pt>
                <c:pt idx="1040" formatCode="#,##0.00">
                  <c:v>1358</c:v>
                </c:pt>
                <c:pt idx="1041" formatCode="#,##0.00">
                  <c:v>1357</c:v>
                </c:pt>
                <c:pt idx="1042" formatCode="#,##0.00">
                  <c:v>1356</c:v>
                </c:pt>
                <c:pt idx="1043" formatCode="#,##0.00">
                  <c:v>1351</c:v>
                </c:pt>
                <c:pt idx="1044" formatCode="#,##0.00">
                  <c:v>1350</c:v>
                </c:pt>
                <c:pt idx="1045" formatCode="#,##0.00">
                  <c:v>1348</c:v>
                </c:pt>
                <c:pt idx="1046" formatCode="#,##0.00">
                  <c:v>1347</c:v>
                </c:pt>
                <c:pt idx="1047" formatCode="#,##0.00">
                  <c:v>1337</c:v>
                </c:pt>
                <c:pt idx="1048" formatCode="#,##0.00">
                  <c:v>1333</c:v>
                </c:pt>
                <c:pt idx="1049" formatCode="#,##0.00">
                  <c:v>1329</c:v>
                </c:pt>
                <c:pt idx="1050" formatCode="#,##0.00">
                  <c:v>1328</c:v>
                </c:pt>
                <c:pt idx="1051" formatCode="#,##0.00">
                  <c:v>1327</c:v>
                </c:pt>
                <c:pt idx="1052" formatCode="#,##0.00">
                  <c:v>1326</c:v>
                </c:pt>
                <c:pt idx="1053" formatCode="#,##0.00">
                  <c:v>1324</c:v>
                </c:pt>
                <c:pt idx="1054" formatCode="#,##0.00">
                  <c:v>1274</c:v>
                </c:pt>
                <c:pt idx="1055" formatCode="#,##0.00">
                  <c:v>1267</c:v>
                </c:pt>
                <c:pt idx="1056" formatCode="#,##0.00">
                  <c:v>1282</c:v>
                </c:pt>
                <c:pt idx="1057" formatCode="#,##0.00">
                  <c:v>1281</c:v>
                </c:pt>
                <c:pt idx="1058" formatCode="#,##0.00">
                  <c:v>1269</c:v>
                </c:pt>
                <c:pt idx="1059" formatCode="#,##0.00">
                  <c:v>1268</c:v>
                </c:pt>
                <c:pt idx="1060" formatCode="#,##0.00">
                  <c:v>1267</c:v>
                </c:pt>
                <c:pt idx="1061" formatCode="#,##0.00">
                  <c:v>1265</c:v>
                </c:pt>
                <c:pt idx="1062" formatCode="#,##0.00">
                  <c:v>1263</c:v>
                </c:pt>
                <c:pt idx="1063">
                  <c:v>974</c:v>
                </c:pt>
                <c:pt idx="1064">
                  <c:v>966</c:v>
                </c:pt>
                <c:pt idx="1065">
                  <c:v>961</c:v>
                </c:pt>
                <c:pt idx="1066">
                  <c:v>861</c:v>
                </c:pt>
                <c:pt idx="1067">
                  <c:v>852</c:v>
                </c:pt>
                <c:pt idx="1068">
                  <c:v>845</c:v>
                </c:pt>
                <c:pt idx="1069">
                  <c:v>844</c:v>
                </c:pt>
                <c:pt idx="1070">
                  <c:v>841</c:v>
                </c:pt>
                <c:pt idx="1071">
                  <c:v>791</c:v>
                </c:pt>
                <c:pt idx="1072">
                  <c:v>783</c:v>
                </c:pt>
                <c:pt idx="1073">
                  <c:v>781</c:v>
                </c:pt>
                <c:pt idx="1074">
                  <c:v>778</c:v>
                </c:pt>
                <c:pt idx="1075">
                  <c:v>772</c:v>
                </c:pt>
                <c:pt idx="1076">
                  <c:v>761</c:v>
                </c:pt>
                <c:pt idx="1077">
                  <c:v>760</c:v>
                </c:pt>
                <c:pt idx="1078">
                  <c:v>746</c:v>
                </c:pt>
                <c:pt idx="1079">
                  <c:v>745</c:v>
                </c:pt>
                <c:pt idx="1080">
                  <c:v>744</c:v>
                </c:pt>
                <c:pt idx="1081">
                  <c:v>739</c:v>
                </c:pt>
                <c:pt idx="1082">
                  <c:v>738</c:v>
                </c:pt>
                <c:pt idx="1083">
                  <c:v>737</c:v>
                </c:pt>
                <c:pt idx="1084">
                  <c:v>731</c:v>
                </c:pt>
                <c:pt idx="1085">
                  <c:v>681</c:v>
                </c:pt>
                <c:pt idx="1086">
                  <c:v>680</c:v>
                </c:pt>
                <c:pt idx="1087">
                  <c:v>669</c:v>
                </c:pt>
                <c:pt idx="1088">
                  <c:v>668</c:v>
                </c:pt>
                <c:pt idx="1089">
                  <c:v>667</c:v>
                </c:pt>
                <c:pt idx="1090">
                  <c:v>664</c:v>
                </c:pt>
                <c:pt idx="1091">
                  <c:v>649</c:v>
                </c:pt>
                <c:pt idx="1092">
                  <c:v>644</c:v>
                </c:pt>
                <c:pt idx="1093">
                  <c:v>643</c:v>
                </c:pt>
                <c:pt idx="1094">
                  <c:v>641</c:v>
                </c:pt>
                <c:pt idx="1095">
                  <c:v>640</c:v>
                </c:pt>
                <c:pt idx="1096">
                  <c:v>590</c:v>
                </c:pt>
                <c:pt idx="1097">
                  <c:v>580</c:v>
                </c:pt>
                <c:pt idx="1098">
                  <c:v>579</c:v>
                </c:pt>
                <c:pt idx="1099">
                  <c:v>575</c:v>
                </c:pt>
                <c:pt idx="1100">
                  <c:v>573</c:v>
                </c:pt>
                <c:pt idx="1101">
                  <c:v>570</c:v>
                </c:pt>
                <c:pt idx="1102">
                  <c:v>569</c:v>
                </c:pt>
                <c:pt idx="1103">
                  <c:v>567</c:v>
                </c:pt>
                <c:pt idx="1104">
                  <c:v>566</c:v>
                </c:pt>
                <c:pt idx="1105">
                  <c:v>556</c:v>
                </c:pt>
                <c:pt idx="1106">
                  <c:v>555</c:v>
                </c:pt>
                <c:pt idx="1107">
                  <c:v>554</c:v>
                </c:pt>
                <c:pt idx="1108">
                  <c:v>546</c:v>
                </c:pt>
                <c:pt idx="1109">
                  <c:v>542</c:v>
                </c:pt>
                <c:pt idx="1110">
                  <c:v>540</c:v>
                </c:pt>
                <c:pt idx="1111">
                  <c:v>539</c:v>
                </c:pt>
                <c:pt idx="1112">
                  <c:v>532</c:v>
                </c:pt>
                <c:pt idx="1113">
                  <c:v>524</c:v>
                </c:pt>
                <c:pt idx="1114">
                  <c:v>523</c:v>
                </c:pt>
                <c:pt idx="1115">
                  <c:v>521</c:v>
                </c:pt>
                <c:pt idx="1116">
                  <c:v>517</c:v>
                </c:pt>
                <c:pt idx="1117">
                  <c:v>513</c:v>
                </c:pt>
                <c:pt idx="1118">
                  <c:v>512</c:v>
                </c:pt>
                <c:pt idx="1119">
                  <c:v>506</c:v>
                </c:pt>
                <c:pt idx="1120">
                  <c:v>501</c:v>
                </c:pt>
                <c:pt idx="1121">
                  <c:v>490</c:v>
                </c:pt>
                <c:pt idx="1122">
                  <c:v>487</c:v>
                </c:pt>
                <c:pt idx="1123">
                  <c:v>486</c:v>
                </c:pt>
                <c:pt idx="1124">
                  <c:v>482</c:v>
                </c:pt>
                <c:pt idx="1125">
                  <c:v>480</c:v>
                </c:pt>
                <c:pt idx="1126">
                  <c:v>479</c:v>
                </c:pt>
                <c:pt idx="1127">
                  <c:v>478</c:v>
                </c:pt>
                <c:pt idx="1128">
                  <c:v>474</c:v>
                </c:pt>
                <c:pt idx="1129">
                  <c:v>472</c:v>
                </c:pt>
                <c:pt idx="1130">
                  <c:v>468</c:v>
                </c:pt>
                <c:pt idx="1131">
                  <c:v>457</c:v>
                </c:pt>
                <c:pt idx="1132">
                  <c:v>451</c:v>
                </c:pt>
                <c:pt idx="1133">
                  <c:v>447</c:v>
                </c:pt>
                <c:pt idx="1134">
                  <c:v>446</c:v>
                </c:pt>
                <c:pt idx="1135">
                  <c:v>445</c:v>
                </c:pt>
                <c:pt idx="1136">
                  <c:v>405</c:v>
                </c:pt>
                <c:pt idx="1137">
                  <c:v>404</c:v>
                </c:pt>
                <c:pt idx="1138">
                  <c:v>254</c:v>
                </c:pt>
                <c:pt idx="1139">
                  <c:v>253</c:v>
                </c:pt>
                <c:pt idx="1140">
                  <c:v>103</c:v>
                </c:pt>
                <c:pt idx="1141">
                  <c:v>100</c:v>
                </c:pt>
                <c:pt idx="1142">
                  <c:v>98</c:v>
                </c:pt>
                <c:pt idx="1143">
                  <c:v>95</c:v>
                </c:pt>
                <c:pt idx="1144">
                  <c:v>93</c:v>
                </c:pt>
                <c:pt idx="1145">
                  <c:v>92</c:v>
                </c:pt>
                <c:pt idx="1146">
                  <c:v>91</c:v>
                </c:pt>
                <c:pt idx="1147">
                  <c:v>90</c:v>
                </c:pt>
                <c:pt idx="1148">
                  <c:v>86</c:v>
                </c:pt>
                <c:pt idx="1149">
                  <c:v>79</c:v>
                </c:pt>
                <c:pt idx="1150">
                  <c:v>77</c:v>
                </c:pt>
                <c:pt idx="1151">
                  <c:v>74</c:v>
                </c:pt>
                <c:pt idx="1152">
                  <c:v>73</c:v>
                </c:pt>
                <c:pt idx="1153">
                  <c:v>68</c:v>
                </c:pt>
                <c:pt idx="1154">
                  <c:v>65</c:v>
                </c:pt>
                <c:pt idx="1155">
                  <c:v>15</c:v>
                </c:pt>
                <c:pt idx="1156">
                  <c:v>50</c:v>
                </c:pt>
                <c:pt idx="1157">
                  <c:v>44</c:v>
                </c:pt>
                <c:pt idx="1158">
                  <c:v>36</c:v>
                </c:pt>
                <c:pt idx="1159">
                  <c:v>35</c:v>
                </c:pt>
                <c:pt idx="1160">
                  <c:v>34</c:v>
                </c:pt>
                <c:pt idx="1161">
                  <c:v>33</c:v>
                </c:pt>
                <c:pt idx="1162">
                  <c:v>28</c:v>
                </c:pt>
                <c:pt idx="1163">
                  <c:v>18</c:v>
                </c:pt>
                <c:pt idx="1164">
                  <c:v>16</c:v>
                </c:pt>
                <c:pt idx="1165">
                  <c:v>30</c:v>
                </c:pt>
                <c:pt idx="1166">
                  <c:v>29</c:v>
                </c:pt>
                <c:pt idx="1167">
                  <c:v>27</c:v>
                </c:pt>
                <c:pt idx="1168">
                  <c:v>26</c:v>
                </c:pt>
                <c:pt idx="1169">
                  <c:v>24</c:v>
                </c:pt>
                <c:pt idx="1170">
                  <c:v>23</c:v>
                </c:pt>
                <c:pt idx="1171">
                  <c:v>22</c:v>
                </c:pt>
                <c:pt idx="1172">
                  <c:v>21</c:v>
                </c:pt>
                <c:pt idx="1173">
                  <c:v>23</c:v>
                </c:pt>
                <c:pt idx="1174">
                  <c:v>22</c:v>
                </c:pt>
                <c:pt idx="1175">
                  <c:v>15</c:v>
                </c:pt>
                <c:pt idx="1176">
                  <c:v>27</c:v>
                </c:pt>
                <c:pt idx="1177">
                  <c:v>28</c:v>
                </c:pt>
                <c:pt idx="1178">
                  <c:v>16</c:v>
                </c:pt>
                <c:pt idx="1179">
                  <c:v>15</c:v>
                </c:pt>
                <c:pt idx="1180">
                  <c:v>30</c:v>
                </c:pt>
                <c:pt idx="1181">
                  <c:v>15</c:v>
                </c:pt>
                <c:pt idx="1182">
                  <c:v>21</c:v>
                </c:pt>
                <c:pt idx="1183">
                  <c:v>15</c:v>
                </c:pt>
                <c:pt idx="1184">
                  <c:v>17</c:v>
                </c:pt>
                <c:pt idx="1185">
                  <c:v>16</c:v>
                </c:pt>
                <c:pt idx="1186">
                  <c:v>15</c:v>
                </c:pt>
                <c:pt idx="1187">
                  <c:v>17</c:v>
                </c:pt>
                <c:pt idx="1188">
                  <c:v>16</c:v>
                </c:pt>
                <c:pt idx="1189">
                  <c:v>0</c:v>
                </c:pt>
                <c:pt idx="1190">
                  <c:v>2</c:v>
                </c:pt>
                <c:pt idx="1191">
                  <c:v>22</c:v>
                </c:pt>
                <c:pt idx="1192">
                  <c:v>21</c:v>
                </c:pt>
                <c:pt idx="1193">
                  <c:v>5</c:v>
                </c:pt>
                <c:pt idx="1194">
                  <c:v>7</c:v>
                </c:pt>
                <c:pt idx="1195">
                  <c:v>27</c:v>
                </c:pt>
                <c:pt idx="1196">
                  <c:v>23</c:v>
                </c:pt>
                <c:pt idx="1197">
                  <c:v>22</c:v>
                </c:pt>
                <c:pt idx="1198">
                  <c:v>21</c:v>
                </c:pt>
                <c:pt idx="1199">
                  <c:v>11</c:v>
                </c:pt>
                <c:pt idx="1200">
                  <c:v>6</c:v>
                </c:pt>
                <c:pt idx="1201">
                  <c:v>26</c:v>
                </c:pt>
                <c:pt idx="1202">
                  <c:v>17</c:v>
                </c:pt>
                <c:pt idx="1203">
                  <c:v>9</c:v>
                </c:pt>
                <c:pt idx="1204">
                  <c:v>49</c:v>
                </c:pt>
                <c:pt idx="1205">
                  <c:v>19</c:v>
                </c:pt>
                <c:pt idx="1206">
                  <c:v>18</c:v>
                </c:pt>
                <c:pt idx="1207">
                  <c:v>12</c:v>
                </c:pt>
                <c:pt idx="1208">
                  <c:v>11</c:v>
                </c:pt>
                <c:pt idx="1209">
                  <c:v>7</c:v>
                </c:pt>
                <c:pt idx="1210">
                  <c:v>6</c:v>
                </c:pt>
                <c:pt idx="1211" formatCode="#,##0.00">
                  <c:v>1006</c:v>
                </c:pt>
                <c:pt idx="1212" formatCode="#,##0.00">
                  <c:v>1002</c:v>
                </c:pt>
                <c:pt idx="1213">
                  <c:v>999</c:v>
                </c:pt>
                <c:pt idx="1214">
                  <c:v>799</c:v>
                </c:pt>
                <c:pt idx="1215">
                  <c:v>779</c:v>
                </c:pt>
                <c:pt idx="1216">
                  <c:v>773</c:v>
                </c:pt>
                <c:pt idx="1217">
                  <c:v>768</c:v>
                </c:pt>
                <c:pt idx="1218">
                  <c:v>767</c:v>
                </c:pt>
                <c:pt idx="1219">
                  <c:v>758</c:v>
                </c:pt>
                <c:pt idx="1220">
                  <c:v>757</c:v>
                </c:pt>
                <c:pt idx="1221">
                  <c:v>750</c:v>
                </c:pt>
                <c:pt idx="1222">
                  <c:v>749</c:v>
                </c:pt>
                <c:pt idx="1223">
                  <c:v>349</c:v>
                </c:pt>
                <c:pt idx="1224">
                  <c:v>326</c:v>
                </c:pt>
                <c:pt idx="1225">
                  <c:v>316</c:v>
                </c:pt>
                <c:pt idx="1226">
                  <c:v>315</c:v>
                </c:pt>
                <c:pt idx="1227">
                  <c:v>313</c:v>
                </c:pt>
                <c:pt idx="1228">
                  <c:v>309</c:v>
                </c:pt>
                <c:pt idx="1229">
                  <c:v>259</c:v>
                </c:pt>
                <c:pt idx="1230">
                  <c:v>257</c:v>
                </c:pt>
                <c:pt idx="1231">
                  <c:v>250</c:v>
                </c:pt>
                <c:pt idx="1232">
                  <c:v>200</c:v>
                </c:pt>
                <c:pt idx="1233">
                  <c:v>195</c:v>
                </c:pt>
                <c:pt idx="1234">
                  <c:v>194</c:v>
                </c:pt>
                <c:pt idx="1235">
                  <c:v>186</c:v>
                </c:pt>
                <c:pt idx="1236">
                  <c:v>183</c:v>
                </c:pt>
                <c:pt idx="1237">
                  <c:v>179</c:v>
                </c:pt>
                <c:pt idx="1238">
                  <c:v>174</c:v>
                </c:pt>
                <c:pt idx="1239">
                  <c:v>170</c:v>
                </c:pt>
                <c:pt idx="1240">
                  <c:v>169</c:v>
                </c:pt>
                <c:pt idx="1241">
                  <c:v>168</c:v>
                </c:pt>
                <c:pt idx="1242">
                  <c:v>154</c:v>
                </c:pt>
                <c:pt idx="1243">
                  <c:v>148</c:v>
                </c:pt>
                <c:pt idx="1244">
                  <c:v>146</c:v>
                </c:pt>
                <c:pt idx="1245">
                  <c:v>143</c:v>
                </c:pt>
                <c:pt idx="1246">
                  <c:v>136</c:v>
                </c:pt>
                <c:pt idx="1247">
                  <c:v>126</c:v>
                </c:pt>
                <c:pt idx="1248">
                  <c:v>123</c:v>
                </c:pt>
                <c:pt idx="1249">
                  <c:v>75</c:v>
                </c:pt>
                <c:pt idx="1250">
                  <c:v>74</c:v>
                </c:pt>
                <c:pt idx="1251">
                  <c:v>70</c:v>
                </c:pt>
                <c:pt idx="1252">
                  <c:v>67</c:v>
                </c:pt>
                <c:pt idx="1253">
                  <c:v>66</c:v>
                </c:pt>
                <c:pt idx="1254">
                  <c:v>52</c:v>
                </c:pt>
                <c:pt idx="1255">
                  <c:v>50</c:v>
                </c:pt>
                <c:pt idx="1256">
                  <c:v>44</c:v>
                </c:pt>
                <c:pt idx="1257">
                  <c:v>33</c:v>
                </c:pt>
                <c:pt idx="1258">
                  <c:v>32</c:v>
                </c:pt>
                <c:pt idx="1259">
                  <c:v>15</c:v>
                </c:pt>
                <c:pt idx="1260">
                  <c:v>10</c:v>
                </c:pt>
                <c:pt idx="1261">
                  <c:v>8</c:v>
                </c:pt>
                <c:pt idx="1262">
                  <c:v>58</c:v>
                </c:pt>
                <c:pt idx="1263">
                  <c:v>50</c:v>
                </c:pt>
                <c:pt idx="1264">
                  <c:v>36</c:v>
                </c:pt>
                <c:pt idx="1265">
                  <c:v>12</c:v>
                </c:pt>
                <c:pt idx="1266">
                  <c:v>52</c:v>
                </c:pt>
                <c:pt idx="1267">
                  <c:v>50</c:v>
                </c:pt>
                <c:pt idx="1268">
                  <c:v>48</c:v>
                </c:pt>
                <c:pt idx="1269">
                  <c:v>45</c:v>
                </c:pt>
                <c:pt idx="1270">
                  <c:v>40</c:v>
                </c:pt>
                <c:pt idx="1271">
                  <c:v>37</c:v>
                </c:pt>
                <c:pt idx="1272">
                  <c:v>57</c:v>
                </c:pt>
                <c:pt idx="1273">
                  <c:v>48</c:v>
                </c:pt>
                <c:pt idx="1274">
                  <c:v>40</c:v>
                </c:pt>
                <c:pt idx="1275">
                  <c:v>31</c:v>
                </c:pt>
                <c:pt idx="1276">
                  <c:v>24</c:v>
                </c:pt>
                <c:pt idx="1277">
                  <c:v>18</c:v>
                </c:pt>
                <c:pt idx="1278">
                  <c:v>14</c:v>
                </c:pt>
                <c:pt idx="1279" formatCode="#,##0.00">
                  <c:v>1514</c:v>
                </c:pt>
                <c:pt idx="1280" formatCode="#,##0.00">
                  <c:v>1480</c:v>
                </c:pt>
                <c:pt idx="1281" formatCode="#,##0.00">
                  <c:v>1460</c:v>
                </c:pt>
                <c:pt idx="1282" formatCode="#,##0.00">
                  <c:v>1449</c:v>
                </c:pt>
                <c:pt idx="1283" formatCode="#,##0.00">
                  <c:v>1447</c:v>
                </c:pt>
                <c:pt idx="1284" formatCode="#,##0.00">
                  <c:v>1439</c:v>
                </c:pt>
                <c:pt idx="1285" formatCode="#,##0.00">
                  <c:v>1437</c:v>
                </c:pt>
                <c:pt idx="1286" formatCode="#,##0.00">
                  <c:v>1387</c:v>
                </c:pt>
                <c:pt idx="1287" formatCode="#,##0.00">
                  <c:v>1384</c:v>
                </c:pt>
                <c:pt idx="1288" formatCode="#,##0.00">
                  <c:v>1373</c:v>
                </c:pt>
                <c:pt idx="1289" formatCode="#,##0.00">
                  <c:v>1413</c:v>
                </c:pt>
                <c:pt idx="1290" formatCode="#,##0.00">
                  <c:v>1406</c:v>
                </c:pt>
                <c:pt idx="1291" formatCode="#,##0.00">
                  <c:v>1364</c:v>
                </c:pt>
                <c:pt idx="1292" formatCode="#,##0.00">
                  <c:v>1350</c:v>
                </c:pt>
                <c:pt idx="1293" formatCode="#,##0.00">
                  <c:v>1300</c:v>
                </c:pt>
                <c:pt idx="1294" formatCode="#,##0.00">
                  <c:v>1260</c:v>
                </c:pt>
                <c:pt idx="1295" formatCode="#,##0.00">
                  <c:v>1240</c:v>
                </c:pt>
                <c:pt idx="1296" formatCode="#,##0.00">
                  <c:v>1214</c:v>
                </c:pt>
                <c:pt idx="1297" formatCode="#,##0.00">
                  <c:v>1213</c:v>
                </c:pt>
                <c:pt idx="1298" formatCode="#,##0.00">
                  <c:v>1208</c:v>
                </c:pt>
                <c:pt idx="1299" formatCode="#,##0.00">
                  <c:v>1197</c:v>
                </c:pt>
                <c:pt idx="1300" formatCode="#,##0.00">
                  <c:v>1194</c:v>
                </c:pt>
                <c:pt idx="1301" formatCode="#,##0.00">
                  <c:v>1190</c:v>
                </c:pt>
                <c:pt idx="1302" formatCode="#,##0.00">
                  <c:v>1176</c:v>
                </c:pt>
                <c:pt idx="1303" formatCode="#,##0.00">
                  <c:v>1172</c:v>
                </c:pt>
                <c:pt idx="1304" formatCode="#,##0.00">
                  <c:v>1171</c:v>
                </c:pt>
                <c:pt idx="1305" formatCode="#,##0.00">
                  <c:v>1159</c:v>
                </c:pt>
                <c:pt idx="1306" formatCode="#,##0.00">
                  <c:v>1109</c:v>
                </c:pt>
                <c:pt idx="1307" formatCode="#,##0.00">
                  <c:v>1099</c:v>
                </c:pt>
                <c:pt idx="1308" formatCode="#,##0.00">
                  <c:v>1079</c:v>
                </c:pt>
                <c:pt idx="1309" formatCode="#,##0.00">
                  <c:v>1078</c:v>
                </c:pt>
                <c:pt idx="1310" formatCode="#,##0.00">
                  <c:v>1073</c:v>
                </c:pt>
                <c:pt idx="1311" formatCode="#,##0.00">
                  <c:v>1071</c:v>
                </c:pt>
                <c:pt idx="1312" formatCode="#,##0.00">
                  <c:v>1069</c:v>
                </c:pt>
                <c:pt idx="1313" formatCode="#,##0.00">
                  <c:v>1059</c:v>
                </c:pt>
                <c:pt idx="1314" formatCode="#,##0.00">
                  <c:v>1058</c:v>
                </c:pt>
                <c:pt idx="1315" formatCode="#,##0.00">
                  <c:v>1057</c:v>
                </c:pt>
                <c:pt idx="1316" formatCode="#,##0.00">
                  <c:v>1055</c:v>
                </c:pt>
                <c:pt idx="1317" formatCode="#,##0.00">
                  <c:v>1054</c:v>
                </c:pt>
                <c:pt idx="1318" formatCode="#,##0.00">
                  <c:v>2554</c:v>
                </c:pt>
                <c:pt idx="1319" formatCode="#,##0.00">
                  <c:v>2553</c:v>
                </c:pt>
                <c:pt idx="1320" formatCode="#,##0.00">
                  <c:v>2552</c:v>
                </c:pt>
                <c:pt idx="1321" formatCode="#,##0.00">
                  <c:v>2532</c:v>
                </c:pt>
                <c:pt idx="1322" formatCode="#,##0.00">
                  <c:v>2531</c:v>
                </c:pt>
                <c:pt idx="1323" formatCode="#,##0.00">
                  <c:v>2481</c:v>
                </c:pt>
                <c:pt idx="1324" formatCode="#,##0.00">
                  <c:v>2488</c:v>
                </c:pt>
                <c:pt idx="1325" formatCode="#,##0.00">
                  <c:v>2485</c:v>
                </c:pt>
                <c:pt idx="1326" formatCode="#,##0.00">
                  <c:v>2478</c:v>
                </c:pt>
                <c:pt idx="1327" formatCode="#,##0.00">
                  <c:v>2471</c:v>
                </c:pt>
                <c:pt idx="1328" formatCode="#,##0.00">
                  <c:v>2451</c:v>
                </c:pt>
                <c:pt idx="1329" formatCode="#,##0.00">
                  <c:v>2442</c:v>
                </c:pt>
                <c:pt idx="1330" formatCode="#,##0.00">
                  <c:v>2440</c:v>
                </c:pt>
                <c:pt idx="1331" formatCode="#,##0.00">
                  <c:v>2436</c:v>
                </c:pt>
                <c:pt idx="1332" formatCode="#,##0.00">
                  <c:v>2428</c:v>
                </c:pt>
                <c:pt idx="1333" formatCode="#,##0.00">
                  <c:v>2426</c:v>
                </c:pt>
                <c:pt idx="1334" formatCode="#,##0.00">
                  <c:v>2425</c:v>
                </c:pt>
                <c:pt idx="1335" formatCode="#,##0.00">
                  <c:v>2423</c:v>
                </c:pt>
                <c:pt idx="1336" formatCode="#,##0.00">
                  <c:v>2419</c:v>
                </c:pt>
                <c:pt idx="1337" formatCode="#,##0.00">
                  <c:v>2369</c:v>
                </c:pt>
                <c:pt idx="1338" formatCode="#,##0.00">
                  <c:v>2368</c:v>
                </c:pt>
                <c:pt idx="1339" formatCode="#,##0.00">
                  <c:v>2367</c:v>
                </c:pt>
                <c:pt idx="1340" formatCode="#,##0.00">
                  <c:v>2361</c:v>
                </c:pt>
                <c:pt idx="1341" formatCode="#,##0.00">
                  <c:v>2359</c:v>
                </c:pt>
                <c:pt idx="1342" formatCode="#,##0.00">
                  <c:v>2358</c:v>
                </c:pt>
                <c:pt idx="1343" formatCode="#,##0.00">
                  <c:v>2357</c:v>
                </c:pt>
                <c:pt idx="1344" formatCode="#,##0.00">
                  <c:v>2351</c:v>
                </c:pt>
                <c:pt idx="1345" formatCode="#,##0.00">
                  <c:v>2349</c:v>
                </c:pt>
                <c:pt idx="1346" formatCode="#,##0.00">
                  <c:v>2344</c:v>
                </c:pt>
                <c:pt idx="1347" formatCode="#,##0.00">
                  <c:v>2444</c:v>
                </c:pt>
                <c:pt idx="1348" formatCode="#,##0.00">
                  <c:v>2443</c:v>
                </c:pt>
                <c:pt idx="1349" formatCode="#,##0.00">
                  <c:v>2440</c:v>
                </c:pt>
                <c:pt idx="1350" formatCode="#,##0.00">
                  <c:v>2439</c:v>
                </c:pt>
                <c:pt idx="1351" formatCode="#,##0.00">
                  <c:v>2429</c:v>
                </c:pt>
                <c:pt idx="1352" formatCode="#,##0.00">
                  <c:v>2428</c:v>
                </c:pt>
                <c:pt idx="1353" formatCode="#,##0.00">
                  <c:v>2328</c:v>
                </c:pt>
                <c:pt idx="1354" formatCode="#,##0.00">
                  <c:v>2327</c:v>
                </c:pt>
                <c:pt idx="1355" formatCode="#,##0.00">
                  <c:v>2326</c:v>
                </c:pt>
                <c:pt idx="1356" formatCode="#,##0.00">
                  <c:v>2325</c:v>
                </c:pt>
                <c:pt idx="1357" formatCode="#,##0.00">
                  <c:v>2322</c:v>
                </c:pt>
                <c:pt idx="1358" formatCode="#,##0.00">
                  <c:v>2321</c:v>
                </c:pt>
                <c:pt idx="1359" formatCode="#,##0.00">
                  <c:v>2319</c:v>
                </c:pt>
                <c:pt idx="1360" formatCode="#,##0.00">
                  <c:v>2318</c:v>
                </c:pt>
                <c:pt idx="1361" formatCode="#,##0.00">
                  <c:v>2317</c:v>
                </c:pt>
                <c:pt idx="1362" formatCode="#,##0.00">
                  <c:v>2315</c:v>
                </c:pt>
                <c:pt idx="1363" formatCode="#,##0.00">
                  <c:v>2295</c:v>
                </c:pt>
                <c:pt idx="1364" formatCode="#,##0.00">
                  <c:v>2294</c:v>
                </c:pt>
                <c:pt idx="1365" formatCode="#,##0.00">
                  <c:v>2293</c:v>
                </c:pt>
                <c:pt idx="1366" formatCode="#,##0.00">
                  <c:v>2292</c:v>
                </c:pt>
                <c:pt idx="1367" formatCode="#,##0.00">
                  <c:v>2310</c:v>
                </c:pt>
                <c:pt idx="1368" formatCode="#,##0.00">
                  <c:v>2290</c:v>
                </c:pt>
                <c:pt idx="1369" formatCode="#,##0.00">
                  <c:v>2289</c:v>
                </c:pt>
                <c:pt idx="1370" formatCode="#,##0.00">
                  <c:v>2286</c:v>
                </c:pt>
                <c:pt idx="1371" formatCode="#,##0.00">
                  <c:v>2236</c:v>
                </c:pt>
                <c:pt idx="1372" formatCode="#,##0.00">
                  <c:v>2235</c:v>
                </c:pt>
                <c:pt idx="1373" formatCode="#,##0.00">
                  <c:v>2085</c:v>
                </c:pt>
                <c:pt idx="1374" formatCode="#,##0.00">
                  <c:v>2081</c:v>
                </c:pt>
                <c:pt idx="1375" formatCode="#,##0.00">
                  <c:v>2073</c:v>
                </c:pt>
                <c:pt idx="1376" formatCode="#,##0.00">
                  <c:v>2053</c:v>
                </c:pt>
                <c:pt idx="1377" formatCode="#,##0.00">
                  <c:v>2033</c:v>
                </c:pt>
                <c:pt idx="1378" formatCode="#,##0.00">
                  <c:v>1883</c:v>
                </c:pt>
                <c:pt idx="1379" formatCode="#,##0.00">
                  <c:v>1882</c:v>
                </c:pt>
                <c:pt idx="1380" formatCode="#,##0.00">
                  <c:v>1881</c:v>
                </c:pt>
                <c:pt idx="1381" formatCode="#,##0.00">
                  <c:v>1880</c:v>
                </c:pt>
                <c:pt idx="1382" formatCode="#,##0.00">
                  <c:v>1830</c:v>
                </c:pt>
                <c:pt idx="1383" formatCode="#,##0.00">
                  <c:v>1829</c:v>
                </c:pt>
                <c:pt idx="1384" formatCode="#,##0.00">
                  <c:v>1828</c:v>
                </c:pt>
                <c:pt idx="1385" formatCode="#,##0.00">
                  <c:v>1798</c:v>
                </c:pt>
                <c:pt idx="1386" formatCode="#,##0.00">
                  <c:v>1788</c:v>
                </c:pt>
                <c:pt idx="1387" formatCode="#,##0.00">
                  <c:v>1786</c:v>
                </c:pt>
                <c:pt idx="1388" formatCode="#,##0.00">
                  <c:v>1783</c:v>
                </c:pt>
                <c:pt idx="1389" formatCode="#,##0.00">
                  <c:v>1781</c:v>
                </c:pt>
                <c:pt idx="1390" formatCode="#,##0.00">
                  <c:v>1780</c:v>
                </c:pt>
                <c:pt idx="1391" formatCode="#,##0.00">
                  <c:v>1730</c:v>
                </c:pt>
                <c:pt idx="1392" formatCode="#,##0.00">
                  <c:v>1729</c:v>
                </c:pt>
                <c:pt idx="1393" formatCode="#,##0.00">
                  <c:v>1711</c:v>
                </c:pt>
                <c:pt idx="1394" formatCode="#,##0.00">
                  <c:v>1710</c:v>
                </c:pt>
                <c:pt idx="1395" formatCode="#,##0.00">
                  <c:v>1660</c:v>
                </c:pt>
                <c:pt idx="1396" formatCode="#,##0.00">
                  <c:v>1610</c:v>
                </c:pt>
                <c:pt idx="1397" formatCode="#,##0.00">
                  <c:v>1590</c:v>
                </c:pt>
                <c:pt idx="1398" formatCode="#,##0.00">
                  <c:v>1564</c:v>
                </c:pt>
                <c:pt idx="1399" formatCode="#,##0.00">
                  <c:v>1539</c:v>
                </c:pt>
                <c:pt idx="1400" formatCode="#,##0.00">
                  <c:v>1522</c:v>
                </c:pt>
                <c:pt idx="1401" formatCode="#,##0.00">
                  <c:v>1517</c:v>
                </c:pt>
                <c:pt idx="1402" formatCode="#,##0.00">
                  <c:v>1505</c:v>
                </c:pt>
                <c:pt idx="1403" formatCode="#,##0.00">
                  <c:v>1503</c:v>
                </c:pt>
                <c:pt idx="1404" formatCode="#,##0.00">
                  <c:v>1486</c:v>
                </c:pt>
                <c:pt idx="1405" formatCode="#,##0.00">
                  <c:v>1485</c:v>
                </c:pt>
                <c:pt idx="1406" formatCode="#,##0.00">
                  <c:v>1479</c:v>
                </c:pt>
                <c:pt idx="1407" formatCode="#,##0.00">
                  <c:v>1464</c:v>
                </c:pt>
                <c:pt idx="1408" formatCode="#,##0.00">
                  <c:v>1414</c:v>
                </c:pt>
                <c:pt idx="1409" formatCode="#,##0.00">
                  <c:v>1403</c:v>
                </c:pt>
                <c:pt idx="1410" formatCode="#,##0.00">
                  <c:v>1388</c:v>
                </c:pt>
                <c:pt idx="1411" formatCode="#,##0.00">
                  <c:v>1381</c:v>
                </c:pt>
                <c:pt idx="1412" formatCode="#,##0.00">
                  <c:v>1340</c:v>
                </c:pt>
                <c:pt idx="1413" formatCode="#,##0.00">
                  <c:v>1324</c:v>
                </c:pt>
                <c:pt idx="1414" formatCode="#,##0.00">
                  <c:v>1318</c:v>
                </c:pt>
                <c:pt idx="1415" formatCode="#,##0.00">
                  <c:v>1294</c:v>
                </c:pt>
                <c:pt idx="1416" formatCode="#,##0.00">
                  <c:v>1274</c:v>
                </c:pt>
                <c:pt idx="1417" formatCode="#,##0.00">
                  <c:v>1261</c:v>
                </c:pt>
                <c:pt idx="1418" formatCode="#,##0.00">
                  <c:v>1260</c:v>
                </c:pt>
                <c:pt idx="1419" formatCode="#,##0.00">
                  <c:v>1257</c:v>
                </c:pt>
                <c:pt idx="1420" formatCode="#,##0.00">
                  <c:v>1246</c:v>
                </c:pt>
                <c:pt idx="1421" formatCode="#,##0.00">
                  <c:v>1243</c:v>
                </c:pt>
                <c:pt idx="1422" formatCode="#,##0.00">
                  <c:v>1238</c:v>
                </c:pt>
                <c:pt idx="1423" formatCode="#,##0.00">
                  <c:v>1231</c:v>
                </c:pt>
                <c:pt idx="1424" formatCode="#,##0.00">
                  <c:v>1221</c:v>
                </c:pt>
                <c:pt idx="1425" formatCode="#,##0.00">
                  <c:v>1216</c:v>
                </c:pt>
                <c:pt idx="1426" formatCode="#,##0.00">
                  <c:v>1214</c:v>
                </c:pt>
                <c:pt idx="1427" formatCode="#,##0.00">
                  <c:v>1213</c:v>
                </c:pt>
                <c:pt idx="1428" formatCode="#,##0.00">
                  <c:v>1163</c:v>
                </c:pt>
                <c:pt idx="1429" formatCode="#,##0.00">
                  <c:v>1156</c:v>
                </c:pt>
                <c:pt idx="1430" formatCode="#,##0.00">
                  <c:v>1142</c:v>
                </c:pt>
                <c:pt idx="1431" formatCode="#,##0.00">
                  <c:v>1133</c:v>
                </c:pt>
                <c:pt idx="1432" formatCode="#,##0.00">
                  <c:v>1132</c:v>
                </c:pt>
                <c:pt idx="1433" formatCode="#,##0.00">
                  <c:v>1108</c:v>
                </c:pt>
                <c:pt idx="1434" formatCode="#,##0.00">
                  <c:v>1107</c:v>
                </c:pt>
                <c:pt idx="1435" formatCode="#,##0.00">
                  <c:v>1101</c:v>
                </c:pt>
                <c:pt idx="1436" formatCode="#,##0.00">
                  <c:v>1098</c:v>
                </c:pt>
                <c:pt idx="1437" formatCode="#,##0.00">
                  <c:v>1094</c:v>
                </c:pt>
                <c:pt idx="1438" formatCode="#,##0.00">
                  <c:v>1089</c:v>
                </c:pt>
                <c:pt idx="1439" formatCode="#,##0.00">
                  <c:v>1088</c:v>
                </c:pt>
                <c:pt idx="1440">
                  <c:v>713</c:v>
                </c:pt>
                <c:pt idx="1441">
                  <c:v>712</c:v>
                </c:pt>
                <c:pt idx="1442">
                  <c:v>707</c:v>
                </c:pt>
                <c:pt idx="1443">
                  <c:v>706</c:v>
                </c:pt>
                <c:pt idx="1444">
                  <c:v>704</c:v>
                </c:pt>
                <c:pt idx="1445">
                  <c:v>654</c:v>
                </c:pt>
                <c:pt idx="1446">
                  <c:v>650</c:v>
                </c:pt>
                <c:pt idx="1447">
                  <c:v>649</c:v>
                </c:pt>
                <c:pt idx="1448">
                  <c:v>646</c:v>
                </c:pt>
                <c:pt idx="1449">
                  <c:v>640</c:v>
                </c:pt>
                <c:pt idx="1450">
                  <c:v>633</c:v>
                </c:pt>
                <c:pt idx="1451">
                  <c:v>630</c:v>
                </c:pt>
                <c:pt idx="1452">
                  <c:v>629</c:v>
                </c:pt>
                <c:pt idx="1453">
                  <c:v>620</c:v>
                </c:pt>
                <c:pt idx="1454" formatCode="#,##0.00">
                  <c:v>1620</c:v>
                </c:pt>
                <c:pt idx="1455" formatCode="#,##0.00">
                  <c:v>1570</c:v>
                </c:pt>
                <c:pt idx="1456" formatCode="#,##0.00">
                  <c:v>1561</c:v>
                </c:pt>
                <c:pt idx="1457" formatCode="#,##0.00">
                  <c:v>1560</c:v>
                </c:pt>
                <c:pt idx="1458" formatCode="#,##0.00">
                  <c:v>1555</c:v>
                </c:pt>
                <c:pt idx="1459" formatCode="#,##0.00">
                  <c:v>1554</c:v>
                </c:pt>
                <c:pt idx="1460" formatCode="#,##0.00">
                  <c:v>1553</c:v>
                </c:pt>
                <c:pt idx="1461" formatCode="#,##0.00">
                  <c:v>1577</c:v>
                </c:pt>
                <c:pt idx="1462" formatCode="#,##0.00">
                  <c:v>1576</c:v>
                </c:pt>
                <c:pt idx="1463" formatCode="#,##0.00">
                  <c:v>1570</c:v>
                </c:pt>
                <c:pt idx="1464" formatCode="#,##0.00">
                  <c:v>1568</c:v>
                </c:pt>
                <c:pt idx="1465" formatCode="#,##0.00">
                  <c:v>1565</c:v>
                </c:pt>
                <c:pt idx="1466" formatCode="#,##0.00">
                  <c:v>1561</c:v>
                </c:pt>
                <c:pt idx="1467" formatCode="#,##0.00">
                  <c:v>1560</c:v>
                </c:pt>
                <c:pt idx="1468" formatCode="#,##0.00">
                  <c:v>1510</c:v>
                </c:pt>
                <c:pt idx="1469" formatCode="#,##0.00">
                  <c:v>1460</c:v>
                </c:pt>
                <c:pt idx="1470" formatCode="#,##0.00">
                  <c:v>1459</c:v>
                </c:pt>
                <c:pt idx="1471" formatCode="#,##0.00">
                  <c:v>1449</c:v>
                </c:pt>
                <c:pt idx="1472" formatCode="#,##0.00">
                  <c:v>1446</c:v>
                </c:pt>
                <c:pt idx="1473" formatCode="#,##0.00">
                  <c:v>1445</c:v>
                </c:pt>
                <c:pt idx="1474" formatCode="#,##0.00">
                  <c:v>1368</c:v>
                </c:pt>
                <c:pt idx="1475" formatCode="#,##0.00">
                  <c:v>1363</c:v>
                </c:pt>
                <c:pt idx="1476" formatCode="#,##0.00">
                  <c:v>1355</c:v>
                </c:pt>
                <c:pt idx="1477" formatCode="#,##0.00">
                  <c:v>1350</c:v>
                </c:pt>
                <c:pt idx="1478" formatCode="#,##0.00">
                  <c:v>1349</c:v>
                </c:pt>
                <c:pt idx="1479" formatCode="#,##0.00">
                  <c:v>1346</c:v>
                </c:pt>
                <c:pt idx="1480" formatCode="#,##0.00">
                  <c:v>1345</c:v>
                </c:pt>
                <c:pt idx="1481" formatCode="#,##0.00">
                  <c:v>1341</c:v>
                </c:pt>
                <c:pt idx="1482" formatCode="#,##0.00">
                  <c:v>1335</c:v>
                </c:pt>
                <c:pt idx="1483" formatCode="#,##0.00">
                  <c:v>1313</c:v>
                </c:pt>
                <c:pt idx="1484" formatCode="#,##0.00">
                  <c:v>1293</c:v>
                </c:pt>
                <c:pt idx="1485" formatCode="#,##0.00">
                  <c:v>1292</c:v>
                </c:pt>
                <c:pt idx="1486" formatCode="#,##0.00">
                  <c:v>1291</c:v>
                </c:pt>
                <c:pt idx="1487" formatCode="#,##0.00">
                  <c:v>1290</c:v>
                </c:pt>
                <c:pt idx="1488" formatCode="#,##0.00">
                  <c:v>1282</c:v>
                </c:pt>
                <c:pt idx="1489" formatCode="#,##0.00">
                  <c:v>1266</c:v>
                </c:pt>
                <c:pt idx="1490" formatCode="#,##0.00">
                  <c:v>1265</c:v>
                </c:pt>
                <c:pt idx="1491" formatCode="#,##0.00">
                  <c:v>1263</c:v>
                </c:pt>
                <c:pt idx="1492" formatCode="#,##0.00">
                  <c:v>1261</c:v>
                </c:pt>
                <c:pt idx="1493" formatCode="#,##0.00">
                  <c:v>1257</c:v>
                </c:pt>
                <c:pt idx="1494" formatCode="#,##0.00">
                  <c:v>1252</c:v>
                </c:pt>
                <c:pt idx="1495" formatCode="#,##0.00">
                  <c:v>1251</c:v>
                </c:pt>
                <c:pt idx="1496" formatCode="#,##0.00">
                  <c:v>1250</c:v>
                </c:pt>
                <c:pt idx="1497" formatCode="#,##0.00">
                  <c:v>1246</c:v>
                </c:pt>
                <c:pt idx="1498" formatCode="#,##0.00">
                  <c:v>1243</c:v>
                </c:pt>
                <c:pt idx="1499" formatCode="#,##0.00">
                  <c:v>1242</c:v>
                </c:pt>
                <c:pt idx="1500" formatCode="#,##0.00">
                  <c:v>1240</c:v>
                </c:pt>
                <c:pt idx="1501" formatCode="#,##0.00">
                  <c:v>1235</c:v>
                </c:pt>
                <c:pt idx="1502" formatCode="#,##0.00">
                  <c:v>1237</c:v>
                </c:pt>
                <c:pt idx="1503" formatCode="#,##0.00">
                  <c:v>1235</c:v>
                </c:pt>
                <c:pt idx="1504" formatCode="#,##0.00">
                  <c:v>1234</c:v>
                </c:pt>
                <c:pt idx="1505" formatCode="#,##0.00">
                  <c:v>1224</c:v>
                </c:pt>
                <c:pt idx="1506" formatCode="#,##0.00">
                  <c:v>1225</c:v>
                </c:pt>
                <c:pt idx="1507" formatCode="#,##0.00">
                  <c:v>1223</c:v>
                </c:pt>
                <c:pt idx="1508" formatCode="#,##0.00">
                  <c:v>1203</c:v>
                </c:pt>
                <c:pt idx="1509" formatCode="#,##0.00">
                  <c:v>1198</c:v>
                </c:pt>
                <c:pt idx="1510" formatCode="#,##0.00">
                  <c:v>1190</c:v>
                </c:pt>
                <c:pt idx="1511" formatCode="#,##0.00">
                  <c:v>1188</c:v>
                </c:pt>
                <c:pt idx="1512" formatCode="#,##0.00">
                  <c:v>1168</c:v>
                </c:pt>
                <c:pt idx="1513" formatCode="#,##0.00">
                  <c:v>1162</c:v>
                </c:pt>
                <c:pt idx="1514" formatCode="#,##0.00">
                  <c:v>1142</c:v>
                </c:pt>
                <c:pt idx="1515" formatCode="#,##0.00">
                  <c:v>1141</c:v>
                </c:pt>
                <c:pt idx="1516" formatCode="#,##0.00">
                  <c:v>1121</c:v>
                </c:pt>
                <c:pt idx="1517" formatCode="#,##0.00">
                  <c:v>1071</c:v>
                </c:pt>
                <c:pt idx="1518" formatCode="#,##0.00">
                  <c:v>1067</c:v>
                </c:pt>
                <c:pt idx="1519" formatCode="#,##0.00">
                  <c:v>1057</c:v>
                </c:pt>
                <c:pt idx="1520" formatCode="#,##0.00">
                  <c:v>1039</c:v>
                </c:pt>
                <c:pt idx="1521" formatCode="#,##0.00">
                  <c:v>1029</c:v>
                </c:pt>
                <c:pt idx="1522" formatCode="#,##0.00">
                  <c:v>1009</c:v>
                </c:pt>
                <c:pt idx="1523">
                  <c:v>986</c:v>
                </c:pt>
                <c:pt idx="1524">
                  <c:v>966</c:v>
                </c:pt>
                <c:pt idx="1525">
                  <c:v>961</c:v>
                </c:pt>
                <c:pt idx="1526">
                  <c:v>960</c:v>
                </c:pt>
                <c:pt idx="1527">
                  <c:v>646</c:v>
                </c:pt>
                <c:pt idx="1528">
                  <c:v>645</c:v>
                </c:pt>
                <c:pt idx="1529">
                  <c:v>632</c:v>
                </c:pt>
                <c:pt idx="1530">
                  <c:v>582</c:v>
                </c:pt>
                <c:pt idx="1531">
                  <c:v>577</c:v>
                </c:pt>
                <c:pt idx="1532">
                  <c:v>527</c:v>
                </c:pt>
                <c:pt idx="1533">
                  <c:v>512</c:v>
                </c:pt>
                <c:pt idx="1534">
                  <c:v>510</c:v>
                </c:pt>
                <c:pt idx="1535">
                  <c:v>494</c:v>
                </c:pt>
                <c:pt idx="1536">
                  <c:v>496</c:v>
                </c:pt>
                <c:pt idx="1537" formatCode="#,##0.00">
                  <c:v>1496</c:v>
                </c:pt>
                <c:pt idx="1538" formatCode="#,##0.00">
                  <c:v>1491</c:v>
                </c:pt>
                <c:pt idx="1539" formatCode="#,##0.00">
                  <c:v>1490</c:v>
                </c:pt>
                <c:pt idx="1540" formatCode="#,##0.00">
                  <c:v>1483</c:v>
                </c:pt>
                <c:pt idx="1541" formatCode="#,##0.00">
                  <c:v>1467</c:v>
                </c:pt>
                <c:pt idx="1542" formatCode="#,##0.00">
                  <c:v>1466</c:v>
                </c:pt>
                <c:pt idx="1543" formatCode="#,##0.00">
                  <c:v>1462</c:v>
                </c:pt>
                <c:pt idx="1544" formatCode="#,##0.00">
                  <c:v>1461</c:v>
                </c:pt>
                <c:pt idx="1545" formatCode="#,##0.00">
                  <c:v>1451</c:v>
                </c:pt>
                <c:pt idx="1546" formatCode="#,##0.00">
                  <c:v>1449</c:v>
                </c:pt>
                <c:pt idx="1547" formatCode="#,##0.00">
                  <c:v>1444</c:v>
                </c:pt>
                <c:pt idx="1548" formatCode="#,##0.00">
                  <c:v>1438</c:v>
                </c:pt>
                <c:pt idx="1549" formatCode="#,##0.00">
                  <c:v>1432</c:v>
                </c:pt>
                <c:pt idx="1550" formatCode="#,##0.00">
                  <c:v>1428</c:v>
                </c:pt>
                <c:pt idx="1551" formatCode="#,##0.00">
                  <c:v>1427</c:v>
                </c:pt>
                <c:pt idx="1552" formatCode="#,##0.00">
                  <c:v>1417</c:v>
                </c:pt>
                <c:pt idx="1553" formatCode="#,##0.00">
                  <c:v>1410</c:v>
                </c:pt>
                <c:pt idx="1554" formatCode="#,##0.00">
                  <c:v>1409</c:v>
                </c:pt>
                <c:pt idx="1555" formatCode="#,##0.00">
                  <c:v>1404</c:v>
                </c:pt>
                <c:pt idx="1556" formatCode="#,##0.00">
                  <c:v>1400</c:v>
                </c:pt>
                <c:pt idx="1557" formatCode="#,##0.00">
                  <c:v>1385</c:v>
                </c:pt>
                <c:pt idx="1558" formatCode="#,##0.00">
                  <c:v>1383</c:v>
                </c:pt>
                <c:pt idx="1559" formatCode="#,##0.00">
                  <c:v>1382</c:v>
                </c:pt>
                <c:pt idx="1560" formatCode="#,##0.00">
                  <c:v>1372</c:v>
                </c:pt>
                <c:pt idx="1561" formatCode="#,##0.00">
                  <c:v>1366</c:v>
                </c:pt>
                <c:pt idx="1562" formatCode="#,##0.00">
                  <c:v>1346</c:v>
                </c:pt>
                <c:pt idx="1563" formatCode="#,##0.00">
                  <c:v>1343</c:v>
                </c:pt>
                <c:pt idx="1564" formatCode="#,##0.00">
                  <c:v>1341</c:v>
                </c:pt>
                <c:pt idx="1565" formatCode="#,##0.00">
                  <c:v>1340</c:v>
                </c:pt>
                <c:pt idx="1566" formatCode="#,##0.00">
                  <c:v>1336</c:v>
                </c:pt>
                <c:pt idx="1567" formatCode="#,##0.00">
                  <c:v>1329</c:v>
                </c:pt>
                <c:pt idx="1568" formatCode="#,##0.00">
                  <c:v>1326</c:v>
                </c:pt>
                <c:pt idx="1569" formatCode="#,##0.00">
                  <c:v>1306</c:v>
                </c:pt>
                <c:pt idx="1570" formatCode="#,##0.00">
                  <c:v>1304</c:v>
                </c:pt>
                <c:pt idx="1571" formatCode="#,##0.00">
                  <c:v>1254</c:v>
                </c:pt>
                <c:pt idx="1572" formatCode="#,##0.00">
                  <c:v>1204</c:v>
                </c:pt>
                <c:pt idx="1573" formatCode="#,##0.00">
                  <c:v>1203</c:v>
                </c:pt>
                <c:pt idx="1574" formatCode="#,##0.00">
                  <c:v>1202</c:v>
                </c:pt>
                <c:pt idx="1575" formatCode="#,##0.00">
                  <c:v>1201</c:v>
                </c:pt>
                <c:pt idx="1576" formatCode="#,##0.00">
                  <c:v>1199</c:v>
                </c:pt>
                <c:pt idx="1577" formatCode="#,##0.00">
                  <c:v>1196</c:v>
                </c:pt>
                <c:pt idx="1578" formatCode="#,##0.00">
                  <c:v>1193</c:v>
                </c:pt>
                <c:pt idx="1579" formatCode="#,##0.00">
                  <c:v>1187</c:v>
                </c:pt>
                <c:pt idx="1580" formatCode="#,##0.00">
                  <c:v>1176</c:v>
                </c:pt>
                <c:pt idx="1581" formatCode="#,##0.00">
                  <c:v>1172</c:v>
                </c:pt>
                <c:pt idx="1582" formatCode="#,##0.00">
                  <c:v>1167</c:v>
                </c:pt>
                <c:pt idx="1583" formatCode="#,##0.00">
                  <c:v>1163</c:v>
                </c:pt>
                <c:pt idx="1584" formatCode="#,##0.00">
                  <c:v>1157</c:v>
                </c:pt>
                <c:pt idx="1585" formatCode="#,##0.00">
                  <c:v>1159</c:v>
                </c:pt>
                <c:pt idx="1586" formatCode="#,##0.00">
                  <c:v>1156</c:v>
                </c:pt>
                <c:pt idx="1587">
                  <c:v>730</c:v>
                </c:pt>
                <c:pt idx="1588">
                  <c:v>728</c:v>
                </c:pt>
                <c:pt idx="1589">
                  <c:v>727</c:v>
                </c:pt>
                <c:pt idx="1590">
                  <c:v>726</c:v>
                </c:pt>
                <c:pt idx="1591">
                  <c:v>676</c:v>
                </c:pt>
                <c:pt idx="1592">
                  <c:v>673</c:v>
                </c:pt>
                <c:pt idx="1593">
                  <c:v>672</c:v>
                </c:pt>
                <c:pt idx="1594">
                  <c:v>677</c:v>
                </c:pt>
                <c:pt idx="1595">
                  <c:v>647</c:v>
                </c:pt>
                <c:pt idx="1596">
                  <c:v>643</c:v>
                </c:pt>
                <c:pt idx="1597">
                  <c:v>641</c:v>
                </c:pt>
                <c:pt idx="1598">
                  <c:v>639</c:v>
                </c:pt>
                <c:pt idx="1599">
                  <c:v>640</c:v>
                </c:pt>
                <c:pt idx="1600">
                  <c:v>639</c:v>
                </c:pt>
                <c:pt idx="1601">
                  <c:v>638</c:v>
                </c:pt>
                <c:pt idx="1602">
                  <c:v>636</c:v>
                </c:pt>
                <c:pt idx="1603">
                  <c:v>634</c:v>
                </c:pt>
                <c:pt idx="1604">
                  <c:v>632</c:v>
                </c:pt>
                <c:pt idx="1605">
                  <c:v>631</c:v>
                </c:pt>
                <c:pt idx="1606">
                  <c:v>666</c:v>
                </c:pt>
                <c:pt idx="1607">
                  <c:v>716</c:v>
                </c:pt>
                <c:pt idx="1608">
                  <c:v>715</c:v>
                </c:pt>
                <c:pt idx="1609">
                  <c:v>665</c:v>
                </c:pt>
                <c:pt idx="1610">
                  <c:v>661</c:v>
                </c:pt>
                <c:pt idx="1611">
                  <c:v>660</c:v>
                </c:pt>
                <c:pt idx="1612">
                  <c:v>656</c:v>
                </c:pt>
                <c:pt idx="1613">
                  <c:v>652</c:v>
                </c:pt>
                <c:pt idx="1614">
                  <c:v>651</c:v>
                </c:pt>
                <c:pt idx="1615">
                  <c:v>647</c:v>
                </c:pt>
                <c:pt idx="1616">
                  <c:v>645</c:v>
                </c:pt>
                <c:pt idx="1617">
                  <c:v>644</c:v>
                </c:pt>
                <c:pt idx="1618">
                  <c:v>643</c:v>
                </c:pt>
                <c:pt idx="1619">
                  <c:v>642</c:v>
                </c:pt>
                <c:pt idx="1620">
                  <c:v>641</c:v>
                </c:pt>
                <c:pt idx="1621">
                  <c:v>640</c:v>
                </c:pt>
                <c:pt idx="1622">
                  <c:v>637</c:v>
                </c:pt>
                <c:pt idx="1623">
                  <c:v>636</c:v>
                </c:pt>
                <c:pt idx="1624">
                  <c:v>634</c:v>
                </c:pt>
                <c:pt idx="1625">
                  <c:v>632</c:v>
                </c:pt>
                <c:pt idx="1626">
                  <c:v>627</c:v>
                </c:pt>
                <c:pt idx="1627">
                  <c:v>626</c:v>
                </c:pt>
                <c:pt idx="1628">
                  <c:v>621</c:v>
                </c:pt>
                <c:pt idx="1629">
                  <c:v>618</c:v>
                </c:pt>
                <c:pt idx="1630">
                  <c:v>617</c:v>
                </c:pt>
                <c:pt idx="1631">
                  <c:v>616</c:v>
                </c:pt>
                <c:pt idx="1632">
                  <c:v>613</c:v>
                </c:pt>
                <c:pt idx="1633">
                  <c:v>563</c:v>
                </c:pt>
                <c:pt idx="1634">
                  <c:v>562</c:v>
                </c:pt>
                <c:pt idx="1635">
                  <c:v>561</c:v>
                </c:pt>
                <c:pt idx="1636">
                  <c:v>560</c:v>
                </c:pt>
                <c:pt idx="1637">
                  <c:v>559</c:v>
                </c:pt>
                <c:pt idx="1638">
                  <c:v>554</c:v>
                </c:pt>
                <c:pt idx="1639">
                  <c:v>551</c:v>
                </c:pt>
                <c:pt idx="1640">
                  <c:v>548</c:v>
                </c:pt>
                <c:pt idx="1641">
                  <c:v>547</c:v>
                </c:pt>
                <c:pt idx="1642">
                  <c:v>546</c:v>
                </c:pt>
                <c:pt idx="1643">
                  <c:v>545</c:v>
                </c:pt>
                <c:pt idx="1644">
                  <c:v>543</c:v>
                </c:pt>
                <c:pt idx="1645">
                  <c:v>541</c:v>
                </c:pt>
                <c:pt idx="1646">
                  <c:v>538</c:v>
                </c:pt>
                <c:pt idx="1647">
                  <c:v>535</c:v>
                </c:pt>
                <c:pt idx="1648">
                  <c:v>515</c:v>
                </c:pt>
                <c:pt idx="1649">
                  <c:v>514</c:v>
                </c:pt>
                <c:pt idx="1650">
                  <c:v>504</c:v>
                </c:pt>
                <c:pt idx="1651">
                  <c:v>496</c:v>
                </c:pt>
                <c:pt idx="1652">
                  <c:v>486</c:v>
                </c:pt>
                <c:pt idx="1653">
                  <c:v>485</c:v>
                </c:pt>
                <c:pt idx="1654">
                  <c:v>483</c:v>
                </c:pt>
                <c:pt idx="1655">
                  <c:v>479</c:v>
                </c:pt>
                <c:pt idx="1656">
                  <c:v>454</c:v>
                </c:pt>
                <c:pt idx="1657">
                  <c:v>453</c:v>
                </c:pt>
                <c:pt idx="1658">
                  <c:v>452</c:v>
                </c:pt>
                <c:pt idx="1659">
                  <c:v>449</c:v>
                </c:pt>
                <c:pt idx="1660">
                  <c:v>443</c:v>
                </c:pt>
                <c:pt idx="1661">
                  <c:v>442</c:v>
                </c:pt>
                <c:pt idx="1662">
                  <c:v>441</c:v>
                </c:pt>
                <c:pt idx="1663">
                  <c:v>439</c:v>
                </c:pt>
                <c:pt idx="1664">
                  <c:v>438</c:v>
                </c:pt>
                <c:pt idx="1665">
                  <c:v>432</c:v>
                </c:pt>
                <c:pt idx="1666">
                  <c:v>431</c:v>
                </c:pt>
                <c:pt idx="1667">
                  <c:v>430</c:v>
                </c:pt>
                <c:pt idx="1668">
                  <c:v>420</c:v>
                </c:pt>
                <c:pt idx="1669">
                  <c:v>416</c:v>
                </c:pt>
                <c:pt idx="1670">
                  <c:v>413</c:v>
                </c:pt>
                <c:pt idx="1671">
                  <c:v>408</c:v>
                </c:pt>
                <c:pt idx="1672">
                  <c:v>405</c:v>
                </c:pt>
                <c:pt idx="1673">
                  <c:v>402</c:v>
                </c:pt>
                <c:pt idx="1674">
                  <c:v>399</c:v>
                </c:pt>
                <c:pt idx="1675">
                  <c:v>395</c:v>
                </c:pt>
                <c:pt idx="1676">
                  <c:v>391</c:v>
                </c:pt>
                <c:pt idx="1677">
                  <c:v>385</c:v>
                </c:pt>
                <c:pt idx="1678">
                  <c:v>384</c:v>
                </c:pt>
                <c:pt idx="1679">
                  <c:v>381</c:v>
                </c:pt>
                <c:pt idx="1680">
                  <c:v>376</c:v>
                </c:pt>
                <c:pt idx="1681" formatCode="#,##0.00">
                  <c:v>1376</c:v>
                </c:pt>
                <c:pt idx="1682" formatCode="#,##0.00">
                  <c:v>1375</c:v>
                </c:pt>
                <c:pt idx="1683" formatCode="#,##0.00">
                  <c:v>1317</c:v>
                </c:pt>
                <c:pt idx="1684" formatCode="#,##0.00">
                  <c:v>1312</c:v>
                </c:pt>
                <c:pt idx="1685" formatCode="#,##0.00">
                  <c:v>1292</c:v>
                </c:pt>
                <c:pt idx="1686" formatCode="#,##0.00">
                  <c:v>1288</c:v>
                </c:pt>
                <c:pt idx="1687" formatCode="#,##0.00">
                  <c:v>1282</c:v>
                </c:pt>
                <c:pt idx="1688" formatCode="#,##0.00">
                  <c:v>1278</c:v>
                </c:pt>
                <c:pt idx="1689" formatCode="#,##0.00">
                  <c:v>1276</c:v>
                </c:pt>
                <c:pt idx="1690" formatCode="#,##0.00">
                  <c:v>1274</c:v>
                </c:pt>
                <c:pt idx="1691" formatCode="#,##0.00">
                  <c:v>1224</c:v>
                </c:pt>
                <c:pt idx="1692" formatCode="#,##0.00">
                  <c:v>1218</c:v>
                </c:pt>
                <c:pt idx="1693" formatCode="#,##0.00">
                  <c:v>1212</c:v>
                </c:pt>
                <c:pt idx="1694" formatCode="#,##0.00">
                  <c:v>1211</c:v>
                </c:pt>
                <c:pt idx="1695" formatCode="#,##0.00">
                  <c:v>1206</c:v>
                </c:pt>
                <c:pt idx="1696" formatCode="#,##0.00">
                  <c:v>1204</c:v>
                </c:pt>
                <c:pt idx="1697" formatCode="#,##0.00">
                  <c:v>1202</c:v>
                </c:pt>
                <c:pt idx="1698" formatCode="#,##0.00">
                  <c:v>1201</c:v>
                </c:pt>
                <c:pt idx="1699" formatCode="#,##0.00">
                  <c:v>1200</c:v>
                </c:pt>
                <c:pt idx="1700" formatCode="#,##0.00">
                  <c:v>1199</c:v>
                </c:pt>
                <c:pt idx="1701" formatCode="#,##0.00">
                  <c:v>1196</c:v>
                </c:pt>
                <c:pt idx="1702" formatCode="#,##0.00">
                  <c:v>1195</c:v>
                </c:pt>
                <c:pt idx="1703" formatCode="#,##0.00">
                  <c:v>1190</c:v>
                </c:pt>
                <c:pt idx="1704" formatCode="#,##0.00">
                  <c:v>1185</c:v>
                </c:pt>
                <c:pt idx="1705" formatCode="#,##0.00">
                  <c:v>1184</c:v>
                </c:pt>
                <c:pt idx="1706" formatCode="#,##0.00">
                  <c:v>1179</c:v>
                </c:pt>
                <c:pt idx="1707" formatCode="#,##0.00">
                  <c:v>1059</c:v>
                </c:pt>
                <c:pt idx="1708" formatCode="#,##0.00">
                  <c:v>1058</c:v>
                </c:pt>
                <c:pt idx="1709" formatCode="#,##0.00">
                  <c:v>1048</c:v>
                </c:pt>
                <c:pt idx="1710">
                  <c:v>988</c:v>
                </c:pt>
                <c:pt idx="1711">
                  <c:v>987</c:v>
                </c:pt>
                <c:pt idx="1712">
                  <c:v>985</c:v>
                </c:pt>
                <c:pt idx="1713">
                  <c:v>984</c:v>
                </c:pt>
                <c:pt idx="1714">
                  <c:v>981</c:v>
                </c:pt>
                <c:pt idx="1715">
                  <c:v>980</c:v>
                </c:pt>
                <c:pt idx="1716">
                  <c:v>978</c:v>
                </c:pt>
                <c:pt idx="1717">
                  <c:v>972</c:v>
                </c:pt>
                <c:pt idx="1718">
                  <c:v>970</c:v>
                </c:pt>
                <c:pt idx="1719">
                  <c:v>969</c:v>
                </c:pt>
                <c:pt idx="1720">
                  <c:v>967</c:v>
                </c:pt>
                <c:pt idx="1721">
                  <c:v>961</c:v>
                </c:pt>
                <c:pt idx="1722">
                  <c:v>956</c:v>
                </c:pt>
                <c:pt idx="1723">
                  <c:v>952</c:v>
                </c:pt>
                <c:pt idx="1724">
                  <c:v>947</c:v>
                </c:pt>
                <c:pt idx="1725">
                  <c:v>946</c:v>
                </c:pt>
                <c:pt idx="1726">
                  <c:v>943</c:v>
                </c:pt>
                <c:pt idx="1727">
                  <c:v>942</c:v>
                </c:pt>
                <c:pt idx="1728">
                  <c:v>922</c:v>
                </c:pt>
                <c:pt idx="1729">
                  <c:v>917</c:v>
                </c:pt>
                <c:pt idx="1730">
                  <c:v>914</c:v>
                </c:pt>
                <c:pt idx="1731">
                  <c:v>916</c:v>
                </c:pt>
                <c:pt idx="1732">
                  <c:v>910</c:v>
                </c:pt>
                <c:pt idx="1733">
                  <c:v>906</c:v>
                </c:pt>
                <c:pt idx="1734">
                  <c:v>904</c:v>
                </c:pt>
                <c:pt idx="1735">
                  <c:v>903</c:v>
                </c:pt>
                <c:pt idx="1736">
                  <c:v>902</c:v>
                </c:pt>
                <c:pt idx="1737">
                  <c:v>901</c:v>
                </c:pt>
                <c:pt idx="1738">
                  <c:v>881</c:v>
                </c:pt>
                <c:pt idx="1739">
                  <c:v>703</c:v>
                </c:pt>
                <c:pt idx="1740">
                  <c:v>702</c:v>
                </c:pt>
                <c:pt idx="1741">
                  <c:v>694</c:v>
                </c:pt>
                <c:pt idx="1742">
                  <c:v>714</c:v>
                </c:pt>
                <c:pt idx="1743">
                  <c:v>713</c:v>
                </c:pt>
                <c:pt idx="1744">
                  <c:v>693</c:v>
                </c:pt>
                <c:pt idx="1745">
                  <c:v>687</c:v>
                </c:pt>
                <c:pt idx="1746">
                  <c:v>684</c:v>
                </c:pt>
                <c:pt idx="1747">
                  <c:v>682</c:v>
                </c:pt>
                <c:pt idx="1748">
                  <c:v>679</c:v>
                </c:pt>
                <c:pt idx="1749">
                  <c:v>675</c:v>
                </c:pt>
                <c:pt idx="1750">
                  <c:v>674</c:v>
                </c:pt>
                <c:pt idx="1751">
                  <c:v>673</c:v>
                </c:pt>
                <c:pt idx="1752">
                  <c:v>672</c:v>
                </c:pt>
                <c:pt idx="1753">
                  <c:v>667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0E-4E75-9C35-3F512A8F8AF6}"/>
            </c:ext>
          </c:extLst>
        </c:ser>
        <c:ser>
          <c:idx val="1"/>
          <c:order val="1"/>
          <c:tx>
            <c:v>Ideal Stock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[VHigh.csv]VHigh!$A$2:$A$2210</c:f>
              <c:strCache>
                <c:ptCount val="2209"/>
                <c:pt idx="0">
                  <c:v> 02-Apr-2019</c:v>
                </c:pt>
                <c:pt idx="1">
                  <c:v> 04-Apr-2019</c:v>
                </c:pt>
                <c:pt idx="2">
                  <c:v> 04-Apr-2019</c:v>
                </c:pt>
                <c:pt idx="3">
                  <c:v> 05-Apr-2019</c:v>
                </c:pt>
                <c:pt idx="4">
                  <c:v> 05-Apr-2019</c:v>
                </c:pt>
                <c:pt idx="5">
                  <c:v> 08-Apr-2019</c:v>
                </c:pt>
                <c:pt idx="6">
                  <c:v> 10-Apr-2019</c:v>
                </c:pt>
                <c:pt idx="7">
                  <c:v> 13-Apr-2019</c:v>
                </c:pt>
                <c:pt idx="8">
                  <c:v> 13-Apr-2019</c:v>
                </c:pt>
                <c:pt idx="9">
                  <c:v> 15-Apr-2019</c:v>
                </c:pt>
                <c:pt idx="10">
                  <c:v> 15-Apr-2019</c:v>
                </c:pt>
                <c:pt idx="11">
                  <c:v> 16-Apr-2019</c:v>
                </c:pt>
                <c:pt idx="12">
                  <c:v> 17-Apr-2019</c:v>
                </c:pt>
                <c:pt idx="13">
                  <c:v> 17-Apr-2019</c:v>
                </c:pt>
                <c:pt idx="14">
                  <c:v> 18-Apr-2019</c:v>
                </c:pt>
                <c:pt idx="15">
                  <c:v> 18-Apr-2019</c:v>
                </c:pt>
                <c:pt idx="16">
                  <c:v> 20-Apr-2019</c:v>
                </c:pt>
                <c:pt idx="17">
                  <c:v> 20-Apr-2019</c:v>
                </c:pt>
                <c:pt idx="18">
                  <c:v> 20-Apr-2019</c:v>
                </c:pt>
                <c:pt idx="19">
                  <c:v> 22-Apr-2019</c:v>
                </c:pt>
                <c:pt idx="20">
                  <c:v> 22-Apr-2019</c:v>
                </c:pt>
                <c:pt idx="21">
                  <c:v> 22-Apr-2019</c:v>
                </c:pt>
                <c:pt idx="22">
                  <c:v> 22-Apr-2019</c:v>
                </c:pt>
                <c:pt idx="23">
                  <c:v> 24-Apr-2019</c:v>
                </c:pt>
                <c:pt idx="24">
                  <c:v> 26-Apr-2019</c:v>
                </c:pt>
                <c:pt idx="25">
                  <c:v> 26-Apr-2019</c:v>
                </c:pt>
                <c:pt idx="26">
                  <c:v> 29-Apr-2019</c:v>
                </c:pt>
                <c:pt idx="27">
                  <c:v> 29-Apr-2019</c:v>
                </c:pt>
                <c:pt idx="28">
                  <c:v> 29-Apr-2019</c:v>
                </c:pt>
                <c:pt idx="29">
                  <c:v> 30-Apr-2019</c:v>
                </c:pt>
                <c:pt idx="30">
                  <c:v> 02-May-2019</c:v>
                </c:pt>
                <c:pt idx="31">
                  <c:v> 02-May-2019</c:v>
                </c:pt>
                <c:pt idx="32">
                  <c:v> 03-May-2019</c:v>
                </c:pt>
                <c:pt idx="33">
                  <c:v> 07-May-2019</c:v>
                </c:pt>
                <c:pt idx="34">
                  <c:v> 08-May-2019</c:v>
                </c:pt>
                <c:pt idx="35">
                  <c:v> 08-May-2019</c:v>
                </c:pt>
                <c:pt idx="36">
                  <c:v> 08-May-2019</c:v>
                </c:pt>
                <c:pt idx="37">
                  <c:v> 08-May-2019</c:v>
                </c:pt>
                <c:pt idx="38">
                  <c:v> 08-May-2019</c:v>
                </c:pt>
                <c:pt idx="39">
                  <c:v> 08-May-2019</c:v>
                </c:pt>
                <c:pt idx="40">
                  <c:v> 10-May-2019</c:v>
                </c:pt>
                <c:pt idx="41">
                  <c:v> 13-May-2019</c:v>
                </c:pt>
                <c:pt idx="42">
                  <c:v> 13-May-2019</c:v>
                </c:pt>
                <c:pt idx="43">
                  <c:v> 13-May-2019</c:v>
                </c:pt>
                <c:pt idx="44">
                  <c:v> 15-May-2019</c:v>
                </c:pt>
                <c:pt idx="45">
                  <c:v> 17-May-2019</c:v>
                </c:pt>
                <c:pt idx="46">
                  <c:v> 17-May-2019</c:v>
                </c:pt>
                <c:pt idx="47">
                  <c:v> 17-May-2019</c:v>
                </c:pt>
                <c:pt idx="48">
                  <c:v> 18-May-2019</c:v>
                </c:pt>
                <c:pt idx="49">
                  <c:v> 21-May-2019</c:v>
                </c:pt>
                <c:pt idx="50">
                  <c:v> 24-May-2019</c:v>
                </c:pt>
                <c:pt idx="51">
                  <c:v> 27-May-2019</c:v>
                </c:pt>
                <c:pt idx="52">
                  <c:v> 27-May-2019</c:v>
                </c:pt>
                <c:pt idx="53">
                  <c:v> 28-May-2019</c:v>
                </c:pt>
                <c:pt idx="54">
                  <c:v> 29-May-2019</c:v>
                </c:pt>
                <c:pt idx="55">
                  <c:v> 29-May-2019</c:v>
                </c:pt>
                <c:pt idx="56">
                  <c:v> 30-May-2019</c:v>
                </c:pt>
                <c:pt idx="57">
                  <c:v> 30-May-2019</c:v>
                </c:pt>
                <c:pt idx="58">
                  <c:v> 01-Jun-2019</c:v>
                </c:pt>
                <c:pt idx="59">
                  <c:v> 04-Jun-2019</c:v>
                </c:pt>
                <c:pt idx="60">
                  <c:v> 04-Jun-2019</c:v>
                </c:pt>
                <c:pt idx="61">
                  <c:v> 05-Jun-2019</c:v>
                </c:pt>
                <c:pt idx="62">
                  <c:v> 06-Jun-2019</c:v>
                </c:pt>
                <c:pt idx="63">
                  <c:v> 07-Jun-2019</c:v>
                </c:pt>
                <c:pt idx="64">
                  <c:v> 07-Jun-2019</c:v>
                </c:pt>
                <c:pt idx="65">
                  <c:v> 08-Jun-2019</c:v>
                </c:pt>
                <c:pt idx="66">
                  <c:v> 11-Jun-2019</c:v>
                </c:pt>
                <c:pt idx="67">
                  <c:v> 12-Jun-2019</c:v>
                </c:pt>
                <c:pt idx="68">
                  <c:v> 12-Jun-2019</c:v>
                </c:pt>
                <c:pt idx="69">
                  <c:v> 12-Jun-2019</c:v>
                </c:pt>
                <c:pt idx="70">
                  <c:v> 17-Jun-2019</c:v>
                </c:pt>
                <c:pt idx="71">
                  <c:v> 17-Jun-2019</c:v>
                </c:pt>
                <c:pt idx="72">
                  <c:v> 18-Jun-2019</c:v>
                </c:pt>
                <c:pt idx="73">
                  <c:v> 20-Jun-2019</c:v>
                </c:pt>
                <c:pt idx="74">
                  <c:v> 20-Jun-2019</c:v>
                </c:pt>
                <c:pt idx="75">
                  <c:v> 21-Jun-2019</c:v>
                </c:pt>
                <c:pt idx="76">
                  <c:v> 21-Jun-2019</c:v>
                </c:pt>
                <c:pt idx="77">
                  <c:v> 22-Jun-2019</c:v>
                </c:pt>
                <c:pt idx="78">
                  <c:v> 24-Jun-2019</c:v>
                </c:pt>
                <c:pt idx="79">
                  <c:v> 25-Jun-2019</c:v>
                </c:pt>
                <c:pt idx="80">
                  <c:v> 25-Jun-2019</c:v>
                </c:pt>
                <c:pt idx="81">
                  <c:v> 26-Jun-2019</c:v>
                </c:pt>
                <c:pt idx="82">
                  <c:v> 27-Jun-2019</c:v>
                </c:pt>
                <c:pt idx="83">
                  <c:v> 27-Jun-2019</c:v>
                </c:pt>
                <c:pt idx="84">
                  <c:v> 28-Jun-2019</c:v>
                </c:pt>
                <c:pt idx="85">
                  <c:v> 02-Jul-2019</c:v>
                </c:pt>
                <c:pt idx="86">
                  <c:v> 03-Jul-2019</c:v>
                </c:pt>
                <c:pt idx="87">
                  <c:v> 03-Jul-2019</c:v>
                </c:pt>
                <c:pt idx="88">
                  <c:v> 03-Jul-2019</c:v>
                </c:pt>
                <c:pt idx="89">
                  <c:v> 04-Jul-2019</c:v>
                </c:pt>
                <c:pt idx="90">
                  <c:v> 04-Jul-2019</c:v>
                </c:pt>
                <c:pt idx="91">
                  <c:v> 05-Jul-2019</c:v>
                </c:pt>
                <c:pt idx="92">
                  <c:v> 05-Jul-2019</c:v>
                </c:pt>
                <c:pt idx="93">
                  <c:v> 06-Jul-2019</c:v>
                </c:pt>
                <c:pt idx="94">
                  <c:v> 09-Jul-2019</c:v>
                </c:pt>
                <c:pt idx="95">
                  <c:v> 11-Jul-2019</c:v>
                </c:pt>
                <c:pt idx="96">
                  <c:v> 12-Jul-2019</c:v>
                </c:pt>
                <c:pt idx="97">
                  <c:v> 13-Jul-2019</c:v>
                </c:pt>
                <c:pt idx="98">
                  <c:v> 15-Jul-2019</c:v>
                </c:pt>
                <c:pt idx="99">
                  <c:v> 15-Jul-2019</c:v>
                </c:pt>
                <c:pt idx="100">
                  <c:v> 16-Jul-2019</c:v>
                </c:pt>
                <c:pt idx="101">
                  <c:v> 16-Jul-2019</c:v>
                </c:pt>
                <c:pt idx="102">
                  <c:v> 17-Jul-2019</c:v>
                </c:pt>
                <c:pt idx="103">
                  <c:v> 18-Jul-2019</c:v>
                </c:pt>
                <c:pt idx="104">
                  <c:v> 18-Jul-2019</c:v>
                </c:pt>
                <c:pt idx="105">
                  <c:v> 18-Jul-2019</c:v>
                </c:pt>
                <c:pt idx="106">
                  <c:v> 19-Jul-2019</c:v>
                </c:pt>
                <c:pt idx="107">
                  <c:v> 20-Jul-2019</c:v>
                </c:pt>
                <c:pt idx="108">
                  <c:v> 20-Jul-2019</c:v>
                </c:pt>
                <c:pt idx="109">
                  <c:v> 22-Jul-2019</c:v>
                </c:pt>
                <c:pt idx="110">
                  <c:v> 23-Jul-2019</c:v>
                </c:pt>
                <c:pt idx="111">
                  <c:v> 24-Jul-2019</c:v>
                </c:pt>
                <c:pt idx="112">
                  <c:v> 26-Jul-2019</c:v>
                </c:pt>
                <c:pt idx="113">
                  <c:v> 27-Jul-2019</c:v>
                </c:pt>
                <c:pt idx="114">
                  <c:v> 27-Jul-2019</c:v>
                </c:pt>
                <c:pt idx="115">
                  <c:v> 27-Jul-2019</c:v>
                </c:pt>
                <c:pt idx="116">
                  <c:v> 29-Jul-2019</c:v>
                </c:pt>
                <c:pt idx="117">
                  <c:v> 29-Jul-2019</c:v>
                </c:pt>
                <c:pt idx="118">
                  <c:v> 31-Jul-2019</c:v>
                </c:pt>
                <c:pt idx="119">
                  <c:v> 01-Aug-2019</c:v>
                </c:pt>
                <c:pt idx="120">
                  <c:v> 01-Aug-2019</c:v>
                </c:pt>
                <c:pt idx="121">
                  <c:v> 01-Aug-2019</c:v>
                </c:pt>
                <c:pt idx="122">
                  <c:v> 01-Aug-2019</c:v>
                </c:pt>
                <c:pt idx="123">
                  <c:v> 02-Aug-2019</c:v>
                </c:pt>
                <c:pt idx="124">
                  <c:v> 02-Aug-2019</c:v>
                </c:pt>
                <c:pt idx="125">
                  <c:v> 02-Aug-2019</c:v>
                </c:pt>
                <c:pt idx="126">
                  <c:v> 02-Aug-2019</c:v>
                </c:pt>
                <c:pt idx="127">
                  <c:v> 02-Aug-2019</c:v>
                </c:pt>
                <c:pt idx="128">
                  <c:v> 03-Aug-2019</c:v>
                </c:pt>
                <c:pt idx="129">
                  <c:v> 03-Aug-2019</c:v>
                </c:pt>
                <c:pt idx="130">
                  <c:v> 03-Aug-2019</c:v>
                </c:pt>
                <c:pt idx="131">
                  <c:v> 03-Aug-2019</c:v>
                </c:pt>
                <c:pt idx="132">
                  <c:v> 06-Aug-2019</c:v>
                </c:pt>
                <c:pt idx="133">
                  <c:v> 06-Aug-2019</c:v>
                </c:pt>
                <c:pt idx="134">
                  <c:v> 07-Aug-2019</c:v>
                </c:pt>
                <c:pt idx="135">
                  <c:v> 08-Aug-2019</c:v>
                </c:pt>
                <c:pt idx="136">
                  <c:v> 08-Aug-2019</c:v>
                </c:pt>
                <c:pt idx="137">
                  <c:v> 09-Aug-2019</c:v>
                </c:pt>
                <c:pt idx="138">
                  <c:v> 09-Aug-2019</c:v>
                </c:pt>
                <c:pt idx="139">
                  <c:v> 09-Aug-2019</c:v>
                </c:pt>
                <c:pt idx="140">
                  <c:v> 11-Aug-2019</c:v>
                </c:pt>
                <c:pt idx="141">
                  <c:v> 12-Aug-2019</c:v>
                </c:pt>
                <c:pt idx="142">
                  <c:v> 12-Aug-2019</c:v>
                </c:pt>
                <c:pt idx="143">
                  <c:v> 14-Aug-2019</c:v>
                </c:pt>
                <c:pt idx="144">
                  <c:v> 14-Aug-2019</c:v>
                </c:pt>
                <c:pt idx="145">
                  <c:v> 14-Aug-2019</c:v>
                </c:pt>
                <c:pt idx="146">
                  <c:v> 16-Aug-2019</c:v>
                </c:pt>
                <c:pt idx="147">
                  <c:v> 20-Aug-2019</c:v>
                </c:pt>
                <c:pt idx="148">
                  <c:v> 20-Aug-2019</c:v>
                </c:pt>
                <c:pt idx="149">
                  <c:v> 20-Aug-2019</c:v>
                </c:pt>
                <c:pt idx="150">
                  <c:v> 20-Aug-2019</c:v>
                </c:pt>
                <c:pt idx="151">
                  <c:v> 24-Aug-2019</c:v>
                </c:pt>
                <c:pt idx="152">
                  <c:v> 26-Aug-2019</c:v>
                </c:pt>
                <c:pt idx="153">
                  <c:v> 28-Aug-2019</c:v>
                </c:pt>
                <c:pt idx="154">
                  <c:v> 28-Aug-2019</c:v>
                </c:pt>
                <c:pt idx="155">
                  <c:v> 28-Aug-2019</c:v>
                </c:pt>
                <c:pt idx="156">
                  <c:v> 28-Aug-2019</c:v>
                </c:pt>
                <c:pt idx="157">
                  <c:v> 28-Aug-2019</c:v>
                </c:pt>
                <c:pt idx="158">
                  <c:v> 30-Aug-2019</c:v>
                </c:pt>
                <c:pt idx="159">
                  <c:v> 05-Sep-2019</c:v>
                </c:pt>
                <c:pt idx="160">
                  <c:v> 05-Sep-2019</c:v>
                </c:pt>
                <c:pt idx="161">
                  <c:v> 09-Sep-2019</c:v>
                </c:pt>
                <c:pt idx="162">
                  <c:v> 09-Sep-2019</c:v>
                </c:pt>
                <c:pt idx="163">
                  <c:v> 10-Sep-2019</c:v>
                </c:pt>
                <c:pt idx="164">
                  <c:v> 11-Sep-2019</c:v>
                </c:pt>
                <c:pt idx="165">
                  <c:v> 16-Sep-2019</c:v>
                </c:pt>
                <c:pt idx="166">
                  <c:v> 17-Sep-2019</c:v>
                </c:pt>
                <c:pt idx="167">
                  <c:v> 18-Sep-2019</c:v>
                </c:pt>
                <c:pt idx="168">
                  <c:v> 19-Sep-2019</c:v>
                </c:pt>
                <c:pt idx="169">
                  <c:v> 20-Sep-2019</c:v>
                </c:pt>
                <c:pt idx="170">
                  <c:v> 21-Sep-2019</c:v>
                </c:pt>
                <c:pt idx="171">
                  <c:v> 24-Sep-2019</c:v>
                </c:pt>
                <c:pt idx="172">
                  <c:v> 25-Sep-2019</c:v>
                </c:pt>
                <c:pt idx="173">
                  <c:v> 25-Sep-2019</c:v>
                </c:pt>
                <c:pt idx="174">
                  <c:v> 28-Sep-2019</c:v>
                </c:pt>
                <c:pt idx="175">
                  <c:v> 28-Sep-2019</c:v>
                </c:pt>
                <c:pt idx="176">
                  <c:v> 28-Sep-2019</c:v>
                </c:pt>
                <c:pt idx="177">
                  <c:v> 28-Sep-2019</c:v>
                </c:pt>
                <c:pt idx="178">
                  <c:v> 30-Sep-2019</c:v>
                </c:pt>
                <c:pt idx="179">
                  <c:v> 03-Oct-2019</c:v>
                </c:pt>
                <c:pt idx="180">
                  <c:v> 04-Oct-2019</c:v>
                </c:pt>
                <c:pt idx="181">
                  <c:v> 04-Oct-2019</c:v>
                </c:pt>
                <c:pt idx="182">
                  <c:v> 04-Oct-2019</c:v>
                </c:pt>
                <c:pt idx="183">
                  <c:v> 05-Oct-2019</c:v>
                </c:pt>
                <c:pt idx="184">
                  <c:v> 05-Oct-2019</c:v>
                </c:pt>
                <c:pt idx="185">
                  <c:v> 07-Oct-2019</c:v>
                </c:pt>
                <c:pt idx="186">
                  <c:v> 07-Oct-2019</c:v>
                </c:pt>
                <c:pt idx="187">
                  <c:v> 07-Oct-2019</c:v>
                </c:pt>
                <c:pt idx="188">
                  <c:v> 10-Oct-2019</c:v>
                </c:pt>
                <c:pt idx="189">
                  <c:v> 11-Oct-2019</c:v>
                </c:pt>
                <c:pt idx="190">
                  <c:v> 11-Oct-2019</c:v>
                </c:pt>
                <c:pt idx="191">
                  <c:v> 12-Oct-2019</c:v>
                </c:pt>
                <c:pt idx="192">
                  <c:v> 12-Oct-2019</c:v>
                </c:pt>
                <c:pt idx="193">
                  <c:v> 12-Oct-2019</c:v>
                </c:pt>
                <c:pt idx="194">
                  <c:v> 14-Oct-2019</c:v>
                </c:pt>
                <c:pt idx="195">
                  <c:v> 14-Oct-2019</c:v>
                </c:pt>
                <c:pt idx="196">
                  <c:v> 14-Oct-2019</c:v>
                </c:pt>
                <c:pt idx="197">
                  <c:v> 16-Oct-2019</c:v>
                </c:pt>
                <c:pt idx="198">
                  <c:v> 17-Oct-2019</c:v>
                </c:pt>
                <c:pt idx="199">
                  <c:v> 18-Oct-2019</c:v>
                </c:pt>
                <c:pt idx="200">
                  <c:v> 18-Oct-2019</c:v>
                </c:pt>
                <c:pt idx="201">
                  <c:v> 18-Oct-2019</c:v>
                </c:pt>
                <c:pt idx="202">
                  <c:v> 19-Oct-2019</c:v>
                </c:pt>
                <c:pt idx="203">
                  <c:v> 19-Oct-2019</c:v>
                </c:pt>
                <c:pt idx="204">
                  <c:v> 21-Oct-2019</c:v>
                </c:pt>
                <c:pt idx="205">
                  <c:v> 23-Oct-2019</c:v>
                </c:pt>
                <c:pt idx="206">
                  <c:v> 23-Oct-2019</c:v>
                </c:pt>
                <c:pt idx="207">
                  <c:v> 01-Nov-2019</c:v>
                </c:pt>
                <c:pt idx="208">
                  <c:v> 01-Nov-2019</c:v>
                </c:pt>
                <c:pt idx="209">
                  <c:v> 01-Nov-2019</c:v>
                </c:pt>
                <c:pt idx="210">
                  <c:v> 04-Nov-2019</c:v>
                </c:pt>
                <c:pt idx="211">
                  <c:v> 04-Nov-2019</c:v>
                </c:pt>
                <c:pt idx="212">
                  <c:v> 06-Nov-2019</c:v>
                </c:pt>
                <c:pt idx="213">
                  <c:v> 07-Nov-2019</c:v>
                </c:pt>
                <c:pt idx="214">
                  <c:v> 08-Nov-2019</c:v>
                </c:pt>
                <c:pt idx="215">
                  <c:v> 09-Nov-2019</c:v>
                </c:pt>
                <c:pt idx="216">
                  <c:v> 11-Nov-2019</c:v>
                </c:pt>
                <c:pt idx="217">
                  <c:v> 11-Nov-2019</c:v>
                </c:pt>
                <c:pt idx="218">
                  <c:v> 12-Nov-2019</c:v>
                </c:pt>
                <c:pt idx="219">
                  <c:v> 12-Nov-2019</c:v>
                </c:pt>
                <c:pt idx="220">
                  <c:v> 13-Nov-2019</c:v>
                </c:pt>
                <c:pt idx="221">
                  <c:v> 14-Nov-2019</c:v>
                </c:pt>
                <c:pt idx="222">
                  <c:v> 15-Nov-2019</c:v>
                </c:pt>
                <c:pt idx="223">
                  <c:v> 15-Nov-2019</c:v>
                </c:pt>
                <c:pt idx="224">
                  <c:v> 16-Nov-2019</c:v>
                </c:pt>
                <c:pt idx="225">
                  <c:v> 16-Nov-2019</c:v>
                </c:pt>
                <c:pt idx="226">
                  <c:v> 18-Nov-2019</c:v>
                </c:pt>
                <c:pt idx="227">
                  <c:v> 18-Nov-2019</c:v>
                </c:pt>
                <c:pt idx="228">
                  <c:v> 19-Nov-2019</c:v>
                </c:pt>
                <c:pt idx="229">
                  <c:v> 21-Nov-2019</c:v>
                </c:pt>
                <c:pt idx="230">
                  <c:v> 22-Nov-2019</c:v>
                </c:pt>
                <c:pt idx="231">
                  <c:v> 23-Nov-2019</c:v>
                </c:pt>
                <c:pt idx="232">
                  <c:v> 23-Nov-2019</c:v>
                </c:pt>
                <c:pt idx="233">
                  <c:v> 25-Nov-2019</c:v>
                </c:pt>
                <c:pt idx="234">
                  <c:v> 25-Nov-2019</c:v>
                </c:pt>
                <c:pt idx="235">
                  <c:v> 27-Nov-2019</c:v>
                </c:pt>
                <c:pt idx="236">
                  <c:v> 28-Nov-2019</c:v>
                </c:pt>
                <c:pt idx="237">
                  <c:v> 28-Nov-2019</c:v>
                </c:pt>
                <c:pt idx="238">
                  <c:v> 03-Dec-2019</c:v>
                </c:pt>
                <c:pt idx="239">
                  <c:v> 04-Dec-2019</c:v>
                </c:pt>
                <c:pt idx="240">
                  <c:v> 05-Dec-2019</c:v>
                </c:pt>
                <c:pt idx="241">
                  <c:v> 05-Dec-2019</c:v>
                </c:pt>
                <c:pt idx="242">
                  <c:v> 06-Dec-2019</c:v>
                </c:pt>
                <c:pt idx="243">
                  <c:v> 06-Dec-2019</c:v>
                </c:pt>
                <c:pt idx="244">
                  <c:v> 06-Dec-2019</c:v>
                </c:pt>
                <c:pt idx="245">
                  <c:v> 09-Dec-2019</c:v>
                </c:pt>
                <c:pt idx="246">
                  <c:v> 09-Dec-2019</c:v>
                </c:pt>
                <c:pt idx="247">
                  <c:v> 09-Dec-2019</c:v>
                </c:pt>
                <c:pt idx="248">
                  <c:v> 10-Dec-2019</c:v>
                </c:pt>
                <c:pt idx="249">
                  <c:v> 10-Dec-2019</c:v>
                </c:pt>
                <c:pt idx="250">
                  <c:v> 11-Dec-2019</c:v>
                </c:pt>
                <c:pt idx="251">
                  <c:v> 13-Dec-2019</c:v>
                </c:pt>
                <c:pt idx="252">
                  <c:v> 14-Dec-2019</c:v>
                </c:pt>
                <c:pt idx="253">
                  <c:v> 16-Dec-2019</c:v>
                </c:pt>
                <c:pt idx="254">
                  <c:v> 16-Dec-2019</c:v>
                </c:pt>
                <c:pt idx="255">
                  <c:v> 16-Dec-2019</c:v>
                </c:pt>
                <c:pt idx="256">
                  <c:v> 17-Dec-2019</c:v>
                </c:pt>
                <c:pt idx="257">
                  <c:v> 18-Dec-2019</c:v>
                </c:pt>
                <c:pt idx="258">
                  <c:v> 18-Dec-2019</c:v>
                </c:pt>
                <c:pt idx="259">
                  <c:v> 18-Dec-2019</c:v>
                </c:pt>
                <c:pt idx="260">
                  <c:v> 19-Dec-2019</c:v>
                </c:pt>
                <c:pt idx="261">
                  <c:v> 21-Dec-2019</c:v>
                </c:pt>
                <c:pt idx="262">
                  <c:v> 21-Dec-2019</c:v>
                </c:pt>
                <c:pt idx="263">
                  <c:v> 21-Dec-2019</c:v>
                </c:pt>
                <c:pt idx="264">
                  <c:v> 24-Dec-2019</c:v>
                </c:pt>
                <c:pt idx="265">
                  <c:v> 25-Dec-2019</c:v>
                </c:pt>
                <c:pt idx="266">
                  <c:v> 26-Dec-2019</c:v>
                </c:pt>
                <c:pt idx="267">
                  <c:v> 27-Dec-2019</c:v>
                </c:pt>
                <c:pt idx="268">
                  <c:v> 02-Jan-2020</c:v>
                </c:pt>
                <c:pt idx="269">
                  <c:v> 03-Jan-2020</c:v>
                </c:pt>
                <c:pt idx="270">
                  <c:v> 03-Jan-2020</c:v>
                </c:pt>
                <c:pt idx="271">
                  <c:v> 03-Jan-2020</c:v>
                </c:pt>
                <c:pt idx="272">
                  <c:v> 04-Jan-2020</c:v>
                </c:pt>
                <c:pt idx="273">
                  <c:v> 06-Jan-2020</c:v>
                </c:pt>
                <c:pt idx="274">
                  <c:v> 06-Jan-2020</c:v>
                </c:pt>
                <c:pt idx="275">
                  <c:v> 07-Jan-2020</c:v>
                </c:pt>
                <c:pt idx="276">
                  <c:v> 09-Jan-2020</c:v>
                </c:pt>
                <c:pt idx="277">
                  <c:v> 11-Jan-2020</c:v>
                </c:pt>
                <c:pt idx="278">
                  <c:v> 14-Jan-2020</c:v>
                </c:pt>
                <c:pt idx="279">
                  <c:v> 15-Jan-2020</c:v>
                </c:pt>
                <c:pt idx="280">
                  <c:v> 15-Jan-2020</c:v>
                </c:pt>
                <c:pt idx="281">
                  <c:v> 16-Jan-2020</c:v>
                </c:pt>
                <c:pt idx="282">
                  <c:v> 17-Jan-2020</c:v>
                </c:pt>
                <c:pt idx="283">
                  <c:v> 21-Jan-2020</c:v>
                </c:pt>
                <c:pt idx="284">
                  <c:v> 23-Jan-2020</c:v>
                </c:pt>
                <c:pt idx="285">
                  <c:v> 24-Jan-2020</c:v>
                </c:pt>
                <c:pt idx="286">
                  <c:v> 25-Jan-2020</c:v>
                </c:pt>
                <c:pt idx="287">
                  <c:v> 25-Jan-2020</c:v>
                </c:pt>
                <c:pt idx="288">
                  <c:v> 27-Jan-2020</c:v>
                </c:pt>
                <c:pt idx="289">
                  <c:v> 27-Jan-2020</c:v>
                </c:pt>
                <c:pt idx="290">
                  <c:v> 27-Jan-2020</c:v>
                </c:pt>
                <c:pt idx="291">
                  <c:v> 27-Jan-2020</c:v>
                </c:pt>
                <c:pt idx="292">
                  <c:v> 27-Jan-2020</c:v>
                </c:pt>
                <c:pt idx="293">
                  <c:v> 28-Jan-2020</c:v>
                </c:pt>
                <c:pt idx="294">
                  <c:v> 29-Jan-2020</c:v>
                </c:pt>
                <c:pt idx="295">
                  <c:v> 29-Jan-2020</c:v>
                </c:pt>
                <c:pt idx="296">
                  <c:v> 29-Jan-2020</c:v>
                </c:pt>
                <c:pt idx="297">
                  <c:v> 29-Jan-2020</c:v>
                </c:pt>
                <c:pt idx="298">
                  <c:v> 30-Jan-2020</c:v>
                </c:pt>
                <c:pt idx="299">
                  <c:v> 30-Jan-2020</c:v>
                </c:pt>
                <c:pt idx="300">
                  <c:v> 30-Jan-2020</c:v>
                </c:pt>
                <c:pt idx="301">
                  <c:v> 30-Jan-2020</c:v>
                </c:pt>
                <c:pt idx="302">
                  <c:v> 30-Jan-2020</c:v>
                </c:pt>
                <c:pt idx="303">
                  <c:v> 31-Jan-2020</c:v>
                </c:pt>
                <c:pt idx="304">
                  <c:v> 03-Feb-2020</c:v>
                </c:pt>
                <c:pt idx="305">
                  <c:v> 03-Feb-2020</c:v>
                </c:pt>
                <c:pt idx="306">
                  <c:v> 04-Feb-2020</c:v>
                </c:pt>
                <c:pt idx="307">
                  <c:v> 05-Feb-2020</c:v>
                </c:pt>
                <c:pt idx="308">
                  <c:v> 06-Feb-2020</c:v>
                </c:pt>
                <c:pt idx="309">
                  <c:v> 10-Feb-2020</c:v>
                </c:pt>
                <c:pt idx="310">
                  <c:v> 11-Feb-2020</c:v>
                </c:pt>
                <c:pt idx="311">
                  <c:v> 11-Feb-2020</c:v>
                </c:pt>
                <c:pt idx="312">
                  <c:v> 12-Feb-2020</c:v>
                </c:pt>
                <c:pt idx="313">
                  <c:v> 12-Feb-2020</c:v>
                </c:pt>
                <c:pt idx="314">
                  <c:v> 13-Feb-2020</c:v>
                </c:pt>
                <c:pt idx="315">
                  <c:v> 13-Feb-2020</c:v>
                </c:pt>
                <c:pt idx="316">
                  <c:v> 14-Feb-2020</c:v>
                </c:pt>
                <c:pt idx="317">
                  <c:v> 14-Feb-2020</c:v>
                </c:pt>
                <c:pt idx="318">
                  <c:v> 15-Feb-2020</c:v>
                </c:pt>
                <c:pt idx="319">
                  <c:v> 17-Feb-2020</c:v>
                </c:pt>
                <c:pt idx="320">
                  <c:v> 20-Feb-2020</c:v>
                </c:pt>
                <c:pt idx="321">
                  <c:v> 21-Feb-2020</c:v>
                </c:pt>
                <c:pt idx="322">
                  <c:v> 21-Feb-2020</c:v>
                </c:pt>
                <c:pt idx="323">
                  <c:v> 24-Feb-2020</c:v>
                </c:pt>
                <c:pt idx="324">
                  <c:v> 24-Feb-2020</c:v>
                </c:pt>
                <c:pt idx="325">
                  <c:v> 25-Feb-2020</c:v>
                </c:pt>
                <c:pt idx="326">
                  <c:v> 25-Feb-2020</c:v>
                </c:pt>
                <c:pt idx="327">
                  <c:v> 25-Feb-2020</c:v>
                </c:pt>
                <c:pt idx="328">
                  <c:v> 26-Feb-2020</c:v>
                </c:pt>
                <c:pt idx="329">
                  <c:v> 26-Feb-2020</c:v>
                </c:pt>
                <c:pt idx="330">
                  <c:v> 27-Feb-2020</c:v>
                </c:pt>
                <c:pt idx="331">
                  <c:v> 27-Feb-2020</c:v>
                </c:pt>
                <c:pt idx="332">
                  <c:v> 28-Feb-2020</c:v>
                </c:pt>
                <c:pt idx="333">
                  <c:v> 28-Feb-2020</c:v>
                </c:pt>
                <c:pt idx="334">
                  <c:v> 29-Feb-2020</c:v>
                </c:pt>
                <c:pt idx="335">
                  <c:v> 02-Mar-2020</c:v>
                </c:pt>
                <c:pt idx="336">
                  <c:v> 02-Mar-2020</c:v>
                </c:pt>
                <c:pt idx="337">
                  <c:v> 02-Mar-2020</c:v>
                </c:pt>
                <c:pt idx="338">
                  <c:v> 02-Mar-2020</c:v>
                </c:pt>
                <c:pt idx="339">
                  <c:v> 02-Mar-2020</c:v>
                </c:pt>
                <c:pt idx="340">
                  <c:v> 03-Mar-2020</c:v>
                </c:pt>
                <c:pt idx="341">
                  <c:v> 04-Mar-2020</c:v>
                </c:pt>
                <c:pt idx="342">
                  <c:v> 04-Mar-2020</c:v>
                </c:pt>
                <c:pt idx="343">
                  <c:v> 05-Mar-2020</c:v>
                </c:pt>
                <c:pt idx="344">
                  <c:v> 05-Mar-2020</c:v>
                </c:pt>
                <c:pt idx="345">
                  <c:v> 05-Mar-2020</c:v>
                </c:pt>
                <c:pt idx="346">
                  <c:v> 05-Mar-2020</c:v>
                </c:pt>
                <c:pt idx="347">
                  <c:v> 06-Mar-2020</c:v>
                </c:pt>
                <c:pt idx="348">
                  <c:v> 06-Mar-2020</c:v>
                </c:pt>
                <c:pt idx="349">
                  <c:v> 06-Mar-2020</c:v>
                </c:pt>
                <c:pt idx="350">
                  <c:v> 06-Mar-2020</c:v>
                </c:pt>
                <c:pt idx="351">
                  <c:v> 06-Mar-2020</c:v>
                </c:pt>
                <c:pt idx="352">
                  <c:v> 07-Mar-2020</c:v>
                </c:pt>
                <c:pt idx="353">
                  <c:v> 09-Mar-2020</c:v>
                </c:pt>
                <c:pt idx="354">
                  <c:v> 09-Mar-2020</c:v>
                </c:pt>
                <c:pt idx="355">
                  <c:v> 10-Mar-2020</c:v>
                </c:pt>
                <c:pt idx="356">
                  <c:v> 11-Mar-2020</c:v>
                </c:pt>
                <c:pt idx="357">
                  <c:v> 12-Mar-2020</c:v>
                </c:pt>
                <c:pt idx="358">
                  <c:v> 12-Mar-2020</c:v>
                </c:pt>
                <c:pt idx="359">
                  <c:v> 12-Mar-2020</c:v>
                </c:pt>
                <c:pt idx="360">
                  <c:v> 14-Mar-2020</c:v>
                </c:pt>
                <c:pt idx="361">
                  <c:v> 14-Mar-2020</c:v>
                </c:pt>
                <c:pt idx="362">
                  <c:v> 16-Mar-2020</c:v>
                </c:pt>
                <c:pt idx="363">
                  <c:v> 16-Mar-2020</c:v>
                </c:pt>
                <c:pt idx="364">
                  <c:v> 16-Mar-2020</c:v>
                </c:pt>
                <c:pt idx="365">
                  <c:v> 17-Mar-2020</c:v>
                </c:pt>
                <c:pt idx="366">
                  <c:v> 17-Mar-2020</c:v>
                </c:pt>
                <c:pt idx="367">
                  <c:v> 19-Mar-2020</c:v>
                </c:pt>
                <c:pt idx="368">
                  <c:v> 19-Mar-2020</c:v>
                </c:pt>
                <c:pt idx="369">
                  <c:v> 19-Mar-2020</c:v>
                </c:pt>
                <c:pt idx="370">
                  <c:v> 21-Mar-2020</c:v>
                </c:pt>
                <c:pt idx="371">
                  <c:v> 21-Mar-2020</c:v>
                </c:pt>
                <c:pt idx="372">
                  <c:v> 21-Mar-2020</c:v>
                </c:pt>
                <c:pt idx="373">
                  <c:v> 21-Mar-2020</c:v>
                </c:pt>
                <c:pt idx="374">
                  <c:v> 30-Mar-2020</c:v>
                </c:pt>
                <c:pt idx="375">
                  <c:v> 31-Mar-2020</c:v>
                </c:pt>
                <c:pt idx="376">
                  <c:v> 31-Mar-2020</c:v>
                </c:pt>
                <c:pt idx="377">
                  <c:v> 31-Mar-2020</c:v>
                </c:pt>
                <c:pt idx="378">
                  <c:v> 31-Mar-2020</c:v>
                </c:pt>
                <c:pt idx="379">
                  <c:v> 31-Mar-2020</c:v>
                </c:pt>
                <c:pt idx="380">
                  <c:v> 31-Mar-2020</c:v>
                </c:pt>
                <c:pt idx="381">
                  <c:v> 31-Mar-2020</c:v>
                </c:pt>
                <c:pt idx="382">
                  <c:v> 31-Mar-2020</c:v>
                </c:pt>
                <c:pt idx="383">
                  <c:v> 31-Mar-2020</c:v>
                </c:pt>
                <c:pt idx="384">
                  <c:v> 31-Mar-2020</c:v>
                </c:pt>
                <c:pt idx="385">
                  <c:v> 31-Mar-2020</c:v>
                </c:pt>
                <c:pt idx="386">
                  <c:v> 31-Mar-2020</c:v>
                </c:pt>
                <c:pt idx="387">
                  <c:v> 31-Mar-2020</c:v>
                </c:pt>
                <c:pt idx="388">
                  <c:v> 31-Mar-2020</c:v>
                </c:pt>
                <c:pt idx="389">
                  <c:v> 18-Apr-2020</c:v>
                </c:pt>
                <c:pt idx="390">
                  <c:v> 22-Apr-2020</c:v>
                </c:pt>
                <c:pt idx="391">
                  <c:v> 24-Apr-2020</c:v>
                </c:pt>
                <c:pt idx="392">
                  <c:v> 06-May-2020</c:v>
                </c:pt>
                <c:pt idx="393">
                  <c:v> 06-May-2020</c:v>
                </c:pt>
                <c:pt idx="394">
                  <c:v> 11-May-2020</c:v>
                </c:pt>
                <c:pt idx="395">
                  <c:v> 11-May-2020</c:v>
                </c:pt>
                <c:pt idx="396">
                  <c:v> 14-May-2020</c:v>
                </c:pt>
                <c:pt idx="397">
                  <c:v> 20-May-2020</c:v>
                </c:pt>
                <c:pt idx="398">
                  <c:v> 21-May-2020</c:v>
                </c:pt>
                <c:pt idx="399">
                  <c:v> 25-May-2020</c:v>
                </c:pt>
                <c:pt idx="400">
                  <c:v> 26-May-2020</c:v>
                </c:pt>
                <c:pt idx="401">
                  <c:v> 27-May-2020</c:v>
                </c:pt>
                <c:pt idx="402">
                  <c:v> 27-May-2020</c:v>
                </c:pt>
                <c:pt idx="403">
                  <c:v> 28-May-2020</c:v>
                </c:pt>
                <c:pt idx="404">
                  <c:v> 29-May-2020</c:v>
                </c:pt>
                <c:pt idx="405">
                  <c:v> 02-Jun-2020</c:v>
                </c:pt>
                <c:pt idx="406">
                  <c:v> 04-Jun-2020</c:v>
                </c:pt>
                <c:pt idx="407">
                  <c:v> 05-Jun-2020</c:v>
                </c:pt>
                <c:pt idx="408">
                  <c:v> 05-Jun-2020</c:v>
                </c:pt>
                <c:pt idx="409">
                  <c:v> 05-Jun-2020</c:v>
                </c:pt>
                <c:pt idx="410">
                  <c:v> 06-Jun-2020</c:v>
                </c:pt>
                <c:pt idx="411">
                  <c:v> 08-Jun-2020</c:v>
                </c:pt>
                <c:pt idx="412">
                  <c:v> 08-Jun-2020</c:v>
                </c:pt>
                <c:pt idx="413">
                  <c:v> 09-Jun-2020</c:v>
                </c:pt>
                <c:pt idx="414">
                  <c:v> 11-Jun-2020</c:v>
                </c:pt>
                <c:pt idx="415">
                  <c:v> 11-Jun-2020</c:v>
                </c:pt>
                <c:pt idx="416">
                  <c:v> 16-Jun-2020</c:v>
                </c:pt>
                <c:pt idx="417">
                  <c:v> 18-Jun-2020</c:v>
                </c:pt>
                <c:pt idx="418">
                  <c:v> 18-Jun-2020</c:v>
                </c:pt>
                <c:pt idx="419">
                  <c:v> 20-Jun-2020</c:v>
                </c:pt>
                <c:pt idx="420">
                  <c:v> 23-Jun-2020</c:v>
                </c:pt>
                <c:pt idx="421">
                  <c:v> 23-Jun-2020</c:v>
                </c:pt>
                <c:pt idx="422">
                  <c:v> 24-Jun-2020</c:v>
                </c:pt>
                <c:pt idx="423">
                  <c:v> 25-Jun-2020</c:v>
                </c:pt>
                <c:pt idx="424">
                  <c:v> 27-Jun-2020</c:v>
                </c:pt>
                <c:pt idx="425">
                  <c:v> 30-Jun-2020</c:v>
                </c:pt>
                <c:pt idx="426">
                  <c:v> 02-Jul-2020</c:v>
                </c:pt>
                <c:pt idx="427">
                  <c:v> 06-Jul-2020</c:v>
                </c:pt>
                <c:pt idx="428">
                  <c:v> 07-Jul-2020</c:v>
                </c:pt>
                <c:pt idx="429">
                  <c:v> 08-Jul-2020</c:v>
                </c:pt>
                <c:pt idx="430">
                  <c:v> 11-Jul-2020</c:v>
                </c:pt>
                <c:pt idx="431">
                  <c:v> 14-Jul-2020</c:v>
                </c:pt>
                <c:pt idx="432">
                  <c:v> 18-Jul-2020</c:v>
                </c:pt>
                <c:pt idx="433">
                  <c:v> 20-Jul-2020</c:v>
                </c:pt>
                <c:pt idx="434">
                  <c:v> 21-Jul-2020</c:v>
                </c:pt>
                <c:pt idx="435">
                  <c:v> 21-Jul-2020</c:v>
                </c:pt>
                <c:pt idx="436">
                  <c:v> 21-Jul-2020</c:v>
                </c:pt>
                <c:pt idx="437">
                  <c:v> 22-Jul-2020</c:v>
                </c:pt>
                <c:pt idx="438">
                  <c:v> 22-Jul-2020</c:v>
                </c:pt>
                <c:pt idx="439">
                  <c:v> 23-Jul-2020</c:v>
                </c:pt>
                <c:pt idx="440">
                  <c:v> 24-Jul-2020</c:v>
                </c:pt>
                <c:pt idx="441">
                  <c:v> 24-Jul-2020</c:v>
                </c:pt>
                <c:pt idx="442">
                  <c:v> 28-Jul-2020</c:v>
                </c:pt>
                <c:pt idx="443">
                  <c:v> 28-Jul-2020</c:v>
                </c:pt>
                <c:pt idx="444">
                  <c:v> 28-Jul-2020</c:v>
                </c:pt>
                <c:pt idx="445">
                  <c:v> 30-Jul-2020</c:v>
                </c:pt>
                <c:pt idx="446">
                  <c:v> 31-Jul-2020</c:v>
                </c:pt>
                <c:pt idx="447">
                  <c:v> 01-Aug-2020</c:v>
                </c:pt>
                <c:pt idx="448">
                  <c:v> 03-Aug-2020</c:v>
                </c:pt>
                <c:pt idx="449">
                  <c:v> 03-Aug-2020</c:v>
                </c:pt>
                <c:pt idx="450">
                  <c:v> 04-Aug-2020</c:v>
                </c:pt>
                <c:pt idx="451">
                  <c:v> 05-Aug-2020</c:v>
                </c:pt>
                <c:pt idx="452">
                  <c:v> 05-Aug-2020</c:v>
                </c:pt>
                <c:pt idx="453">
                  <c:v> 05-Aug-2020</c:v>
                </c:pt>
                <c:pt idx="454">
                  <c:v> 05-Aug-2020</c:v>
                </c:pt>
                <c:pt idx="455">
                  <c:v> 06-Aug-2020</c:v>
                </c:pt>
                <c:pt idx="456">
                  <c:v> 06-Aug-2020</c:v>
                </c:pt>
                <c:pt idx="457">
                  <c:v> 06-Aug-2020</c:v>
                </c:pt>
                <c:pt idx="458">
                  <c:v> 06-Aug-2020</c:v>
                </c:pt>
                <c:pt idx="459">
                  <c:v> 07-Aug-2020</c:v>
                </c:pt>
                <c:pt idx="460">
                  <c:v> 08-Aug-2020</c:v>
                </c:pt>
                <c:pt idx="461">
                  <c:v> 08-Aug-2020</c:v>
                </c:pt>
                <c:pt idx="462">
                  <c:v> 10-Aug-2020</c:v>
                </c:pt>
                <c:pt idx="463">
                  <c:v> 10-Aug-2020</c:v>
                </c:pt>
                <c:pt idx="464">
                  <c:v> 10-Aug-2020</c:v>
                </c:pt>
                <c:pt idx="465">
                  <c:v> 11-Aug-2020</c:v>
                </c:pt>
                <c:pt idx="466">
                  <c:v> 11-Aug-2020</c:v>
                </c:pt>
                <c:pt idx="467">
                  <c:v> 12-Aug-2020</c:v>
                </c:pt>
                <c:pt idx="468">
                  <c:v> 13-Aug-2020</c:v>
                </c:pt>
                <c:pt idx="469">
                  <c:v> 18-Aug-2020</c:v>
                </c:pt>
                <c:pt idx="470">
                  <c:v> 21-Aug-2020</c:v>
                </c:pt>
                <c:pt idx="471">
                  <c:v> 21-Aug-2020</c:v>
                </c:pt>
                <c:pt idx="472">
                  <c:v> 21-Aug-2020</c:v>
                </c:pt>
                <c:pt idx="473">
                  <c:v> 25-Aug-2020</c:v>
                </c:pt>
                <c:pt idx="474">
                  <c:v> 25-Aug-2020</c:v>
                </c:pt>
                <c:pt idx="475">
                  <c:v> 26-Aug-2020</c:v>
                </c:pt>
                <c:pt idx="476">
                  <c:v> 27-Aug-2020</c:v>
                </c:pt>
                <c:pt idx="477">
                  <c:v> 29-Aug-2020</c:v>
                </c:pt>
                <c:pt idx="478">
                  <c:v> 31-Aug-2020</c:v>
                </c:pt>
                <c:pt idx="479">
                  <c:v> 31-Aug-2020</c:v>
                </c:pt>
                <c:pt idx="480">
                  <c:v> 02-Sep-2020</c:v>
                </c:pt>
                <c:pt idx="481">
                  <c:v> 02-Sep-2020</c:v>
                </c:pt>
                <c:pt idx="482">
                  <c:v> 03-Sep-2020</c:v>
                </c:pt>
                <c:pt idx="483">
                  <c:v> 03-Sep-2020</c:v>
                </c:pt>
                <c:pt idx="484">
                  <c:v> 03-Sep-2020</c:v>
                </c:pt>
                <c:pt idx="485">
                  <c:v> 04-Sep-2020</c:v>
                </c:pt>
                <c:pt idx="486">
                  <c:v> 04-Sep-2020</c:v>
                </c:pt>
                <c:pt idx="487">
                  <c:v> 07-Sep-2020</c:v>
                </c:pt>
                <c:pt idx="488">
                  <c:v> 07-Sep-2020</c:v>
                </c:pt>
                <c:pt idx="489">
                  <c:v> 07-Sep-2020</c:v>
                </c:pt>
                <c:pt idx="490">
                  <c:v> 08-Sep-2020</c:v>
                </c:pt>
                <c:pt idx="491">
                  <c:v> 08-Sep-2020</c:v>
                </c:pt>
                <c:pt idx="492">
                  <c:v> 10-Sep-2020</c:v>
                </c:pt>
                <c:pt idx="493">
                  <c:v> 16-Sep-2020</c:v>
                </c:pt>
                <c:pt idx="494">
                  <c:v> 16-Sep-2020</c:v>
                </c:pt>
                <c:pt idx="495">
                  <c:v> 17-Sep-2020</c:v>
                </c:pt>
                <c:pt idx="496">
                  <c:v> 19-Sep-2020</c:v>
                </c:pt>
                <c:pt idx="497">
                  <c:v> 19-Sep-2020</c:v>
                </c:pt>
                <c:pt idx="498">
                  <c:v> 21-Sep-2020</c:v>
                </c:pt>
                <c:pt idx="499">
                  <c:v> 21-Sep-2020</c:v>
                </c:pt>
                <c:pt idx="500">
                  <c:v> 22-Sep-2020</c:v>
                </c:pt>
                <c:pt idx="501">
                  <c:v> 23-Sep-2020</c:v>
                </c:pt>
                <c:pt idx="502">
                  <c:v> 23-Sep-2020</c:v>
                </c:pt>
                <c:pt idx="503">
                  <c:v> 24-Sep-2020</c:v>
                </c:pt>
                <c:pt idx="504">
                  <c:v> 24-Sep-2020</c:v>
                </c:pt>
                <c:pt idx="505">
                  <c:v> 24-Sep-2020</c:v>
                </c:pt>
                <c:pt idx="506">
                  <c:v> 25-Sep-2020</c:v>
                </c:pt>
                <c:pt idx="507">
                  <c:v> 26-Sep-2020</c:v>
                </c:pt>
                <c:pt idx="508">
                  <c:v> 26-Sep-2020</c:v>
                </c:pt>
                <c:pt idx="509">
                  <c:v> 28-Sep-2020</c:v>
                </c:pt>
                <c:pt idx="510">
                  <c:v> 28-Sep-2020</c:v>
                </c:pt>
                <c:pt idx="511">
                  <c:v> 29-Sep-2020</c:v>
                </c:pt>
                <c:pt idx="512">
                  <c:v> 29-Sep-2020</c:v>
                </c:pt>
                <c:pt idx="513">
                  <c:v> 30-Sep-2020</c:v>
                </c:pt>
                <c:pt idx="514">
                  <c:v> 01-Oct-2020</c:v>
                </c:pt>
                <c:pt idx="515">
                  <c:v> 01-Oct-2020</c:v>
                </c:pt>
                <c:pt idx="516">
                  <c:v> 03-Oct-2020</c:v>
                </c:pt>
                <c:pt idx="517">
                  <c:v> 05-Oct-2020</c:v>
                </c:pt>
                <c:pt idx="518">
                  <c:v> 05-Oct-2020</c:v>
                </c:pt>
                <c:pt idx="519">
                  <c:v> 06-Oct-2020</c:v>
                </c:pt>
                <c:pt idx="520">
                  <c:v> 06-Oct-2020</c:v>
                </c:pt>
                <c:pt idx="521">
                  <c:v> 06-Oct-2020</c:v>
                </c:pt>
                <c:pt idx="522">
                  <c:v> 07-Oct-2020</c:v>
                </c:pt>
                <c:pt idx="523">
                  <c:v> 07-Oct-2020</c:v>
                </c:pt>
                <c:pt idx="524">
                  <c:v> 07-Oct-2020</c:v>
                </c:pt>
                <c:pt idx="525">
                  <c:v> 07-Oct-2020</c:v>
                </c:pt>
                <c:pt idx="526">
                  <c:v> 08-Oct-2020</c:v>
                </c:pt>
                <c:pt idx="527">
                  <c:v> 08-Oct-2020</c:v>
                </c:pt>
                <c:pt idx="528">
                  <c:v> 09-Oct-2020</c:v>
                </c:pt>
                <c:pt idx="529">
                  <c:v> 09-Oct-2020</c:v>
                </c:pt>
                <c:pt idx="530">
                  <c:v> 10-Oct-2020</c:v>
                </c:pt>
                <c:pt idx="531">
                  <c:v> 10-Oct-2020</c:v>
                </c:pt>
                <c:pt idx="532">
                  <c:v> 10-Oct-2020</c:v>
                </c:pt>
                <c:pt idx="533">
                  <c:v> 10-Oct-2020</c:v>
                </c:pt>
                <c:pt idx="534">
                  <c:v> 10-Oct-2020</c:v>
                </c:pt>
                <c:pt idx="535">
                  <c:v> 12-Oct-2020</c:v>
                </c:pt>
                <c:pt idx="536">
                  <c:v> 12-Oct-2020</c:v>
                </c:pt>
                <c:pt idx="537">
                  <c:v> 14-Oct-2020</c:v>
                </c:pt>
                <c:pt idx="538">
                  <c:v> 16-Oct-2020</c:v>
                </c:pt>
                <c:pt idx="539">
                  <c:v> 19-Oct-2020</c:v>
                </c:pt>
                <c:pt idx="540">
                  <c:v> 19-Oct-2020</c:v>
                </c:pt>
                <c:pt idx="541">
                  <c:v> 19-Oct-2020</c:v>
                </c:pt>
                <c:pt idx="542">
                  <c:v> 20-Oct-2020</c:v>
                </c:pt>
                <c:pt idx="543">
                  <c:v> 20-Oct-2020</c:v>
                </c:pt>
                <c:pt idx="544">
                  <c:v> 21-Oct-2020</c:v>
                </c:pt>
                <c:pt idx="545">
                  <c:v> 21-Oct-2020</c:v>
                </c:pt>
                <c:pt idx="546">
                  <c:v> 21-Oct-2020</c:v>
                </c:pt>
                <c:pt idx="547">
                  <c:v> 21-Oct-2020</c:v>
                </c:pt>
                <c:pt idx="548">
                  <c:v> 21-Oct-2020</c:v>
                </c:pt>
                <c:pt idx="549">
                  <c:v> 23-Oct-2020</c:v>
                </c:pt>
                <c:pt idx="550">
                  <c:v> 23-Oct-2020</c:v>
                </c:pt>
                <c:pt idx="551">
                  <c:v> 24-Oct-2020</c:v>
                </c:pt>
                <c:pt idx="552">
                  <c:v> 24-Oct-2020</c:v>
                </c:pt>
                <c:pt idx="553">
                  <c:v> 26-Oct-2020</c:v>
                </c:pt>
                <c:pt idx="554">
                  <c:v> 27-Oct-2020</c:v>
                </c:pt>
                <c:pt idx="555">
                  <c:v> 27-Oct-2020</c:v>
                </c:pt>
                <c:pt idx="556">
                  <c:v> 28-Oct-2020</c:v>
                </c:pt>
                <c:pt idx="557">
                  <c:v> 29-Oct-2020</c:v>
                </c:pt>
                <c:pt idx="558">
                  <c:v> 29-Oct-2020</c:v>
                </c:pt>
                <c:pt idx="559">
                  <c:v> 29-Oct-2020</c:v>
                </c:pt>
                <c:pt idx="560">
                  <c:v> 30-Oct-2020</c:v>
                </c:pt>
                <c:pt idx="561">
                  <c:v> 31-Oct-2020</c:v>
                </c:pt>
                <c:pt idx="562">
                  <c:v> 03-Nov-2020</c:v>
                </c:pt>
                <c:pt idx="563">
                  <c:v> 05-Nov-2020</c:v>
                </c:pt>
                <c:pt idx="564">
                  <c:v> 06-Nov-2020</c:v>
                </c:pt>
                <c:pt idx="565">
                  <c:v> 10-Nov-2020</c:v>
                </c:pt>
                <c:pt idx="566">
                  <c:v> 11-Nov-2020</c:v>
                </c:pt>
                <c:pt idx="567">
                  <c:v> 11-Nov-2020</c:v>
                </c:pt>
                <c:pt idx="568">
                  <c:v> 11-Nov-2020</c:v>
                </c:pt>
                <c:pt idx="569">
                  <c:v> 12-Nov-2020</c:v>
                </c:pt>
                <c:pt idx="570">
                  <c:v> 12-Nov-2020</c:v>
                </c:pt>
                <c:pt idx="571">
                  <c:v> 12-Nov-2020</c:v>
                </c:pt>
                <c:pt idx="572">
                  <c:v> 19-Nov-2020</c:v>
                </c:pt>
                <c:pt idx="573">
                  <c:v> 19-Nov-2020</c:v>
                </c:pt>
                <c:pt idx="574">
                  <c:v> 19-Nov-2020</c:v>
                </c:pt>
                <c:pt idx="575">
                  <c:v> 20-Nov-2020</c:v>
                </c:pt>
                <c:pt idx="576">
                  <c:v> 21-Nov-2020</c:v>
                </c:pt>
                <c:pt idx="577">
                  <c:v> 21-Nov-2020</c:v>
                </c:pt>
                <c:pt idx="578">
                  <c:v> 21-Nov-2020</c:v>
                </c:pt>
                <c:pt idx="579">
                  <c:v> 24-Nov-2020</c:v>
                </c:pt>
                <c:pt idx="580">
                  <c:v> 24-Nov-2020</c:v>
                </c:pt>
                <c:pt idx="581">
                  <c:v> 25-Nov-2020</c:v>
                </c:pt>
                <c:pt idx="582">
                  <c:v> 25-Nov-2020</c:v>
                </c:pt>
                <c:pt idx="583">
                  <c:v> 25-Nov-2020</c:v>
                </c:pt>
                <c:pt idx="584">
                  <c:v> 27-Nov-2020</c:v>
                </c:pt>
                <c:pt idx="585">
                  <c:v> 27-Nov-2020</c:v>
                </c:pt>
                <c:pt idx="586">
                  <c:v> 30-Nov-2020</c:v>
                </c:pt>
                <c:pt idx="587">
                  <c:v> 30-Nov-2020</c:v>
                </c:pt>
                <c:pt idx="588">
                  <c:v> 02-Dec-2020</c:v>
                </c:pt>
                <c:pt idx="589">
                  <c:v> 03-Dec-2020</c:v>
                </c:pt>
                <c:pt idx="590">
                  <c:v> 03-Dec-2020</c:v>
                </c:pt>
                <c:pt idx="591">
                  <c:v> 04-Dec-2020</c:v>
                </c:pt>
                <c:pt idx="592">
                  <c:v> 04-Dec-2020</c:v>
                </c:pt>
                <c:pt idx="593">
                  <c:v> 05-Dec-2020</c:v>
                </c:pt>
                <c:pt idx="594">
                  <c:v> 05-Dec-2020</c:v>
                </c:pt>
                <c:pt idx="595">
                  <c:v> 05-Dec-2020</c:v>
                </c:pt>
                <c:pt idx="596">
                  <c:v> 07-Dec-2020</c:v>
                </c:pt>
                <c:pt idx="597">
                  <c:v> 08-Dec-2020</c:v>
                </c:pt>
                <c:pt idx="598">
                  <c:v> 10-Dec-2020</c:v>
                </c:pt>
                <c:pt idx="599">
                  <c:v> 10-Dec-2020</c:v>
                </c:pt>
                <c:pt idx="600">
                  <c:v> 11-Dec-2020</c:v>
                </c:pt>
                <c:pt idx="601">
                  <c:v> 11-Dec-2020</c:v>
                </c:pt>
                <c:pt idx="602">
                  <c:v> 12-Dec-2020</c:v>
                </c:pt>
                <c:pt idx="603">
                  <c:v> 14-Dec-2020</c:v>
                </c:pt>
                <c:pt idx="604">
                  <c:v> 14-Dec-2020</c:v>
                </c:pt>
                <c:pt idx="605">
                  <c:v> 14-Dec-2020</c:v>
                </c:pt>
                <c:pt idx="606">
                  <c:v> 14-Dec-2020</c:v>
                </c:pt>
                <c:pt idx="607">
                  <c:v> 15-Dec-2020</c:v>
                </c:pt>
                <c:pt idx="608">
                  <c:v> 15-Dec-2020</c:v>
                </c:pt>
                <c:pt idx="609">
                  <c:v> 16-Dec-2020</c:v>
                </c:pt>
                <c:pt idx="610">
                  <c:v> 16-Dec-2020</c:v>
                </c:pt>
                <c:pt idx="611">
                  <c:v> 16-Dec-2020</c:v>
                </c:pt>
                <c:pt idx="612">
                  <c:v> 17-Dec-2020</c:v>
                </c:pt>
                <c:pt idx="613">
                  <c:v> 17-Dec-2020</c:v>
                </c:pt>
                <c:pt idx="614">
                  <c:v> 17-Dec-2020</c:v>
                </c:pt>
                <c:pt idx="615">
                  <c:v> 18-Dec-2020</c:v>
                </c:pt>
                <c:pt idx="616">
                  <c:v> 18-Dec-2020</c:v>
                </c:pt>
                <c:pt idx="617">
                  <c:v> 21-Dec-2020</c:v>
                </c:pt>
                <c:pt idx="618">
                  <c:v> 21-Dec-2020</c:v>
                </c:pt>
                <c:pt idx="619">
                  <c:v> 21-Dec-2020</c:v>
                </c:pt>
                <c:pt idx="620">
                  <c:v> 21-Dec-2020</c:v>
                </c:pt>
                <c:pt idx="621">
                  <c:v> 21-Dec-2020</c:v>
                </c:pt>
                <c:pt idx="622">
                  <c:v> 21-Dec-2020</c:v>
                </c:pt>
                <c:pt idx="623">
                  <c:v> 21-Dec-2020</c:v>
                </c:pt>
                <c:pt idx="624">
                  <c:v> 22-Dec-2020</c:v>
                </c:pt>
                <c:pt idx="625">
                  <c:v> 22-Dec-2020</c:v>
                </c:pt>
                <c:pt idx="626">
                  <c:v> 22-Dec-2020</c:v>
                </c:pt>
                <c:pt idx="627">
                  <c:v> 22-Dec-2020</c:v>
                </c:pt>
                <c:pt idx="628">
                  <c:v> 24-Dec-2020</c:v>
                </c:pt>
                <c:pt idx="629">
                  <c:v> 25-Dec-2020</c:v>
                </c:pt>
                <c:pt idx="630">
                  <c:v> 25-Dec-2020</c:v>
                </c:pt>
                <c:pt idx="631">
                  <c:v> 26-Dec-2020</c:v>
                </c:pt>
                <c:pt idx="632">
                  <c:v> 26-Dec-2020</c:v>
                </c:pt>
                <c:pt idx="633">
                  <c:v> 28-Dec-2020</c:v>
                </c:pt>
                <c:pt idx="634">
                  <c:v> 28-Dec-2020</c:v>
                </c:pt>
                <c:pt idx="635">
                  <c:v> 28-Dec-2020</c:v>
                </c:pt>
                <c:pt idx="636">
                  <c:v> 28-Dec-2020</c:v>
                </c:pt>
                <c:pt idx="637">
                  <c:v> 28-Dec-2020</c:v>
                </c:pt>
                <c:pt idx="638">
                  <c:v> 29-Dec-2020</c:v>
                </c:pt>
                <c:pt idx="639">
                  <c:v> 29-Dec-2020</c:v>
                </c:pt>
                <c:pt idx="640">
                  <c:v> 30-Dec-2020</c:v>
                </c:pt>
                <c:pt idx="641">
                  <c:v> 30-Dec-2020</c:v>
                </c:pt>
                <c:pt idx="642">
                  <c:v> 31-Dec-2020</c:v>
                </c:pt>
                <c:pt idx="643">
                  <c:v> 01-Jan-2021</c:v>
                </c:pt>
                <c:pt idx="644">
                  <c:v> 02-Jan-2021</c:v>
                </c:pt>
                <c:pt idx="645">
                  <c:v> 02-Jan-2021</c:v>
                </c:pt>
                <c:pt idx="646">
                  <c:v> 02-Jan-2021</c:v>
                </c:pt>
                <c:pt idx="647">
                  <c:v> 02-Jan-2021</c:v>
                </c:pt>
                <c:pt idx="648">
                  <c:v> 04-Jan-2021</c:v>
                </c:pt>
                <c:pt idx="649">
                  <c:v> 04-Jan-2021</c:v>
                </c:pt>
                <c:pt idx="650">
                  <c:v> 04-Jan-2021</c:v>
                </c:pt>
                <c:pt idx="651">
                  <c:v> 05-Jan-2021</c:v>
                </c:pt>
                <c:pt idx="652">
                  <c:v> 06-Jan-2021</c:v>
                </c:pt>
                <c:pt idx="653">
                  <c:v> 06-Jan-2021</c:v>
                </c:pt>
                <c:pt idx="654">
                  <c:v> 06-Jan-2021</c:v>
                </c:pt>
                <c:pt idx="655">
                  <c:v> 06-Jan-2021</c:v>
                </c:pt>
                <c:pt idx="656">
                  <c:v> 06-Jan-2021</c:v>
                </c:pt>
                <c:pt idx="657">
                  <c:v> 06-Jan-2021</c:v>
                </c:pt>
                <c:pt idx="658">
                  <c:v> 07-Jan-2021</c:v>
                </c:pt>
                <c:pt idx="659">
                  <c:v> 09-Jan-2021</c:v>
                </c:pt>
                <c:pt idx="660">
                  <c:v> 09-Jan-2021</c:v>
                </c:pt>
                <c:pt idx="661">
                  <c:v> 09-Jan-2021</c:v>
                </c:pt>
                <c:pt idx="662">
                  <c:v> 09-Jan-2021</c:v>
                </c:pt>
                <c:pt idx="663">
                  <c:v> 09-Jan-2021</c:v>
                </c:pt>
                <c:pt idx="664">
                  <c:v> 09-Jan-2021</c:v>
                </c:pt>
                <c:pt idx="665">
                  <c:v> 11-Jan-2021</c:v>
                </c:pt>
                <c:pt idx="666">
                  <c:v> 11-Jan-2021</c:v>
                </c:pt>
                <c:pt idx="667">
                  <c:v> 12-Jan-2021</c:v>
                </c:pt>
                <c:pt idx="668">
                  <c:v> 12-Jan-2021</c:v>
                </c:pt>
                <c:pt idx="669">
                  <c:v> 13-Jan-2021</c:v>
                </c:pt>
                <c:pt idx="670">
                  <c:v> 13-Jan-2021</c:v>
                </c:pt>
                <c:pt idx="671">
                  <c:v> 13-Jan-2021</c:v>
                </c:pt>
                <c:pt idx="672">
                  <c:v> 14-Jan-2021</c:v>
                </c:pt>
                <c:pt idx="673">
                  <c:v> 15-Jan-2021</c:v>
                </c:pt>
                <c:pt idx="674">
                  <c:v> 15-Jan-2021</c:v>
                </c:pt>
                <c:pt idx="675">
                  <c:v> 15-Jan-2021</c:v>
                </c:pt>
                <c:pt idx="676">
                  <c:v> 15-Jan-2021</c:v>
                </c:pt>
                <c:pt idx="677">
                  <c:v> 15-Jan-2021</c:v>
                </c:pt>
                <c:pt idx="678">
                  <c:v> 15-Jan-2021</c:v>
                </c:pt>
                <c:pt idx="679">
                  <c:v> 16-Jan-2021</c:v>
                </c:pt>
                <c:pt idx="680">
                  <c:v> 16-Jan-2021</c:v>
                </c:pt>
                <c:pt idx="681">
                  <c:v> 18-Jan-2021</c:v>
                </c:pt>
                <c:pt idx="682">
                  <c:v> 18-Jan-2021</c:v>
                </c:pt>
                <c:pt idx="683">
                  <c:v> 20-Jan-2021</c:v>
                </c:pt>
                <c:pt idx="684">
                  <c:v> 21-Jan-2021</c:v>
                </c:pt>
                <c:pt idx="685">
                  <c:v> 22-Jan-2021</c:v>
                </c:pt>
                <c:pt idx="686">
                  <c:v> 23-Jan-2021</c:v>
                </c:pt>
                <c:pt idx="687">
                  <c:v> 29-Jan-2021</c:v>
                </c:pt>
                <c:pt idx="688">
                  <c:v> 30-Jan-2021</c:v>
                </c:pt>
                <c:pt idx="689">
                  <c:v> 01-Feb-2021</c:v>
                </c:pt>
                <c:pt idx="690">
                  <c:v> 02-Feb-2021</c:v>
                </c:pt>
                <c:pt idx="691">
                  <c:v> 02-Feb-2021</c:v>
                </c:pt>
                <c:pt idx="692">
                  <c:v> 02-Feb-2021</c:v>
                </c:pt>
                <c:pt idx="693">
                  <c:v> 02-Feb-2021</c:v>
                </c:pt>
                <c:pt idx="694">
                  <c:v> 02-Feb-2021</c:v>
                </c:pt>
                <c:pt idx="695">
                  <c:v> 03-Feb-2021</c:v>
                </c:pt>
                <c:pt idx="696">
                  <c:v> 03-Feb-2021</c:v>
                </c:pt>
                <c:pt idx="697">
                  <c:v> 05-Feb-2021</c:v>
                </c:pt>
                <c:pt idx="698">
                  <c:v> 05-Feb-2021</c:v>
                </c:pt>
                <c:pt idx="699">
                  <c:v> 05-Feb-2021</c:v>
                </c:pt>
                <c:pt idx="700">
                  <c:v> 06-Feb-2021</c:v>
                </c:pt>
                <c:pt idx="701">
                  <c:v> 08-Feb-2021</c:v>
                </c:pt>
                <c:pt idx="702">
                  <c:v> 08-Feb-2021</c:v>
                </c:pt>
                <c:pt idx="703">
                  <c:v> 11-Feb-2021</c:v>
                </c:pt>
                <c:pt idx="704">
                  <c:v> 15-Feb-2021</c:v>
                </c:pt>
                <c:pt idx="705">
                  <c:v> 15-Feb-2021</c:v>
                </c:pt>
                <c:pt idx="706">
                  <c:v> 16-Feb-2021</c:v>
                </c:pt>
                <c:pt idx="707">
                  <c:v> 17-Feb-2021</c:v>
                </c:pt>
                <c:pt idx="708">
                  <c:v> 17-Feb-2021</c:v>
                </c:pt>
                <c:pt idx="709">
                  <c:v> 20-Feb-2021</c:v>
                </c:pt>
                <c:pt idx="710">
                  <c:v> 20-Feb-2021</c:v>
                </c:pt>
                <c:pt idx="711">
                  <c:v> 23-Feb-2021</c:v>
                </c:pt>
                <c:pt idx="712">
                  <c:v> 23-Feb-2021</c:v>
                </c:pt>
                <c:pt idx="713">
                  <c:v> 24-Feb-2021</c:v>
                </c:pt>
                <c:pt idx="714">
                  <c:v> 25-Feb-2021</c:v>
                </c:pt>
                <c:pt idx="715">
                  <c:v> 25-Feb-2021</c:v>
                </c:pt>
                <c:pt idx="716">
                  <c:v> 25-Feb-2021</c:v>
                </c:pt>
                <c:pt idx="717">
                  <c:v> 26-Feb-2021</c:v>
                </c:pt>
                <c:pt idx="718">
                  <c:v> 27-Feb-2021</c:v>
                </c:pt>
                <c:pt idx="719">
                  <c:v> 27-Feb-2021</c:v>
                </c:pt>
                <c:pt idx="720">
                  <c:v> 02-Mar-2021</c:v>
                </c:pt>
                <c:pt idx="721">
                  <c:v> 02-Mar-2021</c:v>
                </c:pt>
                <c:pt idx="722">
                  <c:v> 02-Mar-2021</c:v>
                </c:pt>
                <c:pt idx="723">
                  <c:v> 03-Mar-2021</c:v>
                </c:pt>
                <c:pt idx="724">
                  <c:v> 03-Mar-2021</c:v>
                </c:pt>
                <c:pt idx="725">
                  <c:v> 05-Mar-2021</c:v>
                </c:pt>
                <c:pt idx="726">
                  <c:v> 06-Mar-2021</c:v>
                </c:pt>
                <c:pt idx="727">
                  <c:v> 08-Mar-2021</c:v>
                </c:pt>
                <c:pt idx="728">
                  <c:v> 09-Mar-2021</c:v>
                </c:pt>
                <c:pt idx="729">
                  <c:v> 09-Mar-2021</c:v>
                </c:pt>
                <c:pt idx="730">
                  <c:v> 09-Mar-2021</c:v>
                </c:pt>
                <c:pt idx="731">
                  <c:v> 11-Mar-2021</c:v>
                </c:pt>
                <c:pt idx="732">
                  <c:v> 11-Mar-2021</c:v>
                </c:pt>
                <c:pt idx="733">
                  <c:v> 11-Mar-2021</c:v>
                </c:pt>
                <c:pt idx="734">
                  <c:v> 13-Mar-2021</c:v>
                </c:pt>
                <c:pt idx="735">
                  <c:v> 15-Mar-2021</c:v>
                </c:pt>
                <c:pt idx="736">
                  <c:v> 16-Mar-2021</c:v>
                </c:pt>
                <c:pt idx="737">
                  <c:v> 18-Mar-2021</c:v>
                </c:pt>
                <c:pt idx="738">
                  <c:v> 18-Mar-2021</c:v>
                </c:pt>
                <c:pt idx="739">
                  <c:v> 18-Mar-2021</c:v>
                </c:pt>
                <c:pt idx="740">
                  <c:v> 19-Mar-2021</c:v>
                </c:pt>
                <c:pt idx="741">
                  <c:v> 20-Mar-2021</c:v>
                </c:pt>
                <c:pt idx="742">
                  <c:v> 20-Mar-2021</c:v>
                </c:pt>
                <c:pt idx="743">
                  <c:v> 22-Mar-2021</c:v>
                </c:pt>
                <c:pt idx="744">
                  <c:v> 23-Mar-2021</c:v>
                </c:pt>
                <c:pt idx="745">
                  <c:v> 24-Mar-2021</c:v>
                </c:pt>
                <c:pt idx="746">
                  <c:v> 25-Mar-2021</c:v>
                </c:pt>
                <c:pt idx="747">
                  <c:v> 25-Mar-2021</c:v>
                </c:pt>
                <c:pt idx="748">
                  <c:v> 25-Mar-2021</c:v>
                </c:pt>
                <c:pt idx="749">
                  <c:v> 26-Mar-2021</c:v>
                </c:pt>
                <c:pt idx="750">
                  <c:v> 26-Mar-2021</c:v>
                </c:pt>
                <c:pt idx="751">
                  <c:v> 27-Mar-2021</c:v>
                </c:pt>
                <c:pt idx="752">
                  <c:v> 27-Mar-2021</c:v>
                </c:pt>
                <c:pt idx="753">
                  <c:v> 29-Mar-2021</c:v>
                </c:pt>
                <c:pt idx="754">
                  <c:v> 29-Mar-2021</c:v>
                </c:pt>
                <c:pt idx="755">
                  <c:v> 30-Mar-2021</c:v>
                </c:pt>
                <c:pt idx="756">
                  <c:v> 30-Mar-2021</c:v>
                </c:pt>
                <c:pt idx="757">
                  <c:v> 30-Mar-2021</c:v>
                </c:pt>
                <c:pt idx="758">
                  <c:v> 31-Mar-2021</c:v>
                </c:pt>
                <c:pt idx="759">
                  <c:v> 31-Mar-2021</c:v>
                </c:pt>
                <c:pt idx="760">
                  <c:v> 31-Mar-2021</c:v>
                </c:pt>
                <c:pt idx="761">
                  <c:v> 12-Apr-2021</c:v>
                </c:pt>
                <c:pt idx="762">
                  <c:v> 14-Apr-2021</c:v>
                </c:pt>
                <c:pt idx="763">
                  <c:v> 16-Apr-2021</c:v>
                </c:pt>
                <c:pt idx="764">
                  <c:v> 17-Apr-2021</c:v>
                </c:pt>
                <c:pt idx="765">
                  <c:v> 17-Apr-2021</c:v>
                </c:pt>
                <c:pt idx="766">
                  <c:v> 19-Apr-2021</c:v>
                </c:pt>
                <c:pt idx="767">
                  <c:v> 22-Apr-2021</c:v>
                </c:pt>
                <c:pt idx="768">
                  <c:v> 23-Apr-2021</c:v>
                </c:pt>
                <c:pt idx="769">
                  <c:v> 24-Apr-2021</c:v>
                </c:pt>
                <c:pt idx="770">
                  <c:v> 24-Apr-2021</c:v>
                </c:pt>
                <c:pt idx="771">
                  <c:v> 26-Apr-2021</c:v>
                </c:pt>
                <c:pt idx="772">
                  <c:v> 28-Apr-2021</c:v>
                </c:pt>
                <c:pt idx="773">
                  <c:v> 28-Apr-2021</c:v>
                </c:pt>
                <c:pt idx="774">
                  <c:v> 28-Apr-2021</c:v>
                </c:pt>
                <c:pt idx="775">
                  <c:v> 28-Apr-2021</c:v>
                </c:pt>
                <c:pt idx="776">
                  <c:v> 30-Apr-2021</c:v>
                </c:pt>
                <c:pt idx="777">
                  <c:v> 30-Apr-2021</c:v>
                </c:pt>
                <c:pt idx="778">
                  <c:v> 30-Apr-2021</c:v>
                </c:pt>
                <c:pt idx="779">
                  <c:v> 01-May-2021</c:v>
                </c:pt>
                <c:pt idx="780">
                  <c:v> 01-May-2021</c:v>
                </c:pt>
                <c:pt idx="781">
                  <c:v> 01-May-2021</c:v>
                </c:pt>
                <c:pt idx="782">
                  <c:v> 01-May-2021</c:v>
                </c:pt>
                <c:pt idx="783">
                  <c:v> 03-May-2021</c:v>
                </c:pt>
                <c:pt idx="784">
                  <c:v> 03-May-2021</c:v>
                </c:pt>
                <c:pt idx="785">
                  <c:v> 06-May-2021</c:v>
                </c:pt>
                <c:pt idx="786">
                  <c:v> 06-May-2021</c:v>
                </c:pt>
                <c:pt idx="787">
                  <c:v> 06-May-2021</c:v>
                </c:pt>
                <c:pt idx="788">
                  <c:v> 07-May-2021</c:v>
                </c:pt>
                <c:pt idx="789">
                  <c:v> 08-May-2021</c:v>
                </c:pt>
                <c:pt idx="790">
                  <c:v> 08-May-2021</c:v>
                </c:pt>
                <c:pt idx="791">
                  <c:v> 08-May-2021</c:v>
                </c:pt>
                <c:pt idx="792">
                  <c:v> 10-May-2021</c:v>
                </c:pt>
                <c:pt idx="793">
                  <c:v> 10-May-2021</c:v>
                </c:pt>
                <c:pt idx="794">
                  <c:v> 11-May-2021</c:v>
                </c:pt>
                <c:pt idx="795">
                  <c:v> 13-May-2021</c:v>
                </c:pt>
                <c:pt idx="796">
                  <c:v> 13-May-2021</c:v>
                </c:pt>
                <c:pt idx="797">
                  <c:v> 13-May-2021</c:v>
                </c:pt>
                <c:pt idx="798">
                  <c:v> 17-May-2021</c:v>
                </c:pt>
                <c:pt idx="799">
                  <c:v> 19-May-2021</c:v>
                </c:pt>
                <c:pt idx="800">
                  <c:v> 21-May-2021</c:v>
                </c:pt>
                <c:pt idx="801">
                  <c:v> 24-May-2021</c:v>
                </c:pt>
                <c:pt idx="802">
                  <c:v> 24-May-2021</c:v>
                </c:pt>
                <c:pt idx="803">
                  <c:v> 24-May-2021</c:v>
                </c:pt>
                <c:pt idx="804">
                  <c:v> 28-May-2021</c:v>
                </c:pt>
                <c:pt idx="805">
                  <c:v> 28-May-2021</c:v>
                </c:pt>
                <c:pt idx="806">
                  <c:v> 30-May-2021</c:v>
                </c:pt>
                <c:pt idx="807">
                  <c:v> 01-Jun-2021</c:v>
                </c:pt>
                <c:pt idx="808">
                  <c:v> 01-Jun-2021</c:v>
                </c:pt>
                <c:pt idx="809">
                  <c:v> 05-Jun-2021</c:v>
                </c:pt>
                <c:pt idx="810">
                  <c:v> 07-Jun-2021</c:v>
                </c:pt>
                <c:pt idx="811">
                  <c:v> 07-Jun-2021</c:v>
                </c:pt>
                <c:pt idx="812">
                  <c:v> 08-Jun-2021</c:v>
                </c:pt>
                <c:pt idx="813">
                  <c:v> 10-Jun-2021</c:v>
                </c:pt>
                <c:pt idx="814">
                  <c:v> 11-Jun-2021</c:v>
                </c:pt>
                <c:pt idx="815">
                  <c:v> 11-Jun-2021</c:v>
                </c:pt>
                <c:pt idx="816">
                  <c:v> 11-Jun-2021</c:v>
                </c:pt>
                <c:pt idx="817">
                  <c:v> 14-Jun-2021</c:v>
                </c:pt>
                <c:pt idx="818">
                  <c:v> 14-Jun-2021</c:v>
                </c:pt>
                <c:pt idx="819">
                  <c:v> 14-Jun-2021</c:v>
                </c:pt>
                <c:pt idx="820">
                  <c:v> 15-Jun-2021</c:v>
                </c:pt>
                <c:pt idx="821">
                  <c:v> 15-Jun-2021</c:v>
                </c:pt>
                <c:pt idx="822">
                  <c:v> 15-Jun-2021</c:v>
                </c:pt>
                <c:pt idx="823">
                  <c:v> 17-Jun-2021</c:v>
                </c:pt>
                <c:pt idx="824">
                  <c:v> 17-Jun-2021</c:v>
                </c:pt>
                <c:pt idx="825">
                  <c:v> 17-Jun-2021</c:v>
                </c:pt>
                <c:pt idx="826">
                  <c:v> 18-Jun-2021</c:v>
                </c:pt>
                <c:pt idx="827">
                  <c:v> 18-Jun-2021</c:v>
                </c:pt>
                <c:pt idx="828">
                  <c:v> 18-Jun-2021</c:v>
                </c:pt>
                <c:pt idx="829">
                  <c:v> 18-Jun-2021</c:v>
                </c:pt>
                <c:pt idx="830">
                  <c:v> 21-Jun-2021</c:v>
                </c:pt>
                <c:pt idx="831">
                  <c:v> 21-Jun-2021</c:v>
                </c:pt>
                <c:pt idx="832">
                  <c:v> 21-Jun-2021</c:v>
                </c:pt>
                <c:pt idx="833">
                  <c:v> 21-Jun-2021</c:v>
                </c:pt>
                <c:pt idx="834">
                  <c:v> 21-Jun-2021</c:v>
                </c:pt>
                <c:pt idx="835">
                  <c:v> 22-Jun-2021</c:v>
                </c:pt>
                <c:pt idx="836">
                  <c:v> 22-Jun-2021</c:v>
                </c:pt>
                <c:pt idx="837">
                  <c:v> 23-Jun-2021</c:v>
                </c:pt>
                <c:pt idx="838">
                  <c:v> 23-Jun-2021</c:v>
                </c:pt>
                <c:pt idx="839">
                  <c:v> 23-Jun-2021</c:v>
                </c:pt>
                <c:pt idx="840">
                  <c:v> 24-Jun-2021</c:v>
                </c:pt>
                <c:pt idx="841">
                  <c:v> 24-Jun-2021</c:v>
                </c:pt>
                <c:pt idx="842">
                  <c:v> 24-Jun-2021</c:v>
                </c:pt>
                <c:pt idx="843">
                  <c:v> 24-Jun-2021</c:v>
                </c:pt>
                <c:pt idx="844">
                  <c:v> 25-Jun-2021</c:v>
                </c:pt>
                <c:pt idx="845">
                  <c:v> 25-Jun-2021</c:v>
                </c:pt>
                <c:pt idx="846">
                  <c:v> 25-Jun-2021</c:v>
                </c:pt>
                <c:pt idx="847">
                  <c:v> 25-Jun-2021</c:v>
                </c:pt>
                <c:pt idx="848">
                  <c:v> 28-Jun-2021</c:v>
                </c:pt>
                <c:pt idx="849">
                  <c:v> 28-Jun-2021</c:v>
                </c:pt>
                <c:pt idx="850">
                  <c:v> 29-Jun-2021</c:v>
                </c:pt>
                <c:pt idx="851">
                  <c:v> 29-Jun-2021</c:v>
                </c:pt>
                <c:pt idx="852">
                  <c:v> 29-Jun-2021</c:v>
                </c:pt>
                <c:pt idx="853">
                  <c:v> 30-Jun-2021</c:v>
                </c:pt>
                <c:pt idx="854">
                  <c:v> 30-Jun-2021</c:v>
                </c:pt>
                <c:pt idx="855">
                  <c:v> 01-Jul-2021</c:v>
                </c:pt>
                <c:pt idx="856">
                  <c:v> 01-Jul-2021</c:v>
                </c:pt>
                <c:pt idx="857">
                  <c:v> 02-Jul-2021</c:v>
                </c:pt>
                <c:pt idx="858">
                  <c:v> 02-Jul-2021</c:v>
                </c:pt>
                <c:pt idx="859">
                  <c:v> 03-Jul-2021</c:v>
                </c:pt>
                <c:pt idx="860">
                  <c:v> 03-Jul-2021</c:v>
                </c:pt>
                <c:pt idx="861">
                  <c:v> 03-Jul-2021</c:v>
                </c:pt>
                <c:pt idx="862">
                  <c:v> 05-Jul-2021</c:v>
                </c:pt>
                <c:pt idx="863">
                  <c:v> 07-Jul-2021</c:v>
                </c:pt>
                <c:pt idx="864">
                  <c:v> 08-Jul-2021</c:v>
                </c:pt>
                <c:pt idx="865">
                  <c:v> 08-Jul-2021</c:v>
                </c:pt>
                <c:pt idx="866">
                  <c:v> 08-Jul-2021</c:v>
                </c:pt>
                <c:pt idx="867">
                  <c:v> 08-Jul-2021</c:v>
                </c:pt>
                <c:pt idx="868">
                  <c:v> 09-Jul-2021</c:v>
                </c:pt>
                <c:pt idx="869">
                  <c:v> 10-Jul-2021</c:v>
                </c:pt>
                <c:pt idx="870">
                  <c:v> 12-Jul-2021</c:v>
                </c:pt>
                <c:pt idx="871">
                  <c:v> 12-Jul-2021</c:v>
                </c:pt>
                <c:pt idx="872">
                  <c:v> 14-Jul-2021</c:v>
                </c:pt>
                <c:pt idx="873">
                  <c:v> 14-Jul-2021</c:v>
                </c:pt>
                <c:pt idx="874">
                  <c:v> 15-Jul-2021</c:v>
                </c:pt>
                <c:pt idx="875">
                  <c:v> 16-Jul-2021</c:v>
                </c:pt>
                <c:pt idx="876">
                  <c:v> 16-Jul-2021</c:v>
                </c:pt>
                <c:pt idx="877">
                  <c:v> 17-Jul-2021</c:v>
                </c:pt>
                <c:pt idx="878">
                  <c:v> 19-Jul-2021</c:v>
                </c:pt>
                <c:pt idx="879">
                  <c:v> 19-Jul-2021</c:v>
                </c:pt>
                <c:pt idx="880">
                  <c:v> 19-Jul-2021</c:v>
                </c:pt>
                <c:pt idx="881">
                  <c:v> 20-Jul-2021</c:v>
                </c:pt>
                <c:pt idx="882">
                  <c:v> 20-Jul-2021</c:v>
                </c:pt>
                <c:pt idx="883">
                  <c:v> 20-Jul-2021</c:v>
                </c:pt>
                <c:pt idx="884">
                  <c:v> 20-Jul-2021</c:v>
                </c:pt>
                <c:pt idx="885">
                  <c:v> 21-Jul-2021</c:v>
                </c:pt>
                <c:pt idx="886">
                  <c:v> 22-Jul-2021</c:v>
                </c:pt>
                <c:pt idx="887">
                  <c:v> 23-Jul-2021</c:v>
                </c:pt>
                <c:pt idx="888">
                  <c:v> 23-Jul-2021</c:v>
                </c:pt>
                <c:pt idx="889">
                  <c:v> 24-Jul-2021</c:v>
                </c:pt>
                <c:pt idx="890">
                  <c:v> 26-Jul-2021</c:v>
                </c:pt>
                <c:pt idx="891">
                  <c:v> 27-Jul-2021</c:v>
                </c:pt>
                <c:pt idx="892">
                  <c:v> 27-Jul-2021</c:v>
                </c:pt>
                <c:pt idx="893">
                  <c:v> 27-Jul-2021</c:v>
                </c:pt>
                <c:pt idx="894">
                  <c:v> 27-Jul-2021</c:v>
                </c:pt>
                <c:pt idx="895">
                  <c:v> 28-Jul-2021</c:v>
                </c:pt>
                <c:pt idx="896">
                  <c:v> 28-Jul-2021</c:v>
                </c:pt>
                <c:pt idx="897">
                  <c:v> 29-Jul-2021</c:v>
                </c:pt>
                <c:pt idx="898">
                  <c:v> 30-Jul-2021</c:v>
                </c:pt>
                <c:pt idx="899">
                  <c:v> 30-Jul-2021</c:v>
                </c:pt>
                <c:pt idx="900">
                  <c:v> 30-Jul-2021</c:v>
                </c:pt>
                <c:pt idx="901">
                  <c:v> 30-Jul-2021</c:v>
                </c:pt>
                <c:pt idx="902">
                  <c:v> 31-Jul-2021</c:v>
                </c:pt>
                <c:pt idx="903">
                  <c:v> 31-Jul-2021</c:v>
                </c:pt>
                <c:pt idx="904">
                  <c:v> 31-Jul-2021</c:v>
                </c:pt>
                <c:pt idx="905">
                  <c:v> 02-Aug-2021</c:v>
                </c:pt>
                <c:pt idx="906">
                  <c:v> 02-Aug-2021</c:v>
                </c:pt>
                <c:pt idx="907">
                  <c:v> 03-Aug-2021</c:v>
                </c:pt>
                <c:pt idx="908">
                  <c:v> 03-Aug-2021</c:v>
                </c:pt>
                <c:pt idx="909">
                  <c:v> 05-Aug-2021</c:v>
                </c:pt>
                <c:pt idx="910">
                  <c:v> 05-Aug-2021</c:v>
                </c:pt>
                <c:pt idx="911">
                  <c:v> 06-Aug-2021</c:v>
                </c:pt>
                <c:pt idx="912">
                  <c:v> 06-Aug-2021</c:v>
                </c:pt>
                <c:pt idx="913">
                  <c:v> 10-Aug-2021</c:v>
                </c:pt>
                <c:pt idx="914">
                  <c:v> 10-Aug-2021</c:v>
                </c:pt>
                <c:pt idx="915">
                  <c:v> 10-Aug-2021</c:v>
                </c:pt>
                <c:pt idx="916">
                  <c:v> 12-Aug-2021</c:v>
                </c:pt>
                <c:pt idx="917">
                  <c:v> 14-Aug-2021</c:v>
                </c:pt>
                <c:pt idx="918">
                  <c:v> 14-Aug-2021</c:v>
                </c:pt>
                <c:pt idx="919">
                  <c:v> 14-Aug-2021</c:v>
                </c:pt>
                <c:pt idx="920">
                  <c:v> 14-Aug-2021</c:v>
                </c:pt>
                <c:pt idx="921">
                  <c:v> 16-Aug-2021</c:v>
                </c:pt>
                <c:pt idx="922">
                  <c:v> 16-Aug-2021</c:v>
                </c:pt>
                <c:pt idx="923">
                  <c:v> 16-Aug-2021</c:v>
                </c:pt>
                <c:pt idx="924">
                  <c:v> 16-Aug-2021</c:v>
                </c:pt>
                <c:pt idx="925">
                  <c:v> 17-Aug-2021</c:v>
                </c:pt>
                <c:pt idx="926">
                  <c:v> 17-Aug-2021</c:v>
                </c:pt>
                <c:pt idx="927">
                  <c:v> 17-Aug-2021</c:v>
                </c:pt>
                <c:pt idx="928">
                  <c:v> 18-Aug-2021</c:v>
                </c:pt>
                <c:pt idx="929">
                  <c:v> 18-Aug-2021</c:v>
                </c:pt>
                <c:pt idx="930">
                  <c:v> 18-Aug-2021</c:v>
                </c:pt>
                <c:pt idx="931">
                  <c:v> 18-Aug-2021</c:v>
                </c:pt>
                <c:pt idx="932">
                  <c:v> 18-Aug-2021</c:v>
                </c:pt>
                <c:pt idx="933">
                  <c:v> 18-Aug-2021</c:v>
                </c:pt>
                <c:pt idx="934">
                  <c:v> 19-Aug-2021</c:v>
                </c:pt>
                <c:pt idx="935">
                  <c:v> 19-Aug-2021</c:v>
                </c:pt>
                <c:pt idx="936">
                  <c:v> 19-Aug-2021</c:v>
                </c:pt>
                <c:pt idx="937">
                  <c:v> 19-Aug-2021</c:v>
                </c:pt>
                <c:pt idx="938">
                  <c:v> 19-Aug-2021</c:v>
                </c:pt>
                <c:pt idx="939">
                  <c:v> 19-Aug-2021</c:v>
                </c:pt>
                <c:pt idx="940">
                  <c:v> 20-Aug-2021</c:v>
                </c:pt>
                <c:pt idx="941">
                  <c:v> 20-Aug-2021</c:v>
                </c:pt>
                <c:pt idx="942">
                  <c:v> 20-Aug-2021</c:v>
                </c:pt>
                <c:pt idx="943">
                  <c:v> 23-Aug-2021</c:v>
                </c:pt>
                <c:pt idx="944">
                  <c:v> 23-Aug-2021</c:v>
                </c:pt>
                <c:pt idx="945">
                  <c:v> 23-Aug-2021</c:v>
                </c:pt>
                <c:pt idx="946">
                  <c:v> 23-Aug-2021</c:v>
                </c:pt>
                <c:pt idx="947">
                  <c:v> 23-Aug-2021</c:v>
                </c:pt>
                <c:pt idx="948">
                  <c:v> 24-Aug-2021</c:v>
                </c:pt>
                <c:pt idx="949">
                  <c:v> 24-Aug-2021</c:v>
                </c:pt>
                <c:pt idx="950">
                  <c:v> 24-Aug-2021</c:v>
                </c:pt>
                <c:pt idx="951">
                  <c:v> 24-Aug-2021</c:v>
                </c:pt>
                <c:pt idx="952">
                  <c:v> 24-Aug-2021</c:v>
                </c:pt>
                <c:pt idx="953">
                  <c:v> 25-Aug-2021</c:v>
                </c:pt>
                <c:pt idx="954">
                  <c:v> 26-Aug-2021</c:v>
                </c:pt>
                <c:pt idx="955">
                  <c:v> 26-Aug-2021</c:v>
                </c:pt>
                <c:pt idx="956">
                  <c:v> 26-Aug-2021</c:v>
                </c:pt>
                <c:pt idx="957">
                  <c:v> 26-Aug-2021</c:v>
                </c:pt>
                <c:pt idx="958">
                  <c:v> 26-Aug-2021</c:v>
                </c:pt>
                <c:pt idx="959">
                  <c:v> 26-Aug-2021</c:v>
                </c:pt>
                <c:pt idx="960">
                  <c:v> 26-Aug-2021</c:v>
                </c:pt>
                <c:pt idx="961">
                  <c:v> 27-Aug-2021</c:v>
                </c:pt>
                <c:pt idx="962">
                  <c:v> 27-Aug-2021</c:v>
                </c:pt>
                <c:pt idx="963">
                  <c:v> 27-Aug-2021</c:v>
                </c:pt>
                <c:pt idx="964">
                  <c:v> 28-Aug-2021</c:v>
                </c:pt>
                <c:pt idx="965">
                  <c:v> 28-Aug-2021</c:v>
                </c:pt>
                <c:pt idx="966">
                  <c:v> 28-Aug-2021</c:v>
                </c:pt>
                <c:pt idx="967">
                  <c:v> 28-Aug-2021</c:v>
                </c:pt>
                <c:pt idx="968">
                  <c:v> 30-Aug-2021</c:v>
                </c:pt>
                <c:pt idx="969">
                  <c:v> 30-Aug-2021</c:v>
                </c:pt>
                <c:pt idx="970">
                  <c:v> 30-Aug-2021</c:v>
                </c:pt>
                <c:pt idx="971">
                  <c:v> 30-Aug-2021</c:v>
                </c:pt>
                <c:pt idx="972">
                  <c:v> 30-Aug-2021</c:v>
                </c:pt>
                <c:pt idx="973">
                  <c:v> 31-Aug-2021</c:v>
                </c:pt>
                <c:pt idx="974">
                  <c:v> 31-Aug-2021</c:v>
                </c:pt>
                <c:pt idx="975">
                  <c:v> 31-Aug-2021</c:v>
                </c:pt>
                <c:pt idx="976">
                  <c:v> 01-Sep-2021</c:v>
                </c:pt>
                <c:pt idx="977">
                  <c:v> 01-Sep-2021</c:v>
                </c:pt>
                <c:pt idx="978">
                  <c:v> 01-Sep-2021</c:v>
                </c:pt>
                <c:pt idx="979">
                  <c:v> 01-Sep-2021</c:v>
                </c:pt>
                <c:pt idx="980">
                  <c:v> 02-Sep-2021</c:v>
                </c:pt>
                <c:pt idx="981">
                  <c:v> 03-Sep-2021</c:v>
                </c:pt>
                <c:pt idx="982">
                  <c:v> 07-Sep-2021</c:v>
                </c:pt>
                <c:pt idx="983">
                  <c:v> 09-Sep-2021</c:v>
                </c:pt>
                <c:pt idx="984">
                  <c:v> 14-Sep-2021</c:v>
                </c:pt>
                <c:pt idx="985">
                  <c:v> 14-Sep-2021</c:v>
                </c:pt>
                <c:pt idx="986">
                  <c:v> 17-Sep-2021</c:v>
                </c:pt>
                <c:pt idx="987">
                  <c:v> 17-Sep-2021</c:v>
                </c:pt>
                <c:pt idx="988">
                  <c:v> 17-Sep-2021</c:v>
                </c:pt>
                <c:pt idx="989">
                  <c:v> 20-Sep-2021</c:v>
                </c:pt>
                <c:pt idx="990">
                  <c:v> 20-Sep-2021</c:v>
                </c:pt>
                <c:pt idx="991">
                  <c:v> 21-Sep-2021</c:v>
                </c:pt>
                <c:pt idx="992">
                  <c:v> 21-Sep-2021</c:v>
                </c:pt>
                <c:pt idx="993">
                  <c:v> 22-Sep-2021</c:v>
                </c:pt>
                <c:pt idx="994">
                  <c:v> 22-Sep-2021</c:v>
                </c:pt>
                <c:pt idx="995">
                  <c:v> 22-Sep-2021</c:v>
                </c:pt>
                <c:pt idx="996">
                  <c:v> 22-Sep-2021</c:v>
                </c:pt>
                <c:pt idx="997">
                  <c:v> 23-Sep-2021</c:v>
                </c:pt>
                <c:pt idx="998">
                  <c:v> 24-Sep-2021</c:v>
                </c:pt>
                <c:pt idx="999">
                  <c:v> 24-Sep-2021</c:v>
                </c:pt>
                <c:pt idx="1000">
                  <c:v> 25-Sep-2021</c:v>
                </c:pt>
                <c:pt idx="1001">
                  <c:v> 25-Sep-2021</c:v>
                </c:pt>
                <c:pt idx="1002">
                  <c:v> 25-Sep-2021</c:v>
                </c:pt>
                <c:pt idx="1003">
                  <c:v> 25-Sep-2021</c:v>
                </c:pt>
                <c:pt idx="1004">
                  <c:v> 28-Sep-2021</c:v>
                </c:pt>
                <c:pt idx="1005">
                  <c:v> 29-Sep-2021</c:v>
                </c:pt>
                <c:pt idx="1006">
                  <c:v> 29-Sep-2021</c:v>
                </c:pt>
                <c:pt idx="1007">
                  <c:v> 29-Sep-2021</c:v>
                </c:pt>
                <c:pt idx="1008">
                  <c:v> 30-Sep-2021</c:v>
                </c:pt>
                <c:pt idx="1009">
                  <c:v> 30-Sep-2021</c:v>
                </c:pt>
                <c:pt idx="1010">
                  <c:v> 01-Oct-2021</c:v>
                </c:pt>
                <c:pt idx="1011">
                  <c:v> 01-Oct-2021</c:v>
                </c:pt>
                <c:pt idx="1012">
                  <c:v> 01-Oct-2021</c:v>
                </c:pt>
                <c:pt idx="1013">
                  <c:v> 04-Oct-2021</c:v>
                </c:pt>
                <c:pt idx="1014">
                  <c:v> 04-Oct-2021</c:v>
                </c:pt>
                <c:pt idx="1015">
                  <c:v> 04-Oct-2021</c:v>
                </c:pt>
                <c:pt idx="1016">
                  <c:v> 05-Oct-2021</c:v>
                </c:pt>
                <c:pt idx="1017">
                  <c:v> 05-Oct-2021</c:v>
                </c:pt>
                <c:pt idx="1018">
                  <c:v> 05-Oct-2021</c:v>
                </c:pt>
                <c:pt idx="1019">
                  <c:v> 05-Oct-2021</c:v>
                </c:pt>
                <c:pt idx="1020">
                  <c:v> 08-Oct-2021</c:v>
                </c:pt>
                <c:pt idx="1021">
                  <c:v> 08-Oct-2021</c:v>
                </c:pt>
                <c:pt idx="1022">
                  <c:v> 09-Oct-2021</c:v>
                </c:pt>
                <c:pt idx="1023">
                  <c:v> 11-Oct-2021</c:v>
                </c:pt>
                <c:pt idx="1024">
                  <c:v> 11-Oct-2021</c:v>
                </c:pt>
                <c:pt idx="1025">
                  <c:v> 11-Oct-2021</c:v>
                </c:pt>
                <c:pt idx="1026">
                  <c:v> 12-Oct-2021</c:v>
                </c:pt>
                <c:pt idx="1027">
                  <c:v> 13-Oct-2021</c:v>
                </c:pt>
                <c:pt idx="1028">
                  <c:v> 13-Oct-2021</c:v>
                </c:pt>
                <c:pt idx="1029">
                  <c:v> 14-Oct-2021</c:v>
                </c:pt>
                <c:pt idx="1030">
                  <c:v> 16-Oct-2021</c:v>
                </c:pt>
                <c:pt idx="1031">
                  <c:v> 19-Oct-2021</c:v>
                </c:pt>
                <c:pt idx="1032">
                  <c:v> 19-Oct-2021</c:v>
                </c:pt>
                <c:pt idx="1033">
                  <c:v> 19-Oct-2021</c:v>
                </c:pt>
                <c:pt idx="1034">
                  <c:v> 20-Oct-2021</c:v>
                </c:pt>
                <c:pt idx="1035">
                  <c:v> 20-Oct-2021</c:v>
                </c:pt>
                <c:pt idx="1036">
                  <c:v> 21-Oct-2021</c:v>
                </c:pt>
                <c:pt idx="1037">
                  <c:v> 22-Oct-2021</c:v>
                </c:pt>
                <c:pt idx="1038">
                  <c:v> 22-Oct-2021</c:v>
                </c:pt>
                <c:pt idx="1039">
                  <c:v> 22-Oct-2021</c:v>
                </c:pt>
                <c:pt idx="1040">
                  <c:v> 23-Oct-2021</c:v>
                </c:pt>
                <c:pt idx="1041">
                  <c:v> 23-Oct-2021</c:v>
                </c:pt>
                <c:pt idx="1042">
                  <c:v> 23-Oct-2021</c:v>
                </c:pt>
                <c:pt idx="1043">
                  <c:v> 23-Oct-2021</c:v>
                </c:pt>
                <c:pt idx="1044">
                  <c:v> 25-Oct-2021</c:v>
                </c:pt>
                <c:pt idx="1045">
                  <c:v> 26-Oct-2021</c:v>
                </c:pt>
                <c:pt idx="1046">
                  <c:v> 26-Oct-2021</c:v>
                </c:pt>
                <c:pt idx="1047">
                  <c:v> 27-Oct-2021</c:v>
                </c:pt>
                <c:pt idx="1048">
                  <c:v> 28-Oct-2021</c:v>
                </c:pt>
                <c:pt idx="1049">
                  <c:v> 28-Oct-2021</c:v>
                </c:pt>
                <c:pt idx="1050">
                  <c:v> 28-Oct-2021</c:v>
                </c:pt>
                <c:pt idx="1051">
                  <c:v> 28-Oct-2021</c:v>
                </c:pt>
                <c:pt idx="1052">
                  <c:v> 29-Oct-2021</c:v>
                </c:pt>
                <c:pt idx="1053">
                  <c:v> 29-Oct-2021</c:v>
                </c:pt>
                <c:pt idx="1054">
                  <c:v> 29-Oct-2021</c:v>
                </c:pt>
                <c:pt idx="1055">
                  <c:v> 30-Oct-2021</c:v>
                </c:pt>
                <c:pt idx="1056">
                  <c:v> 01-Nov-2021</c:v>
                </c:pt>
                <c:pt idx="1057">
                  <c:v> 01-Nov-2021</c:v>
                </c:pt>
                <c:pt idx="1058">
                  <c:v> 01-Nov-2021</c:v>
                </c:pt>
                <c:pt idx="1059">
                  <c:v> 02-Nov-2021</c:v>
                </c:pt>
                <c:pt idx="1060">
                  <c:v> 02-Nov-2021</c:v>
                </c:pt>
                <c:pt idx="1061">
                  <c:v> 08-Nov-2021</c:v>
                </c:pt>
                <c:pt idx="1062">
                  <c:v> 09-Nov-2021</c:v>
                </c:pt>
                <c:pt idx="1063">
                  <c:v> 10-Nov-2021</c:v>
                </c:pt>
                <c:pt idx="1064">
                  <c:v> 11-Nov-2021</c:v>
                </c:pt>
                <c:pt idx="1065">
                  <c:v> 11-Nov-2021</c:v>
                </c:pt>
                <c:pt idx="1066">
                  <c:v> 12-Nov-2021</c:v>
                </c:pt>
                <c:pt idx="1067">
                  <c:v> 12-Nov-2021</c:v>
                </c:pt>
                <c:pt idx="1068">
                  <c:v> 13-Nov-2021</c:v>
                </c:pt>
                <c:pt idx="1069">
                  <c:v> 13-Nov-2021</c:v>
                </c:pt>
                <c:pt idx="1070">
                  <c:v> 15-Nov-2021</c:v>
                </c:pt>
                <c:pt idx="1071">
                  <c:v> 16-Nov-2021</c:v>
                </c:pt>
                <c:pt idx="1072">
                  <c:v> 16-Nov-2021</c:v>
                </c:pt>
                <c:pt idx="1073">
                  <c:v> 17-Nov-2021</c:v>
                </c:pt>
                <c:pt idx="1074">
                  <c:v> 17-Nov-2021</c:v>
                </c:pt>
                <c:pt idx="1075">
                  <c:v> 18-Nov-2021</c:v>
                </c:pt>
                <c:pt idx="1076">
                  <c:v> 19-Nov-2021</c:v>
                </c:pt>
                <c:pt idx="1077">
                  <c:v> 20-Nov-2021</c:v>
                </c:pt>
                <c:pt idx="1078">
                  <c:v> 22-Nov-2021</c:v>
                </c:pt>
                <c:pt idx="1079">
                  <c:v> 22-Nov-2021</c:v>
                </c:pt>
                <c:pt idx="1080">
                  <c:v> 22-Nov-2021</c:v>
                </c:pt>
                <c:pt idx="1081">
                  <c:v> 23-Nov-2021</c:v>
                </c:pt>
                <c:pt idx="1082">
                  <c:v> 23-Nov-2021</c:v>
                </c:pt>
                <c:pt idx="1083">
                  <c:v> 23-Nov-2021</c:v>
                </c:pt>
                <c:pt idx="1084">
                  <c:v> 24-Nov-2021</c:v>
                </c:pt>
                <c:pt idx="1085">
                  <c:v> 24-Nov-2021</c:v>
                </c:pt>
                <c:pt idx="1086">
                  <c:v> 25-Nov-2021</c:v>
                </c:pt>
                <c:pt idx="1087">
                  <c:v> 25-Nov-2021</c:v>
                </c:pt>
                <c:pt idx="1088">
                  <c:v> 27-Nov-2021</c:v>
                </c:pt>
                <c:pt idx="1089">
                  <c:v> 29-Nov-2021</c:v>
                </c:pt>
                <c:pt idx="1090">
                  <c:v> 29-Nov-2021</c:v>
                </c:pt>
                <c:pt idx="1091">
                  <c:v> 29-Nov-2021</c:v>
                </c:pt>
                <c:pt idx="1092">
                  <c:v> 30-Nov-2021</c:v>
                </c:pt>
                <c:pt idx="1093">
                  <c:v> 30-Nov-2021</c:v>
                </c:pt>
                <c:pt idx="1094">
                  <c:v> 01-Dec-2021</c:v>
                </c:pt>
                <c:pt idx="1095">
                  <c:v> 01-Dec-2021</c:v>
                </c:pt>
                <c:pt idx="1096">
                  <c:v> 03-Dec-2021</c:v>
                </c:pt>
                <c:pt idx="1097">
                  <c:v> 03-Dec-2021</c:v>
                </c:pt>
                <c:pt idx="1098">
                  <c:v> 03-Dec-2021</c:v>
                </c:pt>
                <c:pt idx="1099">
                  <c:v> 04-Dec-2021</c:v>
                </c:pt>
                <c:pt idx="1100">
                  <c:v> 04-Dec-2021</c:v>
                </c:pt>
                <c:pt idx="1101">
                  <c:v> 06-Dec-2021</c:v>
                </c:pt>
                <c:pt idx="1102">
                  <c:v> 06-Dec-2021</c:v>
                </c:pt>
                <c:pt idx="1103">
                  <c:v> 07-Dec-2021</c:v>
                </c:pt>
                <c:pt idx="1104">
                  <c:v> 08-Dec-2021</c:v>
                </c:pt>
                <c:pt idx="1105">
                  <c:v> 09-Dec-2021</c:v>
                </c:pt>
                <c:pt idx="1106">
                  <c:v> 09-Dec-2021</c:v>
                </c:pt>
                <c:pt idx="1107">
                  <c:v> 10-Dec-2021</c:v>
                </c:pt>
                <c:pt idx="1108">
                  <c:v> 11-Dec-2021</c:v>
                </c:pt>
                <c:pt idx="1109">
                  <c:v> 13-Dec-2021</c:v>
                </c:pt>
                <c:pt idx="1110">
                  <c:v> 13-Dec-2021</c:v>
                </c:pt>
                <c:pt idx="1111">
                  <c:v> 13-Dec-2021</c:v>
                </c:pt>
                <c:pt idx="1112">
                  <c:v> 13-Dec-2021</c:v>
                </c:pt>
                <c:pt idx="1113">
                  <c:v> 13-Dec-2021</c:v>
                </c:pt>
                <c:pt idx="1114">
                  <c:v> 14-Dec-2021</c:v>
                </c:pt>
                <c:pt idx="1115">
                  <c:v> 14-Dec-2021</c:v>
                </c:pt>
                <c:pt idx="1116">
                  <c:v> 14-Dec-2021</c:v>
                </c:pt>
                <c:pt idx="1117">
                  <c:v> 14-Dec-2021</c:v>
                </c:pt>
                <c:pt idx="1118">
                  <c:v> 15-Dec-2021</c:v>
                </c:pt>
                <c:pt idx="1119">
                  <c:v> 15-Dec-2021</c:v>
                </c:pt>
                <c:pt idx="1120">
                  <c:v> 17-Dec-2021</c:v>
                </c:pt>
                <c:pt idx="1121">
                  <c:v> 17-Dec-2021</c:v>
                </c:pt>
                <c:pt idx="1122">
                  <c:v> 18-Dec-2021</c:v>
                </c:pt>
                <c:pt idx="1123">
                  <c:v> 18-Dec-2021</c:v>
                </c:pt>
                <c:pt idx="1124">
                  <c:v> 18-Dec-2021</c:v>
                </c:pt>
                <c:pt idx="1125">
                  <c:v> 20-Dec-2021</c:v>
                </c:pt>
                <c:pt idx="1126">
                  <c:v> 20-Dec-2021</c:v>
                </c:pt>
                <c:pt idx="1127">
                  <c:v> 20-Dec-2021</c:v>
                </c:pt>
                <c:pt idx="1128">
                  <c:v> 20-Dec-2021</c:v>
                </c:pt>
                <c:pt idx="1129">
                  <c:v> 21-Dec-2021</c:v>
                </c:pt>
                <c:pt idx="1130">
                  <c:v> 21-Dec-2021</c:v>
                </c:pt>
                <c:pt idx="1131">
                  <c:v> 22-Dec-2021</c:v>
                </c:pt>
                <c:pt idx="1132">
                  <c:v> 22-Dec-2021</c:v>
                </c:pt>
                <c:pt idx="1133">
                  <c:v> 22-Dec-2021</c:v>
                </c:pt>
                <c:pt idx="1134">
                  <c:v> 24-Dec-2021</c:v>
                </c:pt>
                <c:pt idx="1135">
                  <c:v> 24-Dec-2021</c:v>
                </c:pt>
                <c:pt idx="1136">
                  <c:v> 24-Dec-2021</c:v>
                </c:pt>
                <c:pt idx="1137">
                  <c:v> 24-Dec-2021</c:v>
                </c:pt>
                <c:pt idx="1138">
                  <c:v> 27-Dec-2021</c:v>
                </c:pt>
                <c:pt idx="1139">
                  <c:v> 27-Dec-2021</c:v>
                </c:pt>
                <c:pt idx="1140">
                  <c:v> 27-Dec-2021</c:v>
                </c:pt>
                <c:pt idx="1141">
                  <c:v> 28-Dec-2021</c:v>
                </c:pt>
                <c:pt idx="1142">
                  <c:v> 28-Dec-2021</c:v>
                </c:pt>
                <c:pt idx="1143">
                  <c:v> 29-Dec-2021</c:v>
                </c:pt>
                <c:pt idx="1144">
                  <c:v> 29-Dec-2021</c:v>
                </c:pt>
                <c:pt idx="1145">
                  <c:v> 29-Dec-2021</c:v>
                </c:pt>
                <c:pt idx="1146">
                  <c:v> 30-Dec-2021</c:v>
                </c:pt>
                <c:pt idx="1147">
                  <c:v> 31-Dec-2021</c:v>
                </c:pt>
                <c:pt idx="1148">
                  <c:v> 01-Jan-2022</c:v>
                </c:pt>
                <c:pt idx="1149">
                  <c:v> 01-Jan-2022</c:v>
                </c:pt>
                <c:pt idx="1150">
                  <c:v> 05-Jan-2022</c:v>
                </c:pt>
                <c:pt idx="1151">
                  <c:v> 05-Jan-2022</c:v>
                </c:pt>
                <c:pt idx="1152">
                  <c:v> 05-Jan-2022</c:v>
                </c:pt>
                <c:pt idx="1153">
                  <c:v> 05-Jan-2022</c:v>
                </c:pt>
                <c:pt idx="1154">
                  <c:v> 06-Jan-2022</c:v>
                </c:pt>
                <c:pt idx="1155">
                  <c:v> 06-Jan-2022</c:v>
                </c:pt>
                <c:pt idx="1156">
                  <c:v> 07-Jan-2022</c:v>
                </c:pt>
                <c:pt idx="1157">
                  <c:v> 07-Jan-2022</c:v>
                </c:pt>
                <c:pt idx="1158">
                  <c:v> 08-Jan-2022</c:v>
                </c:pt>
                <c:pt idx="1159">
                  <c:v> 10-Jan-2022</c:v>
                </c:pt>
                <c:pt idx="1160">
                  <c:v> 10-Jan-2022</c:v>
                </c:pt>
                <c:pt idx="1161">
                  <c:v> 10-Jan-2022</c:v>
                </c:pt>
                <c:pt idx="1162">
                  <c:v> 11-Jan-2022</c:v>
                </c:pt>
                <c:pt idx="1163">
                  <c:v> 13-Jan-2022</c:v>
                </c:pt>
                <c:pt idx="1164">
                  <c:v> 13-Jan-2022</c:v>
                </c:pt>
                <c:pt idx="1165">
                  <c:v> 15-Jan-2022</c:v>
                </c:pt>
                <c:pt idx="1166">
                  <c:v> 15-Jan-2022</c:v>
                </c:pt>
                <c:pt idx="1167">
                  <c:v> 15-Jan-2022</c:v>
                </c:pt>
                <c:pt idx="1168">
                  <c:v> 17-Jan-2022</c:v>
                </c:pt>
                <c:pt idx="1169">
                  <c:v> 17-Jan-2022</c:v>
                </c:pt>
                <c:pt idx="1170">
                  <c:v> 17-Jan-2022</c:v>
                </c:pt>
                <c:pt idx="1171">
                  <c:v> 18-Jan-2022</c:v>
                </c:pt>
                <c:pt idx="1172">
                  <c:v> 20-Jan-2022</c:v>
                </c:pt>
                <c:pt idx="1173">
                  <c:v> 21-Jan-2022</c:v>
                </c:pt>
                <c:pt idx="1174">
                  <c:v> 21-Jan-2022</c:v>
                </c:pt>
                <c:pt idx="1175">
                  <c:v> 21-Jan-2022</c:v>
                </c:pt>
                <c:pt idx="1176">
                  <c:v> 24-Jan-2022</c:v>
                </c:pt>
                <c:pt idx="1177">
                  <c:v> 24-Jan-2022</c:v>
                </c:pt>
                <c:pt idx="1178">
                  <c:v> 24-Jan-2022</c:v>
                </c:pt>
                <c:pt idx="1179">
                  <c:v> 24-Jan-2022</c:v>
                </c:pt>
                <c:pt idx="1180">
                  <c:v> 25-Jan-2022</c:v>
                </c:pt>
                <c:pt idx="1181">
                  <c:v> 25-Jan-2022</c:v>
                </c:pt>
                <c:pt idx="1182">
                  <c:v> 27-Jan-2022</c:v>
                </c:pt>
                <c:pt idx="1183">
                  <c:v> 27-Jan-2022</c:v>
                </c:pt>
                <c:pt idx="1184">
                  <c:v> 01-Feb-2022</c:v>
                </c:pt>
                <c:pt idx="1185">
                  <c:v> 01-Feb-2022</c:v>
                </c:pt>
                <c:pt idx="1186">
                  <c:v> 01-Feb-2022</c:v>
                </c:pt>
                <c:pt idx="1187">
                  <c:v> 03-Feb-2022</c:v>
                </c:pt>
                <c:pt idx="1188">
                  <c:v> 03-Feb-2022</c:v>
                </c:pt>
                <c:pt idx="1189">
                  <c:v> 03-Feb-2022</c:v>
                </c:pt>
                <c:pt idx="1190">
                  <c:v> 05-Feb-2022</c:v>
                </c:pt>
                <c:pt idx="1191">
                  <c:v> 05-Feb-2022</c:v>
                </c:pt>
                <c:pt idx="1192">
                  <c:v> 05-Feb-2022</c:v>
                </c:pt>
                <c:pt idx="1193">
                  <c:v> 05-Feb-2022</c:v>
                </c:pt>
                <c:pt idx="1194">
                  <c:v> 08-Feb-2022</c:v>
                </c:pt>
                <c:pt idx="1195">
                  <c:v> 08-Feb-2022</c:v>
                </c:pt>
                <c:pt idx="1196">
                  <c:v> 08-Feb-2022</c:v>
                </c:pt>
                <c:pt idx="1197">
                  <c:v> 08-Feb-2022</c:v>
                </c:pt>
                <c:pt idx="1198">
                  <c:v> 08-Feb-2022</c:v>
                </c:pt>
                <c:pt idx="1199">
                  <c:v> 08-Feb-2022</c:v>
                </c:pt>
                <c:pt idx="1200">
                  <c:v> 08-Feb-2022</c:v>
                </c:pt>
                <c:pt idx="1201">
                  <c:v> 10-Feb-2022</c:v>
                </c:pt>
                <c:pt idx="1202">
                  <c:v> 10-Feb-2022</c:v>
                </c:pt>
                <c:pt idx="1203">
                  <c:v> 10-Feb-2022</c:v>
                </c:pt>
                <c:pt idx="1204">
                  <c:v> 11-Feb-2022</c:v>
                </c:pt>
                <c:pt idx="1205">
                  <c:v> 11-Feb-2022</c:v>
                </c:pt>
                <c:pt idx="1206">
                  <c:v> 11-Feb-2022</c:v>
                </c:pt>
                <c:pt idx="1207">
                  <c:v> 11-Feb-2022</c:v>
                </c:pt>
                <c:pt idx="1208">
                  <c:v> 11-Feb-2022</c:v>
                </c:pt>
                <c:pt idx="1209">
                  <c:v> 12-Feb-2022</c:v>
                </c:pt>
                <c:pt idx="1210">
                  <c:v> 12-Feb-2022</c:v>
                </c:pt>
                <c:pt idx="1211">
                  <c:v> 14-Feb-2022</c:v>
                </c:pt>
                <c:pt idx="1212">
                  <c:v> 14-Feb-2022</c:v>
                </c:pt>
                <c:pt idx="1213">
                  <c:v> 14-Feb-2022</c:v>
                </c:pt>
                <c:pt idx="1214">
                  <c:v> 16-Feb-2022</c:v>
                </c:pt>
                <c:pt idx="1215">
                  <c:v> 16-Feb-2022</c:v>
                </c:pt>
                <c:pt idx="1216">
                  <c:v> 16-Feb-2022</c:v>
                </c:pt>
                <c:pt idx="1217">
                  <c:v> 16-Feb-2022</c:v>
                </c:pt>
                <c:pt idx="1218">
                  <c:v> 17-Feb-2022</c:v>
                </c:pt>
                <c:pt idx="1219">
                  <c:v> 17-Feb-2022</c:v>
                </c:pt>
                <c:pt idx="1220">
                  <c:v> 17-Feb-2022</c:v>
                </c:pt>
                <c:pt idx="1221">
                  <c:v> 17-Feb-2022</c:v>
                </c:pt>
                <c:pt idx="1222">
                  <c:v> 17-Feb-2022</c:v>
                </c:pt>
                <c:pt idx="1223">
                  <c:v> 17-Feb-2022</c:v>
                </c:pt>
                <c:pt idx="1224">
                  <c:v> 18-Feb-2022</c:v>
                </c:pt>
                <c:pt idx="1225">
                  <c:v> 18-Feb-2022</c:v>
                </c:pt>
                <c:pt idx="1226">
                  <c:v> 18-Feb-2022</c:v>
                </c:pt>
                <c:pt idx="1227">
                  <c:v> 19-Feb-2022</c:v>
                </c:pt>
                <c:pt idx="1228">
                  <c:v> 19-Feb-2022</c:v>
                </c:pt>
                <c:pt idx="1229">
                  <c:v> 19-Feb-2022</c:v>
                </c:pt>
                <c:pt idx="1230">
                  <c:v> 21-Feb-2022</c:v>
                </c:pt>
                <c:pt idx="1231">
                  <c:v> 22-Feb-2022</c:v>
                </c:pt>
                <c:pt idx="1232">
                  <c:v> 22-Feb-2022</c:v>
                </c:pt>
                <c:pt idx="1233">
                  <c:v> 22-Feb-2022</c:v>
                </c:pt>
                <c:pt idx="1234">
                  <c:v> 22-Feb-2022</c:v>
                </c:pt>
                <c:pt idx="1235">
                  <c:v> 23-Feb-2022</c:v>
                </c:pt>
                <c:pt idx="1236">
                  <c:v> 24-Feb-2022</c:v>
                </c:pt>
                <c:pt idx="1237">
                  <c:v> 24-Feb-2022</c:v>
                </c:pt>
                <c:pt idx="1238">
                  <c:v> 24-Feb-2022</c:v>
                </c:pt>
                <c:pt idx="1239">
                  <c:v> 25-Feb-2022</c:v>
                </c:pt>
                <c:pt idx="1240">
                  <c:v> 25-Feb-2022</c:v>
                </c:pt>
                <c:pt idx="1241">
                  <c:v> 25-Feb-2022</c:v>
                </c:pt>
                <c:pt idx="1242">
                  <c:v> 26-Feb-2022</c:v>
                </c:pt>
                <c:pt idx="1243">
                  <c:v> 26-Feb-2022</c:v>
                </c:pt>
                <c:pt idx="1244">
                  <c:v> 26-Feb-2022</c:v>
                </c:pt>
                <c:pt idx="1245">
                  <c:v> 28-Feb-2022</c:v>
                </c:pt>
                <c:pt idx="1246">
                  <c:v> 28-Feb-2022</c:v>
                </c:pt>
                <c:pt idx="1247">
                  <c:v> 01-Mar-2022</c:v>
                </c:pt>
                <c:pt idx="1248">
                  <c:v> 01-Mar-2022</c:v>
                </c:pt>
                <c:pt idx="1249">
                  <c:v> 01-Mar-2022</c:v>
                </c:pt>
                <c:pt idx="1250">
                  <c:v> 01-Mar-2022</c:v>
                </c:pt>
                <c:pt idx="1251">
                  <c:v> 01-Mar-2022</c:v>
                </c:pt>
                <c:pt idx="1252">
                  <c:v> 02-Mar-2022</c:v>
                </c:pt>
                <c:pt idx="1253">
                  <c:v> 02-Mar-2022</c:v>
                </c:pt>
                <c:pt idx="1254">
                  <c:v> 03-Mar-2022</c:v>
                </c:pt>
                <c:pt idx="1255">
                  <c:v> 04-Mar-2022</c:v>
                </c:pt>
                <c:pt idx="1256">
                  <c:v> 04-Mar-2022</c:v>
                </c:pt>
                <c:pt idx="1257">
                  <c:v> 05-Mar-2022</c:v>
                </c:pt>
                <c:pt idx="1258">
                  <c:v> 05-Mar-2022</c:v>
                </c:pt>
                <c:pt idx="1259">
                  <c:v> 07-Mar-2022</c:v>
                </c:pt>
                <c:pt idx="1260">
                  <c:v> 08-Mar-2022</c:v>
                </c:pt>
                <c:pt idx="1261">
                  <c:v> 09-Mar-2022</c:v>
                </c:pt>
                <c:pt idx="1262">
                  <c:v> 11-Mar-2022</c:v>
                </c:pt>
                <c:pt idx="1263">
                  <c:v> 11-Mar-2022</c:v>
                </c:pt>
                <c:pt idx="1264">
                  <c:v> 11-Mar-2022</c:v>
                </c:pt>
                <c:pt idx="1265">
                  <c:v> 11-Mar-2022</c:v>
                </c:pt>
                <c:pt idx="1266">
                  <c:v> 12-Mar-2022</c:v>
                </c:pt>
                <c:pt idx="1267">
                  <c:v> 12-Mar-2022</c:v>
                </c:pt>
                <c:pt idx="1268">
                  <c:v> 12-Mar-2022</c:v>
                </c:pt>
                <c:pt idx="1269">
                  <c:v> 12-Mar-2022</c:v>
                </c:pt>
                <c:pt idx="1270">
                  <c:v> 12-Mar-2022</c:v>
                </c:pt>
                <c:pt idx="1271">
                  <c:v> 12-Mar-2022</c:v>
                </c:pt>
                <c:pt idx="1272">
                  <c:v> 14-Mar-2022</c:v>
                </c:pt>
                <c:pt idx="1273">
                  <c:v> 14-Mar-2022</c:v>
                </c:pt>
                <c:pt idx="1274">
                  <c:v> 14-Mar-2022</c:v>
                </c:pt>
                <c:pt idx="1275">
                  <c:v> 14-Mar-2022</c:v>
                </c:pt>
                <c:pt idx="1276">
                  <c:v> 15-Mar-2022</c:v>
                </c:pt>
                <c:pt idx="1277">
                  <c:v> 15-Mar-2022</c:v>
                </c:pt>
                <c:pt idx="1278">
                  <c:v> 15-Mar-2022</c:v>
                </c:pt>
                <c:pt idx="1279">
                  <c:v> 16-Mar-2022</c:v>
                </c:pt>
                <c:pt idx="1280">
                  <c:v> 16-Mar-2022</c:v>
                </c:pt>
                <c:pt idx="1281">
                  <c:v> 16-Mar-2022</c:v>
                </c:pt>
                <c:pt idx="1282">
                  <c:v> 17-Mar-2022</c:v>
                </c:pt>
                <c:pt idx="1283">
                  <c:v> 18-Mar-2022</c:v>
                </c:pt>
                <c:pt idx="1284">
                  <c:v> 18-Mar-2022</c:v>
                </c:pt>
                <c:pt idx="1285">
                  <c:v> 18-Mar-2022</c:v>
                </c:pt>
                <c:pt idx="1286">
                  <c:v> 18-Mar-2022</c:v>
                </c:pt>
                <c:pt idx="1287">
                  <c:v> 19-Mar-2022</c:v>
                </c:pt>
                <c:pt idx="1288">
                  <c:v> 19-Mar-2022</c:v>
                </c:pt>
                <c:pt idx="1289">
                  <c:v> 21-Mar-2022</c:v>
                </c:pt>
                <c:pt idx="1290">
                  <c:v> 21-Mar-2022</c:v>
                </c:pt>
                <c:pt idx="1291">
                  <c:v> 22-Mar-2022</c:v>
                </c:pt>
                <c:pt idx="1292">
                  <c:v> 23-Mar-2022</c:v>
                </c:pt>
                <c:pt idx="1293">
                  <c:v> 23-Mar-2022</c:v>
                </c:pt>
                <c:pt idx="1294">
                  <c:v> 23-Mar-2022</c:v>
                </c:pt>
                <c:pt idx="1295">
                  <c:v> 23-Mar-2022</c:v>
                </c:pt>
                <c:pt idx="1296">
                  <c:v> 23-Mar-2022</c:v>
                </c:pt>
                <c:pt idx="1297">
                  <c:v> 23-Mar-2022</c:v>
                </c:pt>
                <c:pt idx="1298">
                  <c:v> 25-Mar-2022</c:v>
                </c:pt>
                <c:pt idx="1299">
                  <c:v> 25-Mar-2022</c:v>
                </c:pt>
                <c:pt idx="1300">
                  <c:v> 26-Mar-2022</c:v>
                </c:pt>
                <c:pt idx="1301">
                  <c:v> 26-Mar-2022</c:v>
                </c:pt>
                <c:pt idx="1302">
                  <c:v> 26-Mar-2022</c:v>
                </c:pt>
                <c:pt idx="1303">
                  <c:v> 26-Mar-2022</c:v>
                </c:pt>
                <c:pt idx="1304">
                  <c:v> 28-Mar-2022</c:v>
                </c:pt>
                <c:pt idx="1305">
                  <c:v> 28-Mar-2022</c:v>
                </c:pt>
                <c:pt idx="1306">
                  <c:v> 29-Mar-2022</c:v>
                </c:pt>
                <c:pt idx="1307">
                  <c:v> 30-Mar-2022</c:v>
                </c:pt>
                <c:pt idx="1308">
                  <c:v> 04-Apr-2022</c:v>
                </c:pt>
                <c:pt idx="1309">
                  <c:v> 06-Apr-2022</c:v>
                </c:pt>
                <c:pt idx="1310">
                  <c:v> 07-Apr-2022</c:v>
                </c:pt>
                <c:pt idx="1311">
                  <c:v> 07-Apr-2022</c:v>
                </c:pt>
                <c:pt idx="1312">
                  <c:v> 07-Apr-2022</c:v>
                </c:pt>
                <c:pt idx="1313">
                  <c:v> 09-Apr-2022</c:v>
                </c:pt>
                <c:pt idx="1314">
                  <c:v> 13-Apr-2022</c:v>
                </c:pt>
                <c:pt idx="1315">
                  <c:v> 13-Apr-2022</c:v>
                </c:pt>
                <c:pt idx="1316">
                  <c:v> 13-Apr-2022</c:v>
                </c:pt>
                <c:pt idx="1317">
                  <c:v> 14-Apr-2022</c:v>
                </c:pt>
                <c:pt idx="1318">
                  <c:v> 15-Apr-2022</c:v>
                </c:pt>
                <c:pt idx="1319">
                  <c:v> 15-Apr-2022</c:v>
                </c:pt>
                <c:pt idx="1320">
                  <c:v> 15-Apr-2022</c:v>
                </c:pt>
                <c:pt idx="1321">
                  <c:v> 15-Apr-2022</c:v>
                </c:pt>
                <c:pt idx="1322">
                  <c:v> 16-Apr-2022</c:v>
                </c:pt>
                <c:pt idx="1323">
                  <c:v> 18-Apr-2022</c:v>
                </c:pt>
                <c:pt idx="1324">
                  <c:v> 21-Apr-2022</c:v>
                </c:pt>
                <c:pt idx="1325">
                  <c:v> 21-Apr-2022</c:v>
                </c:pt>
                <c:pt idx="1326">
                  <c:v> 21-Apr-2022</c:v>
                </c:pt>
                <c:pt idx="1327">
                  <c:v> 21-Apr-2022</c:v>
                </c:pt>
                <c:pt idx="1328">
                  <c:v> 22-Apr-2022</c:v>
                </c:pt>
                <c:pt idx="1329">
                  <c:v> 22-Apr-2022</c:v>
                </c:pt>
                <c:pt idx="1330">
                  <c:v> 23-Apr-2022</c:v>
                </c:pt>
                <c:pt idx="1331">
                  <c:v> 25-Apr-2022</c:v>
                </c:pt>
                <c:pt idx="1332">
                  <c:v> 27-Apr-2022</c:v>
                </c:pt>
                <c:pt idx="1333">
                  <c:v> 28-Apr-2022</c:v>
                </c:pt>
                <c:pt idx="1334">
                  <c:v> 28-Apr-2022</c:v>
                </c:pt>
                <c:pt idx="1335">
                  <c:v> 28-Apr-2022</c:v>
                </c:pt>
                <c:pt idx="1336">
                  <c:v> 29-Apr-2022</c:v>
                </c:pt>
                <c:pt idx="1337">
                  <c:v> 29-Apr-2022</c:v>
                </c:pt>
                <c:pt idx="1338">
                  <c:v> 30-Apr-2022</c:v>
                </c:pt>
                <c:pt idx="1339">
                  <c:v> 30-Apr-2022</c:v>
                </c:pt>
                <c:pt idx="1340">
                  <c:v> 30-Apr-2022</c:v>
                </c:pt>
                <c:pt idx="1341">
                  <c:v> 30-Apr-2022</c:v>
                </c:pt>
                <c:pt idx="1342">
                  <c:v> 30-Apr-2022</c:v>
                </c:pt>
                <c:pt idx="1343">
                  <c:v> 02-May-2022</c:v>
                </c:pt>
                <c:pt idx="1344">
                  <c:v> 04-May-2022</c:v>
                </c:pt>
                <c:pt idx="1345">
                  <c:v> 04-May-2022</c:v>
                </c:pt>
                <c:pt idx="1346">
                  <c:v> 05-May-2022</c:v>
                </c:pt>
                <c:pt idx="1347">
                  <c:v> 07-May-2022</c:v>
                </c:pt>
                <c:pt idx="1348">
                  <c:v> 07-May-2022</c:v>
                </c:pt>
                <c:pt idx="1349">
                  <c:v> 07-May-2022</c:v>
                </c:pt>
                <c:pt idx="1350">
                  <c:v> 10-May-2022</c:v>
                </c:pt>
                <c:pt idx="1351">
                  <c:v> 11-May-2022</c:v>
                </c:pt>
                <c:pt idx="1352">
                  <c:v> 11-May-2022</c:v>
                </c:pt>
                <c:pt idx="1353">
                  <c:v> 12-May-2022</c:v>
                </c:pt>
                <c:pt idx="1354">
                  <c:v> 14-May-2022</c:v>
                </c:pt>
                <c:pt idx="1355">
                  <c:v> 16-May-2022</c:v>
                </c:pt>
                <c:pt idx="1356">
                  <c:v> 16-May-2022</c:v>
                </c:pt>
                <c:pt idx="1357">
                  <c:v> 18-May-2022</c:v>
                </c:pt>
                <c:pt idx="1358">
                  <c:v> 18-May-2022</c:v>
                </c:pt>
                <c:pt idx="1359">
                  <c:v> 19-May-2022</c:v>
                </c:pt>
                <c:pt idx="1360">
                  <c:v> 19-May-2022</c:v>
                </c:pt>
                <c:pt idx="1361">
                  <c:v> 19-May-2022</c:v>
                </c:pt>
                <c:pt idx="1362">
                  <c:v> 21-May-2022</c:v>
                </c:pt>
                <c:pt idx="1363">
                  <c:v> 21-May-2022</c:v>
                </c:pt>
                <c:pt idx="1364">
                  <c:v> 21-May-2022</c:v>
                </c:pt>
                <c:pt idx="1365">
                  <c:v> 23-May-2022</c:v>
                </c:pt>
                <c:pt idx="1366">
                  <c:v> 23-May-2022</c:v>
                </c:pt>
                <c:pt idx="1367">
                  <c:v> 24-May-2022</c:v>
                </c:pt>
                <c:pt idx="1368">
                  <c:v> 25-May-2022</c:v>
                </c:pt>
                <c:pt idx="1369">
                  <c:v> 25-May-2022</c:v>
                </c:pt>
                <c:pt idx="1370">
                  <c:v> 25-May-2022</c:v>
                </c:pt>
                <c:pt idx="1371">
                  <c:v> 28-May-2022</c:v>
                </c:pt>
                <c:pt idx="1372">
                  <c:v> 28-May-2022</c:v>
                </c:pt>
                <c:pt idx="1373">
                  <c:v> 30-May-2022</c:v>
                </c:pt>
                <c:pt idx="1374">
                  <c:v> 01-Jun-2022</c:v>
                </c:pt>
                <c:pt idx="1375">
                  <c:v> 01-Jun-2022</c:v>
                </c:pt>
                <c:pt idx="1376">
                  <c:v> 02-Jun-2022</c:v>
                </c:pt>
                <c:pt idx="1377">
                  <c:v> 02-Jun-2022</c:v>
                </c:pt>
                <c:pt idx="1378">
                  <c:v> 04-Jun-2022</c:v>
                </c:pt>
                <c:pt idx="1379">
                  <c:v> 04-Jun-2022</c:v>
                </c:pt>
                <c:pt idx="1380">
                  <c:v> 04-Jun-2022</c:v>
                </c:pt>
                <c:pt idx="1381">
                  <c:v> 04-Jun-2022</c:v>
                </c:pt>
                <c:pt idx="1382">
                  <c:v> 06-Jun-2022</c:v>
                </c:pt>
                <c:pt idx="1383">
                  <c:v> 06-Jun-2022</c:v>
                </c:pt>
                <c:pt idx="1384">
                  <c:v> 08-Jun-2022</c:v>
                </c:pt>
                <c:pt idx="1385">
                  <c:v> 11-Jun-2022</c:v>
                </c:pt>
                <c:pt idx="1386">
                  <c:v> 13-Jun-2022</c:v>
                </c:pt>
                <c:pt idx="1387">
                  <c:v> 15-Jun-2022</c:v>
                </c:pt>
                <c:pt idx="1388">
                  <c:v> 16-Jun-2022</c:v>
                </c:pt>
                <c:pt idx="1389">
                  <c:v> 21-Jun-2022</c:v>
                </c:pt>
                <c:pt idx="1390">
                  <c:v> 21-Jun-2022</c:v>
                </c:pt>
                <c:pt idx="1391">
                  <c:v> 22-Jun-2022</c:v>
                </c:pt>
                <c:pt idx="1392">
                  <c:v> 23-Jun-2022</c:v>
                </c:pt>
                <c:pt idx="1393">
                  <c:v> 23-Jun-2022</c:v>
                </c:pt>
                <c:pt idx="1394">
                  <c:v> 02-Jul-2022</c:v>
                </c:pt>
                <c:pt idx="1395">
                  <c:v> 07-Jul-2022</c:v>
                </c:pt>
                <c:pt idx="1396">
                  <c:v> 14-Jul-2022</c:v>
                </c:pt>
                <c:pt idx="1397">
                  <c:v> 16-Jul-2022</c:v>
                </c:pt>
                <c:pt idx="1398">
                  <c:v> 20-Jul-2022</c:v>
                </c:pt>
                <c:pt idx="1399">
                  <c:v> 21-Jul-2022</c:v>
                </c:pt>
                <c:pt idx="1400">
                  <c:v> 21-Jul-2022</c:v>
                </c:pt>
                <c:pt idx="1401">
                  <c:v> 23-Jul-2022</c:v>
                </c:pt>
                <c:pt idx="1402">
                  <c:v> 23-Jul-2022</c:v>
                </c:pt>
                <c:pt idx="1403">
                  <c:v> 23-Jul-2022</c:v>
                </c:pt>
                <c:pt idx="1404">
                  <c:v> 25-Jul-2022</c:v>
                </c:pt>
                <c:pt idx="1405">
                  <c:v> 25-Jul-2022</c:v>
                </c:pt>
                <c:pt idx="1406">
                  <c:v> 25-Jul-2022</c:v>
                </c:pt>
                <c:pt idx="1407">
                  <c:v> 25-Jul-2022</c:v>
                </c:pt>
                <c:pt idx="1408">
                  <c:v> 26-Jul-2022</c:v>
                </c:pt>
                <c:pt idx="1409">
                  <c:v> 26-Jul-2022</c:v>
                </c:pt>
                <c:pt idx="1410">
                  <c:v> 26-Jul-2022</c:v>
                </c:pt>
                <c:pt idx="1411">
                  <c:v> 26-Jul-2022</c:v>
                </c:pt>
                <c:pt idx="1412">
                  <c:v> 27-Jul-2022</c:v>
                </c:pt>
                <c:pt idx="1413">
                  <c:v> 27-Jul-2022</c:v>
                </c:pt>
                <c:pt idx="1414">
                  <c:v> 28-Jul-2022</c:v>
                </c:pt>
                <c:pt idx="1415">
                  <c:v> 29-Jul-2022</c:v>
                </c:pt>
                <c:pt idx="1416">
                  <c:v> 02-Aug-2022</c:v>
                </c:pt>
                <c:pt idx="1417">
                  <c:v> 05-Aug-2022</c:v>
                </c:pt>
                <c:pt idx="1418">
                  <c:v> 05-Aug-2022</c:v>
                </c:pt>
                <c:pt idx="1419">
                  <c:v> 08-Aug-2022</c:v>
                </c:pt>
                <c:pt idx="1420">
                  <c:v> 09-Aug-2022</c:v>
                </c:pt>
                <c:pt idx="1421">
                  <c:v> 10-Aug-2022</c:v>
                </c:pt>
                <c:pt idx="1422">
                  <c:v> 10-Aug-2022</c:v>
                </c:pt>
                <c:pt idx="1423">
                  <c:v> 10-Aug-2022</c:v>
                </c:pt>
                <c:pt idx="1424">
                  <c:v> 10-Aug-2022</c:v>
                </c:pt>
                <c:pt idx="1425">
                  <c:v> 10-Aug-2022</c:v>
                </c:pt>
                <c:pt idx="1426">
                  <c:v> 10-Aug-2022</c:v>
                </c:pt>
                <c:pt idx="1427">
                  <c:v> 12-Aug-2022</c:v>
                </c:pt>
                <c:pt idx="1428">
                  <c:v> 13-Aug-2022</c:v>
                </c:pt>
                <c:pt idx="1429">
                  <c:v> 17-Aug-2022</c:v>
                </c:pt>
                <c:pt idx="1430">
                  <c:v> 17-Aug-2022</c:v>
                </c:pt>
                <c:pt idx="1431">
                  <c:v> 17-Aug-2022</c:v>
                </c:pt>
                <c:pt idx="1432">
                  <c:v> 17-Aug-2022</c:v>
                </c:pt>
                <c:pt idx="1433">
                  <c:v> 17-Aug-2022</c:v>
                </c:pt>
                <c:pt idx="1434">
                  <c:v> 19-Aug-2022</c:v>
                </c:pt>
                <c:pt idx="1435">
                  <c:v> 19-Aug-2022</c:v>
                </c:pt>
                <c:pt idx="1436">
                  <c:v> 19-Aug-2022</c:v>
                </c:pt>
                <c:pt idx="1437">
                  <c:v> 22-Aug-2022</c:v>
                </c:pt>
                <c:pt idx="1438">
                  <c:v> 24-Aug-2022</c:v>
                </c:pt>
                <c:pt idx="1439">
                  <c:v> 24-Aug-2022</c:v>
                </c:pt>
                <c:pt idx="1440">
                  <c:v> 24-Aug-2022</c:v>
                </c:pt>
                <c:pt idx="1441">
                  <c:v> 24-Aug-2022</c:v>
                </c:pt>
                <c:pt idx="1442">
                  <c:v> 24-Aug-2022</c:v>
                </c:pt>
                <c:pt idx="1443">
                  <c:v> 25-Aug-2022</c:v>
                </c:pt>
                <c:pt idx="1444">
                  <c:v> 25-Aug-2022</c:v>
                </c:pt>
                <c:pt idx="1445">
                  <c:v> 25-Aug-2022</c:v>
                </c:pt>
                <c:pt idx="1446">
                  <c:v> 26-Aug-2022</c:v>
                </c:pt>
                <c:pt idx="1447">
                  <c:v> 26-Aug-2022</c:v>
                </c:pt>
                <c:pt idx="1448">
                  <c:v> 27-Aug-2022</c:v>
                </c:pt>
                <c:pt idx="1449">
                  <c:v> 29-Aug-2022</c:v>
                </c:pt>
                <c:pt idx="1450">
                  <c:v> 01-Sep-2022</c:v>
                </c:pt>
                <c:pt idx="1451">
                  <c:v> 06-Sep-2022</c:v>
                </c:pt>
                <c:pt idx="1452">
                  <c:v> 06-Sep-2022</c:v>
                </c:pt>
                <c:pt idx="1453">
                  <c:v> 06-Sep-2022</c:v>
                </c:pt>
                <c:pt idx="1454">
                  <c:v> 07-Sep-2022</c:v>
                </c:pt>
                <c:pt idx="1455">
                  <c:v> 07-Sep-2022</c:v>
                </c:pt>
                <c:pt idx="1456">
                  <c:v> 10-Sep-2022</c:v>
                </c:pt>
                <c:pt idx="1457">
                  <c:v> 12-Sep-2022</c:v>
                </c:pt>
                <c:pt idx="1458">
                  <c:v> 14-Sep-2022</c:v>
                </c:pt>
                <c:pt idx="1459">
                  <c:v> 14-Sep-2022</c:v>
                </c:pt>
                <c:pt idx="1460">
                  <c:v> 14-Sep-2022</c:v>
                </c:pt>
                <c:pt idx="1461">
                  <c:v> 15-Sep-2022</c:v>
                </c:pt>
                <c:pt idx="1462">
                  <c:v> 15-Sep-2022</c:v>
                </c:pt>
                <c:pt idx="1463">
                  <c:v> 15-Sep-2022</c:v>
                </c:pt>
                <c:pt idx="1464">
                  <c:v> 20-Sep-2022</c:v>
                </c:pt>
                <c:pt idx="1465">
                  <c:v> 21-Sep-2022</c:v>
                </c:pt>
                <c:pt idx="1466">
                  <c:v> 21-Sep-2022</c:v>
                </c:pt>
                <c:pt idx="1467">
                  <c:v> 22-Sep-2022</c:v>
                </c:pt>
                <c:pt idx="1468">
                  <c:v> 22-Sep-2022</c:v>
                </c:pt>
                <c:pt idx="1469">
                  <c:v> 22-Sep-2022</c:v>
                </c:pt>
                <c:pt idx="1470">
                  <c:v> 24-Sep-2022</c:v>
                </c:pt>
                <c:pt idx="1471">
                  <c:v> 26-Sep-2022</c:v>
                </c:pt>
                <c:pt idx="1472">
                  <c:v> 27-Sep-2022</c:v>
                </c:pt>
                <c:pt idx="1473">
                  <c:v> 28-Sep-2022</c:v>
                </c:pt>
                <c:pt idx="1474">
                  <c:v> 28-Sep-2022</c:v>
                </c:pt>
                <c:pt idx="1475">
                  <c:v> 30-Sep-2022</c:v>
                </c:pt>
                <c:pt idx="1476">
                  <c:v> 01-Oct-2022</c:v>
                </c:pt>
                <c:pt idx="1477">
                  <c:v> 01-Oct-2022</c:v>
                </c:pt>
                <c:pt idx="1478">
                  <c:v> 03-Oct-2022</c:v>
                </c:pt>
                <c:pt idx="1479">
                  <c:v> 03-Oct-2022</c:v>
                </c:pt>
                <c:pt idx="1480">
                  <c:v> 04-Oct-2022</c:v>
                </c:pt>
                <c:pt idx="1481">
                  <c:v> 04-Oct-2022</c:v>
                </c:pt>
                <c:pt idx="1482">
                  <c:v> 04-Oct-2022</c:v>
                </c:pt>
                <c:pt idx="1483">
                  <c:v> 06-Oct-2022</c:v>
                </c:pt>
                <c:pt idx="1484">
                  <c:v> 10-Oct-2022</c:v>
                </c:pt>
                <c:pt idx="1485">
                  <c:v> 10-Oct-2022</c:v>
                </c:pt>
                <c:pt idx="1486">
                  <c:v> 11-Oct-2022</c:v>
                </c:pt>
                <c:pt idx="1487">
                  <c:v> 11-Oct-2022</c:v>
                </c:pt>
                <c:pt idx="1488">
                  <c:v> 12-Oct-2022</c:v>
                </c:pt>
                <c:pt idx="1489">
                  <c:v> 13-Oct-2022</c:v>
                </c:pt>
                <c:pt idx="1490">
                  <c:v> 13-Oct-2022</c:v>
                </c:pt>
                <c:pt idx="1491">
                  <c:v> 18-Oct-2022</c:v>
                </c:pt>
                <c:pt idx="1492">
                  <c:v> 18-Oct-2022</c:v>
                </c:pt>
                <c:pt idx="1493">
                  <c:v> 18-Oct-2022</c:v>
                </c:pt>
                <c:pt idx="1494">
                  <c:v> 19-Oct-2022</c:v>
                </c:pt>
                <c:pt idx="1495">
                  <c:v> 19-Oct-2022</c:v>
                </c:pt>
                <c:pt idx="1496">
                  <c:v> 19-Oct-2022</c:v>
                </c:pt>
                <c:pt idx="1497">
                  <c:v> 27-Oct-2022</c:v>
                </c:pt>
                <c:pt idx="1498">
                  <c:v> 27-Oct-2022</c:v>
                </c:pt>
                <c:pt idx="1499">
                  <c:v> 27-Oct-2022</c:v>
                </c:pt>
                <c:pt idx="1500">
                  <c:v> 27-Oct-2022</c:v>
                </c:pt>
                <c:pt idx="1501">
                  <c:v> 27-Oct-2022</c:v>
                </c:pt>
                <c:pt idx="1502">
                  <c:v> 29-Oct-2022</c:v>
                </c:pt>
                <c:pt idx="1503">
                  <c:v> 29-Oct-2022</c:v>
                </c:pt>
                <c:pt idx="1504">
                  <c:v> 31-Oct-2022</c:v>
                </c:pt>
                <c:pt idx="1505">
                  <c:v> 01-Nov-2022</c:v>
                </c:pt>
                <c:pt idx="1506">
                  <c:v> 03-Nov-2022</c:v>
                </c:pt>
                <c:pt idx="1507">
                  <c:v> 03-Nov-2022</c:v>
                </c:pt>
                <c:pt idx="1508">
                  <c:v> 04-Nov-2022</c:v>
                </c:pt>
                <c:pt idx="1509">
                  <c:v> 04-Nov-2022</c:v>
                </c:pt>
                <c:pt idx="1510">
                  <c:v> 04-Nov-2022</c:v>
                </c:pt>
                <c:pt idx="1511">
                  <c:v> 04-Nov-2022</c:v>
                </c:pt>
                <c:pt idx="1512">
                  <c:v> 05-Nov-2022</c:v>
                </c:pt>
                <c:pt idx="1513">
                  <c:v> 07-Nov-2022</c:v>
                </c:pt>
                <c:pt idx="1514">
                  <c:v> 08-Nov-2022</c:v>
                </c:pt>
                <c:pt idx="1515">
                  <c:v> 10-Nov-2022</c:v>
                </c:pt>
                <c:pt idx="1516">
                  <c:v> 11-Nov-2022</c:v>
                </c:pt>
                <c:pt idx="1517">
                  <c:v> 11-Nov-2022</c:v>
                </c:pt>
                <c:pt idx="1518">
                  <c:v> 11-Nov-2022</c:v>
                </c:pt>
                <c:pt idx="1519">
                  <c:v> 14-Nov-2022</c:v>
                </c:pt>
                <c:pt idx="1520">
                  <c:v> 16-Nov-2022</c:v>
                </c:pt>
                <c:pt idx="1521">
                  <c:v> 16-Nov-2022</c:v>
                </c:pt>
                <c:pt idx="1522">
                  <c:v> 16-Nov-2022</c:v>
                </c:pt>
                <c:pt idx="1523">
                  <c:v> 22-Nov-2022</c:v>
                </c:pt>
                <c:pt idx="1524">
                  <c:v> 24-Nov-2022</c:v>
                </c:pt>
                <c:pt idx="1525">
                  <c:v> 25-Nov-2022</c:v>
                </c:pt>
                <c:pt idx="1526">
                  <c:v> 26-Nov-2022</c:v>
                </c:pt>
                <c:pt idx="1527">
                  <c:v> 26-Nov-2022</c:v>
                </c:pt>
                <c:pt idx="1528">
                  <c:v> 29-Nov-2022</c:v>
                </c:pt>
                <c:pt idx="1529">
                  <c:v> 29-Nov-2022</c:v>
                </c:pt>
                <c:pt idx="1530">
                  <c:v> 29-Nov-2022</c:v>
                </c:pt>
                <c:pt idx="1531">
                  <c:v> 29-Nov-2022</c:v>
                </c:pt>
                <c:pt idx="1532">
                  <c:v> 05-Dec-2022</c:v>
                </c:pt>
                <c:pt idx="1533">
                  <c:v> 06-Dec-2022</c:v>
                </c:pt>
                <c:pt idx="1534">
                  <c:v> 07-Dec-2022</c:v>
                </c:pt>
                <c:pt idx="1535">
                  <c:v> 09-Dec-2022</c:v>
                </c:pt>
                <c:pt idx="1536">
                  <c:v> 14-Dec-2022</c:v>
                </c:pt>
                <c:pt idx="1537">
                  <c:v> 15-Dec-2022</c:v>
                </c:pt>
                <c:pt idx="1538">
                  <c:v> 15-Dec-2022</c:v>
                </c:pt>
                <c:pt idx="1539">
                  <c:v> 17-Dec-2022</c:v>
                </c:pt>
                <c:pt idx="1540">
                  <c:v> 21-Dec-2022</c:v>
                </c:pt>
                <c:pt idx="1541">
                  <c:v> 21-Dec-2022</c:v>
                </c:pt>
                <c:pt idx="1542">
                  <c:v> 22-Dec-2022</c:v>
                </c:pt>
                <c:pt idx="1543">
                  <c:v> 27-Dec-2022</c:v>
                </c:pt>
                <c:pt idx="1544">
                  <c:v> 28-Dec-2022</c:v>
                </c:pt>
                <c:pt idx="1545">
                  <c:v> 30-Dec-2022</c:v>
                </c:pt>
                <c:pt idx="1546">
                  <c:v> 31-Dec-2022</c:v>
                </c:pt>
                <c:pt idx="1547">
                  <c:v> 31-Dec-2022</c:v>
                </c:pt>
                <c:pt idx="1548">
                  <c:v> 02-Jan-2023</c:v>
                </c:pt>
                <c:pt idx="1549">
                  <c:v> 02-Jan-2023</c:v>
                </c:pt>
                <c:pt idx="1550">
                  <c:v> 03-Jan-2023</c:v>
                </c:pt>
                <c:pt idx="1551">
                  <c:v> 05-Jan-2023</c:v>
                </c:pt>
                <c:pt idx="1552">
                  <c:v> 05-Jan-2023</c:v>
                </c:pt>
                <c:pt idx="1553">
                  <c:v> 05-Jan-2023</c:v>
                </c:pt>
                <c:pt idx="1554">
                  <c:v> 06-Jan-2023</c:v>
                </c:pt>
                <c:pt idx="1555">
                  <c:v> 07-Jan-2023</c:v>
                </c:pt>
                <c:pt idx="1556">
                  <c:v> 07-Jan-2023</c:v>
                </c:pt>
                <c:pt idx="1557">
                  <c:v> 09-Jan-2023</c:v>
                </c:pt>
                <c:pt idx="1558">
                  <c:v> 10-Jan-2023</c:v>
                </c:pt>
                <c:pt idx="1559">
                  <c:v> 10-Jan-2023</c:v>
                </c:pt>
                <c:pt idx="1560">
                  <c:v> 10-Jan-2023</c:v>
                </c:pt>
                <c:pt idx="1561">
                  <c:v> 11-Jan-2023</c:v>
                </c:pt>
                <c:pt idx="1562">
                  <c:v> 12-Jan-2023</c:v>
                </c:pt>
                <c:pt idx="1563">
                  <c:v> 12-Jan-2023</c:v>
                </c:pt>
                <c:pt idx="1564">
                  <c:v> 12-Jan-2023</c:v>
                </c:pt>
                <c:pt idx="1565">
                  <c:v> 13-Jan-2023</c:v>
                </c:pt>
                <c:pt idx="1566">
                  <c:v> 13-Jan-2023</c:v>
                </c:pt>
                <c:pt idx="1567">
                  <c:v> 13-Jan-2023</c:v>
                </c:pt>
                <c:pt idx="1568">
                  <c:v> 14-Jan-2023</c:v>
                </c:pt>
                <c:pt idx="1569">
                  <c:v> 14-Jan-2023</c:v>
                </c:pt>
                <c:pt idx="1570">
                  <c:v> 14-Jan-2023</c:v>
                </c:pt>
                <c:pt idx="1571">
                  <c:v> 14-Jan-2023</c:v>
                </c:pt>
                <c:pt idx="1572">
                  <c:v> 14-Jan-2023</c:v>
                </c:pt>
                <c:pt idx="1573">
                  <c:v> 16-Jan-2023</c:v>
                </c:pt>
                <c:pt idx="1574">
                  <c:v> 16-Jan-2023</c:v>
                </c:pt>
                <c:pt idx="1575">
                  <c:v> 16-Jan-2023</c:v>
                </c:pt>
                <c:pt idx="1576">
                  <c:v> 17-Jan-2023</c:v>
                </c:pt>
                <c:pt idx="1577">
                  <c:v> 17-Jan-2023</c:v>
                </c:pt>
                <c:pt idx="1578">
                  <c:v> 18-Jan-2023</c:v>
                </c:pt>
                <c:pt idx="1579">
                  <c:v> 18-Jan-2023</c:v>
                </c:pt>
                <c:pt idx="1580">
                  <c:v> 19-Jan-2023</c:v>
                </c:pt>
                <c:pt idx="1581">
                  <c:v> 23-Jan-2023</c:v>
                </c:pt>
                <c:pt idx="1582">
                  <c:v> 24-Jan-2023</c:v>
                </c:pt>
                <c:pt idx="1583">
                  <c:v> 24-Jan-2023</c:v>
                </c:pt>
                <c:pt idx="1584">
                  <c:v> 24-Jan-2023</c:v>
                </c:pt>
                <c:pt idx="1585">
                  <c:v> 25-Jan-2023</c:v>
                </c:pt>
                <c:pt idx="1586">
                  <c:v> 27-Jan-2023</c:v>
                </c:pt>
                <c:pt idx="1587">
                  <c:v> 27-Jan-2023</c:v>
                </c:pt>
                <c:pt idx="1588">
                  <c:v> 27-Jan-2023</c:v>
                </c:pt>
                <c:pt idx="1589">
                  <c:v> 28-Jan-2023</c:v>
                </c:pt>
                <c:pt idx="1590">
                  <c:v> 28-Jan-2023</c:v>
                </c:pt>
                <c:pt idx="1591">
                  <c:v> 30-Jan-2023</c:v>
                </c:pt>
                <c:pt idx="1592">
                  <c:v> 01-Feb-2023</c:v>
                </c:pt>
                <c:pt idx="1593">
                  <c:v> 02-Feb-2023</c:v>
                </c:pt>
                <c:pt idx="1594">
                  <c:v> 04-Feb-2023</c:v>
                </c:pt>
                <c:pt idx="1595">
                  <c:v> 04-Feb-2023</c:v>
                </c:pt>
                <c:pt idx="1596">
                  <c:v> 04-Feb-2023</c:v>
                </c:pt>
                <c:pt idx="1597">
                  <c:v> 06-Feb-2023</c:v>
                </c:pt>
                <c:pt idx="1598">
                  <c:v> 06-Feb-2023</c:v>
                </c:pt>
                <c:pt idx="1599">
                  <c:v> 07-Feb-2023</c:v>
                </c:pt>
                <c:pt idx="1600">
                  <c:v> 07-Feb-2023</c:v>
                </c:pt>
                <c:pt idx="1601">
                  <c:v> 07-Feb-2023</c:v>
                </c:pt>
                <c:pt idx="1602">
                  <c:v> 09-Feb-2023</c:v>
                </c:pt>
                <c:pt idx="1603">
                  <c:v> 09-Feb-2023</c:v>
                </c:pt>
                <c:pt idx="1604">
                  <c:v> 10-Feb-2023</c:v>
                </c:pt>
                <c:pt idx="1605">
                  <c:v> 10-Feb-2023</c:v>
                </c:pt>
                <c:pt idx="1606">
                  <c:v> 11-Feb-2023</c:v>
                </c:pt>
                <c:pt idx="1607">
                  <c:v> 11-Feb-2023</c:v>
                </c:pt>
                <c:pt idx="1608">
                  <c:v> 13-Feb-2023</c:v>
                </c:pt>
                <c:pt idx="1609">
                  <c:v> 13-Feb-2023</c:v>
                </c:pt>
                <c:pt idx="1610">
                  <c:v> 14-Feb-2023</c:v>
                </c:pt>
                <c:pt idx="1611">
                  <c:v> 16-Feb-2023</c:v>
                </c:pt>
                <c:pt idx="1612">
                  <c:v> 16-Feb-2023</c:v>
                </c:pt>
                <c:pt idx="1613">
                  <c:v> 17-Feb-2023</c:v>
                </c:pt>
                <c:pt idx="1614">
                  <c:v> 23-Feb-2023</c:v>
                </c:pt>
                <c:pt idx="1615">
                  <c:v> 24-Feb-2023</c:v>
                </c:pt>
                <c:pt idx="1616">
                  <c:v> 25-Feb-2023</c:v>
                </c:pt>
                <c:pt idx="1617">
                  <c:v> 27-Feb-2023</c:v>
                </c:pt>
                <c:pt idx="1618">
                  <c:v> 27-Feb-2023</c:v>
                </c:pt>
                <c:pt idx="1619">
                  <c:v> 27-Feb-2023</c:v>
                </c:pt>
                <c:pt idx="1620">
                  <c:v> 28-Feb-2023</c:v>
                </c:pt>
                <c:pt idx="1621">
                  <c:v> 01-Mar-2023</c:v>
                </c:pt>
                <c:pt idx="1622">
                  <c:v> 04-Mar-2023</c:v>
                </c:pt>
                <c:pt idx="1623">
                  <c:v> 06-Mar-2023</c:v>
                </c:pt>
                <c:pt idx="1624">
                  <c:v> 07-Mar-2023</c:v>
                </c:pt>
                <c:pt idx="1625">
                  <c:v> 08-Mar-2023</c:v>
                </c:pt>
                <c:pt idx="1626">
                  <c:v> 10-Mar-2023</c:v>
                </c:pt>
                <c:pt idx="1627">
                  <c:v> 13-Mar-2023</c:v>
                </c:pt>
                <c:pt idx="1628">
                  <c:v> 14-Mar-2023</c:v>
                </c:pt>
                <c:pt idx="1629">
                  <c:v> 15-Mar-2023</c:v>
                </c:pt>
                <c:pt idx="1630">
                  <c:v> 16-Mar-2023</c:v>
                </c:pt>
                <c:pt idx="1631">
                  <c:v> 16-Mar-2023</c:v>
                </c:pt>
                <c:pt idx="1632">
                  <c:v> 18-Mar-2023</c:v>
                </c:pt>
                <c:pt idx="1633">
                  <c:v> 18-Mar-2023</c:v>
                </c:pt>
                <c:pt idx="1634">
                  <c:v> 20-Mar-2023</c:v>
                </c:pt>
                <c:pt idx="1635">
                  <c:v> 21-Mar-2023</c:v>
                </c:pt>
                <c:pt idx="1636">
                  <c:v> 21-Mar-2023</c:v>
                </c:pt>
                <c:pt idx="1637">
                  <c:v> 21-Mar-2023</c:v>
                </c:pt>
                <c:pt idx="1638">
                  <c:v> 21-Mar-2023</c:v>
                </c:pt>
                <c:pt idx="1639">
                  <c:v> 23-Mar-2023</c:v>
                </c:pt>
                <c:pt idx="1640">
                  <c:v> 24-Mar-2023</c:v>
                </c:pt>
                <c:pt idx="1641">
                  <c:v> 24-Mar-2023</c:v>
                </c:pt>
                <c:pt idx="1642">
                  <c:v> 24-Mar-2023</c:v>
                </c:pt>
                <c:pt idx="1643">
                  <c:v> 25-Mar-2023</c:v>
                </c:pt>
                <c:pt idx="1644">
                  <c:v> 27-Mar-2023</c:v>
                </c:pt>
                <c:pt idx="1645">
                  <c:v> 27-Mar-2023</c:v>
                </c:pt>
                <c:pt idx="1646">
                  <c:v> 28-Mar-2023</c:v>
                </c:pt>
                <c:pt idx="1647">
                  <c:v> 28-Mar-2023</c:v>
                </c:pt>
                <c:pt idx="1648">
                  <c:v> 28-Mar-2023</c:v>
                </c:pt>
                <c:pt idx="1649">
                  <c:v> 28-Mar-2023</c:v>
                </c:pt>
                <c:pt idx="1650">
                  <c:v> 30-Mar-2023</c:v>
                </c:pt>
                <c:pt idx="1651">
                  <c:v> 30-Mar-2023</c:v>
                </c:pt>
                <c:pt idx="1652">
                  <c:v> 30-Mar-2023</c:v>
                </c:pt>
                <c:pt idx="1653">
                  <c:v> 30-Mar-2023</c:v>
                </c:pt>
                <c:pt idx="1654">
                  <c:v> 31-Mar-2023</c:v>
                </c:pt>
                <c:pt idx="1655">
                  <c:v> 04-Apr-2023</c:v>
                </c:pt>
                <c:pt idx="1656">
                  <c:v> 05-Apr-2023</c:v>
                </c:pt>
                <c:pt idx="1657">
                  <c:v> 06-Apr-2023</c:v>
                </c:pt>
                <c:pt idx="1658">
                  <c:v> 06-Apr-2023</c:v>
                </c:pt>
                <c:pt idx="1659">
                  <c:v> 06-Apr-2023</c:v>
                </c:pt>
                <c:pt idx="1660">
                  <c:v> 08-Apr-2023</c:v>
                </c:pt>
                <c:pt idx="1661">
                  <c:v> 08-Apr-2023</c:v>
                </c:pt>
                <c:pt idx="1662">
                  <c:v> 13-Apr-2023</c:v>
                </c:pt>
                <c:pt idx="1663">
                  <c:v> 14-Apr-2023</c:v>
                </c:pt>
                <c:pt idx="1664">
                  <c:v> 14-Apr-2023</c:v>
                </c:pt>
                <c:pt idx="1665">
                  <c:v> 15-Apr-2023</c:v>
                </c:pt>
                <c:pt idx="1666">
                  <c:v> 15-Apr-2023</c:v>
                </c:pt>
                <c:pt idx="1667">
                  <c:v> 17-Apr-2023</c:v>
                </c:pt>
                <c:pt idx="1668">
                  <c:v> 19-Apr-2023</c:v>
                </c:pt>
                <c:pt idx="1669">
                  <c:v> 19-Apr-2023</c:v>
                </c:pt>
                <c:pt idx="1670">
                  <c:v> 19-Apr-2023</c:v>
                </c:pt>
                <c:pt idx="1671">
                  <c:v> 20-Apr-2023</c:v>
                </c:pt>
                <c:pt idx="1672">
                  <c:v> 20-Apr-2023</c:v>
                </c:pt>
                <c:pt idx="1673">
                  <c:v> 20-Apr-2023</c:v>
                </c:pt>
                <c:pt idx="1674">
                  <c:v> 21-Apr-2023</c:v>
                </c:pt>
                <c:pt idx="1675">
                  <c:v> 21-Apr-2023</c:v>
                </c:pt>
                <c:pt idx="1676">
                  <c:v> 21-Apr-2023</c:v>
                </c:pt>
                <c:pt idx="1677">
                  <c:v> 21-Apr-2023</c:v>
                </c:pt>
                <c:pt idx="1678">
                  <c:v> 24-Apr-2023</c:v>
                </c:pt>
                <c:pt idx="1679">
                  <c:v> 24-Apr-2023</c:v>
                </c:pt>
                <c:pt idx="1680">
                  <c:v> 24-Apr-2023</c:v>
                </c:pt>
                <c:pt idx="1681">
                  <c:v> 26-Apr-2023</c:v>
                </c:pt>
                <c:pt idx="1682">
                  <c:v> 26-Apr-2023</c:v>
                </c:pt>
                <c:pt idx="1683">
                  <c:v> 28-Apr-2023</c:v>
                </c:pt>
                <c:pt idx="1684">
                  <c:v> 29-Apr-2023</c:v>
                </c:pt>
                <c:pt idx="1685">
                  <c:v> 03-May-2023</c:v>
                </c:pt>
                <c:pt idx="1686">
                  <c:v> 05-May-2023</c:v>
                </c:pt>
                <c:pt idx="1687">
                  <c:v> 05-May-2023</c:v>
                </c:pt>
                <c:pt idx="1688">
                  <c:v> 05-May-2023</c:v>
                </c:pt>
                <c:pt idx="1689">
                  <c:v> 08-May-2023</c:v>
                </c:pt>
                <c:pt idx="1690">
                  <c:v> 10-May-2023</c:v>
                </c:pt>
                <c:pt idx="1691">
                  <c:v> 11-May-2023</c:v>
                </c:pt>
                <c:pt idx="1692">
                  <c:v> 13-May-2023</c:v>
                </c:pt>
                <c:pt idx="1693">
                  <c:v> 15-May-2023</c:v>
                </c:pt>
                <c:pt idx="1694">
                  <c:v> 15-May-2023</c:v>
                </c:pt>
                <c:pt idx="1695">
                  <c:v> 15-May-2023</c:v>
                </c:pt>
                <c:pt idx="1696">
                  <c:v> 16-May-2023</c:v>
                </c:pt>
                <c:pt idx="1697">
                  <c:v> 18-May-2023</c:v>
                </c:pt>
                <c:pt idx="1698">
                  <c:v> 18-May-2023</c:v>
                </c:pt>
                <c:pt idx="1699">
                  <c:v> 20-May-2023</c:v>
                </c:pt>
                <c:pt idx="1700">
                  <c:v> 22-May-2023</c:v>
                </c:pt>
                <c:pt idx="1701">
                  <c:v> 23-May-2023</c:v>
                </c:pt>
                <c:pt idx="1702">
                  <c:v> 23-May-2023</c:v>
                </c:pt>
                <c:pt idx="1703">
                  <c:v> 24-May-2023</c:v>
                </c:pt>
                <c:pt idx="1704">
                  <c:v> 24-May-2023</c:v>
                </c:pt>
                <c:pt idx="1705">
                  <c:v> 25-May-2023</c:v>
                </c:pt>
                <c:pt idx="1706">
                  <c:v> 25-May-2023</c:v>
                </c:pt>
                <c:pt idx="1707">
                  <c:v> 27-May-2023</c:v>
                </c:pt>
                <c:pt idx="1708">
                  <c:v> 29-May-2023</c:v>
                </c:pt>
                <c:pt idx="1709">
                  <c:v> 29-May-2023</c:v>
                </c:pt>
                <c:pt idx="1710">
                  <c:v> 30-May-2023</c:v>
                </c:pt>
                <c:pt idx="1711">
                  <c:v> 01-Jun-2023</c:v>
                </c:pt>
                <c:pt idx="1712">
                  <c:v> 01-Jun-2023</c:v>
                </c:pt>
                <c:pt idx="1713">
                  <c:v> 01-Jun-2023</c:v>
                </c:pt>
                <c:pt idx="1714">
                  <c:v> 02-Jun-2023</c:v>
                </c:pt>
                <c:pt idx="1715">
                  <c:v> 06-Jun-2023</c:v>
                </c:pt>
                <c:pt idx="1716">
                  <c:v> 07-Jun-2023</c:v>
                </c:pt>
                <c:pt idx="1717">
                  <c:v> 07-Jun-2023</c:v>
                </c:pt>
                <c:pt idx="1718">
                  <c:v> 07-Jun-2023</c:v>
                </c:pt>
                <c:pt idx="1719">
                  <c:v> 09-Jun-2023</c:v>
                </c:pt>
                <c:pt idx="1720">
                  <c:v> 13-Jun-2023</c:v>
                </c:pt>
                <c:pt idx="1721">
                  <c:v> 17-Jun-2023</c:v>
                </c:pt>
                <c:pt idx="1722">
                  <c:v> 17-Jun-2023</c:v>
                </c:pt>
                <c:pt idx="1723">
                  <c:v> 17-Jun-2023</c:v>
                </c:pt>
                <c:pt idx="1724">
                  <c:v> 17-Jun-2023</c:v>
                </c:pt>
                <c:pt idx="1725">
                  <c:v> 17-Jun-2023</c:v>
                </c:pt>
                <c:pt idx="1726">
                  <c:v> 19-Jun-2023</c:v>
                </c:pt>
                <c:pt idx="1727">
                  <c:v> 19-Jun-2023</c:v>
                </c:pt>
                <c:pt idx="1728">
                  <c:v> 21-Jun-2023</c:v>
                </c:pt>
                <c:pt idx="1729">
                  <c:v> 22-Jun-2023</c:v>
                </c:pt>
                <c:pt idx="1730">
                  <c:v> 26-Jun-2023</c:v>
                </c:pt>
                <c:pt idx="1731">
                  <c:v> 28-Jun-2023</c:v>
                </c:pt>
                <c:pt idx="1732">
                  <c:v> 30-Jun-2023</c:v>
                </c:pt>
                <c:pt idx="1733">
                  <c:v> 30-Jun-2023</c:v>
                </c:pt>
                <c:pt idx="1734">
                  <c:v> 01-Jul-2023</c:v>
                </c:pt>
                <c:pt idx="1735">
                  <c:v> 04-Jul-2023</c:v>
                </c:pt>
                <c:pt idx="1736">
                  <c:v> 04-Jul-2023</c:v>
                </c:pt>
                <c:pt idx="1737">
                  <c:v> 06-Jul-2023</c:v>
                </c:pt>
                <c:pt idx="1738">
                  <c:v> 07-Jul-2023</c:v>
                </c:pt>
                <c:pt idx="1739">
                  <c:v> 10-Jul-2023</c:v>
                </c:pt>
                <c:pt idx="1740">
                  <c:v> 12-Jul-2023</c:v>
                </c:pt>
                <c:pt idx="1741">
                  <c:v> 12-Jul-2023</c:v>
                </c:pt>
                <c:pt idx="1742">
                  <c:v> 13-Jul-2023</c:v>
                </c:pt>
                <c:pt idx="1743">
                  <c:v> 13-Jul-2023</c:v>
                </c:pt>
                <c:pt idx="1744">
                  <c:v> 13-Jul-2023</c:v>
                </c:pt>
                <c:pt idx="1745">
                  <c:v> 13-Jul-2023</c:v>
                </c:pt>
                <c:pt idx="1746">
                  <c:v> 15-Jul-2023</c:v>
                </c:pt>
                <c:pt idx="1747">
                  <c:v> 15-Jul-2023</c:v>
                </c:pt>
                <c:pt idx="1748">
                  <c:v> 17-Jul-2023</c:v>
                </c:pt>
                <c:pt idx="1749">
                  <c:v> 17-Jul-2023</c:v>
                </c:pt>
                <c:pt idx="1750">
                  <c:v> 17-Jul-2023</c:v>
                </c:pt>
                <c:pt idx="1751">
                  <c:v> 18-Jul-2023</c:v>
                </c:pt>
                <c:pt idx="1752">
                  <c:v> 19-Jul-2023</c:v>
                </c:pt>
                <c:pt idx="1753">
                  <c:v> 20-Jul-2023</c:v>
                </c:pt>
                <c:pt idx="1754">
                  <c:v>21-07-2023</c:v>
                </c:pt>
                <c:pt idx="1755">
                  <c:v>22-07-2023</c:v>
                </c:pt>
                <c:pt idx="1756">
                  <c:v>23-07-2023</c:v>
                </c:pt>
                <c:pt idx="1757">
                  <c:v>24-07-2023</c:v>
                </c:pt>
                <c:pt idx="1758">
                  <c:v>25-07-2023</c:v>
                </c:pt>
                <c:pt idx="1759">
                  <c:v>26-07-2023</c:v>
                </c:pt>
                <c:pt idx="1760">
                  <c:v>27-07-2023</c:v>
                </c:pt>
                <c:pt idx="1761">
                  <c:v>28-07-2023</c:v>
                </c:pt>
                <c:pt idx="1762">
                  <c:v>29-07-2023</c:v>
                </c:pt>
                <c:pt idx="1763">
                  <c:v>30-07-2023</c:v>
                </c:pt>
                <c:pt idx="1764">
                  <c:v>31-07-2023</c:v>
                </c:pt>
                <c:pt idx="1765">
                  <c:v>01-08-2023</c:v>
                </c:pt>
                <c:pt idx="1766">
                  <c:v>02-08-2023</c:v>
                </c:pt>
                <c:pt idx="1767">
                  <c:v>03-08-2023</c:v>
                </c:pt>
                <c:pt idx="1768">
                  <c:v>04-08-2023</c:v>
                </c:pt>
                <c:pt idx="1769">
                  <c:v>05-08-2023</c:v>
                </c:pt>
                <c:pt idx="1770">
                  <c:v>06-08-2023</c:v>
                </c:pt>
                <c:pt idx="1771">
                  <c:v>07-08-2023</c:v>
                </c:pt>
                <c:pt idx="1772">
                  <c:v>08-08-2023</c:v>
                </c:pt>
                <c:pt idx="1773">
                  <c:v>09-08-2023</c:v>
                </c:pt>
                <c:pt idx="1774">
                  <c:v>10-08-2023</c:v>
                </c:pt>
                <c:pt idx="1775">
                  <c:v>11-08-2023</c:v>
                </c:pt>
                <c:pt idx="1776">
                  <c:v>12-08-2023</c:v>
                </c:pt>
                <c:pt idx="1777">
                  <c:v>13-08-2023</c:v>
                </c:pt>
                <c:pt idx="1778">
                  <c:v>14-08-2023</c:v>
                </c:pt>
                <c:pt idx="1779">
                  <c:v>15-08-2023</c:v>
                </c:pt>
                <c:pt idx="1780">
                  <c:v>16-08-2023</c:v>
                </c:pt>
                <c:pt idx="1781">
                  <c:v>17-08-2023</c:v>
                </c:pt>
                <c:pt idx="1782">
                  <c:v>18-08-2023</c:v>
                </c:pt>
                <c:pt idx="1783">
                  <c:v>19-08-2023</c:v>
                </c:pt>
                <c:pt idx="1784">
                  <c:v>20-08-2023</c:v>
                </c:pt>
                <c:pt idx="1785">
                  <c:v>21-08-2023</c:v>
                </c:pt>
                <c:pt idx="1786">
                  <c:v>22-08-2023</c:v>
                </c:pt>
                <c:pt idx="1787">
                  <c:v>23-08-2023</c:v>
                </c:pt>
                <c:pt idx="1788">
                  <c:v>24-08-2023</c:v>
                </c:pt>
                <c:pt idx="1789">
                  <c:v>25-08-2023</c:v>
                </c:pt>
                <c:pt idx="1790">
                  <c:v>26-08-2023</c:v>
                </c:pt>
                <c:pt idx="1791">
                  <c:v>27-08-2023</c:v>
                </c:pt>
                <c:pt idx="1792">
                  <c:v>28-08-2023</c:v>
                </c:pt>
                <c:pt idx="1793">
                  <c:v>29-08-2023</c:v>
                </c:pt>
                <c:pt idx="1794">
                  <c:v>30-08-2023</c:v>
                </c:pt>
                <c:pt idx="1795">
                  <c:v>31-08-2023</c:v>
                </c:pt>
                <c:pt idx="1796">
                  <c:v>01-09-2023</c:v>
                </c:pt>
                <c:pt idx="1797">
                  <c:v>02-09-2023</c:v>
                </c:pt>
                <c:pt idx="1798">
                  <c:v>03-09-2023</c:v>
                </c:pt>
                <c:pt idx="1799">
                  <c:v>04-09-2023</c:v>
                </c:pt>
                <c:pt idx="1800">
                  <c:v>05-09-2023</c:v>
                </c:pt>
                <c:pt idx="1801">
                  <c:v>06-09-2023</c:v>
                </c:pt>
                <c:pt idx="1802">
                  <c:v>07-09-2023</c:v>
                </c:pt>
                <c:pt idx="1803">
                  <c:v>08-09-2023</c:v>
                </c:pt>
                <c:pt idx="1804">
                  <c:v>09-09-2023</c:v>
                </c:pt>
                <c:pt idx="1805">
                  <c:v>10-09-2023</c:v>
                </c:pt>
                <c:pt idx="1806">
                  <c:v>11-09-2023</c:v>
                </c:pt>
                <c:pt idx="1807">
                  <c:v>12-09-2023</c:v>
                </c:pt>
                <c:pt idx="1808">
                  <c:v>13-09-2023</c:v>
                </c:pt>
                <c:pt idx="1809">
                  <c:v>14-09-2023</c:v>
                </c:pt>
                <c:pt idx="1810">
                  <c:v>15-09-2023</c:v>
                </c:pt>
                <c:pt idx="1811">
                  <c:v>16-09-2023</c:v>
                </c:pt>
                <c:pt idx="1812">
                  <c:v>17-09-2023</c:v>
                </c:pt>
                <c:pt idx="1813">
                  <c:v>18-09-2023</c:v>
                </c:pt>
                <c:pt idx="1814">
                  <c:v>19-09-2023</c:v>
                </c:pt>
                <c:pt idx="1815">
                  <c:v>20-09-2023</c:v>
                </c:pt>
                <c:pt idx="1816">
                  <c:v>21-09-2023</c:v>
                </c:pt>
                <c:pt idx="1817">
                  <c:v>22-09-2023</c:v>
                </c:pt>
                <c:pt idx="1818">
                  <c:v>23-09-2023</c:v>
                </c:pt>
                <c:pt idx="1819">
                  <c:v>24-09-2023</c:v>
                </c:pt>
                <c:pt idx="1820">
                  <c:v>25-09-2023</c:v>
                </c:pt>
                <c:pt idx="1821">
                  <c:v>26-09-2023</c:v>
                </c:pt>
                <c:pt idx="1822">
                  <c:v>27-09-2023</c:v>
                </c:pt>
                <c:pt idx="1823">
                  <c:v>28-09-2023</c:v>
                </c:pt>
                <c:pt idx="1824">
                  <c:v>29-09-2023</c:v>
                </c:pt>
                <c:pt idx="1825">
                  <c:v>30-09-2023</c:v>
                </c:pt>
                <c:pt idx="1826">
                  <c:v>01-10-2023</c:v>
                </c:pt>
                <c:pt idx="1827">
                  <c:v>02-10-2023</c:v>
                </c:pt>
                <c:pt idx="1828">
                  <c:v>03-10-2023</c:v>
                </c:pt>
                <c:pt idx="1829">
                  <c:v>04-10-2023</c:v>
                </c:pt>
                <c:pt idx="1830">
                  <c:v>05-10-2023</c:v>
                </c:pt>
                <c:pt idx="1831">
                  <c:v>06-10-2023</c:v>
                </c:pt>
                <c:pt idx="1832">
                  <c:v>07-10-2023</c:v>
                </c:pt>
                <c:pt idx="1833">
                  <c:v>08-10-2023</c:v>
                </c:pt>
                <c:pt idx="1834">
                  <c:v>09-10-2023</c:v>
                </c:pt>
                <c:pt idx="1835">
                  <c:v>10-10-2023</c:v>
                </c:pt>
                <c:pt idx="1836">
                  <c:v>11-10-2023</c:v>
                </c:pt>
                <c:pt idx="1837">
                  <c:v>12-10-2023</c:v>
                </c:pt>
                <c:pt idx="1838">
                  <c:v>13-10-2023</c:v>
                </c:pt>
                <c:pt idx="1839">
                  <c:v>14-10-2023</c:v>
                </c:pt>
                <c:pt idx="1840">
                  <c:v>15-10-2023</c:v>
                </c:pt>
                <c:pt idx="1841">
                  <c:v>16-10-2023</c:v>
                </c:pt>
                <c:pt idx="1842">
                  <c:v>17-10-2023</c:v>
                </c:pt>
                <c:pt idx="1843">
                  <c:v>18-10-2023</c:v>
                </c:pt>
                <c:pt idx="1844">
                  <c:v>19-10-2023</c:v>
                </c:pt>
                <c:pt idx="1845">
                  <c:v>20-10-2023</c:v>
                </c:pt>
                <c:pt idx="1846">
                  <c:v>21-10-2023</c:v>
                </c:pt>
                <c:pt idx="1847">
                  <c:v>22-10-2023</c:v>
                </c:pt>
                <c:pt idx="1848">
                  <c:v>23-10-2023</c:v>
                </c:pt>
                <c:pt idx="1849">
                  <c:v>24-10-2023</c:v>
                </c:pt>
                <c:pt idx="1850">
                  <c:v>25-10-2023</c:v>
                </c:pt>
                <c:pt idx="1851">
                  <c:v>26-10-2023</c:v>
                </c:pt>
                <c:pt idx="1852">
                  <c:v>27-10-2023</c:v>
                </c:pt>
                <c:pt idx="1853">
                  <c:v>28-10-2023</c:v>
                </c:pt>
                <c:pt idx="1854">
                  <c:v>29-10-2023</c:v>
                </c:pt>
                <c:pt idx="1855">
                  <c:v>30-10-2023</c:v>
                </c:pt>
                <c:pt idx="1856">
                  <c:v>31-10-2023</c:v>
                </c:pt>
                <c:pt idx="1857">
                  <c:v>01-11-2023</c:v>
                </c:pt>
                <c:pt idx="1858">
                  <c:v>02-11-2023</c:v>
                </c:pt>
                <c:pt idx="1859">
                  <c:v>03-11-2023</c:v>
                </c:pt>
                <c:pt idx="1860">
                  <c:v>04-11-2023</c:v>
                </c:pt>
                <c:pt idx="1861">
                  <c:v>05-11-2023</c:v>
                </c:pt>
                <c:pt idx="1862">
                  <c:v>06-11-2023</c:v>
                </c:pt>
                <c:pt idx="1863">
                  <c:v>07-11-2023</c:v>
                </c:pt>
                <c:pt idx="1864">
                  <c:v>08-11-2023</c:v>
                </c:pt>
                <c:pt idx="1865">
                  <c:v>09-11-2023</c:v>
                </c:pt>
                <c:pt idx="1866">
                  <c:v>10-11-2023</c:v>
                </c:pt>
                <c:pt idx="1867">
                  <c:v>11-11-2023</c:v>
                </c:pt>
                <c:pt idx="1868">
                  <c:v>12-11-2023</c:v>
                </c:pt>
                <c:pt idx="1869">
                  <c:v>13-11-2023</c:v>
                </c:pt>
                <c:pt idx="1870">
                  <c:v>14-11-2023</c:v>
                </c:pt>
                <c:pt idx="1871">
                  <c:v>15-11-2023</c:v>
                </c:pt>
                <c:pt idx="1872">
                  <c:v>16-11-2023</c:v>
                </c:pt>
                <c:pt idx="1873">
                  <c:v>17-11-2023</c:v>
                </c:pt>
                <c:pt idx="1874">
                  <c:v>18-11-2023</c:v>
                </c:pt>
                <c:pt idx="1875">
                  <c:v>19-11-2023</c:v>
                </c:pt>
                <c:pt idx="1876">
                  <c:v>20-11-2023</c:v>
                </c:pt>
                <c:pt idx="1877">
                  <c:v>21-11-2023</c:v>
                </c:pt>
                <c:pt idx="1878">
                  <c:v>22-11-2023</c:v>
                </c:pt>
                <c:pt idx="1879">
                  <c:v>23-11-2023</c:v>
                </c:pt>
                <c:pt idx="1880">
                  <c:v>24-11-2023</c:v>
                </c:pt>
                <c:pt idx="1881">
                  <c:v>25-11-2023</c:v>
                </c:pt>
                <c:pt idx="1882">
                  <c:v>26-11-2023</c:v>
                </c:pt>
                <c:pt idx="1883">
                  <c:v>27-11-2023</c:v>
                </c:pt>
                <c:pt idx="1884">
                  <c:v>28-11-2023</c:v>
                </c:pt>
                <c:pt idx="1885">
                  <c:v>29-11-2023</c:v>
                </c:pt>
                <c:pt idx="1886">
                  <c:v>30-11-2023</c:v>
                </c:pt>
                <c:pt idx="1887">
                  <c:v>01-12-2023</c:v>
                </c:pt>
                <c:pt idx="1888">
                  <c:v>02-12-2023</c:v>
                </c:pt>
                <c:pt idx="1889">
                  <c:v>03-12-2023</c:v>
                </c:pt>
                <c:pt idx="1890">
                  <c:v>04-12-2023</c:v>
                </c:pt>
                <c:pt idx="1891">
                  <c:v>05-12-2023</c:v>
                </c:pt>
                <c:pt idx="1892">
                  <c:v>06-12-2023</c:v>
                </c:pt>
                <c:pt idx="1893">
                  <c:v>07-12-2023</c:v>
                </c:pt>
                <c:pt idx="1894">
                  <c:v>08-12-2023</c:v>
                </c:pt>
                <c:pt idx="1895">
                  <c:v>09-12-2023</c:v>
                </c:pt>
                <c:pt idx="1896">
                  <c:v>10-12-2023</c:v>
                </c:pt>
                <c:pt idx="1897">
                  <c:v>11-12-2023</c:v>
                </c:pt>
                <c:pt idx="1898">
                  <c:v>12-12-2023</c:v>
                </c:pt>
                <c:pt idx="1899">
                  <c:v>13-12-2023</c:v>
                </c:pt>
                <c:pt idx="1900">
                  <c:v>14-12-2023</c:v>
                </c:pt>
                <c:pt idx="1901">
                  <c:v>15-12-2023</c:v>
                </c:pt>
                <c:pt idx="1902">
                  <c:v>16-12-2023</c:v>
                </c:pt>
                <c:pt idx="1903">
                  <c:v>17-12-2023</c:v>
                </c:pt>
                <c:pt idx="1904">
                  <c:v>18-12-2023</c:v>
                </c:pt>
                <c:pt idx="1905">
                  <c:v>19-12-2023</c:v>
                </c:pt>
                <c:pt idx="1906">
                  <c:v>20-12-2023</c:v>
                </c:pt>
                <c:pt idx="1907">
                  <c:v>21-12-2023</c:v>
                </c:pt>
                <c:pt idx="1908">
                  <c:v>22-12-2023</c:v>
                </c:pt>
                <c:pt idx="1909">
                  <c:v>23-12-2023</c:v>
                </c:pt>
                <c:pt idx="1910">
                  <c:v>24-12-2023</c:v>
                </c:pt>
                <c:pt idx="1911">
                  <c:v>25-12-2023</c:v>
                </c:pt>
                <c:pt idx="1912">
                  <c:v>26-12-2023</c:v>
                </c:pt>
                <c:pt idx="1913">
                  <c:v>27-12-2023</c:v>
                </c:pt>
                <c:pt idx="1914">
                  <c:v>28-12-2023</c:v>
                </c:pt>
                <c:pt idx="1915">
                  <c:v>29-12-2023</c:v>
                </c:pt>
                <c:pt idx="1916">
                  <c:v>30-12-2023</c:v>
                </c:pt>
                <c:pt idx="1917">
                  <c:v>31-12-2023</c:v>
                </c:pt>
                <c:pt idx="1918">
                  <c:v>01-01-2024</c:v>
                </c:pt>
                <c:pt idx="1919">
                  <c:v>02-01-2024</c:v>
                </c:pt>
                <c:pt idx="1920">
                  <c:v>03-01-2024</c:v>
                </c:pt>
                <c:pt idx="1921">
                  <c:v>04-01-2024</c:v>
                </c:pt>
                <c:pt idx="1922">
                  <c:v>05-01-2024</c:v>
                </c:pt>
                <c:pt idx="1923">
                  <c:v>06-01-2024</c:v>
                </c:pt>
                <c:pt idx="1924">
                  <c:v>07-01-2024</c:v>
                </c:pt>
                <c:pt idx="1925">
                  <c:v>08-01-2024</c:v>
                </c:pt>
                <c:pt idx="1926">
                  <c:v>09-01-2024</c:v>
                </c:pt>
                <c:pt idx="1927">
                  <c:v>10-01-2024</c:v>
                </c:pt>
                <c:pt idx="1928">
                  <c:v>11-01-2024</c:v>
                </c:pt>
                <c:pt idx="1929">
                  <c:v>12-01-2024</c:v>
                </c:pt>
                <c:pt idx="1930">
                  <c:v>13-01-2024</c:v>
                </c:pt>
                <c:pt idx="1931">
                  <c:v>14-01-2024</c:v>
                </c:pt>
                <c:pt idx="1932">
                  <c:v>15-01-2024</c:v>
                </c:pt>
                <c:pt idx="1933">
                  <c:v>16-01-2024</c:v>
                </c:pt>
                <c:pt idx="1934">
                  <c:v>17-01-2024</c:v>
                </c:pt>
                <c:pt idx="1935">
                  <c:v>18-01-2024</c:v>
                </c:pt>
                <c:pt idx="1936">
                  <c:v>19-01-2024</c:v>
                </c:pt>
                <c:pt idx="1937">
                  <c:v>20-01-2024</c:v>
                </c:pt>
                <c:pt idx="1938">
                  <c:v>21-01-2024</c:v>
                </c:pt>
                <c:pt idx="1939">
                  <c:v>22-01-2024</c:v>
                </c:pt>
                <c:pt idx="1940">
                  <c:v>23-01-2024</c:v>
                </c:pt>
                <c:pt idx="1941">
                  <c:v>24-01-2024</c:v>
                </c:pt>
                <c:pt idx="1942">
                  <c:v>25-01-2024</c:v>
                </c:pt>
                <c:pt idx="1943">
                  <c:v>26-01-2024</c:v>
                </c:pt>
                <c:pt idx="1944">
                  <c:v>27-01-2024</c:v>
                </c:pt>
                <c:pt idx="1945">
                  <c:v>28-01-2024</c:v>
                </c:pt>
                <c:pt idx="1946">
                  <c:v>29-01-2024</c:v>
                </c:pt>
                <c:pt idx="1947">
                  <c:v>30-01-2024</c:v>
                </c:pt>
                <c:pt idx="1948">
                  <c:v>31-01-2024</c:v>
                </c:pt>
                <c:pt idx="1949">
                  <c:v>01-02-2024</c:v>
                </c:pt>
                <c:pt idx="1950">
                  <c:v>02-02-2024</c:v>
                </c:pt>
                <c:pt idx="1951">
                  <c:v>03-02-2024</c:v>
                </c:pt>
                <c:pt idx="1952">
                  <c:v>04-02-2024</c:v>
                </c:pt>
                <c:pt idx="1953">
                  <c:v>05-02-2024</c:v>
                </c:pt>
                <c:pt idx="1954">
                  <c:v>06-02-2024</c:v>
                </c:pt>
                <c:pt idx="1955">
                  <c:v>07-02-2024</c:v>
                </c:pt>
                <c:pt idx="1956">
                  <c:v>08-02-2024</c:v>
                </c:pt>
                <c:pt idx="1957">
                  <c:v>09-02-2024</c:v>
                </c:pt>
                <c:pt idx="1958">
                  <c:v>10-02-2024</c:v>
                </c:pt>
                <c:pt idx="1959">
                  <c:v>11-02-2024</c:v>
                </c:pt>
                <c:pt idx="1960">
                  <c:v>12-02-2024</c:v>
                </c:pt>
                <c:pt idx="1961">
                  <c:v>13-02-2024</c:v>
                </c:pt>
                <c:pt idx="1962">
                  <c:v>14-02-2024</c:v>
                </c:pt>
                <c:pt idx="1963">
                  <c:v>15-02-2024</c:v>
                </c:pt>
                <c:pt idx="1964">
                  <c:v>16-02-2024</c:v>
                </c:pt>
                <c:pt idx="1965">
                  <c:v>17-02-2024</c:v>
                </c:pt>
                <c:pt idx="1966">
                  <c:v>18-02-2024</c:v>
                </c:pt>
                <c:pt idx="1967">
                  <c:v>19-02-2024</c:v>
                </c:pt>
                <c:pt idx="1968">
                  <c:v>20-02-2024</c:v>
                </c:pt>
                <c:pt idx="1969">
                  <c:v>21-02-2024</c:v>
                </c:pt>
                <c:pt idx="1970">
                  <c:v>22-02-2024</c:v>
                </c:pt>
                <c:pt idx="1971">
                  <c:v>23-02-2024</c:v>
                </c:pt>
                <c:pt idx="1972">
                  <c:v>24-02-2024</c:v>
                </c:pt>
                <c:pt idx="1973">
                  <c:v>25-02-2024</c:v>
                </c:pt>
                <c:pt idx="1974">
                  <c:v>26-02-2024</c:v>
                </c:pt>
                <c:pt idx="1975">
                  <c:v>27-02-2024</c:v>
                </c:pt>
                <c:pt idx="1976">
                  <c:v>28-02-2024</c:v>
                </c:pt>
                <c:pt idx="1977">
                  <c:v>29-02-2024</c:v>
                </c:pt>
                <c:pt idx="1978">
                  <c:v>01-03-2024</c:v>
                </c:pt>
                <c:pt idx="1979">
                  <c:v>02-03-2024</c:v>
                </c:pt>
                <c:pt idx="1980">
                  <c:v>03-03-2024</c:v>
                </c:pt>
                <c:pt idx="1981">
                  <c:v>04-03-2024</c:v>
                </c:pt>
                <c:pt idx="1982">
                  <c:v>05-03-2024</c:v>
                </c:pt>
                <c:pt idx="1983">
                  <c:v>06-03-2024</c:v>
                </c:pt>
                <c:pt idx="1984">
                  <c:v>07-03-2024</c:v>
                </c:pt>
                <c:pt idx="1985">
                  <c:v>08-03-2024</c:v>
                </c:pt>
                <c:pt idx="1986">
                  <c:v>09-03-2024</c:v>
                </c:pt>
                <c:pt idx="1987">
                  <c:v>10-03-2024</c:v>
                </c:pt>
                <c:pt idx="1988">
                  <c:v>11-03-2024</c:v>
                </c:pt>
                <c:pt idx="1989">
                  <c:v>12-03-2024</c:v>
                </c:pt>
                <c:pt idx="1990">
                  <c:v>13-03-2024</c:v>
                </c:pt>
                <c:pt idx="1991">
                  <c:v>14-03-2024</c:v>
                </c:pt>
                <c:pt idx="1992">
                  <c:v>15-03-2024</c:v>
                </c:pt>
                <c:pt idx="1993">
                  <c:v>16-03-2024</c:v>
                </c:pt>
                <c:pt idx="1994">
                  <c:v>17-03-2024</c:v>
                </c:pt>
                <c:pt idx="1995">
                  <c:v>18-03-2024</c:v>
                </c:pt>
                <c:pt idx="1996">
                  <c:v>19-03-2024</c:v>
                </c:pt>
                <c:pt idx="1997">
                  <c:v>20-03-2024</c:v>
                </c:pt>
                <c:pt idx="1998">
                  <c:v>21-03-2024</c:v>
                </c:pt>
                <c:pt idx="1999">
                  <c:v>22-03-2024</c:v>
                </c:pt>
                <c:pt idx="2000">
                  <c:v>23-03-2024</c:v>
                </c:pt>
                <c:pt idx="2001">
                  <c:v>24-03-2024</c:v>
                </c:pt>
                <c:pt idx="2002">
                  <c:v>25-03-2024</c:v>
                </c:pt>
                <c:pt idx="2003">
                  <c:v>26-03-2024</c:v>
                </c:pt>
                <c:pt idx="2004">
                  <c:v>27-03-2024</c:v>
                </c:pt>
                <c:pt idx="2005">
                  <c:v>28-03-2024</c:v>
                </c:pt>
                <c:pt idx="2006">
                  <c:v>29-03-2024</c:v>
                </c:pt>
                <c:pt idx="2007">
                  <c:v>30-03-2024</c:v>
                </c:pt>
                <c:pt idx="2008">
                  <c:v>31-03-2024</c:v>
                </c:pt>
                <c:pt idx="2009">
                  <c:v>01-04-2024</c:v>
                </c:pt>
                <c:pt idx="2010">
                  <c:v>02-04-2024</c:v>
                </c:pt>
                <c:pt idx="2011">
                  <c:v>03-04-2024</c:v>
                </c:pt>
                <c:pt idx="2012">
                  <c:v>04-04-2024</c:v>
                </c:pt>
                <c:pt idx="2013">
                  <c:v>05-04-2024</c:v>
                </c:pt>
                <c:pt idx="2014">
                  <c:v>06-04-2024</c:v>
                </c:pt>
                <c:pt idx="2015">
                  <c:v>07-04-2024</c:v>
                </c:pt>
                <c:pt idx="2016">
                  <c:v>08-04-2024</c:v>
                </c:pt>
                <c:pt idx="2017">
                  <c:v>09-04-2024</c:v>
                </c:pt>
                <c:pt idx="2018">
                  <c:v>10-04-2024</c:v>
                </c:pt>
                <c:pt idx="2019">
                  <c:v>11-04-2024</c:v>
                </c:pt>
                <c:pt idx="2020">
                  <c:v>12-04-2024</c:v>
                </c:pt>
                <c:pt idx="2021">
                  <c:v>13-04-2024</c:v>
                </c:pt>
                <c:pt idx="2022">
                  <c:v>14-04-2024</c:v>
                </c:pt>
                <c:pt idx="2023">
                  <c:v>15-04-2024</c:v>
                </c:pt>
                <c:pt idx="2024">
                  <c:v>16-04-2024</c:v>
                </c:pt>
                <c:pt idx="2025">
                  <c:v>17-04-2024</c:v>
                </c:pt>
                <c:pt idx="2026">
                  <c:v>18-04-2024</c:v>
                </c:pt>
                <c:pt idx="2027">
                  <c:v>19-04-2024</c:v>
                </c:pt>
                <c:pt idx="2028">
                  <c:v>20-04-2024</c:v>
                </c:pt>
                <c:pt idx="2029">
                  <c:v>21-04-2024</c:v>
                </c:pt>
                <c:pt idx="2030">
                  <c:v>22-04-2024</c:v>
                </c:pt>
                <c:pt idx="2031">
                  <c:v>23-04-2024</c:v>
                </c:pt>
                <c:pt idx="2032">
                  <c:v>24-04-2024</c:v>
                </c:pt>
                <c:pt idx="2033">
                  <c:v>25-04-2024</c:v>
                </c:pt>
                <c:pt idx="2034">
                  <c:v>26-04-2024</c:v>
                </c:pt>
                <c:pt idx="2035">
                  <c:v>27-04-2024</c:v>
                </c:pt>
                <c:pt idx="2036">
                  <c:v>28-04-2024</c:v>
                </c:pt>
                <c:pt idx="2037">
                  <c:v>29-04-2024</c:v>
                </c:pt>
                <c:pt idx="2038">
                  <c:v>30-04-2024</c:v>
                </c:pt>
                <c:pt idx="2039">
                  <c:v>01-05-2024</c:v>
                </c:pt>
                <c:pt idx="2040">
                  <c:v>02-05-2024</c:v>
                </c:pt>
                <c:pt idx="2041">
                  <c:v>03-05-2024</c:v>
                </c:pt>
                <c:pt idx="2042">
                  <c:v>04-05-2024</c:v>
                </c:pt>
                <c:pt idx="2043">
                  <c:v>05-05-2024</c:v>
                </c:pt>
                <c:pt idx="2044">
                  <c:v>06-05-2024</c:v>
                </c:pt>
                <c:pt idx="2045">
                  <c:v>07-05-2024</c:v>
                </c:pt>
                <c:pt idx="2046">
                  <c:v>08-05-2024</c:v>
                </c:pt>
                <c:pt idx="2047">
                  <c:v>09-05-2024</c:v>
                </c:pt>
                <c:pt idx="2048">
                  <c:v>10-05-2024</c:v>
                </c:pt>
                <c:pt idx="2049">
                  <c:v>11-05-2024</c:v>
                </c:pt>
                <c:pt idx="2050">
                  <c:v>12-05-2024</c:v>
                </c:pt>
                <c:pt idx="2051">
                  <c:v>13-05-2024</c:v>
                </c:pt>
                <c:pt idx="2052">
                  <c:v>14-05-2024</c:v>
                </c:pt>
                <c:pt idx="2053">
                  <c:v>15-05-2024</c:v>
                </c:pt>
                <c:pt idx="2054">
                  <c:v>16-05-2024</c:v>
                </c:pt>
                <c:pt idx="2055">
                  <c:v>17-05-2024</c:v>
                </c:pt>
                <c:pt idx="2056">
                  <c:v>18-05-2024</c:v>
                </c:pt>
                <c:pt idx="2057">
                  <c:v>19-05-2024</c:v>
                </c:pt>
                <c:pt idx="2058">
                  <c:v>20-05-2024</c:v>
                </c:pt>
                <c:pt idx="2059">
                  <c:v>21-05-2024</c:v>
                </c:pt>
                <c:pt idx="2060">
                  <c:v>22-05-2024</c:v>
                </c:pt>
                <c:pt idx="2061">
                  <c:v>23-05-2024</c:v>
                </c:pt>
                <c:pt idx="2062">
                  <c:v>24-05-2024</c:v>
                </c:pt>
                <c:pt idx="2063">
                  <c:v>25-05-2024</c:v>
                </c:pt>
                <c:pt idx="2064">
                  <c:v>26-05-2024</c:v>
                </c:pt>
                <c:pt idx="2065">
                  <c:v>27-05-2024</c:v>
                </c:pt>
                <c:pt idx="2066">
                  <c:v>28-05-2024</c:v>
                </c:pt>
                <c:pt idx="2067">
                  <c:v>29-05-2024</c:v>
                </c:pt>
                <c:pt idx="2068">
                  <c:v>30-05-2024</c:v>
                </c:pt>
                <c:pt idx="2069">
                  <c:v>31-05-2024</c:v>
                </c:pt>
                <c:pt idx="2070">
                  <c:v>01-06-2024</c:v>
                </c:pt>
                <c:pt idx="2071">
                  <c:v>02-06-2024</c:v>
                </c:pt>
                <c:pt idx="2072">
                  <c:v>03-06-2024</c:v>
                </c:pt>
                <c:pt idx="2073">
                  <c:v>04-06-2024</c:v>
                </c:pt>
                <c:pt idx="2074">
                  <c:v>05-06-2024</c:v>
                </c:pt>
                <c:pt idx="2075">
                  <c:v>06-06-2024</c:v>
                </c:pt>
                <c:pt idx="2076">
                  <c:v>07-06-2024</c:v>
                </c:pt>
                <c:pt idx="2077">
                  <c:v>08-06-2024</c:v>
                </c:pt>
                <c:pt idx="2078">
                  <c:v>09-06-2024</c:v>
                </c:pt>
                <c:pt idx="2079">
                  <c:v>10-06-2024</c:v>
                </c:pt>
                <c:pt idx="2080">
                  <c:v>11-06-2024</c:v>
                </c:pt>
                <c:pt idx="2081">
                  <c:v>12-06-2024</c:v>
                </c:pt>
                <c:pt idx="2082">
                  <c:v>13-06-2024</c:v>
                </c:pt>
                <c:pt idx="2083">
                  <c:v>14-06-2024</c:v>
                </c:pt>
                <c:pt idx="2084">
                  <c:v>15-06-2024</c:v>
                </c:pt>
                <c:pt idx="2085">
                  <c:v>16-06-2024</c:v>
                </c:pt>
                <c:pt idx="2086">
                  <c:v>17-06-2024</c:v>
                </c:pt>
                <c:pt idx="2087">
                  <c:v>18-06-2024</c:v>
                </c:pt>
                <c:pt idx="2088">
                  <c:v>19-06-2024</c:v>
                </c:pt>
                <c:pt idx="2089">
                  <c:v>20-06-2024</c:v>
                </c:pt>
                <c:pt idx="2090">
                  <c:v>21-06-2024</c:v>
                </c:pt>
                <c:pt idx="2091">
                  <c:v>22-06-2024</c:v>
                </c:pt>
                <c:pt idx="2092">
                  <c:v>23-06-2024</c:v>
                </c:pt>
                <c:pt idx="2093">
                  <c:v>24-06-2024</c:v>
                </c:pt>
                <c:pt idx="2094">
                  <c:v>25-06-2024</c:v>
                </c:pt>
                <c:pt idx="2095">
                  <c:v>26-06-2024</c:v>
                </c:pt>
                <c:pt idx="2096">
                  <c:v>27-06-2024</c:v>
                </c:pt>
                <c:pt idx="2097">
                  <c:v>28-06-2024</c:v>
                </c:pt>
                <c:pt idx="2098">
                  <c:v>29-06-2024</c:v>
                </c:pt>
                <c:pt idx="2099">
                  <c:v>30-06-2024</c:v>
                </c:pt>
                <c:pt idx="2100">
                  <c:v>01-07-2024</c:v>
                </c:pt>
                <c:pt idx="2101">
                  <c:v>02-07-2024</c:v>
                </c:pt>
                <c:pt idx="2102">
                  <c:v>03-07-2024</c:v>
                </c:pt>
                <c:pt idx="2103">
                  <c:v>04-07-2024</c:v>
                </c:pt>
                <c:pt idx="2104">
                  <c:v>05-07-2024</c:v>
                </c:pt>
                <c:pt idx="2105">
                  <c:v>06-07-2024</c:v>
                </c:pt>
                <c:pt idx="2106">
                  <c:v>07-07-2024</c:v>
                </c:pt>
                <c:pt idx="2107">
                  <c:v>08-07-2024</c:v>
                </c:pt>
                <c:pt idx="2108">
                  <c:v>09-07-2024</c:v>
                </c:pt>
                <c:pt idx="2109">
                  <c:v>10-07-2024</c:v>
                </c:pt>
                <c:pt idx="2110">
                  <c:v>11-07-2024</c:v>
                </c:pt>
                <c:pt idx="2111">
                  <c:v>12-07-2024</c:v>
                </c:pt>
                <c:pt idx="2112">
                  <c:v>13-07-2024</c:v>
                </c:pt>
                <c:pt idx="2113">
                  <c:v>14-07-2024</c:v>
                </c:pt>
                <c:pt idx="2114">
                  <c:v>15-07-2024</c:v>
                </c:pt>
                <c:pt idx="2115">
                  <c:v>16-07-2024</c:v>
                </c:pt>
                <c:pt idx="2116">
                  <c:v>17-07-2024</c:v>
                </c:pt>
                <c:pt idx="2117">
                  <c:v>18-07-2024</c:v>
                </c:pt>
                <c:pt idx="2118">
                  <c:v>19-07-2024</c:v>
                </c:pt>
                <c:pt idx="2119">
                  <c:v>20-07-2024</c:v>
                </c:pt>
                <c:pt idx="2120">
                  <c:v>21-07-2024</c:v>
                </c:pt>
                <c:pt idx="2121">
                  <c:v>22-07-2024</c:v>
                </c:pt>
                <c:pt idx="2122">
                  <c:v>23-07-2024</c:v>
                </c:pt>
                <c:pt idx="2123">
                  <c:v>24-07-2024</c:v>
                </c:pt>
                <c:pt idx="2124">
                  <c:v>25-07-2024</c:v>
                </c:pt>
                <c:pt idx="2125">
                  <c:v>26-07-2024</c:v>
                </c:pt>
                <c:pt idx="2126">
                  <c:v>27-07-2024</c:v>
                </c:pt>
                <c:pt idx="2127">
                  <c:v>28-07-2024</c:v>
                </c:pt>
                <c:pt idx="2128">
                  <c:v>29-07-2024</c:v>
                </c:pt>
                <c:pt idx="2129">
                  <c:v>30-07-2024</c:v>
                </c:pt>
                <c:pt idx="2130">
                  <c:v>31-07-2024</c:v>
                </c:pt>
                <c:pt idx="2131">
                  <c:v>01-08-2024</c:v>
                </c:pt>
                <c:pt idx="2132">
                  <c:v>02-08-2024</c:v>
                </c:pt>
                <c:pt idx="2133">
                  <c:v>03-08-2024</c:v>
                </c:pt>
                <c:pt idx="2134">
                  <c:v>04-08-2024</c:v>
                </c:pt>
                <c:pt idx="2135">
                  <c:v>05-08-2024</c:v>
                </c:pt>
                <c:pt idx="2136">
                  <c:v>06-08-2024</c:v>
                </c:pt>
                <c:pt idx="2137">
                  <c:v>07-08-2024</c:v>
                </c:pt>
                <c:pt idx="2138">
                  <c:v>08-08-2024</c:v>
                </c:pt>
                <c:pt idx="2139">
                  <c:v>09-08-2024</c:v>
                </c:pt>
                <c:pt idx="2140">
                  <c:v>10-08-2024</c:v>
                </c:pt>
                <c:pt idx="2141">
                  <c:v>11-08-2024</c:v>
                </c:pt>
                <c:pt idx="2142">
                  <c:v>12-08-2024</c:v>
                </c:pt>
                <c:pt idx="2143">
                  <c:v>13-08-2024</c:v>
                </c:pt>
                <c:pt idx="2144">
                  <c:v>14-08-2024</c:v>
                </c:pt>
                <c:pt idx="2145">
                  <c:v>15-08-2024</c:v>
                </c:pt>
                <c:pt idx="2146">
                  <c:v>16-08-2024</c:v>
                </c:pt>
                <c:pt idx="2147">
                  <c:v>17-08-2024</c:v>
                </c:pt>
                <c:pt idx="2148">
                  <c:v>18-08-2024</c:v>
                </c:pt>
                <c:pt idx="2149">
                  <c:v>19-08-2024</c:v>
                </c:pt>
                <c:pt idx="2150">
                  <c:v>20-08-2024</c:v>
                </c:pt>
                <c:pt idx="2151">
                  <c:v>21-08-2024</c:v>
                </c:pt>
                <c:pt idx="2152">
                  <c:v>22-08-2024</c:v>
                </c:pt>
                <c:pt idx="2153">
                  <c:v>23-08-2024</c:v>
                </c:pt>
                <c:pt idx="2154">
                  <c:v>24-08-2024</c:v>
                </c:pt>
                <c:pt idx="2155">
                  <c:v>25-08-2024</c:v>
                </c:pt>
                <c:pt idx="2156">
                  <c:v>26-08-2024</c:v>
                </c:pt>
                <c:pt idx="2157">
                  <c:v>27-08-2024</c:v>
                </c:pt>
                <c:pt idx="2158">
                  <c:v>28-08-2024</c:v>
                </c:pt>
                <c:pt idx="2159">
                  <c:v>29-08-2024</c:v>
                </c:pt>
                <c:pt idx="2160">
                  <c:v>30-08-2024</c:v>
                </c:pt>
                <c:pt idx="2161">
                  <c:v>31-08-2024</c:v>
                </c:pt>
                <c:pt idx="2162">
                  <c:v>01-09-2024</c:v>
                </c:pt>
                <c:pt idx="2163">
                  <c:v>02-09-2024</c:v>
                </c:pt>
                <c:pt idx="2164">
                  <c:v>03-09-2024</c:v>
                </c:pt>
                <c:pt idx="2165">
                  <c:v>04-09-2024</c:v>
                </c:pt>
                <c:pt idx="2166">
                  <c:v>05-09-2024</c:v>
                </c:pt>
                <c:pt idx="2167">
                  <c:v>06-09-2024</c:v>
                </c:pt>
                <c:pt idx="2168">
                  <c:v>07-09-2024</c:v>
                </c:pt>
                <c:pt idx="2169">
                  <c:v>08-09-2024</c:v>
                </c:pt>
                <c:pt idx="2170">
                  <c:v>09-09-2024</c:v>
                </c:pt>
                <c:pt idx="2171">
                  <c:v>10-09-2024</c:v>
                </c:pt>
                <c:pt idx="2172">
                  <c:v>11-09-2024</c:v>
                </c:pt>
                <c:pt idx="2173">
                  <c:v>12-09-2024</c:v>
                </c:pt>
                <c:pt idx="2174">
                  <c:v>13-09-2024</c:v>
                </c:pt>
                <c:pt idx="2175">
                  <c:v>14-09-2024</c:v>
                </c:pt>
                <c:pt idx="2176">
                  <c:v>15-09-2024</c:v>
                </c:pt>
                <c:pt idx="2177">
                  <c:v>16-09-2024</c:v>
                </c:pt>
                <c:pt idx="2178">
                  <c:v>17-09-2024</c:v>
                </c:pt>
                <c:pt idx="2179">
                  <c:v>18-09-2024</c:v>
                </c:pt>
                <c:pt idx="2180">
                  <c:v>19-09-2024</c:v>
                </c:pt>
                <c:pt idx="2181">
                  <c:v>20-09-2024</c:v>
                </c:pt>
                <c:pt idx="2182">
                  <c:v>21-09-2024</c:v>
                </c:pt>
                <c:pt idx="2183">
                  <c:v>22-09-2024</c:v>
                </c:pt>
                <c:pt idx="2184">
                  <c:v>23-09-2024</c:v>
                </c:pt>
                <c:pt idx="2185">
                  <c:v>24-09-2024</c:v>
                </c:pt>
                <c:pt idx="2186">
                  <c:v>25-09-2024</c:v>
                </c:pt>
                <c:pt idx="2187">
                  <c:v>26-09-2024</c:v>
                </c:pt>
                <c:pt idx="2188">
                  <c:v>27-09-2024</c:v>
                </c:pt>
                <c:pt idx="2189">
                  <c:v>28-09-2024</c:v>
                </c:pt>
                <c:pt idx="2190">
                  <c:v>29-09-2024</c:v>
                </c:pt>
                <c:pt idx="2191">
                  <c:v>30-09-2024</c:v>
                </c:pt>
                <c:pt idx="2192">
                  <c:v>01-10-2024</c:v>
                </c:pt>
                <c:pt idx="2193">
                  <c:v>02-10-2024</c:v>
                </c:pt>
                <c:pt idx="2194">
                  <c:v>03-10-2024</c:v>
                </c:pt>
                <c:pt idx="2195">
                  <c:v>04-10-2024</c:v>
                </c:pt>
                <c:pt idx="2196">
                  <c:v>05-10-2024</c:v>
                </c:pt>
                <c:pt idx="2197">
                  <c:v>06-10-2024</c:v>
                </c:pt>
                <c:pt idx="2198">
                  <c:v>07-10-2024</c:v>
                </c:pt>
                <c:pt idx="2199">
                  <c:v>08-10-2024</c:v>
                </c:pt>
                <c:pt idx="2200">
                  <c:v>09-10-2024</c:v>
                </c:pt>
                <c:pt idx="2201">
                  <c:v>10-10-2024</c:v>
                </c:pt>
                <c:pt idx="2202">
                  <c:v>11-10-2024</c:v>
                </c:pt>
                <c:pt idx="2203">
                  <c:v>12-10-2024</c:v>
                </c:pt>
                <c:pt idx="2204">
                  <c:v>13-10-2024</c:v>
                </c:pt>
                <c:pt idx="2205">
                  <c:v>14-10-2024</c:v>
                </c:pt>
                <c:pt idx="2206">
                  <c:v>15-10-2024</c:v>
                </c:pt>
                <c:pt idx="2207">
                  <c:v>16-10-2024</c:v>
                </c:pt>
                <c:pt idx="2208">
                  <c:v>17-10-2024</c:v>
                </c:pt>
              </c:strCache>
            </c:strRef>
          </c:cat>
          <c:val>
            <c:numRef>
              <c:f>[VHigh.csv]VHigh!$G$2:$G$2210</c:f>
              <c:numCache>
                <c:formatCode>General</c:formatCode>
                <c:ptCount val="2209"/>
                <c:pt idx="0">
                  <c:v>602.17657350000002</c:v>
                </c:pt>
                <c:pt idx="1">
                  <c:v>603.10942320000004</c:v>
                </c:pt>
                <c:pt idx="2">
                  <c:v>603.10942320000004</c:v>
                </c:pt>
                <c:pt idx="3">
                  <c:v>603.57584810000003</c:v>
                </c:pt>
                <c:pt idx="4">
                  <c:v>603.57584810000003</c:v>
                </c:pt>
                <c:pt idx="5">
                  <c:v>604.97512270000004</c:v>
                </c:pt>
                <c:pt idx="6">
                  <c:v>605.90797239999995</c:v>
                </c:pt>
                <c:pt idx="7">
                  <c:v>607.3072469</c:v>
                </c:pt>
                <c:pt idx="8">
                  <c:v>607.3072469</c:v>
                </c:pt>
                <c:pt idx="9">
                  <c:v>608.24009660000002</c:v>
                </c:pt>
                <c:pt idx="10">
                  <c:v>608.24009660000002</c:v>
                </c:pt>
                <c:pt idx="11">
                  <c:v>608.70652150000001</c:v>
                </c:pt>
                <c:pt idx="12">
                  <c:v>609.1729464</c:v>
                </c:pt>
                <c:pt idx="13">
                  <c:v>609.1729464</c:v>
                </c:pt>
                <c:pt idx="14">
                  <c:v>609.63937120000003</c:v>
                </c:pt>
                <c:pt idx="15">
                  <c:v>609.63937120000003</c:v>
                </c:pt>
                <c:pt idx="16">
                  <c:v>610.57222090000005</c:v>
                </c:pt>
                <c:pt idx="17">
                  <c:v>610.57222090000005</c:v>
                </c:pt>
                <c:pt idx="18">
                  <c:v>610.57222090000005</c:v>
                </c:pt>
                <c:pt idx="19">
                  <c:v>611.50507059999995</c:v>
                </c:pt>
                <c:pt idx="20">
                  <c:v>611.50507059999995</c:v>
                </c:pt>
                <c:pt idx="21">
                  <c:v>611.50507059999995</c:v>
                </c:pt>
                <c:pt idx="22">
                  <c:v>611.50507059999995</c:v>
                </c:pt>
                <c:pt idx="23">
                  <c:v>612.43792029999997</c:v>
                </c:pt>
                <c:pt idx="24">
                  <c:v>613.37076999999999</c:v>
                </c:pt>
                <c:pt idx="25">
                  <c:v>613.37076999999999</c:v>
                </c:pt>
                <c:pt idx="26">
                  <c:v>614.77004460000001</c:v>
                </c:pt>
                <c:pt idx="27">
                  <c:v>614.77004460000001</c:v>
                </c:pt>
                <c:pt idx="28">
                  <c:v>614.77004460000001</c:v>
                </c:pt>
                <c:pt idx="29">
                  <c:v>615.2364695</c:v>
                </c:pt>
                <c:pt idx="30">
                  <c:v>616.16931920000002</c:v>
                </c:pt>
                <c:pt idx="31">
                  <c:v>616.16931920000002</c:v>
                </c:pt>
                <c:pt idx="32">
                  <c:v>616.63574400000005</c:v>
                </c:pt>
                <c:pt idx="33">
                  <c:v>618.50144339999997</c:v>
                </c:pt>
                <c:pt idx="34">
                  <c:v>618.96786829999996</c:v>
                </c:pt>
                <c:pt idx="35">
                  <c:v>618.96786829999996</c:v>
                </c:pt>
                <c:pt idx="36">
                  <c:v>618.96786829999996</c:v>
                </c:pt>
                <c:pt idx="37">
                  <c:v>618.96786829999996</c:v>
                </c:pt>
                <c:pt idx="38">
                  <c:v>618.96786829999996</c:v>
                </c:pt>
                <c:pt idx="39">
                  <c:v>618.96786829999996</c:v>
                </c:pt>
                <c:pt idx="40">
                  <c:v>619.90071799999998</c:v>
                </c:pt>
                <c:pt idx="41">
                  <c:v>621.2999926</c:v>
                </c:pt>
                <c:pt idx="42">
                  <c:v>621.2999926</c:v>
                </c:pt>
                <c:pt idx="43">
                  <c:v>621.2999926</c:v>
                </c:pt>
                <c:pt idx="44">
                  <c:v>622.23284230000002</c:v>
                </c:pt>
                <c:pt idx="45">
                  <c:v>623.16569200000004</c:v>
                </c:pt>
                <c:pt idx="46">
                  <c:v>623.16569200000004</c:v>
                </c:pt>
                <c:pt idx="47">
                  <c:v>623.16569200000004</c:v>
                </c:pt>
                <c:pt idx="48">
                  <c:v>623.63211679999995</c:v>
                </c:pt>
                <c:pt idx="49">
                  <c:v>625.03139139999996</c:v>
                </c:pt>
                <c:pt idx="50">
                  <c:v>626.43066599999997</c:v>
                </c:pt>
                <c:pt idx="51">
                  <c:v>627.82994050000002</c:v>
                </c:pt>
                <c:pt idx="52">
                  <c:v>627.82994050000002</c:v>
                </c:pt>
                <c:pt idx="53">
                  <c:v>628.29636540000001</c:v>
                </c:pt>
                <c:pt idx="54">
                  <c:v>628.76279030000001</c:v>
                </c:pt>
                <c:pt idx="55">
                  <c:v>628.76279030000001</c:v>
                </c:pt>
                <c:pt idx="56">
                  <c:v>629.22921510000003</c:v>
                </c:pt>
                <c:pt idx="57">
                  <c:v>629.22921510000003</c:v>
                </c:pt>
                <c:pt idx="58">
                  <c:v>630.16206480000005</c:v>
                </c:pt>
                <c:pt idx="59">
                  <c:v>631.56133939999995</c:v>
                </c:pt>
                <c:pt idx="60">
                  <c:v>631.56133939999995</c:v>
                </c:pt>
                <c:pt idx="61">
                  <c:v>632.02776419999998</c:v>
                </c:pt>
                <c:pt idx="62">
                  <c:v>632.49418909999997</c:v>
                </c:pt>
                <c:pt idx="63">
                  <c:v>632.9606139</c:v>
                </c:pt>
                <c:pt idx="64">
                  <c:v>632.9606139</c:v>
                </c:pt>
                <c:pt idx="65">
                  <c:v>633.42703879999999</c:v>
                </c:pt>
                <c:pt idx="66">
                  <c:v>634.8263134</c:v>
                </c:pt>
                <c:pt idx="67">
                  <c:v>635.29273820000003</c:v>
                </c:pt>
                <c:pt idx="68">
                  <c:v>635.29273820000003</c:v>
                </c:pt>
                <c:pt idx="69">
                  <c:v>635.29273820000003</c:v>
                </c:pt>
                <c:pt idx="70">
                  <c:v>637.62486249999995</c:v>
                </c:pt>
                <c:pt idx="71">
                  <c:v>637.62486249999995</c:v>
                </c:pt>
                <c:pt idx="72">
                  <c:v>638.09128729999998</c:v>
                </c:pt>
                <c:pt idx="73">
                  <c:v>639.02413709999996</c:v>
                </c:pt>
                <c:pt idx="74">
                  <c:v>639.02413709999996</c:v>
                </c:pt>
                <c:pt idx="75">
                  <c:v>639.49056189999999</c:v>
                </c:pt>
                <c:pt idx="76">
                  <c:v>639.49056189999999</c:v>
                </c:pt>
                <c:pt idx="77">
                  <c:v>639.95698679999998</c:v>
                </c:pt>
                <c:pt idx="78">
                  <c:v>640.8898365</c:v>
                </c:pt>
                <c:pt idx="79">
                  <c:v>641.35626130000003</c:v>
                </c:pt>
                <c:pt idx="80">
                  <c:v>641.35626130000003</c:v>
                </c:pt>
                <c:pt idx="81">
                  <c:v>641.82268620000002</c:v>
                </c:pt>
                <c:pt idx="82">
                  <c:v>642.28911100000005</c:v>
                </c:pt>
                <c:pt idx="83">
                  <c:v>642.28911100000005</c:v>
                </c:pt>
                <c:pt idx="84">
                  <c:v>642.75553590000004</c:v>
                </c:pt>
                <c:pt idx="85">
                  <c:v>644.62123529999997</c:v>
                </c:pt>
                <c:pt idx="86">
                  <c:v>645.08766019999996</c:v>
                </c:pt>
                <c:pt idx="87">
                  <c:v>645.08766019999996</c:v>
                </c:pt>
                <c:pt idx="88">
                  <c:v>645.08766019999996</c:v>
                </c:pt>
                <c:pt idx="89">
                  <c:v>645.55408499999999</c:v>
                </c:pt>
                <c:pt idx="90">
                  <c:v>645.55408499999999</c:v>
                </c:pt>
                <c:pt idx="91">
                  <c:v>646.02050989999998</c:v>
                </c:pt>
                <c:pt idx="92">
                  <c:v>646.02050989999998</c:v>
                </c:pt>
                <c:pt idx="93">
                  <c:v>646.48693470000001</c:v>
                </c:pt>
                <c:pt idx="94">
                  <c:v>647.88620930000002</c:v>
                </c:pt>
                <c:pt idx="95">
                  <c:v>648.81905900000004</c:v>
                </c:pt>
                <c:pt idx="96">
                  <c:v>649.28548390000003</c:v>
                </c:pt>
                <c:pt idx="97">
                  <c:v>649.75190869999994</c:v>
                </c:pt>
                <c:pt idx="98">
                  <c:v>650.68475839999996</c:v>
                </c:pt>
                <c:pt idx="99">
                  <c:v>650.68475839999996</c:v>
                </c:pt>
                <c:pt idx="100">
                  <c:v>651.15118329999996</c:v>
                </c:pt>
                <c:pt idx="101">
                  <c:v>651.15118329999996</c:v>
                </c:pt>
                <c:pt idx="102">
                  <c:v>651.61760809999998</c:v>
                </c:pt>
                <c:pt idx="103">
                  <c:v>652.08403299999998</c:v>
                </c:pt>
                <c:pt idx="104">
                  <c:v>652.08403299999998</c:v>
                </c:pt>
                <c:pt idx="105">
                  <c:v>652.08403299999998</c:v>
                </c:pt>
                <c:pt idx="106">
                  <c:v>652.5504578</c:v>
                </c:pt>
                <c:pt idx="107">
                  <c:v>653.0168827</c:v>
                </c:pt>
                <c:pt idx="108">
                  <c:v>653.0168827</c:v>
                </c:pt>
                <c:pt idx="109">
                  <c:v>653.94973240000002</c:v>
                </c:pt>
                <c:pt idx="110">
                  <c:v>654.41615730000001</c:v>
                </c:pt>
                <c:pt idx="111">
                  <c:v>654.88258210000004</c:v>
                </c:pt>
                <c:pt idx="112">
                  <c:v>655.81543180000006</c:v>
                </c:pt>
                <c:pt idx="113">
                  <c:v>656.28185670000005</c:v>
                </c:pt>
                <c:pt idx="114">
                  <c:v>656.28185670000005</c:v>
                </c:pt>
                <c:pt idx="115">
                  <c:v>656.28185670000005</c:v>
                </c:pt>
                <c:pt idx="116">
                  <c:v>657.21470639999995</c:v>
                </c:pt>
                <c:pt idx="117">
                  <c:v>657.21470639999995</c:v>
                </c:pt>
                <c:pt idx="118">
                  <c:v>658.14755609999997</c:v>
                </c:pt>
                <c:pt idx="119">
                  <c:v>658.61398099999997</c:v>
                </c:pt>
                <c:pt idx="120">
                  <c:v>658.61398099999997</c:v>
                </c:pt>
                <c:pt idx="121">
                  <c:v>658.61398099999997</c:v>
                </c:pt>
                <c:pt idx="122">
                  <c:v>658.61398099999997</c:v>
                </c:pt>
                <c:pt idx="123">
                  <c:v>659.08040579999999</c:v>
                </c:pt>
                <c:pt idx="124">
                  <c:v>659.08040579999999</c:v>
                </c:pt>
                <c:pt idx="125">
                  <c:v>659.08040579999999</c:v>
                </c:pt>
                <c:pt idx="126">
                  <c:v>659.08040579999999</c:v>
                </c:pt>
                <c:pt idx="127">
                  <c:v>659.08040579999999</c:v>
                </c:pt>
                <c:pt idx="128">
                  <c:v>659.54683069999999</c:v>
                </c:pt>
                <c:pt idx="129">
                  <c:v>659.54683069999999</c:v>
                </c:pt>
                <c:pt idx="130">
                  <c:v>659.54683069999999</c:v>
                </c:pt>
                <c:pt idx="131">
                  <c:v>659.54683069999999</c:v>
                </c:pt>
                <c:pt idx="132">
                  <c:v>660.94610520000003</c:v>
                </c:pt>
                <c:pt idx="133">
                  <c:v>660.94610520000003</c:v>
                </c:pt>
                <c:pt idx="134">
                  <c:v>661.41253010000003</c:v>
                </c:pt>
                <c:pt idx="135">
                  <c:v>661.87895490000005</c:v>
                </c:pt>
                <c:pt idx="136">
                  <c:v>661.87895490000005</c:v>
                </c:pt>
                <c:pt idx="137">
                  <c:v>662.34537980000005</c:v>
                </c:pt>
                <c:pt idx="138">
                  <c:v>662.34537980000005</c:v>
                </c:pt>
                <c:pt idx="139">
                  <c:v>662.34537980000005</c:v>
                </c:pt>
                <c:pt idx="140">
                  <c:v>663.27822949999995</c:v>
                </c:pt>
                <c:pt idx="141">
                  <c:v>663.74465439999994</c:v>
                </c:pt>
                <c:pt idx="142">
                  <c:v>663.74465439999994</c:v>
                </c:pt>
                <c:pt idx="143">
                  <c:v>664.67750409999996</c:v>
                </c:pt>
                <c:pt idx="144">
                  <c:v>664.67750409999996</c:v>
                </c:pt>
                <c:pt idx="145">
                  <c:v>664.67750409999996</c:v>
                </c:pt>
                <c:pt idx="146">
                  <c:v>665.61035379999998</c:v>
                </c:pt>
                <c:pt idx="147">
                  <c:v>667.47605320000002</c:v>
                </c:pt>
                <c:pt idx="148">
                  <c:v>667.47605320000002</c:v>
                </c:pt>
                <c:pt idx="149">
                  <c:v>667.47605320000002</c:v>
                </c:pt>
                <c:pt idx="150">
                  <c:v>667.47605320000002</c:v>
                </c:pt>
                <c:pt idx="151">
                  <c:v>669.34175259999995</c:v>
                </c:pt>
                <c:pt idx="152">
                  <c:v>670.27460229999997</c:v>
                </c:pt>
                <c:pt idx="153">
                  <c:v>671.20745199999999</c:v>
                </c:pt>
                <c:pt idx="154">
                  <c:v>671.20745199999999</c:v>
                </c:pt>
                <c:pt idx="155">
                  <c:v>671.20745199999999</c:v>
                </c:pt>
                <c:pt idx="156">
                  <c:v>671.20745199999999</c:v>
                </c:pt>
                <c:pt idx="157">
                  <c:v>671.20745199999999</c:v>
                </c:pt>
                <c:pt idx="158">
                  <c:v>672.14030170000001</c:v>
                </c:pt>
                <c:pt idx="159">
                  <c:v>674.93885090000003</c:v>
                </c:pt>
                <c:pt idx="160">
                  <c:v>674.93885090000003</c:v>
                </c:pt>
                <c:pt idx="161">
                  <c:v>676.80455029999996</c:v>
                </c:pt>
                <c:pt idx="162">
                  <c:v>676.80455029999996</c:v>
                </c:pt>
                <c:pt idx="163">
                  <c:v>677.27097509999999</c:v>
                </c:pt>
                <c:pt idx="164">
                  <c:v>677.73739999999998</c:v>
                </c:pt>
                <c:pt idx="165">
                  <c:v>680.06952430000001</c:v>
                </c:pt>
                <c:pt idx="166">
                  <c:v>680.53594910000004</c:v>
                </c:pt>
                <c:pt idx="167">
                  <c:v>681.00237400000003</c:v>
                </c:pt>
                <c:pt idx="168">
                  <c:v>681.46879879999995</c:v>
                </c:pt>
                <c:pt idx="169">
                  <c:v>681.93522370000005</c:v>
                </c:pt>
                <c:pt idx="170">
                  <c:v>682.40164849999996</c:v>
                </c:pt>
                <c:pt idx="171">
                  <c:v>683.80092309999998</c:v>
                </c:pt>
                <c:pt idx="172">
                  <c:v>684.26734799999997</c:v>
                </c:pt>
                <c:pt idx="173">
                  <c:v>684.26734799999997</c:v>
                </c:pt>
                <c:pt idx="174">
                  <c:v>685.66662250000002</c:v>
                </c:pt>
                <c:pt idx="175">
                  <c:v>685.66662250000002</c:v>
                </c:pt>
                <c:pt idx="176">
                  <c:v>685.66662250000002</c:v>
                </c:pt>
                <c:pt idx="177">
                  <c:v>685.66662250000002</c:v>
                </c:pt>
                <c:pt idx="178">
                  <c:v>686.59947220000004</c:v>
                </c:pt>
                <c:pt idx="179">
                  <c:v>687.99874680000005</c:v>
                </c:pt>
                <c:pt idx="180">
                  <c:v>688.46517170000004</c:v>
                </c:pt>
                <c:pt idx="181">
                  <c:v>688.46517170000004</c:v>
                </c:pt>
                <c:pt idx="182">
                  <c:v>688.46517170000004</c:v>
                </c:pt>
                <c:pt idx="183">
                  <c:v>688.93159649999996</c:v>
                </c:pt>
                <c:pt idx="184">
                  <c:v>688.93159649999996</c:v>
                </c:pt>
                <c:pt idx="185">
                  <c:v>689.86444619999997</c:v>
                </c:pt>
                <c:pt idx="186">
                  <c:v>689.86444619999997</c:v>
                </c:pt>
                <c:pt idx="187">
                  <c:v>689.86444619999997</c:v>
                </c:pt>
                <c:pt idx="188">
                  <c:v>691.26372079999999</c:v>
                </c:pt>
                <c:pt idx="189">
                  <c:v>691.73014560000001</c:v>
                </c:pt>
                <c:pt idx="190">
                  <c:v>691.73014560000001</c:v>
                </c:pt>
                <c:pt idx="191">
                  <c:v>692.19657050000001</c:v>
                </c:pt>
                <c:pt idx="192">
                  <c:v>692.19657050000001</c:v>
                </c:pt>
                <c:pt idx="193">
                  <c:v>692.19657050000001</c:v>
                </c:pt>
                <c:pt idx="194">
                  <c:v>693.12942020000003</c:v>
                </c:pt>
                <c:pt idx="195">
                  <c:v>693.12942020000003</c:v>
                </c:pt>
                <c:pt idx="196">
                  <c:v>693.12942020000003</c:v>
                </c:pt>
                <c:pt idx="197">
                  <c:v>694.06226990000005</c:v>
                </c:pt>
                <c:pt idx="198">
                  <c:v>694.52869480000004</c:v>
                </c:pt>
                <c:pt idx="199">
                  <c:v>694.99511959999995</c:v>
                </c:pt>
                <c:pt idx="200">
                  <c:v>694.99511959999995</c:v>
                </c:pt>
                <c:pt idx="201">
                  <c:v>694.99511959999995</c:v>
                </c:pt>
                <c:pt idx="202">
                  <c:v>695.46154449999995</c:v>
                </c:pt>
                <c:pt idx="203">
                  <c:v>695.46154449999995</c:v>
                </c:pt>
                <c:pt idx="204">
                  <c:v>696.39439419999997</c:v>
                </c:pt>
                <c:pt idx="205">
                  <c:v>697.32724389999998</c:v>
                </c:pt>
                <c:pt idx="206">
                  <c:v>697.32724389999998</c:v>
                </c:pt>
                <c:pt idx="207">
                  <c:v>701.52506760000006</c:v>
                </c:pt>
                <c:pt idx="208">
                  <c:v>701.52506760000006</c:v>
                </c:pt>
                <c:pt idx="209">
                  <c:v>701.52506760000006</c:v>
                </c:pt>
                <c:pt idx="210">
                  <c:v>702.92434219999996</c:v>
                </c:pt>
                <c:pt idx="211">
                  <c:v>702.92434219999996</c:v>
                </c:pt>
                <c:pt idx="212">
                  <c:v>703.85719189999998</c:v>
                </c:pt>
                <c:pt idx="213">
                  <c:v>704.3236167</c:v>
                </c:pt>
                <c:pt idx="214">
                  <c:v>704.7900416</c:v>
                </c:pt>
                <c:pt idx="215">
                  <c:v>705.25646640000002</c:v>
                </c:pt>
                <c:pt idx="216">
                  <c:v>706.18931610000004</c:v>
                </c:pt>
                <c:pt idx="217">
                  <c:v>706.18931610000004</c:v>
                </c:pt>
                <c:pt idx="218">
                  <c:v>706.65574100000003</c:v>
                </c:pt>
                <c:pt idx="219">
                  <c:v>706.65574100000003</c:v>
                </c:pt>
                <c:pt idx="220">
                  <c:v>707.12216579999995</c:v>
                </c:pt>
                <c:pt idx="221">
                  <c:v>707.58859070000005</c:v>
                </c:pt>
                <c:pt idx="222">
                  <c:v>708.05501560000005</c:v>
                </c:pt>
                <c:pt idx="223">
                  <c:v>708.05501560000005</c:v>
                </c:pt>
                <c:pt idx="224">
                  <c:v>708.52144039999996</c:v>
                </c:pt>
                <c:pt idx="225">
                  <c:v>708.52144039999996</c:v>
                </c:pt>
                <c:pt idx="226">
                  <c:v>709.45429009999998</c:v>
                </c:pt>
                <c:pt idx="227">
                  <c:v>709.45429009999998</c:v>
                </c:pt>
                <c:pt idx="228">
                  <c:v>709.92071499999997</c:v>
                </c:pt>
                <c:pt idx="229">
                  <c:v>710.85356469999999</c:v>
                </c:pt>
                <c:pt idx="230">
                  <c:v>711.31998950000002</c:v>
                </c:pt>
                <c:pt idx="231">
                  <c:v>711.78641440000001</c:v>
                </c:pt>
                <c:pt idx="232">
                  <c:v>711.78641440000001</c:v>
                </c:pt>
                <c:pt idx="233">
                  <c:v>712.71926410000003</c:v>
                </c:pt>
                <c:pt idx="234">
                  <c:v>712.71926410000003</c:v>
                </c:pt>
                <c:pt idx="235">
                  <c:v>713.65211380000005</c:v>
                </c:pt>
                <c:pt idx="236">
                  <c:v>714.11853870000004</c:v>
                </c:pt>
                <c:pt idx="237">
                  <c:v>714.11853870000004</c:v>
                </c:pt>
                <c:pt idx="238">
                  <c:v>716.4506629</c:v>
                </c:pt>
                <c:pt idx="239">
                  <c:v>716.91708779999999</c:v>
                </c:pt>
                <c:pt idx="240">
                  <c:v>717.38351269999998</c:v>
                </c:pt>
                <c:pt idx="241">
                  <c:v>717.38351269999998</c:v>
                </c:pt>
                <c:pt idx="242">
                  <c:v>717.84993750000001</c:v>
                </c:pt>
                <c:pt idx="243">
                  <c:v>717.84993750000001</c:v>
                </c:pt>
                <c:pt idx="244">
                  <c:v>717.84993750000001</c:v>
                </c:pt>
                <c:pt idx="245">
                  <c:v>719.24921210000002</c:v>
                </c:pt>
                <c:pt idx="246">
                  <c:v>719.24921210000002</c:v>
                </c:pt>
                <c:pt idx="247">
                  <c:v>719.24921210000002</c:v>
                </c:pt>
                <c:pt idx="248">
                  <c:v>719.71563690000005</c:v>
                </c:pt>
                <c:pt idx="249">
                  <c:v>719.71563690000005</c:v>
                </c:pt>
                <c:pt idx="250">
                  <c:v>720.18206180000004</c:v>
                </c:pt>
                <c:pt idx="251">
                  <c:v>721.11491149999995</c:v>
                </c:pt>
                <c:pt idx="252">
                  <c:v>721.58133629999998</c:v>
                </c:pt>
                <c:pt idx="253">
                  <c:v>722.51418609999996</c:v>
                </c:pt>
                <c:pt idx="254">
                  <c:v>722.51418609999996</c:v>
                </c:pt>
                <c:pt idx="255">
                  <c:v>722.51418609999996</c:v>
                </c:pt>
                <c:pt idx="256">
                  <c:v>722.98061089999999</c:v>
                </c:pt>
                <c:pt idx="257">
                  <c:v>723.44703579999998</c:v>
                </c:pt>
                <c:pt idx="258">
                  <c:v>723.44703579999998</c:v>
                </c:pt>
                <c:pt idx="259">
                  <c:v>723.44703579999998</c:v>
                </c:pt>
                <c:pt idx="260">
                  <c:v>723.91346060000001</c:v>
                </c:pt>
                <c:pt idx="261">
                  <c:v>724.84631030000003</c:v>
                </c:pt>
                <c:pt idx="262">
                  <c:v>724.84631030000003</c:v>
                </c:pt>
                <c:pt idx="263">
                  <c:v>724.84631030000003</c:v>
                </c:pt>
                <c:pt idx="264">
                  <c:v>726.24558490000004</c:v>
                </c:pt>
                <c:pt idx="265">
                  <c:v>726.71200969999995</c:v>
                </c:pt>
                <c:pt idx="266">
                  <c:v>727.17843459999995</c:v>
                </c:pt>
                <c:pt idx="267">
                  <c:v>727.64485950000005</c:v>
                </c:pt>
                <c:pt idx="268">
                  <c:v>730.4434086</c:v>
                </c:pt>
                <c:pt idx="269">
                  <c:v>730.90983340000002</c:v>
                </c:pt>
                <c:pt idx="270">
                  <c:v>730.90983340000002</c:v>
                </c:pt>
                <c:pt idx="271">
                  <c:v>730.90983340000002</c:v>
                </c:pt>
                <c:pt idx="272">
                  <c:v>731.37625830000002</c:v>
                </c:pt>
                <c:pt idx="273">
                  <c:v>732.30910800000004</c:v>
                </c:pt>
                <c:pt idx="274">
                  <c:v>732.30910800000004</c:v>
                </c:pt>
                <c:pt idx="275">
                  <c:v>732.77553290000003</c:v>
                </c:pt>
                <c:pt idx="276">
                  <c:v>733.70838260000005</c:v>
                </c:pt>
                <c:pt idx="277">
                  <c:v>734.64123229999996</c:v>
                </c:pt>
                <c:pt idx="278">
                  <c:v>736.0405068</c:v>
                </c:pt>
                <c:pt idx="279">
                  <c:v>736.5069317</c:v>
                </c:pt>
                <c:pt idx="280">
                  <c:v>736.5069317</c:v>
                </c:pt>
                <c:pt idx="281">
                  <c:v>736.97335659999999</c:v>
                </c:pt>
                <c:pt idx="282">
                  <c:v>737.43978140000002</c:v>
                </c:pt>
                <c:pt idx="283">
                  <c:v>739.30548080000005</c:v>
                </c:pt>
                <c:pt idx="284">
                  <c:v>740.23833049999996</c:v>
                </c:pt>
                <c:pt idx="285">
                  <c:v>740.70475539999995</c:v>
                </c:pt>
                <c:pt idx="286">
                  <c:v>741.17118019999998</c:v>
                </c:pt>
                <c:pt idx="287">
                  <c:v>741.17118019999998</c:v>
                </c:pt>
                <c:pt idx="288">
                  <c:v>742.10402999999997</c:v>
                </c:pt>
                <c:pt idx="289">
                  <c:v>742.10402999999997</c:v>
                </c:pt>
                <c:pt idx="290">
                  <c:v>742.10402999999997</c:v>
                </c:pt>
                <c:pt idx="291">
                  <c:v>742.10402999999997</c:v>
                </c:pt>
                <c:pt idx="292">
                  <c:v>742.10402999999997</c:v>
                </c:pt>
                <c:pt idx="293">
                  <c:v>742.57045479999999</c:v>
                </c:pt>
                <c:pt idx="294">
                  <c:v>743.03687969999999</c:v>
                </c:pt>
                <c:pt idx="295">
                  <c:v>743.03687969999999</c:v>
                </c:pt>
                <c:pt idx="296">
                  <c:v>743.03687969999999</c:v>
                </c:pt>
                <c:pt idx="297">
                  <c:v>743.03687969999999</c:v>
                </c:pt>
                <c:pt idx="298">
                  <c:v>743.50330450000001</c:v>
                </c:pt>
                <c:pt idx="299">
                  <c:v>743.50330450000001</c:v>
                </c:pt>
                <c:pt idx="300">
                  <c:v>743.50330450000001</c:v>
                </c:pt>
                <c:pt idx="301">
                  <c:v>743.50330450000001</c:v>
                </c:pt>
                <c:pt idx="302">
                  <c:v>743.50330450000001</c:v>
                </c:pt>
                <c:pt idx="303">
                  <c:v>743.96972940000001</c:v>
                </c:pt>
                <c:pt idx="304">
                  <c:v>745.36900390000005</c:v>
                </c:pt>
                <c:pt idx="305">
                  <c:v>745.36900390000005</c:v>
                </c:pt>
                <c:pt idx="306">
                  <c:v>745.83542880000005</c:v>
                </c:pt>
                <c:pt idx="307">
                  <c:v>746.30185359999996</c:v>
                </c:pt>
                <c:pt idx="308">
                  <c:v>746.76827849999995</c:v>
                </c:pt>
                <c:pt idx="309">
                  <c:v>748.63397789999999</c:v>
                </c:pt>
                <c:pt idx="310">
                  <c:v>749.10040279999998</c:v>
                </c:pt>
                <c:pt idx="311">
                  <c:v>749.10040279999998</c:v>
                </c:pt>
                <c:pt idx="312">
                  <c:v>749.56682760000001</c:v>
                </c:pt>
                <c:pt idx="313">
                  <c:v>749.56682760000001</c:v>
                </c:pt>
                <c:pt idx="314">
                  <c:v>750.0332525</c:v>
                </c:pt>
                <c:pt idx="315">
                  <c:v>750.0332525</c:v>
                </c:pt>
                <c:pt idx="316">
                  <c:v>750.49967730000003</c:v>
                </c:pt>
                <c:pt idx="317">
                  <c:v>750.49967730000003</c:v>
                </c:pt>
                <c:pt idx="318">
                  <c:v>750.96610220000002</c:v>
                </c:pt>
                <c:pt idx="319">
                  <c:v>751.89895190000004</c:v>
                </c:pt>
                <c:pt idx="320">
                  <c:v>753.29822650000006</c:v>
                </c:pt>
                <c:pt idx="321">
                  <c:v>753.76465129999997</c:v>
                </c:pt>
                <c:pt idx="322">
                  <c:v>753.76465129999997</c:v>
                </c:pt>
                <c:pt idx="323">
                  <c:v>755.16392589999998</c:v>
                </c:pt>
                <c:pt idx="324">
                  <c:v>755.16392589999998</c:v>
                </c:pt>
                <c:pt idx="325">
                  <c:v>755.63035070000001</c:v>
                </c:pt>
                <c:pt idx="326">
                  <c:v>755.63035070000001</c:v>
                </c:pt>
                <c:pt idx="327">
                  <c:v>755.63035070000001</c:v>
                </c:pt>
                <c:pt idx="328">
                  <c:v>756.0967756</c:v>
                </c:pt>
                <c:pt idx="329">
                  <c:v>756.0967756</c:v>
                </c:pt>
                <c:pt idx="330">
                  <c:v>756.56320049999999</c:v>
                </c:pt>
                <c:pt idx="331">
                  <c:v>756.56320049999999</c:v>
                </c:pt>
                <c:pt idx="332">
                  <c:v>757.02962530000002</c:v>
                </c:pt>
                <c:pt idx="333">
                  <c:v>757.02962530000002</c:v>
                </c:pt>
                <c:pt idx="334">
                  <c:v>757.49605020000001</c:v>
                </c:pt>
                <c:pt idx="335">
                  <c:v>758.42889990000003</c:v>
                </c:pt>
                <c:pt idx="336">
                  <c:v>758.42889990000003</c:v>
                </c:pt>
                <c:pt idx="337">
                  <c:v>758.42889990000003</c:v>
                </c:pt>
                <c:pt idx="338">
                  <c:v>758.42889990000003</c:v>
                </c:pt>
                <c:pt idx="339">
                  <c:v>758.42889990000003</c:v>
                </c:pt>
                <c:pt idx="340">
                  <c:v>758.89532469999995</c:v>
                </c:pt>
                <c:pt idx="341">
                  <c:v>759.36174960000005</c:v>
                </c:pt>
                <c:pt idx="342">
                  <c:v>759.36174960000005</c:v>
                </c:pt>
                <c:pt idx="343">
                  <c:v>759.82817439999997</c:v>
                </c:pt>
                <c:pt idx="344">
                  <c:v>759.82817439999997</c:v>
                </c:pt>
                <c:pt idx="345">
                  <c:v>759.82817439999997</c:v>
                </c:pt>
                <c:pt idx="346">
                  <c:v>759.82817439999997</c:v>
                </c:pt>
                <c:pt idx="347">
                  <c:v>760.29459929999996</c:v>
                </c:pt>
                <c:pt idx="348">
                  <c:v>760.29459929999996</c:v>
                </c:pt>
                <c:pt idx="349">
                  <c:v>760.29459929999996</c:v>
                </c:pt>
                <c:pt idx="350">
                  <c:v>760.29459929999996</c:v>
                </c:pt>
                <c:pt idx="351">
                  <c:v>760.29459929999996</c:v>
                </c:pt>
                <c:pt idx="352">
                  <c:v>760.76102409999999</c:v>
                </c:pt>
                <c:pt idx="353">
                  <c:v>761.69387389999997</c:v>
                </c:pt>
                <c:pt idx="354">
                  <c:v>761.69387389999997</c:v>
                </c:pt>
                <c:pt idx="355">
                  <c:v>762.1602987</c:v>
                </c:pt>
                <c:pt idx="356">
                  <c:v>762.62672359999999</c:v>
                </c:pt>
                <c:pt idx="357">
                  <c:v>763.09314840000002</c:v>
                </c:pt>
                <c:pt idx="358">
                  <c:v>763.09314840000002</c:v>
                </c:pt>
                <c:pt idx="359">
                  <c:v>763.09314840000002</c:v>
                </c:pt>
                <c:pt idx="360">
                  <c:v>764.02599810000004</c:v>
                </c:pt>
                <c:pt idx="361">
                  <c:v>764.02599810000004</c:v>
                </c:pt>
                <c:pt idx="362">
                  <c:v>764.95884779999994</c:v>
                </c:pt>
                <c:pt idx="363">
                  <c:v>764.95884779999994</c:v>
                </c:pt>
                <c:pt idx="364">
                  <c:v>764.95884779999994</c:v>
                </c:pt>
                <c:pt idx="365">
                  <c:v>765.42527270000005</c:v>
                </c:pt>
                <c:pt idx="366">
                  <c:v>765.42527270000005</c:v>
                </c:pt>
                <c:pt idx="367">
                  <c:v>766.35812239999996</c:v>
                </c:pt>
                <c:pt idx="368">
                  <c:v>766.35812239999996</c:v>
                </c:pt>
                <c:pt idx="369">
                  <c:v>766.35812239999996</c:v>
                </c:pt>
                <c:pt idx="370">
                  <c:v>767.29097209999998</c:v>
                </c:pt>
                <c:pt idx="371">
                  <c:v>767.29097209999998</c:v>
                </c:pt>
                <c:pt idx="372">
                  <c:v>767.29097209999998</c:v>
                </c:pt>
                <c:pt idx="373">
                  <c:v>767.29097209999998</c:v>
                </c:pt>
                <c:pt idx="374">
                  <c:v>771.48879580000005</c:v>
                </c:pt>
                <c:pt idx="375">
                  <c:v>771.95522070000004</c:v>
                </c:pt>
                <c:pt idx="376">
                  <c:v>771.95522070000004</c:v>
                </c:pt>
                <c:pt idx="377">
                  <c:v>771.95522070000004</c:v>
                </c:pt>
                <c:pt idx="378">
                  <c:v>771.95522070000004</c:v>
                </c:pt>
                <c:pt idx="379">
                  <c:v>771.95522070000004</c:v>
                </c:pt>
                <c:pt idx="380">
                  <c:v>771.95522070000004</c:v>
                </c:pt>
                <c:pt idx="381">
                  <c:v>771.95522070000004</c:v>
                </c:pt>
                <c:pt idx="382">
                  <c:v>771.95522070000004</c:v>
                </c:pt>
                <c:pt idx="383">
                  <c:v>771.95522070000004</c:v>
                </c:pt>
                <c:pt idx="384">
                  <c:v>771.95522070000004</c:v>
                </c:pt>
                <c:pt idx="385">
                  <c:v>771.95522070000004</c:v>
                </c:pt>
                <c:pt idx="386">
                  <c:v>771.95522070000004</c:v>
                </c:pt>
                <c:pt idx="387">
                  <c:v>771.95522070000004</c:v>
                </c:pt>
                <c:pt idx="388">
                  <c:v>771.95522070000004</c:v>
                </c:pt>
                <c:pt idx="389">
                  <c:v>780.35086799999999</c:v>
                </c:pt>
                <c:pt idx="390">
                  <c:v>782.2165675</c:v>
                </c:pt>
                <c:pt idx="391">
                  <c:v>783.14941720000002</c:v>
                </c:pt>
                <c:pt idx="392">
                  <c:v>788.74651540000002</c:v>
                </c:pt>
                <c:pt idx="393">
                  <c:v>788.74651540000002</c:v>
                </c:pt>
                <c:pt idx="394">
                  <c:v>791.07863970000005</c:v>
                </c:pt>
                <c:pt idx="395">
                  <c:v>791.07863970000005</c:v>
                </c:pt>
                <c:pt idx="396">
                  <c:v>792.47791429999995</c:v>
                </c:pt>
                <c:pt idx="397">
                  <c:v>795.27646340000001</c:v>
                </c:pt>
                <c:pt idx="398">
                  <c:v>795.7428883</c:v>
                </c:pt>
                <c:pt idx="399">
                  <c:v>797.60858770000004</c:v>
                </c:pt>
                <c:pt idx="400">
                  <c:v>798.07501249999996</c:v>
                </c:pt>
                <c:pt idx="401">
                  <c:v>798.54143739999995</c:v>
                </c:pt>
                <c:pt idx="402">
                  <c:v>798.54143739999995</c:v>
                </c:pt>
                <c:pt idx="403">
                  <c:v>799.00786219999998</c:v>
                </c:pt>
                <c:pt idx="404">
                  <c:v>799.47428709999997</c:v>
                </c:pt>
                <c:pt idx="405">
                  <c:v>801.33998650000001</c:v>
                </c:pt>
                <c:pt idx="406">
                  <c:v>802.27283620000003</c:v>
                </c:pt>
                <c:pt idx="407">
                  <c:v>802.73926110000002</c:v>
                </c:pt>
                <c:pt idx="408">
                  <c:v>802.73926110000002</c:v>
                </c:pt>
                <c:pt idx="409">
                  <c:v>802.73926110000002</c:v>
                </c:pt>
                <c:pt idx="410">
                  <c:v>803.20568590000005</c:v>
                </c:pt>
                <c:pt idx="411">
                  <c:v>804.13853559999995</c:v>
                </c:pt>
                <c:pt idx="412">
                  <c:v>804.13853559999995</c:v>
                </c:pt>
                <c:pt idx="413">
                  <c:v>804.60496049999995</c:v>
                </c:pt>
                <c:pt idx="414">
                  <c:v>805.53781019999997</c:v>
                </c:pt>
                <c:pt idx="415">
                  <c:v>805.53781019999997</c:v>
                </c:pt>
                <c:pt idx="416">
                  <c:v>807.8699345</c:v>
                </c:pt>
                <c:pt idx="417">
                  <c:v>808.80278420000002</c:v>
                </c:pt>
                <c:pt idx="418">
                  <c:v>808.80278420000002</c:v>
                </c:pt>
                <c:pt idx="419">
                  <c:v>809.73563390000004</c:v>
                </c:pt>
                <c:pt idx="420">
                  <c:v>811.13490850000005</c:v>
                </c:pt>
                <c:pt idx="421">
                  <c:v>811.13490850000005</c:v>
                </c:pt>
                <c:pt idx="422">
                  <c:v>811.60133329999996</c:v>
                </c:pt>
                <c:pt idx="423">
                  <c:v>812.06775819999996</c:v>
                </c:pt>
                <c:pt idx="424">
                  <c:v>813.00060789999998</c:v>
                </c:pt>
                <c:pt idx="425">
                  <c:v>814.39988240000002</c:v>
                </c:pt>
                <c:pt idx="426">
                  <c:v>815.33273220000001</c:v>
                </c:pt>
                <c:pt idx="427">
                  <c:v>817.19843160000005</c:v>
                </c:pt>
                <c:pt idx="428">
                  <c:v>817.66485639999996</c:v>
                </c:pt>
                <c:pt idx="429">
                  <c:v>818.13128129999996</c:v>
                </c:pt>
                <c:pt idx="430">
                  <c:v>819.5305558</c:v>
                </c:pt>
                <c:pt idx="431">
                  <c:v>820.92983040000001</c:v>
                </c:pt>
                <c:pt idx="432">
                  <c:v>822.79552980000005</c:v>
                </c:pt>
                <c:pt idx="433">
                  <c:v>823.72837949999996</c:v>
                </c:pt>
                <c:pt idx="434">
                  <c:v>824.19480439999995</c:v>
                </c:pt>
                <c:pt idx="435">
                  <c:v>824.19480439999995</c:v>
                </c:pt>
                <c:pt idx="436">
                  <c:v>824.19480439999995</c:v>
                </c:pt>
                <c:pt idx="437">
                  <c:v>824.66122919999998</c:v>
                </c:pt>
                <c:pt idx="438">
                  <c:v>824.66122919999998</c:v>
                </c:pt>
                <c:pt idx="439">
                  <c:v>825.12765409999997</c:v>
                </c:pt>
                <c:pt idx="440">
                  <c:v>825.59407899999997</c:v>
                </c:pt>
                <c:pt idx="441">
                  <c:v>825.59407899999997</c:v>
                </c:pt>
                <c:pt idx="442">
                  <c:v>827.4597784</c:v>
                </c:pt>
                <c:pt idx="443">
                  <c:v>827.4597784</c:v>
                </c:pt>
                <c:pt idx="444">
                  <c:v>827.4597784</c:v>
                </c:pt>
                <c:pt idx="445">
                  <c:v>828.39262810000002</c:v>
                </c:pt>
                <c:pt idx="446">
                  <c:v>828.85905290000005</c:v>
                </c:pt>
                <c:pt idx="447">
                  <c:v>829.32547780000004</c:v>
                </c:pt>
                <c:pt idx="448">
                  <c:v>830.25832749999995</c:v>
                </c:pt>
                <c:pt idx="449">
                  <c:v>830.25832749999995</c:v>
                </c:pt>
                <c:pt idx="450">
                  <c:v>830.72475240000006</c:v>
                </c:pt>
                <c:pt idx="451">
                  <c:v>831.19117719999997</c:v>
                </c:pt>
                <c:pt idx="452">
                  <c:v>831.19117719999997</c:v>
                </c:pt>
                <c:pt idx="453">
                  <c:v>831.19117719999997</c:v>
                </c:pt>
                <c:pt idx="454">
                  <c:v>831.19117719999997</c:v>
                </c:pt>
                <c:pt idx="455">
                  <c:v>831.65760209999996</c:v>
                </c:pt>
                <c:pt idx="456">
                  <c:v>831.65760209999996</c:v>
                </c:pt>
                <c:pt idx="457">
                  <c:v>831.65760209999996</c:v>
                </c:pt>
                <c:pt idx="458">
                  <c:v>831.65760209999996</c:v>
                </c:pt>
                <c:pt idx="459">
                  <c:v>832.12402689999999</c:v>
                </c:pt>
                <c:pt idx="460">
                  <c:v>832.59045179999998</c:v>
                </c:pt>
                <c:pt idx="461">
                  <c:v>832.59045179999998</c:v>
                </c:pt>
                <c:pt idx="462">
                  <c:v>833.5233015</c:v>
                </c:pt>
                <c:pt idx="463">
                  <c:v>833.5233015</c:v>
                </c:pt>
                <c:pt idx="464">
                  <c:v>833.5233015</c:v>
                </c:pt>
                <c:pt idx="465">
                  <c:v>833.98972630000003</c:v>
                </c:pt>
                <c:pt idx="466">
                  <c:v>833.98972630000003</c:v>
                </c:pt>
                <c:pt idx="467">
                  <c:v>834.45615120000002</c:v>
                </c:pt>
                <c:pt idx="468">
                  <c:v>834.92257610000001</c:v>
                </c:pt>
                <c:pt idx="469">
                  <c:v>837.25470029999997</c:v>
                </c:pt>
                <c:pt idx="470">
                  <c:v>838.65397489999998</c:v>
                </c:pt>
                <c:pt idx="471">
                  <c:v>838.65397489999998</c:v>
                </c:pt>
                <c:pt idx="472">
                  <c:v>838.65397489999998</c:v>
                </c:pt>
                <c:pt idx="473">
                  <c:v>840.51967430000002</c:v>
                </c:pt>
                <c:pt idx="474">
                  <c:v>840.51967430000002</c:v>
                </c:pt>
                <c:pt idx="475">
                  <c:v>840.98609920000001</c:v>
                </c:pt>
                <c:pt idx="476">
                  <c:v>841.45252400000004</c:v>
                </c:pt>
                <c:pt idx="477">
                  <c:v>842.38537369999995</c:v>
                </c:pt>
                <c:pt idx="478">
                  <c:v>843.31822339999997</c:v>
                </c:pt>
                <c:pt idx="479">
                  <c:v>843.31822339999997</c:v>
                </c:pt>
                <c:pt idx="480">
                  <c:v>844.25107309999999</c:v>
                </c:pt>
                <c:pt idx="481">
                  <c:v>844.25107309999999</c:v>
                </c:pt>
                <c:pt idx="482">
                  <c:v>844.71749799999998</c:v>
                </c:pt>
                <c:pt idx="483">
                  <c:v>844.71749799999998</c:v>
                </c:pt>
                <c:pt idx="484">
                  <c:v>844.71749799999998</c:v>
                </c:pt>
                <c:pt idx="485">
                  <c:v>845.18392289999997</c:v>
                </c:pt>
                <c:pt idx="486">
                  <c:v>845.18392289999997</c:v>
                </c:pt>
                <c:pt idx="487">
                  <c:v>846.58319740000002</c:v>
                </c:pt>
                <c:pt idx="488">
                  <c:v>846.58319740000002</c:v>
                </c:pt>
                <c:pt idx="489">
                  <c:v>846.58319740000002</c:v>
                </c:pt>
                <c:pt idx="490">
                  <c:v>847.04962230000001</c:v>
                </c:pt>
                <c:pt idx="491">
                  <c:v>847.04962230000001</c:v>
                </c:pt>
                <c:pt idx="492">
                  <c:v>847.98247200000003</c:v>
                </c:pt>
                <c:pt idx="493">
                  <c:v>850.78102109999998</c:v>
                </c:pt>
                <c:pt idx="494">
                  <c:v>850.78102109999998</c:v>
                </c:pt>
                <c:pt idx="495">
                  <c:v>851.24744599999997</c:v>
                </c:pt>
                <c:pt idx="496">
                  <c:v>852.18029569999999</c:v>
                </c:pt>
                <c:pt idx="497">
                  <c:v>852.18029569999999</c:v>
                </c:pt>
                <c:pt idx="498">
                  <c:v>853.11314540000001</c:v>
                </c:pt>
                <c:pt idx="499">
                  <c:v>853.11314540000001</c:v>
                </c:pt>
                <c:pt idx="500">
                  <c:v>853.57957020000003</c:v>
                </c:pt>
                <c:pt idx="501">
                  <c:v>854.04599510000003</c:v>
                </c:pt>
                <c:pt idx="502">
                  <c:v>854.04599510000003</c:v>
                </c:pt>
                <c:pt idx="503">
                  <c:v>854.51242000000002</c:v>
                </c:pt>
                <c:pt idx="504">
                  <c:v>854.51242000000002</c:v>
                </c:pt>
                <c:pt idx="505">
                  <c:v>854.51242000000002</c:v>
                </c:pt>
                <c:pt idx="506">
                  <c:v>854.97884480000005</c:v>
                </c:pt>
                <c:pt idx="507">
                  <c:v>855.44526970000004</c:v>
                </c:pt>
                <c:pt idx="508">
                  <c:v>855.44526970000004</c:v>
                </c:pt>
                <c:pt idx="509">
                  <c:v>856.37811939999995</c:v>
                </c:pt>
                <c:pt idx="510">
                  <c:v>856.37811939999995</c:v>
                </c:pt>
                <c:pt idx="511">
                  <c:v>856.84454419999997</c:v>
                </c:pt>
                <c:pt idx="512">
                  <c:v>856.84454419999997</c:v>
                </c:pt>
                <c:pt idx="513">
                  <c:v>857.31096909999997</c:v>
                </c:pt>
                <c:pt idx="514">
                  <c:v>857.77739389999999</c:v>
                </c:pt>
                <c:pt idx="515">
                  <c:v>857.77739389999999</c:v>
                </c:pt>
                <c:pt idx="516">
                  <c:v>858.71024360000001</c:v>
                </c:pt>
                <c:pt idx="517">
                  <c:v>859.6430934</c:v>
                </c:pt>
                <c:pt idx="518">
                  <c:v>859.6430934</c:v>
                </c:pt>
                <c:pt idx="519">
                  <c:v>860.10951820000002</c:v>
                </c:pt>
                <c:pt idx="520">
                  <c:v>860.10951820000002</c:v>
                </c:pt>
                <c:pt idx="521">
                  <c:v>860.10951820000002</c:v>
                </c:pt>
                <c:pt idx="522">
                  <c:v>860.57594310000002</c:v>
                </c:pt>
                <c:pt idx="523">
                  <c:v>860.57594310000002</c:v>
                </c:pt>
                <c:pt idx="524">
                  <c:v>860.57594310000002</c:v>
                </c:pt>
                <c:pt idx="525">
                  <c:v>860.57594310000002</c:v>
                </c:pt>
                <c:pt idx="526">
                  <c:v>861.04236790000004</c:v>
                </c:pt>
                <c:pt idx="527">
                  <c:v>861.04236790000004</c:v>
                </c:pt>
                <c:pt idx="528">
                  <c:v>861.50879280000004</c:v>
                </c:pt>
                <c:pt idx="529">
                  <c:v>861.50879280000004</c:v>
                </c:pt>
                <c:pt idx="530">
                  <c:v>861.97521759999995</c:v>
                </c:pt>
                <c:pt idx="531">
                  <c:v>861.97521759999995</c:v>
                </c:pt>
                <c:pt idx="532">
                  <c:v>861.97521759999995</c:v>
                </c:pt>
                <c:pt idx="533">
                  <c:v>861.97521759999995</c:v>
                </c:pt>
                <c:pt idx="534">
                  <c:v>861.97521759999995</c:v>
                </c:pt>
                <c:pt idx="535">
                  <c:v>862.90806729999997</c:v>
                </c:pt>
                <c:pt idx="536">
                  <c:v>862.90806729999997</c:v>
                </c:pt>
                <c:pt idx="537">
                  <c:v>863.84091699999999</c:v>
                </c:pt>
                <c:pt idx="538">
                  <c:v>864.77376679999998</c:v>
                </c:pt>
                <c:pt idx="539">
                  <c:v>866.17304130000002</c:v>
                </c:pt>
                <c:pt idx="540">
                  <c:v>866.17304130000002</c:v>
                </c:pt>
                <c:pt idx="541">
                  <c:v>866.17304130000002</c:v>
                </c:pt>
                <c:pt idx="542">
                  <c:v>866.63946620000002</c:v>
                </c:pt>
                <c:pt idx="543">
                  <c:v>866.63946620000002</c:v>
                </c:pt>
                <c:pt idx="544">
                  <c:v>867.10589100000004</c:v>
                </c:pt>
                <c:pt idx="545">
                  <c:v>867.10589100000004</c:v>
                </c:pt>
                <c:pt idx="546">
                  <c:v>867.10589100000004</c:v>
                </c:pt>
                <c:pt idx="547">
                  <c:v>867.10589100000004</c:v>
                </c:pt>
                <c:pt idx="548">
                  <c:v>867.10589100000004</c:v>
                </c:pt>
                <c:pt idx="549">
                  <c:v>868.03874069999995</c:v>
                </c:pt>
                <c:pt idx="550">
                  <c:v>868.03874069999995</c:v>
                </c:pt>
                <c:pt idx="551">
                  <c:v>868.50516560000005</c:v>
                </c:pt>
                <c:pt idx="552">
                  <c:v>868.50516560000005</c:v>
                </c:pt>
                <c:pt idx="553">
                  <c:v>869.43801529999996</c:v>
                </c:pt>
                <c:pt idx="554">
                  <c:v>869.90444019999995</c:v>
                </c:pt>
                <c:pt idx="555">
                  <c:v>869.90444019999995</c:v>
                </c:pt>
                <c:pt idx="556">
                  <c:v>870.37086499999998</c:v>
                </c:pt>
                <c:pt idx="557">
                  <c:v>870.83728989999997</c:v>
                </c:pt>
                <c:pt idx="558">
                  <c:v>870.83728989999997</c:v>
                </c:pt>
                <c:pt idx="559">
                  <c:v>870.83728989999997</c:v>
                </c:pt>
                <c:pt idx="560">
                  <c:v>871.3037147</c:v>
                </c:pt>
                <c:pt idx="561">
                  <c:v>871.77013959999999</c:v>
                </c:pt>
                <c:pt idx="562">
                  <c:v>873.16941410000004</c:v>
                </c:pt>
                <c:pt idx="563">
                  <c:v>874.10226390000003</c:v>
                </c:pt>
                <c:pt idx="564">
                  <c:v>874.56868870000005</c:v>
                </c:pt>
                <c:pt idx="565">
                  <c:v>876.43438809999998</c:v>
                </c:pt>
                <c:pt idx="566">
                  <c:v>876.90081299999997</c:v>
                </c:pt>
                <c:pt idx="567">
                  <c:v>876.90081299999997</c:v>
                </c:pt>
                <c:pt idx="568">
                  <c:v>876.90081299999997</c:v>
                </c:pt>
                <c:pt idx="569">
                  <c:v>877.3672378</c:v>
                </c:pt>
                <c:pt idx="570">
                  <c:v>877.3672378</c:v>
                </c:pt>
                <c:pt idx="571">
                  <c:v>877.3672378</c:v>
                </c:pt>
                <c:pt idx="572">
                  <c:v>880.63221180000005</c:v>
                </c:pt>
                <c:pt idx="573">
                  <c:v>880.63221180000005</c:v>
                </c:pt>
                <c:pt idx="574">
                  <c:v>880.63221180000005</c:v>
                </c:pt>
                <c:pt idx="575">
                  <c:v>881.09863670000004</c:v>
                </c:pt>
                <c:pt idx="576">
                  <c:v>881.56506149999996</c:v>
                </c:pt>
                <c:pt idx="577">
                  <c:v>881.56506149999996</c:v>
                </c:pt>
                <c:pt idx="578">
                  <c:v>881.56506149999996</c:v>
                </c:pt>
                <c:pt idx="579">
                  <c:v>882.96433609999997</c:v>
                </c:pt>
                <c:pt idx="580">
                  <c:v>882.96433609999997</c:v>
                </c:pt>
                <c:pt idx="581">
                  <c:v>883.4307609</c:v>
                </c:pt>
                <c:pt idx="582">
                  <c:v>883.4307609</c:v>
                </c:pt>
                <c:pt idx="583">
                  <c:v>883.4307609</c:v>
                </c:pt>
                <c:pt idx="584">
                  <c:v>884.36361069999998</c:v>
                </c:pt>
                <c:pt idx="585">
                  <c:v>884.36361069999998</c:v>
                </c:pt>
                <c:pt idx="586">
                  <c:v>885.76288520000003</c:v>
                </c:pt>
                <c:pt idx="587">
                  <c:v>885.76288520000003</c:v>
                </c:pt>
                <c:pt idx="588">
                  <c:v>886.69573490000005</c:v>
                </c:pt>
                <c:pt idx="589">
                  <c:v>887.16215980000004</c:v>
                </c:pt>
                <c:pt idx="590">
                  <c:v>887.16215980000004</c:v>
                </c:pt>
                <c:pt idx="591">
                  <c:v>887.62858459999995</c:v>
                </c:pt>
                <c:pt idx="592">
                  <c:v>887.62858459999995</c:v>
                </c:pt>
                <c:pt idx="593">
                  <c:v>888.09500949999995</c:v>
                </c:pt>
                <c:pt idx="594">
                  <c:v>888.09500949999995</c:v>
                </c:pt>
                <c:pt idx="595">
                  <c:v>888.09500949999995</c:v>
                </c:pt>
                <c:pt idx="596">
                  <c:v>889.02785919999997</c:v>
                </c:pt>
                <c:pt idx="597">
                  <c:v>889.49428409999996</c:v>
                </c:pt>
                <c:pt idx="598">
                  <c:v>890.42713379999998</c:v>
                </c:pt>
                <c:pt idx="599">
                  <c:v>890.42713379999998</c:v>
                </c:pt>
                <c:pt idx="600">
                  <c:v>890.89355860000001</c:v>
                </c:pt>
                <c:pt idx="601">
                  <c:v>890.89355860000001</c:v>
                </c:pt>
                <c:pt idx="602">
                  <c:v>891.3599835</c:v>
                </c:pt>
                <c:pt idx="603">
                  <c:v>892.29283320000002</c:v>
                </c:pt>
                <c:pt idx="604">
                  <c:v>892.29283320000002</c:v>
                </c:pt>
                <c:pt idx="605">
                  <c:v>892.29283320000002</c:v>
                </c:pt>
                <c:pt idx="606">
                  <c:v>892.29283320000002</c:v>
                </c:pt>
                <c:pt idx="607">
                  <c:v>892.75925800000005</c:v>
                </c:pt>
                <c:pt idx="608">
                  <c:v>892.75925800000005</c:v>
                </c:pt>
                <c:pt idx="609">
                  <c:v>893.22568290000004</c:v>
                </c:pt>
                <c:pt idx="610">
                  <c:v>893.22568290000004</c:v>
                </c:pt>
                <c:pt idx="611">
                  <c:v>893.22568290000004</c:v>
                </c:pt>
                <c:pt idx="612">
                  <c:v>893.69210780000003</c:v>
                </c:pt>
                <c:pt idx="613">
                  <c:v>893.69210780000003</c:v>
                </c:pt>
                <c:pt idx="614">
                  <c:v>893.69210780000003</c:v>
                </c:pt>
                <c:pt idx="615">
                  <c:v>894.15853259999994</c:v>
                </c:pt>
                <c:pt idx="616">
                  <c:v>894.15853259999994</c:v>
                </c:pt>
                <c:pt idx="617">
                  <c:v>895.55780719999996</c:v>
                </c:pt>
                <c:pt idx="618">
                  <c:v>895.55780719999996</c:v>
                </c:pt>
                <c:pt idx="619">
                  <c:v>895.55780719999996</c:v>
                </c:pt>
                <c:pt idx="620">
                  <c:v>895.55780719999996</c:v>
                </c:pt>
                <c:pt idx="621">
                  <c:v>895.55780719999996</c:v>
                </c:pt>
                <c:pt idx="622">
                  <c:v>895.55780719999996</c:v>
                </c:pt>
                <c:pt idx="623">
                  <c:v>895.55780719999996</c:v>
                </c:pt>
                <c:pt idx="624">
                  <c:v>896.02423199999998</c:v>
                </c:pt>
                <c:pt idx="625">
                  <c:v>896.02423199999998</c:v>
                </c:pt>
                <c:pt idx="626">
                  <c:v>896.02423199999998</c:v>
                </c:pt>
                <c:pt idx="627">
                  <c:v>896.02423199999998</c:v>
                </c:pt>
                <c:pt idx="628">
                  <c:v>896.9570817</c:v>
                </c:pt>
                <c:pt idx="629">
                  <c:v>897.4235066</c:v>
                </c:pt>
                <c:pt idx="630">
                  <c:v>897.4235066</c:v>
                </c:pt>
                <c:pt idx="631">
                  <c:v>897.88993140000002</c:v>
                </c:pt>
                <c:pt idx="632">
                  <c:v>897.88993140000002</c:v>
                </c:pt>
                <c:pt idx="633">
                  <c:v>898.82278120000001</c:v>
                </c:pt>
                <c:pt idx="634">
                  <c:v>898.82278120000001</c:v>
                </c:pt>
                <c:pt idx="635">
                  <c:v>898.82278120000001</c:v>
                </c:pt>
                <c:pt idx="636">
                  <c:v>898.82278120000001</c:v>
                </c:pt>
                <c:pt idx="637">
                  <c:v>898.82278120000001</c:v>
                </c:pt>
                <c:pt idx="638">
                  <c:v>899.28920600000004</c:v>
                </c:pt>
                <c:pt idx="639">
                  <c:v>899.28920600000004</c:v>
                </c:pt>
                <c:pt idx="640">
                  <c:v>899.75563090000003</c:v>
                </c:pt>
                <c:pt idx="641">
                  <c:v>899.75563090000003</c:v>
                </c:pt>
                <c:pt idx="642">
                  <c:v>900.22205570000006</c:v>
                </c:pt>
                <c:pt idx="643">
                  <c:v>900.68848060000005</c:v>
                </c:pt>
                <c:pt idx="644">
                  <c:v>901.15490539999996</c:v>
                </c:pt>
                <c:pt idx="645">
                  <c:v>901.15490539999996</c:v>
                </c:pt>
                <c:pt idx="646">
                  <c:v>901.15490539999996</c:v>
                </c:pt>
                <c:pt idx="647">
                  <c:v>901.15490539999996</c:v>
                </c:pt>
                <c:pt idx="648">
                  <c:v>902.08775509999998</c:v>
                </c:pt>
                <c:pt idx="649">
                  <c:v>902.08775509999998</c:v>
                </c:pt>
                <c:pt idx="650">
                  <c:v>902.08775509999998</c:v>
                </c:pt>
                <c:pt idx="651">
                  <c:v>902.55417999999997</c:v>
                </c:pt>
                <c:pt idx="652">
                  <c:v>903.0206048</c:v>
                </c:pt>
                <c:pt idx="653">
                  <c:v>903.0206048</c:v>
                </c:pt>
                <c:pt idx="654">
                  <c:v>903.0206048</c:v>
                </c:pt>
                <c:pt idx="655">
                  <c:v>903.0206048</c:v>
                </c:pt>
                <c:pt idx="656">
                  <c:v>903.0206048</c:v>
                </c:pt>
                <c:pt idx="657">
                  <c:v>903.0206048</c:v>
                </c:pt>
                <c:pt idx="658">
                  <c:v>903.48702969999999</c:v>
                </c:pt>
                <c:pt idx="659">
                  <c:v>904.41987940000001</c:v>
                </c:pt>
                <c:pt idx="660">
                  <c:v>904.41987940000001</c:v>
                </c:pt>
                <c:pt idx="661">
                  <c:v>904.41987940000001</c:v>
                </c:pt>
                <c:pt idx="662">
                  <c:v>904.41987940000001</c:v>
                </c:pt>
                <c:pt idx="663">
                  <c:v>904.41987940000001</c:v>
                </c:pt>
                <c:pt idx="664">
                  <c:v>904.41987940000001</c:v>
                </c:pt>
                <c:pt idx="665">
                  <c:v>905.35272910000003</c:v>
                </c:pt>
                <c:pt idx="666">
                  <c:v>905.35272910000003</c:v>
                </c:pt>
                <c:pt idx="667">
                  <c:v>905.81915400000003</c:v>
                </c:pt>
                <c:pt idx="668">
                  <c:v>905.81915400000003</c:v>
                </c:pt>
                <c:pt idx="669">
                  <c:v>906.28557880000005</c:v>
                </c:pt>
                <c:pt idx="670">
                  <c:v>906.28557880000005</c:v>
                </c:pt>
                <c:pt idx="671">
                  <c:v>906.28557880000005</c:v>
                </c:pt>
                <c:pt idx="672">
                  <c:v>906.75200370000005</c:v>
                </c:pt>
                <c:pt idx="673">
                  <c:v>907.21842849999996</c:v>
                </c:pt>
                <c:pt idx="674">
                  <c:v>907.21842849999996</c:v>
                </c:pt>
                <c:pt idx="675">
                  <c:v>907.21842849999996</c:v>
                </c:pt>
                <c:pt idx="676">
                  <c:v>907.21842849999996</c:v>
                </c:pt>
                <c:pt idx="677">
                  <c:v>907.21842849999996</c:v>
                </c:pt>
                <c:pt idx="678">
                  <c:v>907.21842849999996</c:v>
                </c:pt>
                <c:pt idx="679">
                  <c:v>907.68485339999995</c:v>
                </c:pt>
                <c:pt idx="680">
                  <c:v>907.68485339999995</c:v>
                </c:pt>
                <c:pt idx="681">
                  <c:v>908.61770309999997</c:v>
                </c:pt>
                <c:pt idx="682">
                  <c:v>908.61770309999997</c:v>
                </c:pt>
                <c:pt idx="683">
                  <c:v>909.55055279999999</c:v>
                </c:pt>
                <c:pt idx="684">
                  <c:v>910.01697769999998</c:v>
                </c:pt>
                <c:pt idx="685">
                  <c:v>910.48340250000001</c:v>
                </c:pt>
                <c:pt idx="686">
                  <c:v>910.9498274</c:v>
                </c:pt>
                <c:pt idx="687">
                  <c:v>913.74837649999995</c:v>
                </c:pt>
                <c:pt idx="688">
                  <c:v>914.21480140000006</c:v>
                </c:pt>
                <c:pt idx="689">
                  <c:v>915.14765109999996</c:v>
                </c:pt>
                <c:pt idx="690">
                  <c:v>915.61407589999999</c:v>
                </c:pt>
                <c:pt idx="691">
                  <c:v>915.61407589999999</c:v>
                </c:pt>
                <c:pt idx="692">
                  <c:v>915.61407589999999</c:v>
                </c:pt>
                <c:pt idx="693">
                  <c:v>915.61407589999999</c:v>
                </c:pt>
                <c:pt idx="694">
                  <c:v>915.61407589999999</c:v>
                </c:pt>
                <c:pt idx="695">
                  <c:v>916.08050079999998</c:v>
                </c:pt>
                <c:pt idx="696">
                  <c:v>916.08050079999998</c:v>
                </c:pt>
                <c:pt idx="697">
                  <c:v>917.0133505</c:v>
                </c:pt>
                <c:pt idx="698">
                  <c:v>917.0133505</c:v>
                </c:pt>
                <c:pt idx="699">
                  <c:v>917.0133505</c:v>
                </c:pt>
                <c:pt idx="700">
                  <c:v>917.47977530000003</c:v>
                </c:pt>
                <c:pt idx="701">
                  <c:v>918.41262510000001</c:v>
                </c:pt>
                <c:pt idx="702">
                  <c:v>918.41262510000001</c:v>
                </c:pt>
                <c:pt idx="703">
                  <c:v>919.81189959999995</c:v>
                </c:pt>
                <c:pt idx="704">
                  <c:v>921.67759899999999</c:v>
                </c:pt>
                <c:pt idx="705">
                  <c:v>921.67759899999999</c:v>
                </c:pt>
                <c:pt idx="706">
                  <c:v>922.14402389999998</c:v>
                </c:pt>
                <c:pt idx="707">
                  <c:v>922.61044870000001</c:v>
                </c:pt>
                <c:pt idx="708">
                  <c:v>922.61044870000001</c:v>
                </c:pt>
                <c:pt idx="709">
                  <c:v>924.00972330000002</c:v>
                </c:pt>
                <c:pt idx="710">
                  <c:v>924.00972330000002</c:v>
                </c:pt>
                <c:pt idx="711">
                  <c:v>925.40899790000003</c:v>
                </c:pt>
                <c:pt idx="712">
                  <c:v>925.40899790000003</c:v>
                </c:pt>
                <c:pt idx="713">
                  <c:v>925.87542269999994</c:v>
                </c:pt>
                <c:pt idx="714">
                  <c:v>926.34184760000005</c:v>
                </c:pt>
                <c:pt idx="715">
                  <c:v>926.34184760000005</c:v>
                </c:pt>
                <c:pt idx="716">
                  <c:v>926.34184760000005</c:v>
                </c:pt>
                <c:pt idx="717">
                  <c:v>926.80827239999996</c:v>
                </c:pt>
                <c:pt idx="718">
                  <c:v>927.27469729999996</c:v>
                </c:pt>
                <c:pt idx="719">
                  <c:v>927.27469729999996</c:v>
                </c:pt>
                <c:pt idx="720">
                  <c:v>928.67397189999997</c:v>
                </c:pt>
                <c:pt idx="721">
                  <c:v>928.67397189999997</c:v>
                </c:pt>
                <c:pt idx="722">
                  <c:v>928.67397189999997</c:v>
                </c:pt>
                <c:pt idx="723">
                  <c:v>929.1403967</c:v>
                </c:pt>
                <c:pt idx="724">
                  <c:v>929.1403967</c:v>
                </c:pt>
                <c:pt idx="725">
                  <c:v>930.07324640000002</c:v>
                </c:pt>
                <c:pt idx="726">
                  <c:v>930.53967130000001</c:v>
                </c:pt>
                <c:pt idx="727">
                  <c:v>931.47252100000003</c:v>
                </c:pt>
                <c:pt idx="728">
                  <c:v>931.93894580000006</c:v>
                </c:pt>
                <c:pt idx="729">
                  <c:v>931.93894580000006</c:v>
                </c:pt>
                <c:pt idx="730">
                  <c:v>931.93894580000006</c:v>
                </c:pt>
                <c:pt idx="731">
                  <c:v>932.87179560000004</c:v>
                </c:pt>
                <c:pt idx="732">
                  <c:v>932.87179560000004</c:v>
                </c:pt>
                <c:pt idx="733">
                  <c:v>932.87179560000004</c:v>
                </c:pt>
                <c:pt idx="734">
                  <c:v>933.80464529999995</c:v>
                </c:pt>
                <c:pt idx="735">
                  <c:v>934.73749499999997</c:v>
                </c:pt>
                <c:pt idx="736">
                  <c:v>935.20391979999999</c:v>
                </c:pt>
                <c:pt idx="737">
                  <c:v>936.13676950000001</c:v>
                </c:pt>
                <c:pt idx="738">
                  <c:v>936.13676950000001</c:v>
                </c:pt>
                <c:pt idx="739">
                  <c:v>936.13676950000001</c:v>
                </c:pt>
                <c:pt idx="740">
                  <c:v>936.60319440000001</c:v>
                </c:pt>
                <c:pt idx="741">
                  <c:v>937.06961920000003</c:v>
                </c:pt>
                <c:pt idx="742">
                  <c:v>937.06961920000003</c:v>
                </c:pt>
                <c:pt idx="743">
                  <c:v>938.00246900000002</c:v>
                </c:pt>
                <c:pt idx="744">
                  <c:v>938.46889380000005</c:v>
                </c:pt>
                <c:pt idx="745">
                  <c:v>938.93531870000004</c:v>
                </c:pt>
                <c:pt idx="746">
                  <c:v>939.40174349999995</c:v>
                </c:pt>
                <c:pt idx="747">
                  <c:v>939.40174349999995</c:v>
                </c:pt>
                <c:pt idx="748">
                  <c:v>939.40174349999995</c:v>
                </c:pt>
                <c:pt idx="749">
                  <c:v>939.86816839999994</c:v>
                </c:pt>
                <c:pt idx="750">
                  <c:v>939.86816839999994</c:v>
                </c:pt>
                <c:pt idx="751">
                  <c:v>940.33459319999997</c:v>
                </c:pt>
                <c:pt idx="752">
                  <c:v>940.33459319999997</c:v>
                </c:pt>
                <c:pt idx="753">
                  <c:v>941.26744289999999</c:v>
                </c:pt>
                <c:pt idx="754">
                  <c:v>941.26744289999999</c:v>
                </c:pt>
                <c:pt idx="755">
                  <c:v>941.73386779999998</c:v>
                </c:pt>
                <c:pt idx="756">
                  <c:v>941.73386779999998</c:v>
                </c:pt>
                <c:pt idx="757">
                  <c:v>941.73386779999998</c:v>
                </c:pt>
                <c:pt idx="758">
                  <c:v>942.20029260000001</c:v>
                </c:pt>
                <c:pt idx="759">
                  <c:v>942.20029260000001</c:v>
                </c:pt>
                <c:pt idx="760">
                  <c:v>942.20029260000001</c:v>
                </c:pt>
                <c:pt idx="761">
                  <c:v>947.79739089999998</c:v>
                </c:pt>
                <c:pt idx="762">
                  <c:v>948.7302406</c:v>
                </c:pt>
                <c:pt idx="763">
                  <c:v>949.66309030000002</c:v>
                </c:pt>
                <c:pt idx="764">
                  <c:v>950.12951520000001</c:v>
                </c:pt>
                <c:pt idx="765">
                  <c:v>950.12951520000001</c:v>
                </c:pt>
                <c:pt idx="766">
                  <c:v>951.06236490000003</c:v>
                </c:pt>
                <c:pt idx="767">
                  <c:v>952.46163950000005</c:v>
                </c:pt>
                <c:pt idx="768">
                  <c:v>952.92806429999996</c:v>
                </c:pt>
                <c:pt idx="769">
                  <c:v>953.39448919999995</c:v>
                </c:pt>
                <c:pt idx="770">
                  <c:v>953.39448919999995</c:v>
                </c:pt>
                <c:pt idx="771">
                  <c:v>954.32733889999997</c:v>
                </c:pt>
                <c:pt idx="772">
                  <c:v>955.26018859999999</c:v>
                </c:pt>
                <c:pt idx="773">
                  <c:v>955.26018859999999</c:v>
                </c:pt>
                <c:pt idx="774">
                  <c:v>955.26018859999999</c:v>
                </c:pt>
                <c:pt idx="775">
                  <c:v>955.26018859999999</c:v>
                </c:pt>
                <c:pt idx="776">
                  <c:v>956.19303830000001</c:v>
                </c:pt>
                <c:pt idx="777">
                  <c:v>956.19303830000001</c:v>
                </c:pt>
                <c:pt idx="778">
                  <c:v>956.19303830000001</c:v>
                </c:pt>
                <c:pt idx="779">
                  <c:v>956.65946310000004</c:v>
                </c:pt>
                <c:pt idx="780">
                  <c:v>956.65946310000004</c:v>
                </c:pt>
                <c:pt idx="781">
                  <c:v>956.65946310000004</c:v>
                </c:pt>
                <c:pt idx="782">
                  <c:v>956.65946310000004</c:v>
                </c:pt>
                <c:pt idx="783">
                  <c:v>957.59231290000002</c:v>
                </c:pt>
                <c:pt idx="784">
                  <c:v>957.59231290000002</c:v>
                </c:pt>
                <c:pt idx="785">
                  <c:v>958.99158739999996</c:v>
                </c:pt>
                <c:pt idx="786">
                  <c:v>958.99158739999996</c:v>
                </c:pt>
                <c:pt idx="787">
                  <c:v>958.99158739999996</c:v>
                </c:pt>
                <c:pt idx="788">
                  <c:v>959.45801229999995</c:v>
                </c:pt>
                <c:pt idx="789">
                  <c:v>959.92443709999998</c:v>
                </c:pt>
                <c:pt idx="790">
                  <c:v>959.92443709999998</c:v>
                </c:pt>
                <c:pt idx="791">
                  <c:v>959.92443709999998</c:v>
                </c:pt>
                <c:pt idx="792">
                  <c:v>960.8572868</c:v>
                </c:pt>
                <c:pt idx="793">
                  <c:v>960.8572868</c:v>
                </c:pt>
                <c:pt idx="794">
                  <c:v>961.32371169999999</c:v>
                </c:pt>
                <c:pt idx="795">
                  <c:v>962.25656140000001</c:v>
                </c:pt>
                <c:pt idx="796">
                  <c:v>962.25656140000001</c:v>
                </c:pt>
                <c:pt idx="797">
                  <c:v>962.25656140000001</c:v>
                </c:pt>
                <c:pt idx="798">
                  <c:v>964.12226080000005</c:v>
                </c:pt>
                <c:pt idx="799">
                  <c:v>965.05511049999996</c:v>
                </c:pt>
                <c:pt idx="800">
                  <c:v>965.98796019999997</c:v>
                </c:pt>
                <c:pt idx="801">
                  <c:v>967.38723479999999</c:v>
                </c:pt>
                <c:pt idx="802">
                  <c:v>967.38723479999999</c:v>
                </c:pt>
                <c:pt idx="803">
                  <c:v>967.38723479999999</c:v>
                </c:pt>
                <c:pt idx="804">
                  <c:v>969.25293420000003</c:v>
                </c:pt>
                <c:pt idx="805">
                  <c:v>969.25293420000003</c:v>
                </c:pt>
                <c:pt idx="806">
                  <c:v>970.18578390000005</c:v>
                </c:pt>
                <c:pt idx="807">
                  <c:v>971.11863359999995</c:v>
                </c:pt>
                <c:pt idx="808">
                  <c:v>971.11863359999995</c:v>
                </c:pt>
                <c:pt idx="809">
                  <c:v>972.98433309999996</c:v>
                </c:pt>
                <c:pt idx="810">
                  <c:v>973.91718279999998</c:v>
                </c:pt>
                <c:pt idx="811">
                  <c:v>973.91718279999998</c:v>
                </c:pt>
                <c:pt idx="812">
                  <c:v>974.3836076</c:v>
                </c:pt>
                <c:pt idx="813">
                  <c:v>975.31645730000002</c:v>
                </c:pt>
                <c:pt idx="814">
                  <c:v>975.78288220000002</c:v>
                </c:pt>
                <c:pt idx="815">
                  <c:v>975.78288220000002</c:v>
                </c:pt>
                <c:pt idx="816">
                  <c:v>975.78288220000002</c:v>
                </c:pt>
                <c:pt idx="817">
                  <c:v>977.18215680000003</c:v>
                </c:pt>
                <c:pt idx="818">
                  <c:v>977.18215680000003</c:v>
                </c:pt>
                <c:pt idx="819">
                  <c:v>977.18215680000003</c:v>
                </c:pt>
                <c:pt idx="820">
                  <c:v>977.64858159999994</c:v>
                </c:pt>
                <c:pt idx="821">
                  <c:v>977.64858159999994</c:v>
                </c:pt>
                <c:pt idx="822">
                  <c:v>977.64858159999994</c:v>
                </c:pt>
                <c:pt idx="823">
                  <c:v>978.58143129999996</c:v>
                </c:pt>
                <c:pt idx="824">
                  <c:v>978.58143129999996</c:v>
                </c:pt>
                <c:pt idx="825">
                  <c:v>978.58143129999996</c:v>
                </c:pt>
                <c:pt idx="826">
                  <c:v>979.04785619999996</c:v>
                </c:pt>
                <c:pt idx="827">
                  <c:v>979.04785619999996</c:v>
                </c:pt>
                <c:pt idx="828">
                  <c:v>979.04785619999996</c:v>
                </c:pt>
                <c:pt idx="829">
                  <c:v>979.04785619999996</c:v>
                </c:pt>
                <c:pt idx="830">
                  <c:v>980.4471307</c:v>
                </c:pt>
                <c:pt idx="831">
                  <c:v>980.4471307</c:v>
                </c:pt>
                <c:pt idx="832">
                  <c:v>980.4471307</c:v>
                </c:pt>
                <c:pt idx="833">
                  <c:v>980.4471307</c:v>
                </c:pt>
                <c:pt idx="834">
                  <c:v>980.4471307</c:v>
                </c:pt>
                <c:pt idx="835">
                  <c:v>980.9135556</c:v>
                </c:pt>
                <c:pt idx="836">
                  <c:v>980.9135556</c:v>
                </c:pt>
                <c:pt idx="837">
                  <c:v>981.37998040000002</c:v>
                </c:pt>
                <c:pt idx="838">
                  <c:v>981.37998040000002</c:v>
                </c:pt>
                <c:pt idx="839">
                  <c:v>981.37998040000002</c:v>
                </c:pt>
                <c:pt idx="840">
                  <c:v>981.84640530000001</c:v>
                </c:pt>
                <c:pt idx="841">
                  <c:v>981.84640530000001</c:v>
                </c:pt>
                <c:pt idx="842">
                  <c:v>981.84640530000001</c:v>
                </c:pt>
                <c:pt idx="843">
                  <c:v>981.84640530000001</c:v>
                </c:pt>
                <c:pt idx="844">
                  <c:v>982.31283020000001</c:v>
                </c:pt>
                <c:pt idx="845">
                  <c:v>982.31283020000001</c:v>
                </c:pt>
                <c:pt idx="846">
                  <c:v>982.31283020000001</c:v>
                </c:pt>
                <c:pt idx="847">
                  <c:v>982.31283020000001</c:v>
                </c:pt>
                <c:pt idx="848">
                  <c:v>983.71210470000005</c:v>
                </c:pt>
                <c:pt idx="849">
                  <c:v>983.71210470000005</c:v>
                </c:pt>
                <c:pt idx="850">
                  <c:v>984.17852960000005</c:v>
                </c:pt>
                <c:pt idx="851">
                  <c:v>984.17852960000005</c:v>
                </c:pt>
                <c:pt idx="852">
                  <c:v>984.17852960000005</c:v>
                </c:pt>
                <c:pt idx="853">
                  <c:v>984.64495439999996</c:v>
                </c:pt>
                <c:pt idx="854">
                  <c:v>984.64495439999996</c:v>
                </c:pt>
                <c:pt idx="855">
                  <c:v>985.11137929999995</c:v>
                </c:pt>
                <c:pt idx="856">
                  <c:v>985.11137929999995</c:v>
                </c:pt>
                <c:pt idx="857">
                  <c:v>985.57780409999998</c:v>
                </c:pt>
                <c:pt idx="858">
                  <c:v>985.57780409999998</c:v>
                </c:pt>
                <c:pt idx="859">
                  <c:v>986.04422899999997</c:v>
                </c:pt>
                <c:pt idx="860">
                  <c:v>986.04422899999997</c:v>
                </c:pt>
                <c:pt idx="861">
                  <c:v>986.04422899999997</c:v>
                </c:pt>
                <c:pt idx="862">
                  <c:v>986.97707869999999</c:v>
                </c:pt>
                <c:pt idx="863">
                  <c:v>987.90992840000001</c:v>
                </c:pt>
                <c:pt idx="864">
                  <c:v>988.37635330000001</c:v>
                </c:pt>
                <c:pt idx="865">
                  <c:v>988.37635330000001</c:v>
                </c:pt>
                <c:pt idx="866">
                  <c:v>988.37635330000001</c:v>
                </c:pt>
                <c:pt idx="867">
                  <c:v>988.37635330000001</c:v>
                </c:pt>
                <c:pt idx="868">
                  <c:v>988.84277810000003</c:v>
                </c:pt>
                <c:pt idx="869">
                  <c:v>989.30920300000002</c:v>
                </c:pt>
                <c:pt idx="870">
                  <c:v>990.24205270000004</c:v>
                </c:pt>
                <c:pt idx="871">
                  <c:v>990.24205270000004</c:v>
                </c:pt>
                <c:pt idx="872">
                  <c:v>991.17490239999995</c:v>
                </c:pt>
                <c:pt idx="873">
                  <c:v>991.17490239999995</c:v>
                </c:pt>
                <c:pt idx="874">
                  <c:v>991.64132729999994</c:v>
                </c:pt>
                <c:pt idx="875">
                  <c:v>992.10775209999997</c:v>
                </c:pt>
                <c:pt idx="876">
                  <c:v>992.10775209999997</c:v>
                </c:pt>
                <c:pt idx="877">
                  <c:v>992.57417699999996</c:v>
                </c:pt>
                <c:pt idx="878">
                  <c:v>993.50702669999998</c:v>
                </c:pt>
                <c:pt idx="879">
                  <c:v>993.50702669999998</c:v>
                </c:pt>
                <c:pt idx="880">
                  <c:v>993.50702669999998</c:v>
                </c:pt>
                <c:pt idx="881">
                  <c:v>993.97345150000001</c:v>
                </c:pt>
                <c:pt idx="882">
                  <c:v>993.97345150000001</c:v>
                </c:pt>
                <c:pt idx="883">
                  <c:v>993.97345150000001</c:v>
                </c:pt>
                <c:pt idx="884">
                  <c:v>993.97345150000001</c:v>
                </c:pt>
                <c:pt idx="885">
                  <c:v>994.4398764</c:v>
                </c:pt>
                <c:pt idx="886">
                  <c:v>994.90630120000003</c:v>
                </c:pt>
                <c:pt idx="887">
                  <c:v>995.37272610000002</c:v>
                </c:pt>
                <c:pt idx="888">
                  <c:v>995.37272610000002</c:v>
                </c:pt>
                <c:pt idx="889">
                  <c:v>995.83915090000005</c:v>
                </c:pt>
                <c:pt idx="890">
                  <c:v>996.77200070000004</c:v>
                </c:pt>
                <c:pt idx="891">
                  <c:v>997.23842549999995</c:v>
                </c:pt>
                <c:pt idx="892">
                  <c:v>997.23842549999995</c:v>
                </c:pt>
                <c:pt idx="893">
                  <c:v>997.23842549999995</c:v>
                </c:pt>
                <c:pt idx="894">
                  <c:v>997.23842549999995</c:v>
                </c:pt>
                <c:pt idx="895">
                  <c:v>997.70485040000005</c:v>
                </c:pt>
                <c:pt idx="896">
                  <c:v>997.70485040000005</c:v>
                </c:pt>
                <c:pt idx="897">
                  <c:v>998.17127519999997</c:v>
                </c:pt>
                <c:pt idx="898">
                  <c:v>998.63770009999996</c:v>
                </c:pt>
                <c:pt idx="899">
                  <c:v>998.63770009999996</c:v>
                </c:pt>
                <c:pt idx="900">
                  <c:v>998.63770009999996</c:v>
                </c:pt>
                <c:pt idx="901">
                  <c:v>998.63770009999996</c:v>
                </c:pt>
                <c:pt idx="902">
                  <c:v>999.10412489999999</c:v>
                </c:pt>
                <c:pt idx="903">
                  <c:v>999.10412489999999</c:v>
                </c:pt>
                <c:pt idx="904">
                  <c:v>999.10412489999999</c:v>
                </c:pt>
                <c:pt idx="905">
                  <c:v>1000.036975</c:v>
                </c:pt>
                <c:pt idx="906">
                  <c:v>1000.036975</c:v>
                </c:pt>
                <c:pt idx="907">
                  <c:v>1000.5033989999999</c:v>
                </c:pt>
                <c:pt idx="908">
                  <c:v>1000.5033989999999</c:v>
                </c:pt>
                <c:pt idx="909">
                  <c:v>1001.436249</c:v>
                </c:pt>
                <c:pt idx="910">
                  <c:v>1001.436249</c:v>
                </c:pt>
                <c:pt idx="911">
                  <c:v>1001.902674</c:v>
                </c:pt>
                <c:pt idx="912">
                  <c:v>1001.902674</c:v>
                </c:pt>
                <c:pt idx="913">
                  <c:v>1003.768373</c:v>
                </c:pt>
                <c:pt idx="914">
                  <c:v>1003.768373</c:v>
                </c:pt>
                <c:pt idx="915">
                  <c:v>1003.768373</c:v>
                </c:pt>
                <c:pt idx="916">
                  <c:v>1004.701223</c:v>
                </c:pt>
                <c:pt idx="917">
                  <c:v>1005.6340729999999</c:v>
                </c:pt>
                <c:pt idx="918">
                  <c:v>1005.6340729999999</c:v>
                </c:pt>
                <c:pt idx="919">
                  <c:v>1005.6340729999999</c:v>
                </c:pt>
                <c:pt idx="920">
                  <c:v>1005.6340729999999</c:v>
                </c:pt>
                <c:pt idx="921">
                  <c:v>1006.566923</c:v>
                </c:pt>
                <c:pt idx="922">
                  <c:v>1006.566923</c:v>
                </c:pt>
                <c:pt idx="923">
                  <c:v>1006.566923</c:v>
                </c:pt>
                <c:pt idx="924">
                  <c:v>1006.566923</c:v>
                </c:pt>
                <c:pt idx="925">
                  <c:v>1007.033347</c:v>
                </c:pt>
                <c:pt idx="926">
                  <c:v>1007.033347</c:v>
                </c:pt>
                <c:pt idx="927">
                  <c:v>1007.033347</c:v>
                </c:pt>
                <c:pt idx="928">
                  <c:v>1007.499772</c:v>
                </c:pt>
                <c:pt idx="929">
                  <c:v>1007.499772</c:v>
                </c:pt>
                <c:pt idx="930">
                  <c:v>1007.499772</c:v>
                </c:pt>
                <c:pt idx="931">
                  <c:v>1007.499772</c:v>
                </c:pt>
                <c:pt idx="932">
                  <c:v>1007.499772</c:v>
                </c:pt>
                <c:pt idx="933">
                  <c:v>1007.499772</c:v>
                </c:pt>
                <c:pt idx="934">
                  <c:v>1007.966197</c:v>
                </c:pt>
                <c:pt idx="935">
                  <c:v>1007.966197</c:v>
                </c:pt>
                <c:pt idx="936">
                  <c:v>1007.966197</c:v>
                </c:pt>
                <c:pt idx="937">
                  <c:v>1007.966197</c:v>
                </c:pt>
                <c:pt idx="938">
                  <c:v>1007.966197</c:v>
                </c:pt>
                <c:pt idx="939">
                  <c:v>1007.966197</c:v>
                </c:pt>
                <c:pt idx="940">
                  <c:v>1008.432622</c:v>
                </c:pt>
                <c:pt idx="941">
                  <c:v>1008.432622</c:v>
                </c:pt>
                <c:pt idx="942">
                  <c:v>1008.432622</c:v>
                </c:pt>
                <c:pt idx="943">
                  <c:v>1009.831897</c:v>
                </c:pt>
                <c:pt idx="944">
                  <c:v>1009.831897</c:v>
                </c:pt>
                <c:pt idx="945">
                  <c:v>1009.831897</c:v>
                </c:pt>
                <c:pt idx="946">
                  <c:v>1009.831897</c:v>
                </c:pt>
                <c:pt idx="947">
                  <c:v>1009.831897</c:v>
                </c:pt>
                <c:pt idx="948">
                  <c:v>1010.298321</c:v>
                </c:pt>
                <c:pt idx="949">
                  <c:v>1010.298321</c:v>
                </c:pt>
                <c:pt idx="950">
                  <c:v>1010.298321</c:v>
                </c:pt>
                <c:pt idx="951">
                  <c:v>1010.298321</c:v>
                </c:pt>
                <c:pt idx="952">
                  <c:v>1010.298321</c:v>
                </c:pt>
                <c:pt idx="953">
                  <c:v>1010.7647459999999</c:v>
                </c:pt>
                <c:pt idx="954">
                  <c:v>1011.231171</c:v>
                </c:pt>
                <c:pt idx="955">
                  <c:v>1011.231171</c:v>
                </c:pt>
                <c:pt idx="956">
                  <c:v>1011.231171</c:v>
                </c:pt>
                <c:pt idx="957">
                  <c:v>1011.231171</c:v>
                </c:pt>
                <c:pt idx="958">
                  <c:v>1011.231171</c:v>
                </c:pt>
                <c:pt idx="959">
                  <c:v>1011.231171</c:v>
                </c:pt>
                <c:pt idx="960">
                  <c:v>1011.231171</c:v>
                </c:pt>
                <c:pt idx="961">
                  <c:v>1011.697596</c:v>
                </c:pt>
                <c:pt idx="962">
                  <c:v>1011.697596</c:v>
                </c:pt>
                <c:pt idx="963">
                  <c:v>1011.697596</c:v>
                </c:pt>
                <c:pt idx="964">
                  <c:v>1012.164021</c:v>
                </c:pt>
                <c:pt idx="965">
                  <c:v>1012.164021</c:v>
                </c:pt>
                <c:pt idx="966">
                  <c:v>1012.164021</c:v>
                </c:pt>
                <c:pt idx="967">
                  <c:v>1012.164021</c:v>
                </c:pt>
                <c:pt idx="968">
                  <c:v>1013.096871</c:v>
                </c:pt>
                <c:pt idx="969">
                  <c:v>1013.096871</c:v>
                </c:pt>
                <c:pt idx="970">
                  <c:v>1013.096871</c:v>
                </c:pt>
                <c:pt idx="971">
                  <c:v>1013.096871</c:v>
                </c:pt>
                <c:pt idx="972">
                  <c:v>1013.096871</c:v>
                </c:pt>
                <c:pt idx="973">
                  <c:v>1013.563295</c:v>
                </c:pt>
                <c:pt idx="974">
                  <c:v>1013.563295</c:v>
                </c:pt>
                <c:pt idx="975">
                  <c:v>1013.563295</c:v>
                </c:pt>
                <c:pt idx="976">
                  <c:v>1014.02972</c:v>
                </c:pt>
                <c:pt idx="977">
                  <c:v>1014.02972</c:v>
                </c:pt>
                <c:pt idx="978">
                  <c:v>1014.02972</c:v>
                </c:pt>
                <c:pt idx="979">
                  <c:v>1014.02972</c:v>
                </c:pt>
                <c:pt idx="980">
                  <c:v>1014.496145</c:v>
                </c:pt>
                <c:pt idx="981">
                  <c:v>1014.96257</c:v>
                </c:pt>
                <c:pt idx="982">
                  <c:v>1016.828269</c:v>
                </c:pt>
                <c:pt idx="983">
                  <c:v>1017.761119</c:v>
                </c:pt>
                <c:pt idx="984">
                  <c:v>1020.093243</c:v>
                </c:pt>
                <c:pt idx="985">
                  <c:v>1020.093243</c:v>
                </c:pt>
                <c:pt idx="986">
                  <c:v>1021.492518</c:v>
                </c:pt>
                <c:pt idx="987">
                  <c:v>1021.492518</c:v>
                </c:pt>
                <c:pt idx="988">
                  <c:v>1021.492518</c:v>
                </c:pt>
                <c:pt idx="989">
                  <c:v>1022.891793</c:v>
                </c:pt>
                <c:pt idx="990">
                  <c:v>1022.891793</c:v>
                </c:pt>
                <c:pt idx="991">
                  <c:v>1023.358217</c:v>
                </c:pt>
                <c:pt idx="992">
                  <c:v>1023.358217</c:v>
                </c:pt>
                <c:pt idx="993">
                  <c:v>1023.824642</c:v>
                </c:pt>
                <c:pt idx="994">
                  <c:v>1023.824642</c:v>
                </c:pt>
                <c:pt idx="995">
                  <c:v>1023.824642</c:v>
                </c:pt>
                <c:pt idx="996">
                  <c:v>1023.824642</c:v>
                </c:pt>
                <c:pt idx="997">
                  <c:v>1024.2910670000001</c:v>
                </c:pt>
                <c:pt idx="998">
                  <c:v>1024.757492</c:v>
                </c:pt>
                <c:pt idx="999">
                  <c:v>1024.757492</c:v>
                </c:pt>
                <c:pt idx="1000">
                  <c:v>1025.223917</c:v>
                </c:pt>
                <c:pt idx="1001">
                  <c:v>1025.223917</c:v>
                </c:pt>
                <c:pt idx="1002">
                  <c:v>1025.223917</c:v>
                </c:pt>
                <c:pt idx="1003">
                  <c:v>1025.223917</c:v>
                </c:pt>
                <c:pt idx="1004">
                  <c:v>1026.6231909999999</c:v>
                </c:pt>
                <c:pt idx="1005">
                  <c:v>1027.089616</c:v>
                </c:pt>
                <c:pt idx="1006">
                  <c:v>1027.089616</c:v>
                </c:pt>
                <c:pt idx="1007">
                  <c:v>1027.089616</c:v>
                </c:pt>
                <c:pt idx="1008">
                  <c:v>1027.5560410000001</c:v>
                </c:pt>
                <c:pt idx="1009">
                  <c:v>1027.5560410000001</c:v>
                </c:pt>
                <c:pt idx="1010">
                  <c:v>1028.0224659999999</c:v>
                </c:pt>
                <c:pt idx="1011">
                  <c:v>1028.0224659999999</c:v>
                </c:pt>
                <c:pt idx="1012">
                  <c:v>1028.0224659999999</c:v>
                </c:pt>
                <c:pt idx="1013">
                  <c:v>1029.42174</c:v>
                </c:pt>
                <c:pt idx="1014">
                  <c:v>1029.42174</c:v>
                </c:pt>
                <c:pt idx="1015">
                  <c:v>1029.42174</c:v>
                </c:pt>
                <c:pt idx="1016">
                  <c:v>1029.8881650000001</c:v>
                </c:pt>
                <c:pt idx="1017">
                  <c:v>1029.8881650000001</c:v>
                </c:pt>
                <c:pt idx="1018">
                  <c:v>1029.8881650000001</c:v>
                </c:pt>
                <c:pt idx="1019">
                  <c:v>1029.8881650000001</c:v>
                </c:pt>
                <c:pt idx="1020">
                  <c:v>1031.2874400000001</c:v>
                </c:pt>
                <c:pt idx="1021">
                  <c:v>1031.2874400000001</c:v>
                </c:pt>
                <c:pt idx="1022">
                  <c:v>1031.7538649999999</c:v>
                </c:pt>
                <c:pt idx="1023">
                  <c:v>1032.6867139999999</c:v>
                </c:pt>
                <c:pt idx="1024">
                  <c:v>1032.6867139999999</c:v>
                </c:pt>
                <c:pt idx="1025">
                  <c:v>1032.6867139999999</c:v>
                </c:pt>
                <c:pt idx="1026">
                  <c:v>1033.153139</c:v>
                </c:pt>
                <c:pt idx="1027">
                  <c:v>1033.6195640000001</c:v>
                </c:pt>
                <c:pt idx="1028">
                  <c:v>1033.6195640000001</c:v>
                </c:pt>
                <c:pt idx="1029">
                  <c:v>1034.0859889999999</c:v>
                </c:pt>
                <c:pt idx="1030">
                  <c:v>1035.0188390000001</c:v>
                </c:pt>
                <c:pt idx="1031">
                  <c:v>1036.4181129999999</c:v>
                </c:pt>
                <c:pt idx="1032">
                  <c:v>1036.4181129999999</c:v>
                </c:pt>
                <c:pt idx="1033">
                  <c:v>1036.4181129999999</c:v>
                </c:pt>
                <c:pt idx="1034">
                  <c:v>1036.884538</c:v>
                </c:pt>
                <c:pt idx="1035">
                  <c:v>1036.884538</c:v>
                </c:pt>
                <c:pt idx="1036">
                  <c:v>1037.3509630000001</c:v>
                </c:pt>
                <c:pt idx="1037">
                  <c:v>1037.8173879999999</c:v>
                </c:pt>
                <c:pt idx="1038">
                  <c:v>1037.8173879999999</c:v>
                </c:pt>
                <c:pt idx="1039">
                  <c:v>1037.8173879999999</c:v>
                </c:pt>
                <c:pt idx="1040">
                  <c:v>1038.283813</c:v>
                </c:pt>
                <c:pt idx="1041">
                  <c:v>1038.283813</c:v>
                </c:pt>
                <c:pt idx="1042">
                  <c:v>1038.283813</c:v>
                </c:pt>
                <c:pt idx="1043">
                  <c:v>1038.283813</c:v>
                </c:pt>
                <c:pt idx="1044">
                  <c:v>1039.216662</c:v>
                </c:pt>
                <c:pt idx="1045">
                  <c:v>1039.6830869999999</c:v>
                </c:pt>
                <c:pt idx="1046">
                  <c:v>1039.6830869999999</c:v>
                </c:pt>
                <c:pt idx="1047">
                  <c:v>1040.149512</c:v>
                </c:pt>
                <c:pt idx="1048">
                  <c:v>1040.615937</c:v>
                </c:pt>
                <c:pt idx="1049">
                  <c:v>1040.615937</c:v>
                </c:pt>
                <c:pt idx="1050">
                  <c:v>1040.615937</c:v>
                </c:pt>
                <c:pt idx="1051">
                  <c:v>1040.615937</c:v>
                </c:pt>
                <c:pt idx="1052">
                  <c:v>1041.0823620000001</c:v>
                </c:pt>
                <c:pt idx="1053">
                  <c:v>1041.0823620000001</c:v>
                </c:pt>
                <c:pt idx="1054">
                  <c:v>1041.0823620000001</c:v>
                </c:pt>
                <c:pt idx="1055">
                  <c:v>1041.5487869999999</c:v>
                </c:pt>
                <c:pt idx="1056">
                  <c:v>1042.481636</c:v>
                </c:pt>
                <c:pt idx="1057">
                  <c:v>1042.481636</c:v>
                </c:pt>
                <c:pt idx="1058">
                  <c:v>1042.481636</c:v>
                </c:pt>
                <c:pt idx="1059">
                  <c:v>1042.9480610000001</c:v>
                </c:pt>
                <c:pt idx="1060">
                  <c:v>1042.9480610000001</c:v>
                </c:pt>
                <c:pt idx="1061">
                  <c:v>1045.7466099999999</c:v>
                </c:pt>
                <c:pt idx="1062">
                  <c:v>1046.213035</c:v>
                </c:pt>
                <c:pt idx="1063">
                  <c:v>1046.6794600000001</c:v>
                </c:pt>
                <c:pt idx="1064">
                  <c:v>1047.1458849999999</c:v>
                </c:pt>
                <c:pt idx="1065">
                  <c:v>1047.1458849999999</c:v>
                </c:pt>
                <c:pt idx="1066">
                  <c:v>1047.61231</c:v>
                </c:pt>
                <c:pt idx="1067">
                  <c:v>1047.61231</c:v>
                </c:pt>
                <c:pt idx="1068">
                  <c:v>1048.0787350000001</c:v>
                </c:pt>
                <c:pt idx="1069">
                  <c:v>1048.0787350000001</c:v>
                </c:pt>
                <c:pt idx="1070">
                  <c:v>1049.0115840000001</c:v>
                </c:pt>
                <c:pt idx="1071">
                  <c:v>1049.4780089999999</c:v>
                </c:pt>
                <c:pt idx="1072">
                  <c:v>1049.4780089999999</c:v>
                </c:pt>
                <c:pt idx="1073">
                  <c:v>1049.944434</c:v>
                </c:pt>
                <c:pt idx="1074">
                  <c:v>1049.944434</c:v>
                </c:pt>
                <c:pt idx="1075">
                  <c:v>1050.4108590000001</c:v>
                </c:pt>
                <c:pt idx="1076">
                  <c:v>1050.8772839999999</c:v>
                </c:pt>
                <c:pt idx="1077">
                  <c:v>1051.343709</c:v>
                </c:pt>
                <c:pt idx="1078">
                  <c:v>1052.276558</c:v>
                </c:pt>
                <c:pt idx="1079">
                  <c:v>1052.276558</c:v>
                </c:pt>
                <c:pt idx="1080">
                  <c:v>1052.276558</c:v>
                </c:pt>
                <c:pt idx="1081">
                  <c:v>1052.7429830000001</c:v>
                </c:pt>
                <c:pt idx="1082">
                  <c:v>1052.7429830000001</c:v>
                </c:pt>
                <c:pt idx="1083">
                  <c:v>1052.7429830000001</c:v>
                </c:pt>
                <c:pt idx="1084">
                  <c:v>1053.2094079999999</c:v>
                </c:pt>
                <c:pt idx="1085">
                  <c:v>1053.2094079999999</c:v>
                </c:pt>
                <c:pt idx="1086">
                  <c:v>1053.675833</c:v>
                </c:pt>
                <c:pt idx="1087">
                  <c:v>1053.675833</c:v>
                </c:pt>
                <c:pt idx="1088">
                  <c:v>1054.6086829999999</c:v>
                </c:pt>
                <c:pt idx="1089">
                  <c:v>1055.541532</c:v>
                </c:pt>
                <c:pt idx="1090">
                  <c:v>1055.541532</c:v>
                </c:pt>
                <c:pt idx="1091">
                  <c:v>1055.541532</c:v>
                </c:pt>
                <c:pt idx="1092">
                  <c:v>1056.007957</c:v>
                </c:pt>
                <c:pt idx="1093">
                  <c:v>1056.007957</c:v>
                </c:pt>
                <c:pt idx="1094">
                  <c:v>1056.4743820000001</c:v>
                </c:pt>
                <c:pt idx="1095">
                  <c:v>1056.4743820000001</c:v>
                </c:pt>
                <c:pt idx="1096">
                  <c:v>1057.407232</c:v>
                </c:pt>
                <c:pt idx="1097">
                  <c:v>1057.407232</c:v>
                </c:pt>
                <c:pt idx="1098">
                  <c:v>1057.407232</c:v>
                </c:pt>
                <c:pt idx="1099">
                  <c:v>1057.8736570000001</c:v>
                </c:pt>
                <c:pt idx="1100">
                  <c:v>1057.8736570000001</c:v>
                </c:pt>
                <c:pt idx="1101">
                  <c:v>1058.8065059999999</c:v>
                </c:pt>
                <c:pt idx="1102">
                  <c:v>1058.8065059999999</c:v>
                </c:pt>
                <c:pt idx="1103">
                  <c:v>1059.272931</c:v>
                </c:pt>
                <c:pt idx="1104">
                  <c:v>1059.739356</c:v>
                </c:pt>
                <c:pt idx="1105">
                  <c:v>1060.2057809999999</c:v>
                </c:pt>
                <c:pt idx="1106">
                  <c:v>1060.2057809999999</c:v>
                </c:pt>
                <c:pt idx="1107">
                  <c:v>1060.672206</c:v>
                </c:pt>
                <c:pt idx="1108">
                  <c:v>1061.138631</c:v>
                </c:pt>
                <c:pt idx="1109">
                  <c:v>1062.0714800000001</c:v>
                </c:pt>
                <c:pt idx="1110">
                  <c:v>1062.0714800000001</c:v>
                </c:pt>
                <c:pt idx="1111">
                  <c:v>1062.0714800000001</c:v>
                </c:pt>
                <c:pt idx="1112">
                  <c:v>1062.0714800000001</c:v>
                </c:pt>
                <c:pt idx="1113">
                  <c:v>1062.0714800000001</c:v>
                </c:pt>
                <c:pt idx="1114">
                  <c:v>1062.5379049999999</c:v>
                </c:pt>
                <c:pt idx="1115">
                  <c:v>1062.5379049999999</c:v>
                </c:pt>
                <c:pt idx="1116">
                  <c:v>1062.5379049999999</c:v>
                </c:pt>
                <c:pt idx="1117">
                  <c:v>1062.5379049999999</c:v>
                </c:pt>
                <c:pt idx="1118">
                  <c:v>1063.00433</c:v>
                </c:pt>
                <c:pt idx="1119">
                  <c:v>1063.00433</c:v>
                </c:pt>
                <c:pt idx="1120">
                  <c:v>1063.9371799999999</c:v>
                </c:pt>
                <c:pt idx="1121">
                  <c:v>1063.9371799999999</c:v>
                </c:pt>
                <c:pt idx="1122">
                  <c:v>1064.403605</c:v>
                </c:pt>
                <c:pt idx="1123">
                  <c:v>1064.403605</c:v>
                </c:pt>
                <c:pt idx="1124">
                  <c:v>1064.403605</c:v>
                </c:pt>
                <c:pt idx="1125">
                  <c:v>1065.336454</c:v>
                </c:pt>
                <c:pt idx="1126">
                  <c:v>1065.336454</c:v>
                </c:pt>
                <c:pt idx="1127">
                  <c:v>1065.336454</c:v>
                </c:pt>
                <c:pt idx="1128">
                  <c:v>1065.336454</c:v>
                </c:pt>
                <c:pt idx="1129">
                  <c:v>1065.8028790000001</c:v>
                </c:pt>
                <c:pt idx="1130">
                  <c:v>1065.8028790000001</c:v>
                </c:pt>
                <c:pt idx="1131">
                  <c:v>1066.2693039999999</c:v>
                </c:pt>
                <c:pt idx="1132">
                  <c:v>1066.2693039999999</c:v>
                </c:pt>
                <c:pt idx="1133">
                  <c:v>1066.2693039999999</c:v>
                </c:pt>
                <c:pt idx="1134">
                  <c:v>1067.2021540000001</c:v>
                </c:pt>
                <c:pt idx="1135">
                  <c:v>1067.2021540000001</c:v>
                </c:pt>
                <c:pt idx="1136">
                  <c:v>1067.2021540000001</c:v>
                </c:pt>
                <c:pt idx="1137">
                  <c:v>1067.2021540000001</c:v>
                </c:pt>
                <c:pt idx="1138">
                  <c:v>1068.6014279999999</c:v>
                </c:pt>
                <c:pt idx="1139">
                  <c:v>1068.6014279999999</c:v>
                </c:pt>
                <c:pt idx="1140">
                  <c:v>1068.6014279999999</c:v>
                </c:pt>
                <c:pt idx="1141">
                  <c:v>1069.067853</c:v>
                </c:pt>
                <c:pt idx="1142">
                  <c:v>1069.067853</c:v>
                </c:pt>
                <c:pt idx="1143">
                  <c:v>1069.5342780000001</c:v>
                </c:pt>
                <c:pt idx="1144">
                  <c:v>1069.5342780000001</c:v>
                </c:pt>
                <c:pt idx="1145">
                  <c:v>1069.5342780000001</c:v>
                </c:pt>
                <c:pt idx="1146">
                  <c:v>1070.0007029999999</c:v>
                </c:pt>
                <c:pt idx="1147">
                  <c:v>1070.467128</c:v>
                </c:pt>
                <c:pt idx="1148">
                  <c:v>1070.9335530000001</c:v>
                </c:pt>
                <c:pt idx="1149">
                  <c:v>1070.9335530000001</c:v>
                </c:pt>
                <c:pt idx="1150">
                  <c:v>1072.799252</c:v>
                </c:pt>
                <c:pt idx="1151">
                  <c:v>1072.799252</c:v>
                </c:pt>
                <c:pt idx="1152">
                  <c:v>1072.799252</c:v>
                </c:pt>
                <c:pt idx="1153">
                  <c:v>1072.799252</c:v>
                </c:pt>
                <c:pt idx="1154">
                  <c:v>1073.2656770000001</c:v>
                </c:pt>
                <c:pt idx="1155">
                  <c:v>1073.2656770000001</c:v>
                </c:pt>
                <c:pt idx="1156">
                  <c:v>1073.7321019999999</c:v>
                </c:pt>
                <c:pt idx="1157">
                  <c:v>1073.7321019999999</c:v>
                </c:pt>
                <c:pt idx="1158">
                  <c:v>1074.198527</c:v>
                </c:pt>
                <c:pt idx="1159">
                  <c:v>1075.131376</c:v>
                </c:pt>
                <c:pt idx="1160">
                  <c:v>1075.131376</c:v>
                </c:pt>
                <c:pt idx="1161">
                  <c:v>1075.131376</c:v>
                </c:pt>
                <c:pt idx="1162">
                  <c:v>1075.5978009999999</c:v>
                </c:pt>
                <c:pt idx="1163">
                  <c:v>1076.530651</c:v>
                </c:pt>
                <c:pt idx="1164">
                  <c:v>1076.530651</c:v>
                </c:pt>
                <c:pt idx="1165">
                  <c:v>1077.463501</c:v>
                </c:pt>
                <c:pt idx="1166">
                  <c:v>1077.463501</c:v>
                </c:pt>
                <c:pt idx="1167">
                  <c:v>1077.463501</c:v>
                </c:pt>
                <c:pt idx="1168">
                  <c:v>1078.39635</c:v>
                </c:pt>
                <c:pt idx="1169">
                  <c:v>1078.39635</c:v>
                </c:pt>
                <c:pt idx="1170">
                  <c:v>1078.39635</c:v>
                </c:pt>
                <c:pt idx="1171">
                  <c:v>1078.8627750000001</c:v>
                </c:pt>
                <c:pt idx="1172">
                  <c:v>1079.795625</c:v>
                </c:pt>
                <c:pt idx="1173">
                  <c:v>1080.26205</c:v>
                </c:pt>
                <c:pt idx="1174">
                  <c:v>1080.26205</c:v>
                </c:pt>
                <c:pt idx="1175">
                  <c:v>1080.26205</c:v>
                </c:pt>
                <c:pt idx="1176">
                  <c:v>1081.6613239999999</c:v>
                </c:pt>
                <c:pt idx="1177">
                  <c:v>1081.6613239999999</c:v>
                </c:pt>
                <c:pt idx="1178">
                  <c:v>1081.6613239999999</c:v>
                </c:pt>
                <c:pt idx="1179">
                  <c:v>1081.6613239999999</c:v>
                </c:pt>
                <c:pt idx="1180">
                  <c:v>1082.127749</c:v>
                </c:pt>
                <c:pt idx="1181">
                  <c:v>1082.127749</c:v>
                </c:pt>
                <c:pt idx="1182">
                  <c:v>1083.0605989999999</c:v>
                </c:pt>
                <c:pt idx="1183">
                  <c:v>1083.0605989999999</c:v>
                </c:pt>
                <c:pt idx="1184">
                  <c:v>1085.3927229999999</c:v>
                </c:pt>
                <c:pt idx="1185">
                  <c:v>1085.3927229999999</c:v>
                </c:pt>
                <c:pt idx="1186">
                  <c:v>1085.3927229999999</c:v>
                </c:pt>
                <c:pt idx="1187">
                  <c:v>1086.3255730000001</c:v>
                </c:pt>
                <c:pt idx="1188">
                  <c:v>1086.3255730000001</c:v>
                </c:pt>
                <c:pt idx="1189">
                  <c:v>1086.3255730000001</c:v>
                </c:pt>
                <c:pt idx="1190">
                  <c:v>1087.2584220000001</c:v>
                </c:pt>
                <c:pt idx="1191">
                  <c:v>1087.2584220000001</c:v>
                </c:pt>
                <c:pt idx="1192">
                  <c:v>1087.2584220000001</c:v>
                </c:pt>
                <c:pt idx="1193">
                  <c:v>1087.2584220000001</c:v>
                </c:pt>
                <c:pt idx="1194">
                  <c:v>1088.6576970000001</c:v>
                </c:pt>
                <c:pt idx="1195">
                  <c:v>1088.6576970000001</c:v>
                </c:pt>
                <c:pt idx="1196">
                  <c:v>1088.6576970000001</c:v>
                </c:pt>
                <c:pt idx="1197">
                  <c:v>1088.6576970000001</c:v>
                </c:pt>
                <c:pt idx="1198">
                  <c:v>1088.6576970000001</c:v>
                </c:pt>
                <c:pt idx="1199">
                  <c:v>1088.6576970000001</c:v>
                </c:pt>
                <c:pt idx="1200">
                  <c:v>1088.6576970000001</c:v>
                </c:pt>
                <c:pt idx="1201">
                  <c:v>1089.590547</c:v>
                </c:pt>
                <c:pt idx="1202">
                  <c:v>1089.590547</c:v>
                </c:pt>
                <c:pt idx="1203">
                  <c:v>1089.590547</c:v>
                </c:pt>
                <c:pt idx="1204">
                  <c:v>1090.0569720000001</c:v>
                </c:pt>
                <c:pt idx="1205">
                  <c:v>1090.0569720000001</c:v>
                </c:pt>
                <c:pt idx="1206">
                  <c:v>1090.0569720000001</c:v>
                </c:pt>
                <c:pt idx="1207">
                  <c:v>1090.0569720000001</c:v>
                </c:pt>
                <c:pt idx="1208">
                  <c:v>1090.0569720000001</c:v>
                </c:pt>
                <c:pt idx="1209">
                  <c:v>1090.523396</c:v>
                </c:pt>
                <c:pt idx="1210">
                  <c:v>1090.523396</c:v>
                </c:pt>
                <c:pt idx="1211">
                  <c:v>1091.456246</c:v>
                </c:pt>
                <c:pt idx="1212">
                  <c:v>1091.456246</c:v>
                </c:pt>
                <c:pt idx="1213">
                  <c:v>1091.456246</c:v>
                </c:pt>
                <c:pt idx="1214">
                  <c:v>1092.3890960000001</c:v>
                </c:pt>
                <c:pt idx="1215">
                  <c:v>1092.3890960000001</c:v>
                </c:pt>
                <c:pt idx="1216">
                  <c:v>1092.3890960000001</c:v>
                </c:pt>
                <c:pt idx="1217">
                  <c:v>1092.3890960000001</c:v>
                </c:pt>
                <c:pt idx="1218">
                  <c:v>1092.855521</c:v>
                </c:pt>
                <c:pt idx="1219">
                  <c:v>1092.855521</c:v>
                </c:pt>
                <c:pt idx="1220">
                  <c:v>1092.855521</c:v>
                </c:pt>
                <c:pt idx="1221">
                  <c:v>1092.855521</c:v>
                </c:pt>
                <c:pt idx="1222">
                  <c:v>1092.855521</c:v>
                </c:pt>
                <c:pt idx="1223">
                  <c:v>1092.855521</c:v>
                </c:pt>
                <c:pt idx="1224">
                  <c:v>1093.321946</c:v>
                </c:pt>
                <c:pt idx="1225">
                  <c:v>1093.321946</c:v>
                </c:pt>
                <c:pt idx="1226">
                  <c:v>1093.321946</c:v>
                </c:pt>
                <c:pt idx="1227">
                  <c:v>1093.78837</c:v>
                </c:pt>
                <c:pt idx="1228">
                  <c:v>1093.78837</c:v>
                </c:pt>
                <c:pt idx="1229">
                  <c:v>1093.78837</c:v>
                </c:pt>
                <c:pt idx="1230">
                  <c:v>1094.7212199999999</c:v>
                </c:pt>
                <c:pt idx="1231">
                  <c:v>1095.187645</c:v>
                </c:pt>
                <c:pt idx="1232">
                  <c:v>1095.187645</c:v>
                </c:pt>
                <c:pt idx="1233">
                  <c:v>1095.187645</c:v>
                </c:pt>
                <c:pt idx="1234">
                  <c:v>1095.187645</c:v>
                </c:pt>
                <c:pt idx="1235">
                  <c:v>1095.65407</c:v>
                </c:pt>
                <c:pt idx="1236">
                  <c:v>1096.1204949999999</c:v>
                </c:pt>
                <c:pt idx="1237">
                  <c:v>1096.1204949999999</c:v>
                </c:pt>
                <c:pt idx="1238">
                  <c:v>1096.1204949999999</c:v>
                </c:pt>
                <c:pt idx="1239">
                  <c:v>1096.58692</c:v>
                </c:pt>
                <c:pt idx="1240">
                  <c:v>1096.58692</c:v>
                </c:pt>
                <c:pt idx="1241">
                  <c:v>1096.58692</c:v>
                </c:pt>
                <c:pt idx="1242">
                  <c:v>1097.0533439999999</c:v>
                </c:pt>
                <c:pt idx="1243">
                  <c:v>1097.0533439999999</c:v>
                </c:pt>
                <c:pt idx="1244">
                  <c:v>1097.0533439999999</c:v>
                </c:pt>
                <c:pt idx="1245">
                  <c:v>1097.9861940000001</c:v>
                </c:pt>
                <c:pt idx="1246">
                  <c:v>1097.9861940000001</c:v>
                </c:pt>
                <c:pt idx="1247">
                  <c:v>1098.4526189999999</c:v>
                </c:pt>
                <c:pt idx="1248">
                  <c:v>1098.4526189999999</c:v>
                </c:pt>
                <c:pt idx="1249">
                  <c:v>1098.4526189999999</c:v>
                </c:pt>
                <c:pt idx="1250">
                  <c:v>1098.4526189999999</c:v>
                </c:pt>
                <c:pt idx="1251">
                  <c:v>1098.4526189999999</c:v>
                </c:pt>
                <c:pt idx="1252">
                  <c:v>1098.919044</c:v>
                </c:pt>
                <c:pt idx="1253">
                  <c:v>1098.919044</c:v>
                </c:pt>
                <c:pt idx="1254">
                  <c:v>1099.3854690000001</c:v>
                </c:pt>
                <c:pt idx="1255">
                  <c:v>1099.8518939999999</c:v>
                </c:pt>
                <c:pt idx="1256">
                  <c:v>1099.8518939999999</c:v>
                </c:pt>
                <c:pt idx="1257">
                  <c:v>1100.3183180000001</c:v>
                </c:pt>
                <c:pt idx="1258">
                  <c:v>1100.3183180000001</c:v>
                </c:pt>
                <c:pt idx="1259">
                  <c:v>1101.251168</c:v>
                </c:pt>
                <c:pt idx="1260">
                  <c:v>1101.7175930000001</c:v>
                </c:pt>
                <c:pt idx="1261">
                  <c:v>1102.1840179999999</c:v>
                </c:pt>
                <c:pt idx="1262">
                  <c:v>1103.1168680000001</c:v>
                </c:pt>
                <c:pt idx="1263">
                  <c:v>1103.1168680000001</c:v>
                </c:pt>
                <c:pt idx="1264">
                  <c:v>1103.1168680000001</c:v>
                </c:pt>
                <c:pt idx="1265">
                  <c:v>1103.1168680000001</c:v>
                </c:pt>
                <c:pt idx="1266">
                  <c:v>1103.583292</c:v>
                </c:pt>
                <c:pt idx="1267">
                  <c:v>1103.583292</c:v>
                </c:pt>
                <c:pt idx="1268">
                  <c:v>1103.583292</c:v>
                </c:pt>
                <c:pt idx="1269">
                  <c:v>1103.583292</c:v>
                </c:pt>
                <c:pt idx="1270">
                  <c:v>1103.583292</c:v>
                </c:pt>
                <c:pt idx="1271">
                  <c:v>1103.583292</c:v>
                </c:pt>
                <c:pt idx="1272">
                  <c:v>1104.5161419999999</c:v>
                </c:pt>
                <c:pt idx="1273">
                  <c:v>1104.5161419999999</c:v>
                </c:pt>
                <c:pt idx="1274">
                  <c:v>1104.5161419999999</c:v>
                </c:pt>
                <c:pt idx="1275">
                  <c:v>1104.5161419999999</c:v>
                </c:pt>
                <c:pt idx="1276">
                  <c:v>1104.982567</c:v>
                </c:pt>
                <c:pt idx="1277">
                  <c:v>1104.982567</c:v>
                </c:pt>
                <c:pt idx="1278">
                  <c:v>1104.982567</c:v>
                </c:pt>
                <c:pt idx="1279">
                  <c:v>1105.4489920000001</c:v>
                </c:pt>
                <c:pt idx="1280">
                  <c:v>1105.4489920000001</c:v>
                </c:pt>
                <c:pt idx="1281">
                  <c:v>1105.4489920000001</c:v>
                </c:pt>
                <c:pt idx="1282">
                  <c:v>1105.9154169999999</c:v>
                </c:pt>
                <c:pt idx="1283">
                  <c:v>1106.381842</c:v>
                </c:pt>
                <c:pt idx="1284">
                  <c:v>1106.381842</c:v>
                </c:pt>
                <c:pt idx="1285">
                  <c:v>1106.381842</c:v>
                </c:pt>
                <c:pt idx="1286">
                  <c:v>1106.381842</c:v>
                </c:pt>
                <c:pt idx="1287">
                  <c:v>1106.848266</c:v>
                </c:pt>
                <c:pt idx="1288">
                  <c:v>1106.848266</c:v>
                </c:pt>
                <c:pt idx="1289">
                  <c:v>1107.7811160000001</c:v>
                </c:pt>
                <c:pt idx="1290">
                  <c:v>1107.7811160000001</c:v>
                </c:pt>
                <c:pt idx="1291">
                  <c:v>1108.247541</c:v>
                </c:pt>
                <c:pt idx="1292">
                  <c:v>1108.713966</c:v>
                </c:pt>
                <c:pt idx="1293">
                  <c:v>1108.713966</c:v>
                </c:pt>
                <c:pt idx="1294">
                  <c:v>1108.713966</c:v>
                </c:pt>
                <c:pt idx="1295">
                  <c:v>1108.713966</c:v>
                </c:pt>
                <c:pt idx="1296">
                  <c:v>1108.713966</c:v>
                </c:pt>
                <c:pt idx="1297">
                  <c:v>1108.713966</c:v>
                </c:pt>
                <c:pt idx="1298">
                  <c:v>1109.6468159999999</c:v>
                </c:pt>
                <c:pt idx="1299">
                  <c:v>1109.6468159999999</c:v>
                </c:pt>
                <c:pt idx="1300">
                  <c:v>1110.1132399999999</c:v>
                </c:pt>
                <c:pt idx="1301">
                  <c:v>1110.1132399999999</c:v>
                </c:pt>
                <c:pt idx="1302">
                  <c:v>1110.1132399999999</c:v>
                </c:pt>
                <c:pt idx="1303">
                  <c:v>1110.1132399999999</c:v>
                </c:pt>
                <c:pt idx="1304">
                  <c:v>1111.04609</c:v>
                </c:pt>
                <c:pt idx="1305">
                  <c:v>1111.04609</c:v>
                </c:pt>
                <c:pt idx="1306">
                  <c:v>1111.5125149999999</c:v>
                </c:pt>
                <c:pt idx="1307">
                  <c:v>1111.97894</c:v>
                </c:pt>
                <c:pt idx="1308">
                  <c:v>1114.311064</c:v>
                </c:pt>
                <c:pt idx="1309">
                  <c:v>1115.2439139999999</c:v>
                </c:pt>
                <c:pt idx="1310">
                  <c:v>1115.710339</c:v>
                </c:pt>
                <c:pt idx="1311">
                  <c:v>1115.710339</c:v>
                </c:pt>
                <c:pt idx="1312">
                  <c:v>1115.710339</c:v>
                </c:pt>
                <c:pt idx="1313">
                  <c:v>1116.643188</c:v>
                </c:pt>
                <c:pt idx="1314">
                  <c:v>1118.5088880000001</c:v>
                </c:pt>
                <c:pt idx="1315">
                  <c:v>1118.5088880000001</c:v>
                </c:pt>
                <c:pt idx="1316">
                  <c:v>1118.5088880000001</c:v>
                </c:pt>
                <c:pt idx="1317">
                  <c:v>1118.9753129999999</c:v>
                </c:pt>
                <c:pt idx="1318">
                  <c:v>1119.4417370000001</c:v>
                </c:pt>
                <c:pt idx="1319">
                  <c:v>1119.4417370000001</c:v>
                </c:pt>
                <c:pt idx="1320">
                  <c:v>1119.4417370000001</c:v>
                </c:pt>
                <c:pt idx="1321">
                  <c:v>1119.4417370000001</c:v>
                </c:pt>
                <c:pt idx="1322">
                  <c:v>1119.9081619999999</c:v>
                </c:pt>
                <c:pt idx="1323">
                  <c:v>1120.8410120000001</c:v>
                </c:pt>
                <c:pt idx="1324">
                  <c:v>1122.2402870000001</c:v>
                </c:pt>
                <c:pt idx="1325">
                  <c:v>1122.2402870000001</c:v>
                </c:pt>
                <c:pt idx="1326">
                  <c:v>1122.2402870000001</c:v>
                </c:pt>
                <c:pt idx="1327">
                  <c:v>1122.2402870000001</c:v>
                </c:pt>
                <c:pt idx="1328">
                  <c:v>1122.706711</c:v>
                </c:pt>
                <c:pt idx="1329">
                  <c:v>1122.706711</c:v>
                </c:pt>
                <c:pt idx="1330">
                  <c:v>1123.1731360000001</c:v>
                </c:pt>
                <c:pt idx="1331">
                  <c:v>1124.105986</c:v>
                </c:pt>
                <c:pt idx="1332">
                  <c:v>1125.0388359999999</c:v>
                </c:pt>
                <c:pt idx="1333">
                  <c:v>1125.505261</c:v>
                </c:pt>
                <c:pt idx="1334">
                  <c:v>1125.505261</c:v>
                </c:pt>
                <c:pt idx="1335">
                  <c:v>1125.505261</c:v>
                </c:pt>
                <c:pt idx="1336">
                  <c:v>1125.971685</c:v>
                </c:pt>
                <c:pt idx="1337">
                  <c:v>1125.971685</c:v>
                </c:pt>
                <c:pt idx="1338">
                  <c:v>1126.4381100000001</c:v>
                </c:pt>
                <c:pt idx="1339">
                  <c:v>1126.4381100000001</c:v>
                </c:pt>
                <c:pt idx="1340">
                  <c:v>1126.4381100000001</c:v>
                </c:pt>
                <c:pt idx="1341">
                  <c:v>1126.4381100000001</c:v>
                </c:pt>
                <c:pt idx="1342">
                  <c:v>1126.4381100000001</c:v>
                </c:pt>
                <c:pt idx="1343">
                  <c:v>1127.37096</c:v>
                </c:pt>
                <c:pt idx="1344">
                  <c:v>1128.3038100000001</c:v>
                </c:pt>
                <c:pt idx="1345">
                  <c:v>1128.3038100000001</c:v>
                </c:pt>
                <c:pt idx="1346">
                  <c:v>1128.770235</c:v>
                </c:pt>
                <c:pt idx="1347">
                  <c:v>1129.703084</c:v>
                </c:pt>
                <c:pt idx="1348">
                  <c:v>1129.703084</c:v>
                </c:pt>
                <c:pt idx="1349">
                  <c:v>1129.703084</c:v>
                </c:pt>
                <c:pt idx="1350">
                  <c:v>1131.102359</c:v>
                </c:pt>
                <c:pt idx="1351">
                  <c:v>1131.5687840000001</c:v>
                </c:pt>
                <c:pt idx="1352">
                  <c:v>1131.5687840000001</c:v>
                </c:pt>
                <c:pt idx="1353">
                  <c:v>1132.0352089999999</c:v>
                </c:pt>
                <c:pt idx="1354">
                  <c:v>1132.9680579999999</c:v>
                </c:pt>
                <c:pt idx="1355">
                  <c:v>1133.9009080000001</c:v>
                </c:pt>
                <c:pt idx="1356">
                  <c:v>1133.9009080000001</c:v>
                </c:pt>
                <c:pt idx="1357">
                  <c:v>1134.833758</c:v>
                </c:pt>
                <c:pt idx="1358">
                  <c:v>1134.833758</c:v>
                </c:pt>
                <c:pt idx="1359">
                  <c:v>1135.3001830000001</c:v>
                </c:pt>
                <c:pt idx="1360">
                  <c:v>1135.3001830000001</c:v>
                </c:pt>
                <c:pt idx="1361">
                  <c:v>1135.3001830000001</c:v>
                </c:pt>
                <c:pt idx="1362">
                  <c:v>1136.2330320000001</c:v>
                </c:pt>
                <c:pt idx="1363">
                  <c:v>1136.2330320000001</c:v>
                </c:pt>
                <c:pt idx="1364">
                  <c:v>1136.2330320000001</c:v>
                </c:pt>
                <c:pt idx="1365">
                  <c:v>1137.165882</c:v>
                </c:pt>
                <c:pt idx="1366">
                  <c:v>1137.165882</c:v>
                </c:pt>
                <c:pt idx="1367">
                  <c:v>1137.6323070000001</c:v>
                </c:pt>
                <c:pt idx="1368">
                  <c:v>1138.0987319999999</c:v>
                </c:pt>
                <c:pt idx="1369">
                  <c:v>1138.0987319999999</c:v>
                </c:pt>
                <c:pt idx="1370">
                  <c:v>1138.0987319999999</c:v>
                </c:pt>
                <c:pt idx="1371">
                  <c:v>1139.498006</c:v>
                </c:pt>
                <c:pt idx="1372">
                  <c:v>1139.498006</c:v>
                </c:pt>
                <c:pt idx="1373">
                  <c:v>1140.4308559999999</c:v>
                </c:pt>
                <c:pt idx="1374">
                  <c:v>1141.3637060000001</c:v>
                </c:pt>
                <c:pt idx="1375">
                  <c:v>1141.3637060000001</c:v>
                </c:pt>
                <c:pt idx="1376">
                  <c:v>1141.8301300000001</c:v>
                </c:pt>
                <c:pt idx="1377">
                  <c:v>1141.8301300000001</c:v>
                </c:pt>
                <c:pt idx="1378">
                  <c:v>1142.76298</c:v>
                </c:pt>
                <c:pt idx="1379">
                  <c:v>1142.76298</c:v>
                </c:pt>
                <c:pt idx="1380">
                  <c:v>1142.76298</c:v>
                </c:pt>
                <c:pt idx="1381">
                  <c:v>1142.76298</c:v>
                </c:pt>
                <c:pt idx="1382">
                  <c:v>1143.6958299999999</c:v>
                </c:pt>
                <c:pt idx="1383">
                  <c:v>1143.6958299999999</c:v>
                </c:pt>
                <c:pt idx="1384">
                  <c:v>1144.62868</c:v>
                </c:pt>
                <c:pt idx="1385">
                  <c:v>1146.0279539999999</c:v>
                </c:pt>
                <c:pt idx="1386">
                  <c:v>1146.9608040000001</c:v>
                </c:pt>
                <c:pt idx="1387">
                  <c:v>1147.893654</c:v>
                </c:pt>
                <c:pt idx="1388">
                  <c:v>1148.3600779999999</c:v>
                </c:pt>
                <c:pt idx="1389">
                  <c:v>1150.6922030000001</c:v>
                </c:pt>
                <c:pt idx="1390">
                  <c:v>1150.6922030000001</c:v>
                </c:pt>
                <c:pt idx="1391">
                  <c:v>1151.1586279999999</c:v>
                </c:pt>
                <c:pt idx="1392">
                  <c:v>1151.6250520000001</c:v>
                </c:pt>
                <c:pt idx="1393">
                  <c:v>1151.6250520000001</c:v>
                </c:pt>
                <c:pt idx="1394">
                  <c:v>1155.822876</c:v>
                </c:pt>
                <c:pt idx="1395">
                  <c:v>1158.155</c:v>
                </c:pt>
                <c:pt idx="1396">
                  <c:v>1161.4199739999999</c:v>
                </c:pt>
                <c:pt idx="1397">
                  <c:v>1162.3528240000001</c:v>
                </c:pt>
                <c:pt idx="1398">
                  <c:v>1164.2185239999999</c:v>
                </c:pt>
                <c:pt idx="1399">
                  <c:v>1164.6849480000001</c:v>
                </c:pt>
                <c:pt idx="1400">
                  <c:v>1164.6849480000001</c:v>
                </c:pt>
                <c:pt idx="1401">
                  <c:v>1165.617798</c:v>
                </c:pt>
                <c:pt idx="1402">
                  <c:v>1165.617798</c:v>
                </c:pt>
                <c:pt idx="1403">
                  <c:v>1165.617798</c:v>
                </c:pt>
                <c:pt idx="1404">
                  <c:v>1166.5506479999999</c:v>
                </c:pt>
                <c:pt idx="1405">
                  <c:v>1166.5506479999999</c:v>
                </c:pt>
                <c:pt idx="1406">
                  <c:v>1166.5506479999999</c:v>
                </c:pt>
                <c:pt idx="1407">
                  <c:v>1166.5506479999999</c:v>
                </c:pt>
                <c:pt idx="1408">
                  <c:v>1167.017073</c:v>
                </c:pt>
                <c:pt idx="1409">
                  <c:v>1167.017073</c:v>
                </c:pt>
                <c:pt idx="1410">
                  <c:v>1167.017073</c:v>
                </c:pt>
                <c:pt idx="1411">
                  <c:v>1167.017073</c:v>
                </c:pt>
                <c:pt idx="1412">
                  <c:v>1167.4834969999999</c:v>
                </c:pt>
                <c:pt idx="1413">
                  <c:v>1167.4834969999999</c:v>
                </c:pt>
                <c:pt idx="1414">
                  <c:v>1167.949922</c:v>
                </c:pt>
                <c:pt idx="1415">
                  <c:v>1168.4163470000001</c:v>
                </c:pt>
                <c:pt idx="1416">
                  <c:v>1170.2820469999999</c:v>
                </c:pt>
                <c:pt idx="1417">
                  <c:v>1171.681321</c:v>
                </c:pt>
                <c:pt idx="1418">
                  <c:v>1171.681321</c:v>
                </c:pt>
                <c:pt idx="1419">
                  <c:v>1173.080596</c:v>
                </c:pt>
                <c:pt idx="1420">
                  <c:v>1173.5470210000001</c:v>
                </c:pt>
                <c:pt idx="1421">
                  <c:v>1174.013445</c:v>
                </c:pt>
                <c:pt idx="1422">
                  <c:v>1174.013445</c:v>
                </c:pt>
                <c:pt idx="1423">
                  <c:v>1174.013445</c:v>
                </c:pt>
                <c:pt idx="1424">
                  <c:v>1174.013445</c:v>
                </c:pt>
                <c:pt idx="1425">
                  <c:v>1174.013445</c:v>
                </c:pt>
                <c:pt idx="1426">
                  <c:v>1174.013445</c:v>
                </c:pt>
                <c:pt idx="1427">
                  <c:v>1174.946295</c:v>
                </c:pt>
                <c:pt idx="1428">
                  <c:v>1175.41272</c:v>
                </c:pt>
                <c:pt idx="1429">
                  <c:v>1177.278419</c:v>
                </c:pt>
                <c:pt idx="1430">
                  <c:v>1177.278419</c:v>
                </c:pt>
                <c:pt idx="1431">
                  <c:v>1177.278419</c:v>
                </c:pt>
                <c:pt idx="1432">
                  <c:v>1177.278419</c:v>
                </c:pt>
                <c:pt idx="1433">
                  <c:v>1177.278419</c:v>
                </c:pt>
                <c:pt idx="1434">
                  <c:v>1178.2112689999999</c:v>
                </c:pt>
                <c:pt idx="1435">
                  <c:v>1178.2112689999999</c:v>
                </c:pt>
                <c:pt idx="1436">
                  <c:v>1178.2112689999999</c:v>
                </c:pt>
                <c:pt idx="1437">
                  <c:v>1179.6105439999999</c:v>
                </c:pt>
                <c:pt idx="1438">
                  <c:v>1180.5433929999999</c:v>
                </c:pt>
                <c:pt idx="1439">
                  <c:v>1180.5433929999999</c:v>
                </c:pt>
                <c:pt idx="1440">
                  <c:v>1180.5433929999999</c:v>
                </c:pt>
                <c:pt idx="1441">
                  <c:v>1180.5433929999999</c:v>
                </c:pt>
                <c:pt idx="1442">
                  <c:v>1180.5433929999999</c:v>
                </c:pt>
                <c:pt idx="1443">
                  <c:v>1181.009818</c:v>
                </c:pt>
                <c:pt idx="1444">
                  <c:v>1181.009818</c:v>
                </c:pt>
                <c:pt idx="1445">
                  <c:v>1181.009818</c:v>
                </c:pt>
                <c:pt idx="1446">
                  <c:v>1181.4762430000001</c:v>
                </c:pt>
                <c:pt idx="1447">
                  <c:v>1181.4762430000001</c:v>
                </c:pt>
                <c:pt idx="1448">
                  <c:v>1181.9426679999999</c:v>
                </c:pt>
                <c:pt idx="1449">
                  <c:v>1182.8755180000001</c:v>
                </c:pt>
                <c:pt idx="1450">
                  <c:v>1184.2747919999999</c:v>
                </c:pt>
                <c:pt idx="1451">
                  <c:v>1186.6069170000001</c:v>
                </c:pt>
                <c:pt idx="1452">
                  <c:v>1186.6069170000001</c:v>
                </c:pt>
                <c:pt idx="1453">
                  <c:v>1186.6069170000001</c:v>
                </c:pt>
                <c:pt idx="1454">
                  <c:v>1187.073341</c:v>
                </c:pt>
                <c:pt idx="1455">
                  <c:v>1187.073341</c:v>
                </c:pt>
                <c:pt idx="1456">
                  <c:v>1188.472616</c:v>
                </c:pt>
                <c:pt idx="1457">
                  <c:v>1189.4054659999999</c:v>
                </c:pt>
                <c:pt idx="1458">
                  <c:v>1190.338315</c:v>
                </c:pt>
                <c:pt idx="1459">
                  <c:v>1190.338315</c:v>
                </c:pt>
                <c:pt idx="1460">
                  <c:v>1190.338315</c:v>
                </c:pt>
                <c:pt idx="1461">
                  <c:v>1190.80474</c:v>
                </c:pt>
                <c:pt idx="1462">
                  <c:v>1190.80474</c:v>
                </c:pt>
                <c:pt idx="1463">
                  <c:v>1190.80474</c:v>
                </c:pt>
                <c:pt idx="1464">
                  <c:v>1193.1368649999999</c:v>
                </c:pt>
                <c:pt idx="1465">
                  <c:v>1193.6032889999999</c:v>
                </c:pt>
                <c:pt idx="1466">
                  <c:v>1193.6032889999999</c:v>
                </c:pt>
                <c:pt idx="1467">
                  <c:v>1194.069714</c:v>
                </c:pt>
                <c:pt idx="1468">
                  <c:v>1194.069714</c:v>
                </c:pt>
                <c:pt idx="1469">
                  <c:v>1194.069714</c:v>
                </c:pt>
                <c:pt idx="1470">
                  <c:v>1195.0025639999999</c:v>
                </c:pt>
                <c:pt idx="1471">
                  <c:v>1195.935414</c:v>
                </c:pt>
                <c:pt idx="1472">
                  <c:v>1196.401838</c:v>
                </c:pt>
                <c:pt idx="1473">
                  <c:v>1196.8682630000001</c:v>
                </c:pt>
                <c:pt idx="1474">
                  <c:v>1196.8682630000001</c:v>
                </c:pt>
                <c:pt idx="1475">
                  <c:v>1197.801113</c:v>
                </c:pt>
                <c:pt idx="1476">
                  <c:v>1198.2675380000001</c:v>
                </c:pt>
                <c:pt idx="1477">
                  <c:v>1198.2675380000001</c:v>
                </c:pt>
                <c:pt idx="1478">
                  <c:v>1199.200388</c:v>
                </c:pt>
                <c:pt idx="1479">
                  <c:v>1199.200388</c:v>
                </c:pt>
                <c:pt idx="1480">
                  <c:v>1199.6668119999999</c:v>
                </c:pt>
                <c:pt idx="1481">
                  <c:v>1199.6668119999999</c:v>
                </c:pt>
                <c:pt idx="1482">
                  <c:v>1199.6668119999999</c:v>
                </c:pt>
                <c:pt idx="1483">
                  <c:v>1200.5996620000001</c:v>
                </c:pt>
                <c:pt idx="1484">
                  <c:v>1202.4653619999999</c:v>
                </c:pt>
                <c:pt idx="1485">
                  <c:v>1202.4653619999999</c:v>
                </c:pt>
                <c:pt idx="1486">
                  <c:v>1202.9317860000001</c:v>
                </c:pt>
                <c:pt idx="1487">
                  <c:v>1202.9317860000001</c:v>
                </c:pt>
                <c:pt idx="1488">
                  <c:v>1203.3982109999999</c:v>
                </c:pt>
                <c:pt idx="1489">
                  <c:v>1203.864636</c:v>
                </c:pt>
                <c:pt idx="1490">
                  <c:v>1203.864636</c:v>
                </c:pt>
                <c:pt idx="1491">
                  <c:v>1206.19676</c:v>
                </c:pt>
                <c:pt idx="1492">
                  <c:v>1206.19676</c:v>
                </c:pt>
                <c:pt idx="1493">
                  <c:v>1206.19676</c:v>
                </c:pt>
                <c:pt idx="1494">
                  <c:v>1206.6631850000001</c:v>
                </c:pt>
                <c:pt idx="1495">
                  <c:v>1206.6631850000001</c:v>
                </c:pt>
                <c:pt idx="1496">
                  <c:v>1206.6631850000001</c:v>
                </c:pt>
                <c:pt idx="1497">
                  <c:v>1210.3945839999999</c:v>
                </c:pt>
                <c:pt idx="1498">
                  <c:v>1210.3945839999999</c:v>
                </c:pt>
                <c:pt idx="1499">
                  <c:v>1210.3945839999999</c:v>
                </c:pt>
                <c:pt idx="1500">
                  <c:v>1210.3945839999999</c:v>
                </c:pt>
                <c:pt idx="1501">
                  <c:v>1210.3945839999999</c:v>
                </c:pt>
                <c:pt idx="1502">
                  <c:v>1211.327434</c:v>
                </c:pt>
                <c:pt idx="1503">
                  <c:v>1211.327434</c:v>
                </c:pt>
                <c:pt idx="1504">
                  <c:v>1212.260284</c:v>
                </c:pt>
                <c:pt idx="1505">
                  <c:v>1212.7267079999999</c:v>
                </c:pt>
                <c:pt idx="1506">
                  <c:v>1213.6595580000001</c:v>
                </c:pt>
                <c:pt idx="1507">
                  <c:v>1213.6595580000001</c:v>
                </c:pt>
                <c:pt idx="1508">
                  <c:v>1214.1259829999999</c:v>
                </c:pt>
                <c:pt idx="1509">
                  <c:v>1214.1259829999999</c:v>
                </c:pt>
                <c:pt idx="1510">
                  <c:v>1214.1259829999999</c:v>
                </c:pt>
                <c:pt idx="1511">
                  <c:v>1214.1259829999999</c:v>
                </c:pt>
                <c:pt idx="1512">
                  <c:v>1214.592408</c:v>
                </c:pt>
                <c:pt idx="1513">
                  <c:v>1215.5252579999999</c:v>
                </c:pt>
                <c:pt idx="1514">
                  <c:v>1215.9916820000001</c:v>
                </c:pt>
                <c:pt idx="1515">
                  <c:v>1216.924532</c:v>
                </c:pt>
                <c:pt idx="1516">
                  <c:v>1217.3909570000001</c:v>
                </c:pt>
                <c:pt idx="1517">
                  <c:v>1217.3909570000001</c:v>
                </c:pt>
                <c:pt idx="1518">
                  <c:v>1217.3909570000001</c:v>
                </c:pt>
                <c:pt idx="1519">
                  <c:v>1218.7902320000001</c:v>
                </c:pt>
                <c:pt idx="1520">
                  <c:v>1219.7230810000001</c:v>
                </c:pt>
                <c:pt idx="1521">
                  <c:v>1219.7230810000001</c:v>
                </c:pt>
                <c:pt idx="1522">
                  <c:v>1219.7230810000001</c:v>
                </c:pt>
                <c:pt idx="1523">
                  <c:v>1222.52163</c:v>
                </c:pt>
                <c:pt idx="1524">
                  <c:v>1223.4544800000001</c:v>
                </c:pt>
                <c:pt idx="1525">
                  <c:v>1223.9209049999999</c:v>
                </c:pt>
                <c:pt idx="1526">
                  <c:v>1224.38733</c:v>
                </c:pt>
                <c:pt idx="1527">
                  <c:v>1224.38733</c:v>
                </c:pt>
                <c:pt idx="1528">
                  <c:v>1225.7866039999999</c:v>
                </c:pt>
                <c:pt idx="1529">
                  <c:v>1225.7866039999999</c:v>
                </c:pt>
                <c:pt idx="1530">
                  <c:v>1225.7866039999999</c:v>
                </c:pt>
                <c:pt idx="1531">
                  <c:v>1225.7866039999999</c:v>
                </c:pt>
                <c:pt idx="1532">
                  <c:v>1228.585153</c:v>
                </c:pt>
                <c:pt idx="1533">
                  <c:v>1229.0515780000001</c:v>
                </c:pt>
                <c:pt idx="1534">
                  <c:v>1229.5180029999999</c:v>
                </c:pt>
                <c:pt idx="1535">
                  <c:v>1230.4508530000001</c:v>
                </c:pt>
                <c:pt idx="1536">
                  <c:v>1232.7829770000001</c:v>
                </c:pt>
                <c:pt idx="1537">
                  <c:v>1233.2494019999999</c:v>
                </c:pt>
                <c:pt idx="1538">
                  <c:v>1233.2494019999999</c:v>
                </c:pt>
                <c:pt idx="1539">
                  <c:v>1234.1822520000001</c:v>
                </c:pt>
                <c:pt idx="1540">
                  <c:v>1236.047951</c:v>
                </c:pt>
                <c:pt idx="1541">
                  <c:v>1236.047951</c:v>
                </c:pt>
                <c:pt idx="1542">
                  <c:v>1236.5143760000001</c:v>
                </c:pt>
                <c:pt idx="1543">
                  <c:v>1238.8465000000001</c:v>
                </c:pt>
                <c:pt idx="1544">
                  <c:v>1239.312925</c:v>
                </c:pt>
                <c:pt idx="1545">
                  <c:v>1240.2457750000001</c:v>
                </c:pt>
                <c:pt idx="1546">
                  <c:v>1240.7121999999999</c:v>
                </c:pt>
                <c:pt idx="1547">
                  <c:v>1240.7121999999999</c:v>
                </c:pt>
                <c:pt idx="1548">
                  <c:v>1241.645049</c:v>
                </c:pt>
                <c:pt idx="1549">
                  <c:v>1241.645049</c:v>
                </c:pt>
                <c:pt idx="1550">
                  <c:v>1242.111474</c:v>
                </c:pt>
                <c:pt idx="1551">
                  <c:v>1243.044324</c:v>
                </c:pt>
                <c:pt idx="1552">
                  <c:v>1243.044324</c:v>
                </c:pt>
                <c:pt idx="1553">
                  <c:v>1243.044324</c:v>
                </c:pt>
                <c:pt idx="1554">
                  <c:v>1243.510749</c:v>
                </c:pt>
                <c:pt idx="1555">
                  <c:v>1243.9771740000001</c:v>
                </c:pt>
                <c:pt idx="1556">
                  <c:v>1243.9771740000001</c:v>
                </c:pt>
                <c:pt idx="1557">
                  <c:v>1244.9100229999999</c:v>
                </c:pt>
                <c:pt idx="1558">
                  <c:v>1245.376448</c:v>
                </c:pt>
                <c:pt idx="1559">
                  <c:v>1245.376448</c:v>
                </c:pt>
                <c:pt idx="1560">
                  <c:v>1245.376448</c:v>
                </c:pt>
                <c:pt idx="1561">
                  <c:v>1245.8428730000001</c:v>
                </c:pt>
                <c:pt idx="1562">
                  <c:v>1246.3092979999999</c:v>
                </c:pt>
                <c:pt idx="1563">
                  <c:v>1246.3092979999999</c:v>
                </c:pt>
                <c:pt idx="1564">
                  <c:v>1246.3092979999999</c:v>
                </c:pt>
                <c:pt idx="1565">
                  <c:v>1246.775723</c:v>
                </c:pt>
                <c:pt idx="1566">
                  <c:v>1246.775723</c:v>
                </c:pt>
                <c:pt idx="1567">
                  <c:v>1246.775723</c:v>
                </c:pt>
                <c:pt idx="1568">
                  <c:v>1247.242148</c:v>
                </c:pt>
                <c:pt idx="1569">
                  <c:v>1247.242148</c:v>
                </c:pt>
                <c:pt idx="1570">
                  <c:v>1247.242148</c:v>
                </c:pt>
                <c:pt idx="1571">
                  <c:v>1247.242148</c:v>
                </c:pt>
                <c:pt idx="1572">
                  <c:v>1247.242148</c:v>
                </c:pt>
                <c:pt idx="1573">
                  <c:v>1248.1749970000001</c:v>
                </c:pt>
                <c:pt idx="1574">
                  <c:v>1248.1749970000001</c:v>
                </c:pt>
                <c:pt idx="1575">
                  <c:v>1248.1749970000001</c:v>
                </c:pt>
                <c:pt idx="1576">
                  <c:v>1248.6414219999999</c:v>
                </c:pt>
                <c:pt idx="1577">
                  <c:v>1248.6414219999999</c:v>
                </c:pt>
                <c:pt idx="1578">
                  <c:v>1249.107847</c:v>
                </c:pt>
                <c:pt idx="1579">
                  <c:v>1249.107847</c:v>
                </c:pt>
                <c:pt idx="1580">
                  <c:v>1249.5742720000001</c:v>
                </c:pt>
                <c:pt idx="1581">
                  <c:v>1251.439971</c:v>
                </c:pt>
                <c:pt idx="1582">
                  <c:v>1251.9063960000001</c:v>
                </c:pt>
                <c:pt idx="1583">
                  <c:v>1251.9063960000001</c:v>
                </c:pt>
                <c:pt idx="1584">
                  <c:v>1251.9063960000001</c:v>
                </c:pt>
                <c:pt idx="1585">
                  <c:v>1252.3728209999999</c:v>
                </c:pt>
                <c:pt idx="1586">
                  <c:v>1253.3056710000001</c:v>
                </c:pt>
                <c:pt idx="1587">
                  <c:v>1253.3056710000001</c:v>
                </c:pt>
                <c:pt idx="1588">
                  <c:v>1253.3056710000001</c:v>
                </c:pt>
                <c:pt idx="1589">
                  <c:v>1253.7720959999999</c:v>
                </c:pt>
                <c:pt idx="1590">
                  <c:v>1253.7720959999999</c:v>
                </c:pt>
                <c:pt idx="1591">
                  <c:v>1254.704945</c:v>
                </c:pt>
                <c:pt idx="1592">
                  <c:v>1255.6377950000001</c:v>
                </c:pt>
                <c:pt idx="1593">
                  <c:v>1256.1042199999999</c:v>
                </c:pt>
                <c:pt idx="1594">
                  <c:v>1257.0370700000001</c:v>
                </c:pt>
                <c:pt idx="1595">
                  <c:v>1257.0370700000001</c:v>
                </c:pt>
                <c:pt idx="1596">
                  <c:v>1257.0370700000001</c:v>
                </c:pt>
                <c:pt idx="1597">
                  <c:v>1257.9699189999999</c:v>
                </c:pt>
                <c:pt idx="1598">
                  <c:v>1257.9699189999999</c:v>
                </c:pt>
                <c:pt idx="1599">
                  <c:v>1258.436344</c:v>
                </c:pt>
                <c:pt idx="1600">
                  <c:v>1258.436344</c:v>
                </c:pt>
                <c:pt idx="1601">
                  <c:v>1258.436344</c:v>
                </c:pt>
                <c:pt idx="1602">
                  <c:v>1259.3691940000001</c:v>
                </c:pt>
                <c:pt idx="1603">
                  <c:v>1259.3691940000001</c:v>
                </c:pt>
                <c:pt idx="1604">
                  <c:v>1259.835619</c:v>
                </c:pt>
                <c:pt idx="1605">
                  <c:v>1259.835619</c:v>
                </c:pt>
                <c:pt idx="1606">
                  <c:v>1260.302044</c:v>
                </c:pt>
                <c:pt idx="1607">
                  <c:v>1260.302044</c:v>
                </c:pt>
                <c:pt idx="1608">
                  <c:v>1261.2348930000001</c:v>
                </c:pt>
                <c:pt idx="1609">
                  <c:v>1261.2348930000001</c:v>
                </c:pt>
                <c:pt idx="1610">
                  <c:v>1261.7013179999999</c:v>
                </c:pt>
                <c:pt idx="1611">
                  <c:v>1262.634168</c:v>
                </c:pt>
                <c:pt idx="1612">
                  <c:v>1262.634168</c:v>
                </c:pt>
                <c:pt idx="1613">
                  <c:v>1263.1005929999999</c:v>
                </c:pt>
                <c:pt idx="1614">
                  <c:v>1265.899142</c:v>
                </c:pt>
                <c:pt idx="1615">
                  <c:v>1266.3655670000001</c:v>
                </c:pt>
                <c:pt idx="1616">
                  <c:v>1266.8319919999999</c:v>
                </c:pt>
                <c:pt idx="1617">
                  <c:v>1267.7648409999999</c:v>
                </c:pt>
                <c:pt idx="1618">
                  <c:v>1267.7648409999999</c:v>
                </c:pt>
                <c:pt idx="1619">
                  <c:v>1267.7648409999999</c:v>
                </c:pt>
                <c:pt idx="1620">
                  <c:v>1268.231266</c:v>
                </c:pt>
                <c:pt idx="1621">
                  <c:v>1268.6976910000001</c:v>
                </c:pt>
                <c:pt idx="1622">
                  <c:v>1270.0969660000001</c:v>
                </c:pt>
                <c:pt idx="1623">
                  <c:v>1271.0298150000001</c:v>
                </c:pt>
                <c:pt idx="1624">
                  <c:v>1271.4962399999999</c:v>
                </c:pt>
                <c:pt idx="1625">
                  <c:v>1271.962665</c:v>
                </c:pt>
                <c:pt idx="1626">
                  <c:v>1272.8955149999999</c:v>
                </c:pt>
                <c:pt idx="1627">
                  <c:v>1274.294789</c:v>
                </c:pt>
                <c:pt idx="1628">
                  <c:v>1274.7612140000001</c:v>
                </c:pt>
                <c:pt idx="1629">
                  <c:v>1275.227639</c:v>
                </c:pt>
                <c:pt idx="1630">
                  <c:v>1275.694064</c:v>
                </c:pt>
                <c:pt idx="1631">
                  <c:v>1275.694064</c:v>
                </c:pt>
                <c:pt idx="1632">
                  <c:v>1276.6269139999999</c:v>
                </c:pt>
                <c:pt idx="1633">
                  <c:v>1276.6269139999999</c:v>
                </c:pt>
                <c:pt idx="1634">
                  <c:v>1277.559763</c:v>
                </c:pt>
                <c:pt idx="1635">
                  <c:v>1278.026188</c:v>
                </c:pt>
                <c:pt idx="1636">
                  <c:v>1278.026188</c:v>
                </c:pt>
                <c:pt idx="1637">
                  <c:v>1278.026188</c:v>
                </c:pt>
                <c:pt idx="1638">
                  <c:v>1278.026188</c:v>
                </c:pt>
                <c:pt idx="1639">
                  <c:v>1278.959038</c:v>
                </c:pt>
                <c:pt idx="1640">
                  <c:v>1279.425463</c:v>
                </c:pt>
                <c:pt idx="1641">
                  <c:v>1279.425463</c:v>
                </c:pt>
                <c:pt idx="1642">
                  <c:v>1279.425463</c:v>
                </c:pt>
                <c:pt idx="1643">
                  <c:v>1279.891887</c:v>
                </c:pt>
                <c:pt idx="1644">
                  <c:v>1280.8247369999999</c:v>
                </c:pt>
                <c:pt idx="1645">
                  <c:v>1280.8247369999999</c:v>
                </c:pt>
                <c:pt idx="1646">
                  <c:v>1281.291162</c:v>
                </c:pt>
                <c:pt idx="1647">
                  <c:v>1281.291162</c:v>
                </c:pt>
                <c:pt idx="1648">
                  <c:v>1281.291162</c:v>
                </c:pt>
                <c:pt idx="1649">
                  <c:v>1281.291162</c:v>
                </c:pt>
                <c:pt idx="1650">
                  <c:v>1282.2240119999999</c:v>
                </c:pt>
                <c:pt idx="1651">
                  <c:v>1282.2240119999999</c:v>
                </c:pt>
                <c:pt idx="1652">
                  <c:v>1282.2240119999999</c:v>
                </c:pt>
                <c:pt idx="1653">
                  <c:v>1282.2240119999999</c:v>
                </c:pt>
                <c:pt idx="1654">
                  <c:v>1282.690437</c:v>
                </c:pt>
                <c:pt idx="1655">
                  <c:v>1284.5561359999999</c:v>
                </c:pt>
                <c:pt idx="1656">
                  <c:v>1285.022561</c:v>
                </c:pt>
                <c:pt idx="1657">
                  <c:v>1285.4889860000001</c:v>
                </c:pt>
                <c:pt idx="1658">
                  <c:v>1285.4889860000001</c:v>
                </c:pt>
                <c:pt idx="1659">
                  <c:v>1285.4889860000001</c:v>
                </c:pt>
                <c:pt idx="1660">
                  <c:v>1286.4218350000001</c:v>
                </c:pt>
                <c:pt idx="1661">
                  <c:v>1286.4218350000001</c:v>
                </c:pt>
                <c:pt idx="1662">
                  <c:v>1288.75396</c:v>
                </c:pt>
                <c:pt idx="1663">
                  <c:v>1289.2203850000001</c:v>
                </c:pt>
                <c:pt idx="1664">
                  <c:v>1289.2203850000001</c:v>
                </c:pt>
                <c:pt idx="1665">
                  <c:v>1289.686809</c:v>
                </c:pt>
                <c:pt idx="1666">
                  <c:v>1289.686809</c:v>
                </c:pt>
                <c:pt idx="1667">
                  <c:v>1290.619659</c:v>
                </c:pt>
                <c:pt idx="1668">
                  <c:v>1291.5525090000001</c:v>
                </c:pt>
                <c:pt idx="1669">
                  <c:v>1291.5525090000001</c:v>
                </c:pt>
                <c:pt idx="1670">
                  <c:v>1291.5525090000001</c:v>
                </c:pt>
                <c:pt idx="1671">
                  <c:v>1292.0189339999999</c:v>
                </c:pt>
                <c:pt idx="1672">
                  <c:v>1292.0189339999999</c:v>
                </c:pt>
                <c:pt idx="1673">
                  <c:v>1292.0189339999999</c:v>
                </c:pt>
                <c:pt idx="1674">
                  <c:v>1292.485359</c:v>
                </c:pt>
                <c:pt idx="1675">
                  <c:v>1292.485359</c:v>
                </c:pt>
                <c:pt idx="1676">
                  <c:v>1292.485359</c:v>
                </c:pt>
                <c:pt idx="1677">
                  <c:v>1292.485359</c:v>
                </c:pt>
                <c:pt idx="1678">
                  <c:v>1293.8846329999999</c:v>
                </c:pt>
                <c:pt idx="1679">
                  <c:v>1293.8846329999999</c:v>
                </c:pt>
                <c:pt idx="1680">
                  <c:v>1293.8846329999999</c:v>
                </c:pt>
                <c:pt idx="1681">
                  <c:v>1294.817483</c:v>
                </c:pt>
                <c:pt idx="1682">
                  <c:v>1294.817483</c:v>
                </c:pt>
                <c:pt idx="1683">
                  <c:v>1295.750333</c:v>
                </c:pt>
                <c:pt idx="1684">
                  <c:v>1296.2167569999999</c:v>
                </c:pt>
                <c:pt idx="1685">
                  <c:v>1298.082457</c:v>
                </c:pt>
                <c:pt idx="1686">
                  <c:v>1299.0153069999999</c:v>
                </c:pt>
                <c:pt idx="1687">
                  <c:v>1299.0153069999999</c:v>
                </c:pt>
                <c:pt idx="1688">
                  <c:v>1299.0153069999999</c:v>
                </c:pt>
                <c:pt idx="1689">
                  <c:v>1300.414581</c:v>
                </c:pt>
                <c:pt idx="1690">
                  <c:v>1301.3474309999999</c:v>
                </c:pt>
                <c:pt idx="1691">
                  <c:v>1301.813856</c:v>
                </c:pt>
                <c:pt idx="1692">
                  <c:v>1302.746705</c:v>
                </c:pt>
                <c:pt idx="1693">
                  <c:v>1303.6795549999999</c:v>
                </c:pt>
                <c:pt idx="1694">
                  <c:v>1303.6795549999999</c:v>
                </c:pt>
                <c:pt idx="1695">
                  <c:v>1303.6795549999999</c:v>
                </c:pt>
                <c:pt idx="1696">
                  <c:v>1304.14598</c:v>
                </c:pt>
                <c:pt idx="1697">
                  <c:v>1305.0788299999999</c:v>
                </c:pt>
                <c:pt idx="1698">
                  <c:v>1305.0788299999999</c:v>
                </c:pt>
                <c:pt idx="1699">
                  <c:v>1306.011679</c:v>
                </c:pt>
                <c:pt idx="1700">
                  <c:v>1306.9445290000001</c:v>
                </c:pt>
                <c:pt idx="1701">
                  <c:v>1307.4109539999999</c:v>
                </c:pt>
                <c:pt idx="1702">
                  <c:v>1307.4109539999999</c:v>
                </c:pt>
                <c:pt idx="1703">
                  <c:v>1307.877379</c:v>
                </c:pt>
                <c:pt idx="1704">
                  <c:v>1307.877379</c:v>
                </c:pt>
                <c:pt idx="1705">
                  <c:v>1308.3438040000001</c:v>
                </c:pt>
                <c:pt idx="1706">
                  <c:v>1308.3438040000001</c:v>
                </c:pt>
                <c:pt idx="1707">
                  <c:v>1309.2766529999999</c:v>
                </c:pt>
                <c:pt idx="1708">
                  <c:v>1310.209503</c:v>
                </c:pt>
                <c:pt idx="1709">
                  <c:v>1310.209503</c:v>
                </c:pt>
                <c:pt idx="1710">
                  <c:v>1310.6759280000001</c:v>
                </c:pt>
                <c:pt idx="1711">
                  <c:v>1311.608778</c:v>
                </c:pt>
                <c:pt idx="1712">
                  <c:v>1311.608778</c:v>
                </c:pt>
                <c:pt idx="1713">
                  <c:v>1311.608778</c:v>
                </c:pt>
                <c:pt idx="1714">
                  <c:v>1312.075202</c:v>
                </c:pt>
                <c:pt idx="1715">
                  <c:v>1313.9409020000001</c:v>
                </c:pt>
                <c:pt idx="1716">
                  <c:v>1314.4073269999999</c:v>
                </c:pt>
                <c:pt idx="1717">
                  <c:v>1314.4073269999999</c:v>
                </c:pt>
                <c:pt idx="1718">
                  <c:v>1314.4073269999999</c:v>
                </c:pt>
                <c:pt idx="1719">
                  <c:v>1315.3401759999999</c:v>
                </c:pt>
                <c:pt idx="1720">
                  <c:v>1317.205876</c:v>
                </c:pt>
                <c:pt idx="1721">
                  <c:v>1319.0715749999999</c:v>
                </c:pt>
                <c:pt idx="1722">
                  <c:v>1319.0715749999999</c:v>
                </c:pt>
                <c:pt idx="1723">
                  <c:v>1319.0715749999999</c:v>
                </c:pt>
                <c:pt idx="1724">
                  <c:v>1319.0715749999999</c:v>
                </c:pt>
                <c:pt idx="1725">
                  <c:v>1319.0715749999999</c:v>
                </c:pt>
                <c:pt idx="1726">
                  <c:v>1320.0044250000001</c:v>
                </c:pt>
                <c:pt idx="1727">
                  <c:v>1320.0044250000001</c:v>
                </c:pt>
                <c:pt idx="1728">
                  <c:v>1320.937275</c:v>
                </c:pt>
                <c:pt idx="1729">
                  <c:v>1321.4037000000001</c:v>
                </c:pt>
                <c:pt idx="1730">
                  <c:v>1323.269399</c:v>
                </c:pt>
                <c:pt idx="1731">
                  <c:v>1324.2022489999999</c:v>
                </c:pt>
                <c:pt idx="1732">
                  <c:v>1325.135098</c:v>
                </c:pt>
                <c:pt idx="1733">
                  <c:v>1325.135098</c:v>
                </c:pt>
                <c:pt idx="1734">
                  <c:v>1325.601523</c:v>
                </c:pt>
                <c:pt idx="1735">
                  <c:v>1327.000798</c:v>
                </c:pt>
                <c:pt idx="1736">
                  <c:v>1327.000798</c:v>
                </c:pt>
                <c:pt idx="1737">
                  <c:v>1327.9336479999999</c:v>
                </c:pt>
                <c:pt idx="1738">
                  <c:v>1328.4000719999999</c:v>
                </c:pt>
                <c:pt idx="1739">
                  <c:v>1329.7993469999999</c:v>
                </c:pt>
                <c:pt idx="1740">
                  <c:v>1330.732197</c:v>
                </c:pt>
                <c:pt idx="1741">
                  <c:v>1330.732197</c:v>
                </c:pt>
                <c:pt idx="1742">
                  <c:v>1331.1986219999999</c:v>
                </c:pt>
                <c:pt idx="1743">
                  <c:v>1331.1986219999999</c:v>
                </c:pt>
                <c:pt idx="1744">
                  <c:v>1331.1986219999999</c:v>
                </c:pt>
                <c:pt idx="1745">
                  <c:v>1331.1986219999999</c:v>
                </c:pt>
                <c:pt idx="1746">
                  <c:v>1332.1314709999999</c:v>
                </c:pt>
                <c:pt idx="1747">
                  <c:v>1332.1314709999999</c:v>
                </c:pt>
                <c:pt idx="1748">
                  <c:v>1333.0643210000001</c:v>
                </c:pt>
                <c:pt idx="1749">
                  <c:v>1333.0643210000001</c:v>
                </c:pt>
                <c:pt idx="1750">
                  <c:v>1333.0643210000001</c:v>
                </c:pt>
                <c:pt idx="1751">
                  <c:v>1333.5307459999999</c:v>
                </c:pt>
                <c:pt idx="1752">
                  <c:v>1333.997171</c:v>
                </c:pt>
                <c:pt idx="1753">
                  <c:v>1334.4635949999999</c:v>
                </c:pt>
                <c:pt idx="1754">
                  <c:v>1334.93002</c:v>
                </c:pt>
                <c:pt idx="1755">
                  <c:v>1335.3964450000001</c:v>
                </c:pt>
                <c:pt idx="1756">
                  <c:v>1335.8628699999999</c:v>
                </c:pt>
                <c:pt idx="1757">
                  <c:v>1336.329295</c:v>
                </c:pt>
                <c:pt idx="1758">
                  <c:v>1336.7957200000001</c:v>
                </c:pt>
                <c:pt idx="1759">
                  <c:v>1337.2621449999999</c:v>
                </c:pt>
                <c:pt idx="1760">
                  <c:v>1337.7285690000001</c:v>
                </c:pt>
                <c:pt idx="1761">
                  <c:v>1338.194994</c:v>
                </c:pt>
                <c:pt idx="1762">
                  <c:v>1338.661419</c:v>
                </c:pt>
                <c:pt idx="1763">
                  <c:v>1339.1278440000001</c:v>
                </c:pt>
                <c:pt idx="1764">
                  <c:v>1339.5942689999999</c:v>
                </c:pt>
                <c:pt idx="1765">
                  <c:v>1340.060694</c:v>
                </c:pt>
                <c:pt idx="1766">
                  <c:v>1340.5271190000001</c:v>
                </c:pt>
                <c:pt idx="1767">
                  <c:v>1340.993543</c:v>
                </c:pt>
                <c:pt idx="1768">
                  <c:v>1341.4599679999999</c:v>
                </c:pt>
                <c:pt idx="1769">
                  <c:v>1341.926393</c:v>
                </c:pt>
                <c:pt idx="1770">
                  <c:v>1342.392818</c:v>
                </c:pt>
                <c:pt idx="1771">
                  <c:v>1342.8592430000001</c:v>
                </c:pt>
                <c:pt idx="1772">
                  <c:v>1343.325668</c:v>
                </c:pt>
                <c:pt idx="1773">
                  <c:v>1343.792093</c:v>
                </c:pt>
                <c:pt idx="1774">
                  <c:v>1344.258517</c:v>
                </c:pt>
                <c:pt idx="1775">
                  <c:v>1344.7249420000001</c:v>
                </c:pt>
                <c:pt idx="1776">
                  <c:v>1345.1913669999999</c:v>
                </c:pt>
                <c:pt idx="1777">
                  <c:v>1345.657792</c:v>
                </c:pt>
                <c:pt idx="1778">
                  <c:v>1346.124217</c:v>
                </c:pt>
                <c:pt idx="1779">
                  <c:v>1346.5906419999999</c:v>
                </c:pt>
                <c:pt idx="1780">
                  <c:v>1347.057067</c:v>
                </c:pt>
                <c:pt idx="1781">
                  <c:v>1347.5234909999999</c:v>
                </c:pt>
                <c:pt idx="1782">
                  <c:v>1347.989916</c:v>
                </c:pt>
                <c:pt idx="1783">
                  <c:v>1348.4563410000001</c:v>
                </c:pt>
                <c:pt idx="1784">
                  <c:v>1348.9227659999999</c:v>
                </c:pt>
                <c:pt idx="1785">
                  <c:v>1349.389191</c:v>
                </c:pt>
                <c:pt idx="1786">
                  <c:v>1349.8556160000001</c:v>
                </c:pt>
                <c:pt idx="1787">
                  <c:v>1350.3220409999999</c:v>
                </c:pt>
                <c:pt idx="1788">
                  <c:v>1350.7884650000001</c:v>
                </c:pt>
                <c:pt idx="1789">
                  <c:v>1351.2548899999999</c:v>
                </c:pt>
                <c:pt idx="1790">
                  <c:v>1351.721315</c:v>
                </c:pt>
                <c:pt idx="1791">
                  <c:v>1352.1877400000001</c:v>
                </c:pt>
                <c:pt idx="1792">
                  <c:v>1352.6541649999999</c:v>
                </c:pt>
                <c:pt idx="1793">
                  <c:v>1353.12059</c:v>
                </c:pt>
                <c:pt idx="1794">
                  <c:v>1353.5870150000001</c:v>
                </c:pt>
                <c:pt idx="1795">
                  <c:v>1354.053439</c:v>
                </c:pt>
                <c:pt idx="1796">
                  <c:v>1354.5198640000001</c:v>
                </c:pt>
                <c:pt idx="1797">
                  <c:v>1354.9862889999999</c:v>
                </c:pt>
                <c:pt idx="1798">
                  <c:v>1355.452714</c:v>
                </c:pt>
                <c:pt idx="1799">
                  <c:v>1355.9191390000001</c:v>
                </c:pt>
                <c:pt idx="1800">
                  <c:v>1356.3855639999999</c:v>
                </c:pt>
                <c:pt idx="1801">
                  <c:v>1356.851989</c:v>
                </c:pt>
                <c:pt idx="1802">
                  <c:v>1357.318413</c:v>
                </c:pt>
                <c:pt idx="1803">
                  <c:v>1357.784838</c:v>
                </c:pt>
                <c:pt idx="1804">
                  <c:v>1358.2512630000001</c:v>
                </c:pt>
                <c:pt idx="1805">
                  <c:v>1358.717688</c:v>
                </c:pt>
                <c:pt idx="1806">
                  <c:v>1359.184113</c:v>
                </c:pt>
                <c:pt idx="1807">
                  <c:v>1359.6505380000001</c:v>
                </c:pt>
                <c:pt idx="1808">
                  <c:v>1360.1169629999999</c:v>
                </c:pt>
                <c:pt idx="1809">
                  <c:v>1360.5833869999999</c:v>
                </c:pt>
                <c:pt idx="1810">
                  <c:v>1361.049812</c:v>
                </c:pt>
                <c:pt idx="1811">
                  <c:v>1361.516237</c:v>
                </c:pt>
                <c:pt idx="1812">
                  <c:v>1361.9826619999999</c:v>
                </c:pt>
                <c:pt idx="1813">
                  <c:v>1362.449087</c:v>
                </c:pt>
                <c:pt idx="1814">
                  <c:v>1362.915512</c:v>
                </c:pt>
                <c:pt idx="1815">
                  <c:v>1363.381936</c:v>
                </c:pt>
                <c:pt idx="1816">
                  <c:v>1363.8483610000001</c:v>
                </c:pt>
                <c:pt idx="1817">
                  <c:v>1364.3147859999999</c:v>
                </c:pt>
                <c:pt idx="1818">
                  <c:v>1364.781211</c:v>
                </c:pt>
                <c:pt idx="1819">
                  <c:v>1365.2476360000001</c:v>
                </c:pt>
                <c:pt idx="1820">
                  <c:v>1365.7140609999999</c:v>
                </c:pt>
                <c:pt idx="1821">
                  <c:v>1366.180486</c:v>
                </c:pt>
                <c:pt idx="1822">
                  <c:v>1366.6469099999999</c:v>
                </c:pt>
                <c:pt idx="1823">
                  <c:v>1367.113335</c:v>
                </c:pt>
                <c:pt idx="1824">
                  <c:v>1367.5797600000001</c:v>
                </c:pt>
                <c:pt idx="1825">
                  <c:v>1368.0461849999999</c:v>
                </c:pt>
                <c:pt idx="1826">
                  <c:v>1368.51261</c:v>
                </c:pt>
                <c:pt idx="1827">
                  <c:v>1368.9790350000001</c:v>
                </c:pt>
                <c:pt idx="1828">
                  <c:v>1369.4454599999999</c:v>
                </c:pt>
                <c:pt idx="1829">
                  <c:v>1369.9118840000001</c:v>
                </c:pt>
                <c:pt idx="1830">
                  <c:v>1370.3783089999999</c:v>
                </c:pt>
                <c:pt idx="1831">
                  <c:v>1370.844734</c:v>
                </c:pt>
                <c:pt idx="1832">
                  <c:v>1371.3111590000001</c:v>
                </c:pt>
                <c:pt idx="1833">
                  <c:v>1371.7775839999999</c:v>
                </c:pt>
                <c:pt idx="1834">
                  <c:v>1372.244009</c:v>
                </c:pt>
                <c:pt idx="1835">
                  <c:v>1372.7104340000001</c:v>
                </c:pt>
                <c:pt idx="1836">
                  <c:v>1373.176858</c:v>
                </c:pt>
                <c:pt idx="1837">
                  <c:v>1373.6432830000001</c:v>
                </c:pt>
                <c:pt idx="1838">
                  <c:v>1374.109708</c:v>
                </c:pt>
                <c:pt idx="1839">
                  <c:v>1374.576133</c:v>
                </c:pt>
                <c:pt idx="1840">
                  <c:v>1375.0425580000001</c:v>
                </c:pt>
                <c:pt idx="1841">
                  <c:v>1375.5089829999999</c:v>
                </c:pt>
                <c:pt idx="1842">
                  <c:v>1375.975408</c:v>
                </c:pt>
                <c:pt idx="1843">
                  <c:v>1376.441832</c:v>
                </c:pt>
                <c:pt idx="1844">
                  <c:v>1376.908257</c:v>
                </c:pt>
                <c:pt idx="1845">
                  <c:v>1377.3746819999999</c:v>
                </c:pt>
                <c:pt idx="1846">
                  <c:v>1377.841107</c:v>
                </c:pt>
                <c:pt idx="1847">
                  <c:v>1378.307532</c:v>
                </c:pt>
                <c:pt idx="1848">
                  <c:v>1378.7739570000001</c:v>
                </c:pt>
                <c:pt idx="1849">
                  <c:v>1379.240382</c:v>
                </c:pt>
                <c:pt idx="1850">
                  <c:v>1379.7068059999999</c:v>
                </c:pt>
                <c:pt idx="1851">
                  <c:v>1380.173231</c:v>
                </c:pt>
                <c:pt idx="1852">
                  <c:v>1380.6396560000001</c:v>
                </c:pt>
                <c:pt idx="1853">
                  <c:v>1381.1060809999999</c:v>
                </c:pt>
                <c:pt idx="1854">
                  <c:v>1381.572506</c:v>
                </c:pt>
                <c:pt idx="1855">
                  <c:v>1382.038931</c:v>
                </c:pt>
                <c:pt idx="1856">
                  <c:v>1382.5053559999999</c:v>
                </c:pt>
                <c:pt idx="1857">
                  <c:v>1382.9717800000001</c:v>
                </c:pt>
                <c:pt idx="1858">
                  <c:v>1383.4382049999999</c:v>
                </c:pt>
                <c:pt idx="1859">
                  <c:v>1383.90463</c:v>
                </c:pt>
                <c:pt idx="1860">
                  <c:v>1384.3710550000001</c:v>
                </c:pt>
                <c:pt idx="1861">
                  <c:v>1384.8374799999999</c:v>
                </c:pt>
                <c:pt idx="1862">
                  <c:v>1385.303905</c:v>
                </c:pt>
                <c:pt idx="1863">
                  <c:v>1385.7703300000001</c:v>
                </c:pt>
                <c:pt idx="1864">
                  <c:v>1386.236754</c:v>
                </c:pt>
                <c:pt idx="1865">
                  <c:v>1386.7031790000001</c:v>
                </c:pt>
                <c:pt idx="1866">
                  <c:v>1387.1696039999999</c:v>
                </c:pt>
                <c:pt idx="1867">
                  <c:v>1387.636029</c:v>
                </c:pt>
                <c:pt idx="1868">
                  <c:v>1388.1024540000001</c:v>
                </c:pt>
                <c:pt idx="1869">
                  <c:v>1388.5688789999999</c:v>
                </c:pt>
                <c:pt idx="1870">
                  <c:v>1389.035304</c:v>
                </c:pt>
                <c:pt idx="1871">
                  <c:v>1389.501728</c:v>
                </c:pt>
                <c:pt idx="1872">
                  <c:v>1389.968153</c:v>
                </c:pt>
                <c:pt idx="1873">
                  <c:v>1390.4345780000001</c:v>
                </c:pt>
                <c:pt idx="1874">
                  <c:v>1390.9010029999999</c:v>
                </c:pt>
                <c:pt idx="1875">
                  <c:v>1391.367428</c:v>
                </c:pt>
                <c:pt idx="1876">
                  <c:v>1391.8338530000001</c:v>
                </c:pt>
                <c:pt idx="1877">
                  <c:v>1392.3002770000001</c:v>
                </c:pt>
                <c:pt idx="1878">
                  <c:v>1392.7667019999999</c:v>
                </c:pt>
                <c:pt idx="1879">
                  <c:v>1393.233127</c:v>
                </c:pt>
                <c:pt idx="1880">
                  <c:v>1393.699552</c:v>
                </c:pt>
                <c:pt idx="1881">
                  <c:v>1394.1659770000001</c:v>
                </c:pt>
                <c:pt idx="1882">
                  <c:v>1394.632402</c:v>
                </c:pt>
                <c:pt idx="1883">
                  <c:v>1395.098827</c:v>
                </c:pt>
                <c:pt idx="1884">
                  <c:v>1395.565251</c:v>
                </c:pt>
                <c:pt idx="1885">
                  <c:v>1396.0316760000001</c:v>
                </c:pt>
                <c:pt idx="1886">
                  <c:v>1396.4981009999999</c:v>
                </c:pt>
                <c:pt idx="1887">
                  <c:v>1396.964526</c:v>
                </c:pt>
                <c:pt idx="1888">
                  <c:v>1397.4309510000001</c:v>
                </c:pt>
                <c:pt idx="1889">
                  <c:v>1397.8973759999999</c:v>
                </c:pt>
                <c:pt idx="1890">
                  <c:v>1398.363801</c:v>
                </c:pt>
                <c:pt idx="1891">
                  <c:v>1398.8302249999999</c:v>
                </c:pt>
                <c:pt idx="1892">
                  <c:v>1399.29665</c:v>
                </c:pt>
                <c:pt idx="1893">
                  <c:v>1399.7630750000001</c:v>
                </c:pt>
                <c:pt idx="1894">
                  <c:v>1400.2294999999999</c:v>
                </c:pt>
                <c:pt idx="1895">
                  <c:v>1400.695925</c:v>
                </c:pt>
                <c:pt idx="1896">
                  <c:v>1401.1623500000001</c:v>
                </c:pt>
                <c:pt idx="1897">
                  <c:v>1401.6287749999999</c:v>
                </c:pt>
                <c:pt idx="1898">
                  <c:v>1402.0951990000001</c:v>
                </c:pt>
                <c:pt idx="1899">
                  <c:v>1402.5616239999999</c:v>
                </c:pt>
                <c:pt idx="1900">
                  <c:v>1403.028049</c:v>
                </c:pt>
                <c:pt idx="1901">
                  <c:v>1403.4944740000001</c:v>
                </c:pt>
                <c:pt idx="1902">
                  <c:v>1403.9608989999999</c:v>
                </c:pt>
                <c:pt idx="1903">
                  <c:v>1404.427324</c:v>
                </c:pt>
                <c:pt idx="1904">
                  <c:v>1404.8937490000001</c:v>
                </c:pt>
                <c:pt idx="1905">
                  <c:v>1405.360173</c:v>
                </c:pt>
                <c:pt idx="1906">
                  <c:v>1405.8265980000001</c:v>
                </c:pt>
                <c:pt idx="1907">
                  <c:v>1406.2930229999999</c:v>
                </c:pt>
                <c:pt idx="1908">
                  <c:v>1406.759448</c:v>
                </c:pt>
                <c:pt idx="1909">
                  <c:v>1407.2258730000001</c:v>
                </c:pt>
                <c:pt idx="1910">
                  <c:v>1407.6922979999999</c:v>
                </c:pt>
                <c:pt idx="1911">
                  <c:v>1408.158723</c:v>
                </c:pt>
                <c:pt idx="1912">
                  <c:v>1408.625147</c:v>
                </c:pt>
                <c:pt idx="1913">
                  <c:v>1409.091572</c:v>
                </c:pt>
                <c:pt idx="1914">
                  <c:v>1409.5579969999999</c:v>
                </c:pt>
                <c:pt idx="1915">
                  <c:v>1410.024422</c:v>
                </c:pt>
                <c:pt idx="1916">
                  <c:v>1410.490847</c:v>
                </c:pt>
                <c:pt idx="1917">
                  <c:v>1410.9572720000001</c:v>
                </c:pt>
                <c:pt idx="1918">
                  <c:v>1411.4236969999999</c:v>
                </c:pt>
                <c:pt idx="1919">
                  <c:v>1411.8901209999999</c:v>
                </c:pt>
                <c:pt idx="1920">
                  <c:v>1412.356546</c:v>
                </c:pt>
                <c:pt idx="1921">
                  <c:v>1412.8229710000001</c:v>
                </c:pt>
                <c:pt idx="1922">
                  <c:v>1413.2893959999999</c:v>
                </c:pt>
                <c:pt idx="1923">
                  <c:v>1413.755821</c:v>
                </c:pt>
                <c:pt idx="1924">
                  <c:v>1414.222246</c:v>
                </c:pt>
                <c:pt idx="1925">
                  <c:v>1414.6886710000001</c:v>
                </c:pt>
                <c:pt idx="1926">
                  <c:v>1415.1550950000001</c:v>
                </c:pt>
                <c:pt idx="1927">
                  <c:v>1415.6215199999999</c:v>
                </c:pt>
                <c:pt idx="1928">
                  <c:v>1416.087945</c:v>
                </c:pt>
                <c:pt idx="1929">
                  <c:v>1416.5543700000001</c:v>
                </c:pt>
                <c:pt idx="1930">
                  <c:v>1417.0207949999999</c:v>
                </c:pt>
                <c:pt idx="1931">
                  <c:v>1417.48722</c:v>
                </c:pt>
                <c:pt idx="1932">
                  <c:v>1417.9536439999999</c:v>
                </c:pt>
                <c:pt idx="1933">
                  <c:v>1418.420069</c:v>
                </c:pt>
                <c:pt idx="1934">
                  <c:v>1418.8864940000001</c:v>
                </c:pt>
                <c:pt idx="1935">
                  <c:v>1419.3529189999999</c:v>
                </c:pt>
                <c:pt idx="1936">
                  <c:v>1419.819344</c:v>
                </c:pt>
                <c:pt idx="1937">
                  <c:v>1420.2857690000001</c:v>
                </c:pt>
                <c:pt idx="1938">
                  <c:v>1420.7521939999999</c:v>
                </c:pt>
                <c:pt idx="1939">
                  <c:v>1421.2186180000001</c:v>
                </c:pt>
                <c:pt idx="1940">
                  <c:v>1421.685043</c:v>
                </c:pt>
                <c:pt idx="1941">
                  <c:v>1422.151468</c:v>
                </c:pt>
                <c:pt idx="1942">
                  <c:v>1422.6178930000001</c:v>
                </c:pt>
                <c:pt idx="1943">
                  <c:v>1423.0843179999999</c:v>
                </c:pt>
                <c:pt idx="1944">
                  <c:v>1423.550743</c:v>
                </c:pt>
                <c:pt idx="1945">
                  <c:v>1424.0171680000001</c:v>
                </c:pt>
                <c:pt idx="1946">
                  <c:v>1424.483592</c:v>
                </c:pt>
                <c:pt idx="1947">
                  <c:v>1424.9500169999999</c:v>
                </c:pt>
                <c:pt idx="1948">
                  <c:v>1425.416442</c:v>
                </c:pt>
                <c:pt idx="1949">
                  <c:v>1425.882867</c:v>
                </c:pt>
                <c:pt idx="1950">
                  <c:v>1426.3492920000001</c:v>
                </c:pt>
                <c:pt idx="1951">
                  <c:v>1426.8157169999999</c:v>
                </c:pt>
                <c:pt idx="1952">
                  <c:v>1427.282142</c:v>
                </c:pt>
                <c:pt idx="1953">
                  <c:v>1427.748566</c:v>
                </c:pt>
                <c:pt idx="1954">
                  <c:v>1428.2149910000001</c:v>
                </c:pt>
                <c:pt idx="1955">
                  <c:v>1428.6814159999999</c:v>
                </c:pt>
                <c:pt idx="1956">
                  <c:v>1429.147841</c:v>
                </c:pt>
                <c:pt idx="1957">
                  <c:v>1429.614266</c:v>
                </c:pt>
                <c:pt idx="1958">
                  <c:v>1430.0806909999999</c:v>
                </c:pt>
                <c:pt idx="1959">
                  <c:v>1430.547116</c:v>
                </c:pt>
                <c:pt idx="1960">
                  <c:v>1431.0135399999999</c:v>
                </c:pt>
                <c:pt idx="1961">
                  <c:v>1431.479965</c:v>
                </c:pt>
                <c:pt idx="1962">
                  <c:v>1431.9463900000001</c:v>
                </c:pt>
                <c:pt idx="1963">
                  <c:v>1432.4128149999999</c:v>
                </c:pt>
                <c:pt idx="1964">
                  <c:v>1432.87924</c:v>
                </c:pt>
                <c:pt idx="1965">
                  <c:v>1433.3456650000001</c:v>
                </c:pt>
                <c:pt idx="1966">
                  <c:v>1433.8120899999999</c:v>
                </c:pt>
                <c:pt idx="1967">
                  <c:v>1434.2785140000001</c:v>
                </c:pt>
                <c:pt idx="1968">
                  <c:v>1434.7449389999999</c:v>
                </c:pt>
                <c:pt idx="1969">
                  <c:v>1435.211364</c:v>
                </c:pt>
                <c:pt idx="1970">
                  <c:v>1435.6777890000001</c:v>
                </c:pt>
                <c:pt idx="1971">
                  <c:v>1436.1442139999999</c:v>
                </c:pt>
                <c:pt idx="1972">
                  <c:v>1436.610639</c:v>
                </c:pt>
                <c:pt idx="1973">
                  <c:v>1437.0770640000001</c:v>
                </c:pt>
                <c:pt idx="1974">
                  <c:v>1437.543488</c:v>
                </c:pt>
                <c:pt idx="1975">
                  <c:v>1438.0099130000001</c:v>
                </c:pt>
                <c:pt idx="1976">
                  <c:v>1438.4763379999999</c:v>
                </c:pt>
                <c:pt idx="1977">
                  <c:v>1438.942763</c:v>
                </c:pt>
                <c:pt idx="1978">
                  <c:v>1439.4091880000001</c:v>
                </c:pt>
                <c:pt idx="1979">
                  <c:v>1439.8756129999999</c:v>
                </c:pt>
                <c:pt idx="1980">
                  <c:v>1440.342038</c:v>
                </c:pt>
                <c:pt idx="1981">
                  <c:v>1440.808462</c:v>
                </c:pt>
                <c:pt idx="1982">
                  <c:v>1441.274887</c:v>
                </c:pt>
                <c:pt idx="1983">
                  <c:v>1441.7413120000001</c:v>
                </c:pt>
                <c:pt idx="1984">
                  <c:v>1442.207737</c:v>
                </c:pt>
                <c:pt idx="1985">
                  <c:v>1442.674162</c:v>
                </c:pt>
                <c:pt idx="1986">
                  <c:v>1443.1405870000001</c:v>
                </c:pt>
                <c:pt idx="1987">
                  <c:v>1443.6070119999999</c:v>
                </c:pt>
                <c:pt idx="1988">
                  <c:v>1444.0734359999999</c:v>
                </c:pt>
                <c:pt idx="1989">
                  <c:v>1444.539861</c:v>
                </c:pt>
                <c:pt idx="1990">
                  <c:v>1445.006286</c:v>
                </c:pt>
                <c:pt idx="1991">
                  <c:v>1445.4727109999999</c:v>
                </c:pt>
                <c:pt idx="1992">
                  <c:v>1445.939136</c:v>
                </c:pt>
                <c:pt idx="1993">
                  <c:v>1446.405561</c:v>
                </c:pt>
                <c:pt idx="1994">
                  <c:v>1446.871985</c:v>
                </c:pt>
                <c:pt idx="1995">
                  <c:v>1447.3384100000001</c:v>
                </c:pt>
                <c:pt idx="1996">
                  <c:v>1447.8048349999999</c:v>
                </c:pt>
                <c:pt idx="1997">
                  <c:v>1448.27126</c:v>
                </c:pt>
                <c:pt idx="1998">
                  <c:v>1448.7376850000001</c:v>
                </c:pt>
                <c:pt idx="1999">
                  <c:v>1449.2041099999999</c:v>
                </c:pt>
                <c:pt idx="2000">
                  <c:v>1449.670535</c:v>
                </c:pt>
                <c:pt idx="2001">
                  <c:v>1450.1369589999999</c:v>
                </c:pt>
                <c:pt idx="2002">
                  <c:v>1450.603384</c:v>
                </c:pt>
                <c:pt idx="2003">
                  <c:v>1451.0698090000001</c:v>
                </c:pt>
                <c:pt idx="2004">
                  <c:v>1451.5362339999999</c:v>
                </c:pt>
                <c:pt idx="2005">
                  <c:v>1452.002659</c:v>
                </c:pt>
                <c:pt idx="2006">
                  <c:v>1452.4690840000001</c:v>
                </c:pt>
                <c:pt idx="2007">
                  <c:v>1452.9355089999999</c:v>
                </c:pt>
                <c:pt idx="2008">
                  <c:v>1453.4019330000001</c:v>
                </c:pt>
                <c:pt idx="2009">
                  <c:v>1453.8683579999999</c:v>
                </c:pt>
                <c:pt idx="2010">
                  <c:v>1454.334783</c:v>
                </c:pt>
                <c:pt idx="2011">
                  <c:v>1454.8012080000001</c:v>
                </c:pt>
                <c:pt idx="2012">
                  <c:v>1455.2676329999999</c:v>
                </c:pt>
                <c:pt idx="2013">
                  <c:v>1455.734058</c:v>
                </c:pt>
                <c:pt idx="2014">
                  <c:v>1456.2004830000001</c:v>
                </c:pt>
                <c:pt idx="2015">
                  <c:v>1456.666907</c:v>
                </c:pt>
                <c:pt idx="2016">
                  <c:v>1457.1333320000001</c:v>
                </c:pt>
                <c:pt idx="2017">
                  <c:v>1457.599757</c:v>
                </c:pt>
                <c:pt idx="2018">
                  <c:v>1458.066182</c:v>
                </c:pt>
                <c:pt idx="2019">
                  <c:v>1458.5326070000001</c:v>
                </c:pt>
                <c:pt idx="2020">
                  <c:v>1458.9990319999999</c:v>
                </c:pt>
                <c:pt idx="2021">
                  <c:v>1459.465457</c:v>
                </c:pt>
                <c:pt idx="2022">
                  <c:v>1459.931881</c:v>
                </c:pt>
                <c:pt idx="2023">
                  <c:v>1460.398306</c:v>
                </c:pt>
                <c:pt idx="2024">
                  <c:v>1460.8647309999999</c:v>
                </c:pt>
                <c:pt idx="2025">
                  <c:v>1461.331156</c:v>
                </c:pt>
                <c:pt idx="2026">
                  <c:v>1461.797581</c:v>
                </c:pt>
                <c:pt idx="2027">
                  <c:v>1462.2640060000001</c:v>
                </c:pt>
                <c:pt idx="2028">
                  <c:v>1462.730431</c:v>
                </c:pt>
                <c:pt idx="2029">
                  <c:v>1463.1968549999999</c:v>
                </c:pt>
                <c:pt idx="2030">
                  <c:v>1463.66328</c:v>
                </c:pt>
                <c:pt idx="2031">
                  <c:v>1464.1297050000001</c:v>
                </c:pt>
                <c:pt idx="2032">
                  <c:v>1464.5961299999999</c:v>
                </c:pt>
                <c:pt idx="2033">
                  <c:v>1465.062555</c:v>
                </c:pt>
                <c:pt idx="2034">
                  <c:v>1465.52898</c:v>
                </c:pt>
                <c:pt idx="2035">
                  <c:v>1465.9954049999999</c:v>
                </c:pt>
                <c:pt idx="2036">
                  <c:v>1466.4618290000001</c:v>
                </c:pt>
                <c:pt idx="2037">
                  <c:v>1466.9282539999999</c:v>
                </c:pt>
                <c:pt idx="2038">
                  <c:v>1467.394679</c:v>
                </c:pt>
                <c:pt idx="2039">
                  <c:v>1467.8611040000001</c:v>
                </c:pt>
                <c:pt idx="2040">
                  <c:v>1468.3275289999999</c:v>
                </c:pt>
                <c:pt idx="2041">
                  <c:v>1468.793954</c:v>
                </c:pt>
                <c:pt idx="2042">
                  <c:v>1469.2603790000001</c:v>
                </c:pt>
                <c:pt idx="2043">
                  <c:v>1469.726803</c:v>
                </c:pt>
                <c:pt idx="2044">
                  <c:v>1470.1932280000001</c:v>
                </c:pt>
                <c:pt idx="2045">
                  <c:v>1470.6596529999999</c:v>
                </c:pt>
                <c:pt idx="2046">
                  <c:v>1471.126078</c:v>
                </c:pt>
                <c:pt idx="2047">
                  <c:v>1471.5925030000001</c:v>
                </c:pt>
                <c:pt idx="2048">
                  <c:v>1472.0589279999999</c:v>
                </c:pt>
                <c:pt idx="2049">
                  <c:v>1472.525353</c:v>
                </c:pt>
                <c:pt idx="2050">
                  <c:v>1472.991777</c:v>
                </c:pt>
                <c:pt idx="2051">
                  <c:v>1473.458202</c:v>
                </c:pt>
                <c:pt idx="2052">
                  <c:v>1473.9246270000001</c:v>
                </c:pt>
                <c:pt idx="2053">
                  <c:v>1474.3910519999999</c:v>
                </c:pt>
                <c:pt idx="2054">
                  <c:v>1474.857477</c:v>
                </c:pt>
                <c:pt idx="2055">
                  <c:v>1475.3239020000001</c:v>
                </c:pt>
                <c:pt idx="2056">
                  <c:v>1475.7903260000001</c:v>
                </c:pt>
                <c:pt idx="2057">
                  <c:v>1476.2567509999999</c:v>
                </c:pt>
                <c:pt idx="2058">
                  <c:v>1476.723176</c:v>
                </c:pt>
                <c:pt idx="2059">
                  <c:v>1477.189601</c:v>
                </c:pt>
                <c:pt idx="2060">
                  <c:v>1477.6560260000001</c:v>
                </c:pt>
                <c:pt idx="2061">
                  <c:v>1478.122451</c:v>
                </c:pt>
                <c:pt idx="2062">
                  <c:v>1478.588876</c:v>
                </c:pt>
                <c:pt idx="2063">
                  <c:v>1479.0553</c:v>
                </c:pt>
                <c:pt idx="2064">
                  <c:v>1479.5217250000001</c:v>
                </c:pt>
                <c:pt idx="2065">
                  <c:v>1479.9881499999999</c:v>
                </c:pt>
                <c:pt idx="2066">
                  <c:v>1480.454575</c:v>
                </c:pt>
                <c:pt idx="2067">
                  <c:v>1480.921</c:v>
                </c:pt>
                <c:pt idx="2068">
                  <c:v>1481.3874249999999</c:v>
                </c:pt>
                <c:pt idx="2069">
                  <c:v>1481.85385</c:v>
                </c:pt>
                <c:pt idx="2070">
                  <c:v>1482.3202739999999</c:v>
                </c:pt>
                <c:pt idx="2071">
                  <c:v>1482.786699</c:v>
                </c:pt>
                <c:pt idx="2072">
                  <c:v>1483.2531240000001</c:v>
                </c:pt>
                <c:pt idx="2073">
                  <c:v>1483.7195489999999</c:v>
                </c:pt>
                <c:pt idx="2074">
                  <c:v>1484.185974</c:v>
                </c:pt>
                <c:pt idx="2075">
                  <c:v>1484.6523990000001</c:v>
                </c:pt>
                <c:pt idx="2076">
                  <c:v>1485.1188239999999</c:v>
                </c:pt>
                <c:pt idx="2077">
                  <c:v>1485.5852480000001</c:v>
                </c:pt>
                <c:pt idx="2078">
                  <c:v>1486.0516729999999</c:v>
                </c:pt>
                <c:pt idx="2079">
                  <c:v>1486.518098</c:v>
                </c:pt>
                <c:pt idx="2080">
                  <c:v>1486.9845230000001</c:v>
                </c:pt>
                <c:pt idx="2081">
                  <c:v>1487.4509479999999</c:v>
                </c:pt>
                <c:pt idx="2082">
                  <c:v>1487.917373</c:v>
                </c:pt>
                <c:pt idx="2083">
                  <c:v>1488.3837980000001</c:v>
                </c:pt>
                <c:pt idx="2084">
                  <c:v>1488.850222</c:v>
                </c:pt>
                <c:pt idx="2085">
                  <c:v>1489.3166470000001</c:v>
                </c:pt>
                <c:pt idx="2086">
                  <c:v>1489.7830719999999</c:v>
                </c:pt>
                <c:pt idx="2087">
                  <c:v>1490.249497</c:v>
                </c:pt>
                <c:pt idx="2088">
                  <c:v>1490.7159220000001</c:v>
                </c:pt>
                <c:pt idx="2089">
                  <c:v>1491.1823469999999</c:v>
                </c:pt>
                <c:pt idx="2090">
                  <c:v>1491.648772</c:v>
                </c:pt>
                <c:pt idx="2091">
                  <c:v>1492.115196</c:v>
                </c:pt>
                <c:pt idx="2092">
                  <c:v>1492.581621</c:v>
                </c:pt>
                <c:pt idx="2093">
                  <c:v>1493.0480460000001</c:v>
                </c:pt>
                <c:pt idx="2094">
                  <c:v>1493.514471</c:v>
                </c:pt>
                <c:pt idx="2095">
                  <c:v>1493.980896</c:v>
                </c:pt>
                <c:pt idx="2096">
                  <c:v>1494.4473210000001</c:v>
                </c:pt>
                <c:pt idx="2097">
                  <c:v>1494.9137459999999</c:v>
                </c:pt>
                <c:pt idx="2098">
                  <c:v>1495.3801699999999</c:v>
                </c:pt>
                <c:pt idx="2099">
                  <c:v>1495.846595</c:v>
                </c:pt>
                <c:pt idx="2100">
                  <c:v>1496.3130200000001</c:v>
                </c:pt>
                <c:pt idx="2101">
                  <c:v>1496.7794449999999</c:v>
                </c:pt>
                <c:pt idx="2102">
                  <c:v>1497.24587</c:v>
                </c:pt>
                <c:pt idx="2103">
                  <c:v>1497.712295</c:v>
                </c:pt>
                <c:pt idx="2104">
                  <c:v>1498.1787200000001</c:v>
                </c:pt>
                <c:pt idx="2105">
                  <c:v>1498.6451440000001</c:v>
                </c:pt>
                <c:pt idx="2106">
                  <c:v>1499.1115689999999</c:v>
                </c:pt>
                <c:pt idx="2107">
                  <c:v>1499.577994</c:v>
                </c:pt>
                <c:pt idx="2108">
                  <c:v>1500.0444190000001</c:v>
                </c:pt>
                <c:pt idx="2109">
                  <c:v>1500.5108439999999</c:v>
                </c:pt>
                <c:pt idx="2110">
                  <c:v>1500.977269</c:v>
                </c:pt>
                <c:pt idx="2111">
                  <c:v>1501.4436929999999</c:v>
                </c:pt>
                <c:pt idx="2112">
                  <c:v>1501.910118</c:v>
                </c:pt>
                <c:pt idx="2113">
                  <c:v>1502.3765430000001</c:v>
                </c:pt>
                <c:pt idx="2114">
                  <c:v>1502.8429679999999</c:v>
                </c:pt>
                <c:pt idx="2115">
                  <c:v>1503.309393</c:v>
                </c:pt>
                <c:pt idx="2116">
                  <c:v>1503.7758180000001</c:v>
                </c:pt>
                <c:pt idx="2117">
                  <c:v>1504.2422429999999</c:v>
                </c:pt>
                <c:pt idx="2118">
                  <c:v>1504.7086670000001</c:v>
                </c:pt>
                <c:pt idx="2119">
                  <c:v>1505.1750919999999</c:v>
                </c:pt>
                <c:pt idx="2120">
                  <c:v>1505.641517</c:v>
                </c:pt>
                <c:pt idx="2121">
                  <c:v>1506.1079420000001</c:v>
                </c:pt>
                <c:pt idx="2122">
                  <c:v>1506.5743669999999</c:v>
                </c:pt>
                <c:pt idx="2123">
                  <c:v>1507.040792</c:v>
                </c:pt>
                <c:pt idx="2124">
                  <c:v>1507.5072170000001</c:v>
                </c:pt>
                <c:pt idx="2125">
                  <c:v>1507.973641</c:v>
                </c:pt>
                <c:pt idx="2126">
                  <c:v>1508.4400659999999</c:v>
                </c:pt>
                <c:pt idx="2127">
                  <c:v>1508.906491</c:v>
                </c:pt>
                <c:pt idx="2128">
                  <c:v>1509.372916</c:v>
                </c:pt>
                <c:pt idx="2129">
                  <c:v>1509.8393410000001</c:v>
                </c:pt>
                <c:pt idx="2130">
                  <c:v>1510.3057659999999</c:v>
                </c:pt>
                <c:pt idx="2131">
                  <c:v>1510.772191</c:v>
                </c:pt>
                <c:pt idx="2132">
                  <c:v>1511.238615</c:v>
                </c:pt>
                <c:pt idx="2133">
                  <c:v>1511.7050400000001</c:v>
                </c:pt>
                <c:pt idx="2134">
                  <c:v>1512.1714649999999</c:v>
                </c:pt>
                <c:pt idx="2135">
                  <c:v>1512.63789</c:v>
                </c:pt>
                <c:pt idx="2136">
                  <c:v>1513.104315</c:v>
                </c:pt>
                <c:pt idx="2137">
                  <c:v>1513.5707399999999</c:v>
                </c:pt>
                <c:pt idx="2138">
                  <c:v>1514.037165</c:v>
                </c:pt>
                <c:pt idx="2139">
                  <c:v>1514.5035889999999</c:v>
                </c:pt>
                <c:pt idx="2140">
                  <c:v>1514.970014</c:v>
                </c:pt>
                <c:pt idx="2141">
                  <c:v>1515.4364390000001</c:v>
                </c:pt>
                <c:pt idx="2142">
                  <c:v>1515.9028639999999</c:v>
                </c:pt>
                <c:pt idx="2143">
                  <c:v>1516.369289</c:v>
                </c:pt>
                <c:pt idx="2144">
                  <c:v>1516.8357140000001</c:v>
                </c:pt>
                <c:pt idx="2145">
                  <c:v>1517.3021389999999</c:v>
                </c:pt>
                <c:pt idx="2146">
                  <c:v>1517.7685630000001</c:v>
                </c:pt>
                <c:pt idx="2147">
                  <c:v>1518.2349879999999</c:v>
                </c:pt>
                <c:pt idx="2148">
                  <c:v>1518.701413</c:v>
                </c:pt>
                <c:pt idx="2149">
                  <c:v>1519.1678380000001</c:v>
                </c:pt>
                <c:pt idx="2150">
                  <c:v>1519.6342629999999</c:v>
                </c:pt>
                <c:pt idx="2151">
                  <c:v>1520.100688</c:v>
                </c:pt>
                <c:pt idx="2152">
                  <c:v>1520.5671130000001</c:v>
                </c:pt>
                <c:pt idx="2153">
                  <c:v>1521.033537</c:v>
                </c:pt>
                <c:pt idx="2154">
                  <c:v>1521.4999620000001</c:v>
                </c:pt>
                <c:pt idx="2155">
                  <c:v>1521.9663869999999</c:v>
                </c:pt>
                <c:pt idx="2156">
                  <c:v>1522.432812</c:v>
                </c:pt>
                <c:pt idx="2157">
                  <c:v>1522.8992370000001</c:v>
                </c:pt>
                <c:pt idx="2158">
                  <c:v>1523.3656619999999</c:v>
                </c:pt>
                <c:pt idx="2159">
                  <c:v>1523.832087</c:v>
                </c:pt>
                <c:pt idx="2160">
                  <c:v>1524.298511</c:v>
                </c:pt>
                <c:pt idx="2161">
                  <c:v>1524.764936</c:v>
                </c:pt>
                <c:pt idx="2162">
                  <c:v>1525.2313610000001</c:v>
                </c:pt>
                <c:pt idx="2163">
                  <c:v>1525.697786</c:v>
                </c:pt>
                <c:pt idx="2164">
                  <c:v>1526.164211</c:v>
                </c:pt>
                <c:pt idx="2165">
                  <c:v>1526.6306360000001</c:v>
                </c:pt>
                <c:pt idx="2166">
                  <c:v>1527.0970609999999</c:v>
                </c:pt>
                <c:pt idx="2167">
                  <c:v>1527.5634849999999</c:v>
                </c:pt>
                <c:pt idx="2168">
                  <c:v>1528.02991</c:v>
                </c:pt>
                <c:pt idx="2169">
                  <c:v>1528.496335</c:v>
                </c:pt>
                <c:pt idx="2170">
                  <c:v>1528.9627599999999</c:v>
                </c:pt>
                <c:pt idx="2171">
                  <c:v>1529.429185</c:v>
                </c:pt>
                <c:pt idx="2172">
                  <c:v>1529.89561</c:v>
                </c:pt>
                <c:pt idx="2173">
                  <c:v>1530.362034</c:v>
                </c:pt>
                <c:pt idx="2174">
                  <c:v>1530.8284590000001</c:v>
                </c:pt>
                <c:pt idx="2175">
                  <c:v>1531.2948839999999</c:v>
                </c:pt>
                <c:pt idx="2176">
                  <c:v>1531.761309</c:v>
                </c:pt>
                <c:pt idx="2177">
                  <c:v>1532.2277340000001</c:v>
                </c:pt>
                <c:pt idx="2178">
                  <c:v>1532.6941589999999</c:v>
                </c:pt>
                <c:pt idx="2179">
                  <c:v>1533.160584</c:v>
                </c:pt>
                <c:pt idx="2180">
                  <c:v>1533.6270079999999</c:v>
                </c:pt>
                <c:pt idx="2181">
                  <c:v>1534.093433</c:v>
                </c:pt>
                <c:pt idx="2182">
                  <c:v>1534.5598580000001</c:v>
                </c:pt>
                <c:pt idx="2183">
                  <c:v>1535.0262829999999</c:v>
                </c:pt>
                <c:pt idx="2184">
                  <c:v>1535.492708</c:v>
                </c:pt>
                <c:pt idx="2185">
                  <c:v>1535.9591330000001</c:v>
                </c:pt>
                <c:pt idx="2186">
                  <c:v>1536.4255579999999</c:v>
                </c:pt>
                <c:pt idx="2187">
                  <c:v>1536.8919820000001</c:v>
                </c:pt>
                <c:pt idx="2188">
                  <c:v>1537.3584069999999</c:v>
                </c:pt>
                <c:pt idx="2189">
                  <c:v>1537.824832</c:v>
                </c:pt>
                <c:pt idx="2190">
                  <c:v>1538.2912570000001</c:v>
                </c:pt>
                <c:pt idx="2191">
                  <c:v>1538.7576819999999</c:v>
                </c:pt>
                <c:pt idx="2192">
                  <c:v>1539.224107</c:v>
                </c:pt>
                <c:pt idx="2193">
                  <c:v>1539.6905320000001</c:v>
                </c:pt>
                <c:pt idx="2194">
                  <c:v>1540.156956</c:v>
                </c:pt>
                <c:pt idx="2195">
                  <c:v>1540.6233810000001</c:v>
                </c:pt>
                <c:pt idx="2196">
                  <c:v>1541.089806</c:v>
                </c:pt>
                <c:pt idx="2197">
                  <c:v>1541.556231</c:v>
                </c:pt>
                <c:pt idx="2198">
                  <c:v>1542.0226560000001</c:v>
                </c:pt>
                <c:pt idx="2199">
                  <c:v>1542.4890809999999</c:v>
                </c:pt>
                <c:pt idx="2200">
                  <c:v>1542.955506</c:v>
                </c:pt>
                <c:pt idx="2201">
                  <c:v>1543.42193</c:v>
                </c:pt>
                <c:pt idx="2202">
                  <c:v>1543.888355</c:v>
                </c:pt>
                <c:pt idx="2203">
                  <c:v>1544.3547799999999</c:v>
                </c:pt>
                <c:pt idx="2204">
                  <c:v>1544.821205</c:v>
                </c:pt>
                <c:pt idx="2205">
                  <c:v>1545.28763</c:v>
                </c:pt>
                <c:pt idx="2206">
                  <c:v>1545.7540550000001</c:v>
                </c:pt>
                <c:pt idx="2207">
                  <c:v>1546.22048</c:v>
                </c:pt>
                <c:pt idx="2208">
                  <c:v>1546.6869039999999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0E-4E75-9C35-3F512A8F8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607247"/>
        <c:axId val="2121301871"/>
      </c:lineChart>
      <c:catAx>
        <c:axId val="77560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301871"/>
        <c:crosses val="autoZero"/>
        <c:auto val="1"/>
        <c:lblAlgn val="ctr"/>
        <c:lblOffset val="100"/>
        <c:noMultiLvlLbl val="0"/>
      </c:catAx>
      <c:valAx>
        <c:axId val="2121301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60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Ideal Stock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Stock Qty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VHigh!$A$2:$A$1338</c:f>
              <c:strCache>
                <c:ptCount val="1337"/>
                <c:pt idx="0">
                  <c:v> 01-Apr-2019</c:v>
                </c:pt>
                <c:pt idx="1">
                  <c:v> 01-Apr-2019</c:v>
                </c:pt>
                <c:pt idx="2">
                  <c:v> 02-Apr-2019</c:v>
                </c:pt>
                <c:pt idx="3">
                  <c:v> 02-Apr-2019</c:v>
                </c:pt>
                <c:pt idx="4">
                  <c:v> 02-Apr-2019</c:v>
                </c:pt>
                <c:pt idx="5">
                  <c:v> 03-Apr-2019</c:v>
                </c:pt>
                <c:pt idx="6">
                  <c:v> 04-Apr-2019</c:v>
                </c:pt>
                <c:pt idx="7">
                  <c:v> 05-Apr-2019</c:v>
                </c:pt>
                <c:pt idx="8">
                  <c:v> 05-Apr-2019</c:v>
                </c:pt>
                <c:pt idx="9">
                  <c:v> 08-Apr-2019</c:v>
                </c:pt>
                <c:pt idx="10">
                  <c:v> 08-Apr-2019</c:v>
                </c:pt>
                <c:pt idx="11">
                  <c:v> 08-Apr-2019</c:v>
                </c:pt>
                <c:pt idx="12">
                  <c:v> 09-Apr-2019</c:v>
                </c:pt>
                <c:pt idx="13">
                  <c:v> 10-Apr-2019</c:v>
                </c:pt>
                <c:pt idx="14">
                  <c:v> 10-Apr-2019</c:v>
                </c:pt>
                <c:pt idx="15">
                  <c:v> 11-Apr-2019</c:v>
                </c:pt>
                <c:pt idx="16">
                  <c:v> 12-Apr-2019</c:v>
                </c:pt>
                <c:pt idx="17">
                  <c:v> 12-Apr-2019</c:v>
                </c:pt>
                <c:pt idx="18">
                  <c:v> 12-Apr-2019</c:v>
                </c:pt>
                <c:pt idx="19">
                  <c:v> 12-Apr-2019</c:v>
                </c:pt>
                <c:pt idx="20">
                  <c:v> 13-Apr-2019</c:v>
                </c:pt>
                <c:pt idx="21">
                  <c:v> 13-Apr-2019</c:v>
                </c:pt>
                <c:pt idx="22">
                  <c:v> 13-Apr-2019</c:v>
                </c:pt>
                <c:pt idx="23">
                  <c:v> 16-Apr-2019</c:v>
                </c:pt>
                <c:pt idx="24">
                  <c:v> 17-Apr-2019</c:v>
                </c:pt>
                <c:pt idx="25">
                  <c:v> 18-Apr-2019</c:v>
                </c:pt>
                <c:pt idx="26">
                  <c:v> 18-Apr-2019</c:v>
                </c:pt>
                <c:pt idx="27">
                  <c:v> 18-Apr-2019</c:v>
                </c:pt>
                <c:pt idx="28">
                  <c:v> 19-Apr-2019</c:v>
                </c:pt>
                <c:pt idx="29">
                  <c:v> 19-Apr-2019</c:v>
                </c:pt>
                <c:pt idx="30">
                  <c:v> 22-Apr-2019</c:v>
                </c:pt>
                <c:pt idx="31">
                  <c:v> 22-Apr-2019</c:v>
                </c:pt>
                <c:pt idx="32">
                  <c:v> 22-Apr-2019</c:v>
                </c:pt>
                <c:pt idx="33">
                  <c:v> 22-Apr-2019</c:v>
                </c:pt>
                <c:pt idx="34">
                  <c:v> 22-Apr-2019</c:v>
                </c:pt>
                <c:pt idx="35">
                  <c:v> 22-Apr-2019</c:v>
                </c:pt>
                <c:pt idx="36">
                  <c:v> 22-Apr-2019</c:v>
                </c:pt>
                <c:pt idx="37">
                  <c:v> 23-Apr-2019</c:v>
                </c:pt>
                <c:pt idx="38">
                  <c:v> 24-Apr-2019</c:v>
                </c:pt>
                <c:pt idx="39">
                  <c:v> 24-Apr-2019</c:v>
                </c:pt>
                <c:pt idx="40">
                  <c:v> 25-Apr-2019</c:v>
                </c:pt>
                <c:pt idx="41">
                  <c:v> 25-Apr-2019</c:v>
                </c:pt>
                <c:pt idx="42">
                  <c:v> 25-Apr-2019</c:v>
                </c:pt>
                <c:pt idx="43">
                  <c:v> 26-Apr-2019</c:v>
                </c:pt>
                <c:pt idx="44">
                  <c:v> 26-Apr-2019</c:v>
                </c:pt>
                <c:pt idx="45">
                  <c:v> 26-Apr-2019</c:v>
                </c:pt>
                <c:pt idx="46">
                  <c:v> 26-Apr-2019</c:v>
                </c:pt>
                <c:pt idx="47">
                  <c:v> 27-Apr-2019</c:v>
                </c:pt>
                <c:pt idx="48">
                  <c:v> 27-Apr-2019</c:v>
                </c:pt>
                <c:pt idx="49">
                  <c:v> 29-Apr-2019</c:v>
                </c:pt>
                <c:pt idx="50">
                  <c:v> 29-Apr-2019</c:v>
                </c:pt>
                <c:pt idx="51">
                  <c:v> 29-Apr-2019</c:v>
                </c:pt>
                <c:pt idx="52">
                  <c:v> 30-Apr-2019</c:v>
                </c:pt>
                <c:pt idx="53">
                  <c:v> 30-Apr-2019</c:v>
                </c:pt>
                <c:pt idx="54">
                  <c:v> 30-Apr-2019</c:v>
                </c:pt>
                <c:pt idx="55">
                  <c:v> 30-Apr-2019</c:v>
                </c:pt>
                <c:pt idx="56">
                  <c:v> 30-Apr-2019</c:v>
                </c:pt>
                <c:pt idx="57">
                  <c:v> 30-Apr-2019</c:v>
                </c:pt>
                <c:pt idx="58">
                  <c:v> 30-Apr-2019</c:v>
                </c:pt>
                <c:pt idx="59">
                  <c:v> 30-Apr-2019</c:v>
                </c:pt>
                <c:pt idx="60">
                  <c:v> 04-May-2019</c:v>
                </c:pt>
                <c:pt idx="61">
                  <c:v> 06-May-2019</c:v>
                </c:pt>
                <c:pt idx="62">
                  <c:v> 06-May-2019</c:v>
                </c:pt>
                <c:pt idx="63">
                  <c:v> 06-May-2019</c:v>
                </c:pt>
                <c:pt idx="64">
                  <c:v> 06-May-2019</c:v>
                </c:pt>
                <c:pt idx="65">
                  <c:v> 08-May-2019</c:v>
                </c:pt>
                <c:pt idx="66">
                  <c:v> 09-May-2019</c:v>
                </c:pt>
                <c:pt idx="67">
                  <c:v> 09-May-2019</c:v>
                </c:pt>
                <c:pt idx="68">
                  <c:v> 14-May-2019</c:v>
                </c:pt>
                <c:pt idx="69">
                  <c:v> 15-May-2019</c:v>
                </c:pt>
                <c:pt idx="70">
                  <c:v> 16-May-2019</c:v>
                </c:pt>
                <c:pt idx="71">
                  <c:v> 17-May-2019</c:v>
                </c:pt>
                <c:pt idx="72">
                  <c:v> 18-May-2019</c:v>
                </c:pt>
                <c:pt idx="73">
                  <c:v> 23-May-2019</c:v>
                </c:pt>
                <c:pt idx="74">
                  <c:v> 24-May-2019</c:v>
                </c:pt>
                <c:pt idx="75">
                  <c:v> 25-May-2019</c:v>
                </c:pt>
                <c:pt idx="76">
                  <c:v> 27-May-2019</c:v>
                </c:pt>
                <c:pt idx="77">
                  <c:v> 27-May-2019</c:v>
                </c:pt>
                <c:pt idx="78">
                  <c:v> 27-May-2019</c:v>
                </c:pt>
                <c:pt idx="79">
                  <c:v> 27-May-2019</c:v>
                </c:pt>
                <c:pt idx="80">
                  <c:v> 29-May-2019</c:v>
                </c:pt>
                <c:pt idx="81">
                  <c:v> 30-May-2019</c:v>
                </c:pt>
                <c:pt idx="82">
                  <c:v> 03-Jun-2019</c:v>
                </c:pt>
                <c:pt idx="83">
                  <c:v> 03-Jun-2019</c:v>
                </c:pt>
                <c:pt idx="84">
                  <c:v> 04-Jun-2019</c:v>
                </c:pt>
                <c:pt idx="85">
                  <c:v> 04-Jun-2019</c:v>
                </c:pt>
                <c:pt idx="86">
                  <c:v> 04-Jun-2019</c:v>
                </c:pt>
                <c:pt idx="87">
                  <c:v> 04-Jun-2019</c:v>
                </c:pt>
                <c:pt idx="88">
                  <c:v> 04-Jun-2019</c:v>
                </c:pt>
                <c:pt idx="89">
                  <c:v> 04-Jun-2019</c:v>
                </c:pt>
                <c:pt idx="90">
                  <c:v> 04-Jun-2019</c:v>
                </c:pt>
                <c:pt idx="91">
                  <c:v> 04-Jun-2019</c:v>
                </c:pt>
                <c:pt idx="92">
                  <c:v> 04-Jun-2019</c:v>
                </c:pt>
                <c:pt idx="93">
                  <c:v> 04-Jun-2019</c:v>
                </c:pt>
                <c:pt idx="94">
                  <c:v> 04-Jun-2019</c:v>
                </c:pt>
                <c:pt idx="95">
                  <c:v> 04-Jun-2019</c:v>
                </c:pt>
                <c:pt idx="96">
                  <c:v> 06-Jun-2019</c:v>
                </c:pt>
                <c:pt idx="97">
                  <c:v> 06-Jun-2019</c:v>
                </c:pt>
                <c:pt idx="98">
                  <c:v> 06-Jun-2019</c:v>
                </c:pt>
                <c:pt idx="99">
                  <c:v> 06-Jun-2019</c:v>
                </c:pt>
                <c:pt idx="100">
                  <c:v> 10-Jun-2019</c:v>
                </c:pt>
                <c:pt idx="101">
                  <c:v> 10-Jun-2019</c:v>
                </c:pt>
                <c:pt idx="102">
                  <c:v> 11-Jun-2019</c:v>
                </c:pt>
                <c:pt idx="103">
                  <c:v> 11-Jun-2019</c:v>
                </c:pt>
                <c:pt idx="104">
                  <c:v> 11-Jun-2019</c:v>
                </c:pt>
                <c:pt idx="105">
                  <c:v> 11-Jun-2019</c:v>
                </c:pt>
                <c:pt idx="106">
                  <c:v> 12-Jun-2019</c:v>
                </c:pt>
                <c:pt idx="107">
                  <c:v> 12-Jun-2019</c:v>
                </c:pt>
                <c:pt idx="108">
                  <c:v> 12-Jun-2019</c:v>
                </c:pt>
                <c:pt idx="109">
                  <c:v> 15-Jun-2019</c:v>
                </c:pt>
                <c:pt idx="110">
                  <c:v> 20-Jun-2019</c:v>
                </c:pt>
                <c:pt idx="111">
                  <c:v> 20-Jun-2019</c:v>
                </c:pt>
                <c:pt idx="112">
                  <c:v> 21-Jun-2019</c:v>
                </c:pt>
                <c:pt idx="113">
                  <c:v> 23-Jun-2019</c:v>
                </c:pt>
                <c:pt idx="114">
                  <c:v> 24-Jun-2019</c:v>
                </c:pt>
                <c:pt idx="115">
                  <c:v> 26-Jun-2019</c:v>
                </c:pt>
                <c:pt idx="116">
                  <c:v> 27-Jun-2019</c:v>
                </c:pt>
                <c:pt idx="117">
                  <c:v> 27-Jun-2019</c:v>
                </c:pt>
                <c:pt idx="118">
                  <c:v> 27-Jun-2019</c:v>
                </c:pt>
                <c:pt idx="119">
                  <c:v> 27-Jun-2019</c:v>
                </c:pt>
                <c:pt idx="120">
                  <c:v> 27-Jun-2019</c:v>
                </c:pt>
                <c:pt idx="121">
                  <c:v> 27-Jun-2019</c:v>
                </c:pt>
                <c:pt idx="122">
                  <c:v> 28-Jun-2019</c:v>
                </c:pt>
                <c:pt idx="123">
                  <c:v> 28-Jun-2019</c:v>
                </c:pt>
                <c:pt idx="124">
                  <c:v> 28-Jun-2019</c:v>
                </c:pt>
                <c:pt idx="125">
                  <c:v> 03-Jul-2019</c:v>
                </c:pt>
                <c:pt idx="126">
                  <c:v> 04-Jul-2019</c:v>
                </c:pt>
                <c:pt idx="127">
                  <c:v> 05-Jul-2019</c:v>
                </c:pt>
                <c:pt idx="128">
                  <c:v> 10-Jul-2019</c:v>
                </c:pt>
                <c:pt idx="129">
                  <c:v> 11-Jul-2019</c:v>
                </c:pt>
                <c:pt idx="130">
                  <c:v> 13-Jul-2019</c:v>
                </c:pt>
                <c:pt idx="131">
                  <c:v> 15-Jul-2019</c:v>
                </c:pt>
                <c:pt idx="132">
                  <c:v> 15-Jul-2019</c:v>
                </c:pt>
                <c:pt idx="133">
                  <c:v> 16-Jul-2019</c:v>
                </c:pt>
                <c:pt idx="134">
                  <c:v> 16-Jul-2019</c:v>
                </c:pt>
                <c:pt idx="135">
                  <c:v> 16-Jul-2019</c:v>
                </c:pt>
                <c:pt idx="136">
                  <c:v> 18-Jul-2019</c:v>
                </c:pt>
                <c:pt idx="137">
                  <c:v> 18-Jul-2019</c:v>
                </c:pt>
                <c:pt idx="138">
                  <c:v> 18-Jul-2019</c:v>
                </c:pt>
                <c:pt idx="139">
                  <c:v> 20-Jul-2019</c:v>
                </c:pt>
                <c:pt idx="140">
                  <c:v> 22-Jul-2019</c:v>
                </c:pt>
                <c:pt idx="141">
                  <c:v> 22-Jul-2019</c:v>
                </c:pt>
                <c:pt idx="142">
                  <c:v> 22-Jul-2019</c:v>
                </c:pt>
                <c:pt idx="143">
                  <c:v> 22-Jul-2019</c:v>
                </c:pt>
                <c:pt idx="144">
                  <c:v> 22-Jul-2019</c:v>
                </c:pt>
                <c:pt idx="145">
                  <c:v> 22-Jul-2019</c:v>
                </c:pt>
                <c:pt idx="146">
                  <c:v> 22-Jul-2019</c:v>
                </c:pt>
                <c:pt idx="147">
                  <c:v> 24-Jul-2019</c:v>
                </c:pt>
                <c:pt idx="148">
                  <c:v> 24-Jul-2019</c:v>
                </c:pt>
                <c:pt idx="149">
                  <c:v> 24-Jul-2019</c:v>
                </c:pt>
                <c:pt idx="150">
                  <c:v> 24-Jul-2019</c:v>
                </c:pt>
                <c:pt idx="151">
                  <c:v> 24-Jul-2019</c:v>
                </c:pt>
                <c:pt idx="152">
                  <c:v> 25-Jul-2019</c:v>
                </c:pt>
                <c:pt idx="153">
                  <c:v> 25-Jul-2019</c:v>
                </c:pt>
                <c:pt idx="154">
                  <c:v> 29-Jul-2019</c:v>
                </c:pt>
                <c:pt idx="155">
                  <c:v> 29-Jul-2019</c:v>
                </c:pt>
                <c:pt idx="156">
                  <c:v> 30-Jul-2019</c:v>
                </c:pt>
                <c:pt idx="157">
                  <c:v> 30-Jul-2019</c:v>
                </c:pt>
                <c:pt idx="158">
                  <c:v> 31-Jul-2019</c:v>
                </c:pt>
                <c:pt idx="159">
                  <c:v> 02-Aug-2019</c:v>
                </c:pt>
                <c:pt idx="160">
                  <c:v> 02-Aug-2019</c:v>
                </c:pt>
                <c:pt idx="161">
                  <c:v> 05-Aug-2019</c:v>
                </c:pt>
                <c:pt idx="162">
                  <c:v> 05-Aug-2019</c:v>
                </c:pt>
                <c:pt idx="163">
                  <c:v> 06-Aug-2019</c:v>
                </c:pt>
                <c:pt idx="164">
                  <c:v> 06-Aug-2019</c:v>
                </c:pt>
                <c:pt idx="165">
                  <c:v> 10-Aug-2019</c:v>
                </c:pt>
                <c:pt idx="166">
                  <c:v> 12-Aug-2019</c:v>
                </c:pt>
                <c:pt idx="167">
                  <c:v> 12-Aug-2019</c:v>
                </c:pt>
                <c:pt idx="168">
                  <c:v> 13-Aug-2019</c:v>
                </c:pt>
                <c:pt idx="169">
                  <c:v> 13-Aug-2019</c:v>
                </c:pt>
                <c:pt idx="170">
                  <c:v> 14-Aug-2019</c:v>
                </c:pt>
                <c:pt idx="171">
                  <c:v> 16-Aug-2019</c:v>
                </c:pt>
                <c:pt idx="172">
                  <c:v> 17-Aug-2019</c:v>
                </c:pt>
                <c:pt idx="173">
                  <c:v> 19-Aug-2019</c:v>
                </c:pt>
                <c:pt idx="174">
                  <c:v> 19-Aug-2019</c:v>
                </c:pt>
                <c:pt idx="175">
                  <c:v> 19-Aug-2019</c:v>
                </c:pt>
                <c:pt idx="176">
                  <c:v> 20-Aug-2019</c:v>
                </c:pt>
                <c:pt idx="177">
                  <c:v> 20-Aug-2019</c:v>
                </c:pt>
                <c:pt idx="178">
                  <c:v> 20-Aug-2019</c:v>
                </c:pt>
                <c:pt idx="179">
                  <c:v> 20-Aug-2019</c:v>
                </c:pt>
                <c:pt idx="180">
                  <c:v> 21-Aug-2019</c:v>
                </c:pt>
                <c:pt idx="181">
                  <c:v> 21-Aug-2019</c:v>
                </c:pt>
                <c:pt idx="182">
                  <c:v> 23-Aug-2019</c:v>
                </c:pt>
                <c:pt idx="183">
                  <c:v> 23-Aug-2019</c:v>
                </c:pt>
                <c:pt idx="184">
                  <c:v> 24-Aug-2019</c:v>
                </c:pt>
                <c:pt idx="185">
                  <c:v> 24-Aug-2019</c:v>
                </c:pt>
                <c:pt idx="186">
                  <c:v> 30-Aug-2019</c:v>
                </c:pt>
                <c:pt idx="187">
                  <c:v> 30-Aug-2019</c:v>
                </c:pt>
                <c:pt idx="188">
                  <c:v> 30-Aug-2019</c:v>
                </c:pt>
                <c:pt idx="189">
                  <c:v> 30-Aug-2019</c:v>
                </c:pt>
                <c:pt idx="190">
                  <c:v> 04-Sep-2019</c:v>
                </c:pt>
                <c:pt idx="191">
                  <c:v> 04-Sep-2019</c:v>
                </c:pt>
                <c:pt idx="192">
                  <c:v> 04-Sep-2019</c:v>
                </c:pt>
                <c:pt idx="193">
                  <c:v> 05-Sep-2019</c:v>
                </c:pt>
                <c:pt idx="194">
                  <c:v> 07-Sep-2019</c:v>
                </c:pt>
                <c:pt idx="195">
                  <c:v> 07-Sep-2019</c:v>
                </c:pt>
                <c:pt idx="196">
                  <c:v> 13-Sep-2019</c:v>
                </c:pt>
                <c:pt idx="197">
                  <c:v> 13-Sep-2019</c:v>
                </c:pt>
                <c:pt idx="198">
                  <c:v> 13-Sep-2019</c:v>
                </c:pt>
                <c:pt idx="199">
                  <c:v> 16-Sep-2019</c:v>
                </c:pt>
                <c:pt idx="200">
                  <c:v> 17-Sep-2019</c:v>
                </c:pt>
                <c:pt idx="201">
                  <c:v> 17-Sep-2019</c:v>
                </c:pt>
                <c:pt idx="202">
                  <c:v> 17-Sep-2019</c:v>
                </c:pt>
                <c:pt idx="203">
                  <c:v> 17-Sep-2019</c:v>
                </c:pt>
                <c:pt idx="204">
                  <c:v> 18-Sep-2019</c:v>
                </c:pt>
                <c:pt idx="205">
                  <c:v> 19-Sep-2019</c:v>
                </c:pt>
                <c:pt idx="206">
                  <c:v> 19-Sep-2019</c:v>
                </c:pt>
                <c:pt idx="207">
                  <c:v> 21-Sep-2019</c:v>
                </c:pt>
                <c:pt idx="208">
                  <c:v> 21-Sep-2019</c:v>
                </c:pt>
                <c:pt idx="209">
                  <c:v> 21-Sep-2019</c:v>
                </c:pt>
                <c:pt idx="210">
                  <c:v> 26-Sep-2019</c:v>
                </c:pt>
                <c:pt idx="211">
                  <c:v> 28-Sep-2019</c:v>
                </c:pt>
                <c:pt idx="212">
                  <c:v> 28-Sep-2019</c:v>
                </c:pt>
                <c:pt idx="213">
                  <c:v> 28-Sep-2019</c:v>
                </c:pt>
                <c:pt idx="214">
                  <c:v> 30-Sep-2019</c:v>
                </c:pt>
                <c:pt idx="215">
                  <c:v> 01-Oct-2019</c:v>
                </c:pt>
                <c:pt idx="216">
                  <c:v> 04-Oct-2019</c:v>
                </c:pt>
                <c:pt idx="217">
                  <c:v> 04-Oct-2019</c:v>
                </c:pt>
                <c:pt idx="218">
                  <c:v> 05-Oct-2019</c:v>
                </c:pt>
                <c:pt idx="219">
                  <c:v> 07-Oct-2019</c:v>
                </c:pt>
                <c:pt idx="220">
                  <c:v> 11-Oct-2019</c:v>
                </c:pt>
                <c:pt idx="221">
                  <c:v> 11-Oct-2019</c:v>
                </c:pt>
                <c:pt idx="222">
                  <c:v> 12-Oct-2019</c:v>
                </c:pt>
                <c:pt idx="223">
                  <c:v> 14-Oct-2019</c:v>
                </c:pt>
                <c:pt idx="224">
                  <c:v> 15-Oct-2019</c:v>
                </c:pt>
                <c:pt idx="225">
                  <c:v> 16-Oct-2019</c:v>
                </c:pt>
                <c:pt idx="226">
                  <c:v> 16-Oct-2019</c:v>
                </c:pt>
                <c:pt idx="227">
                  <c:v> 16-Oct-2019</c:v>
                </c:pt>
                <c:pt idx="228">
                  <c:v> 17-Oct-2019</c:v>
                </c:pt>
                <c:pt idx="229">
                  <c:v> 18-Oct-2019</c:v>
                </c:pt>
                <c:pt idx="230">
                  <c:v> 18-Oct-2019</c:v>
                </c:pt>
                <c:pt idx="231">
                  <c:v> 19-Oct-2019</c:v>
                </c:pt>
                <c:pt idx="232">
                  <c:v> 22-Oct-2019</c:v>
                </c:pt>
                <c:pt idx="233">
                  <c:v> 22-Oct-2019</c:v>
                </c:pt>
                <c:pt idx="234">
                  <c:v> 22-Oct-2019</c:v>
                </c:pt>
                <c:pt idx="235">
                  <c:v> 23-Oct-2019</c:v>
                </c:pt>
                <c:pt idx="236">
                  <c:v> 25-Oct-2019</c:v>
                </c:pt>
                <c:pt idx="237">
                  <c:v> 01-Nov-2019</c:v>
                </c:pt>
                <c:pt idx="238">
                  <c:v> 02-Nov-2019</c:v>
                </c:pt>
                <c:pt idx="239">
                  <c:v> 02-Nov-2019</c:v>
                </c:pt>
                <c:pt idx="240">
                  <c:v> 02-Nov-2019</c:v>
                </c:pt>
                <c:pt idx="241">
                  <c:v> 04-Nov-2019</c:v>
                </c:pt>
                <c:pt idx="242">
                  <c:v> 04-Nov-2019</c:v>
                </c:pt>
                <c:pt idx="243">
                  <c:v> 06-Nov-2019</c:v>
                </c:pt>
                <c:pt idx="244">
                  <c:v> 08-Nov-2019</c:v>
                </c:pt>
                <c:pt idx="245">
                  <c:v> 12-Nov-2019</c:v>
                </c:pt>
                <c:pt idx="246">
                  <c:v> 12-Nov-2019</c:v>
                </c:pt>
                <c:pt idx="247">
                  <c:v> 14-Nov-2019</c:v>
                </c:pt>
                <c:pt idx="248">
                  <c:v> 15-Nov-2019</c:v>
                </c:pt>
                <c:pt idx="249">
                  <c:v> 16-Nov-2019</c:v>
                </c:pt>
                <c:pt idx="250">
                  <c:v> 18-Nov-2019</c:v>
                </c:pt>
                <c:pt idx="251">
                  <c:v> 19-Nov-2019</c:v>
                </c:pt>
                <c:pt idx="252">
                  <c:v> 19-Nov-2019</c:v>
                </c:pt>
                <c:pt idx="253">
                  <c:v> 20-Nov-2019</c:v>
                </c:pt>
                <c:pt idx="254">
                  <c:v> 22-Nov-2019</c:v>
                </c:pt>
                <c:pt idx="255">
                  <c:v> 25-Nov-2019</c:v>
                </c:pt>
                <c:pt idx="256">
                  <c:v> 26-Nov-2019</c:v>
                </c:pt>
                <c:pt idx="257">
                  <c:v> 28-Nov-2019</c:v>
                </c:pt>
                <c:pt idx="258">
                  <c:v> 30-Nov-2019</c:v>
                </c:pt>
                <c:pt idx="259">
                  <c:v> 04-Dec-2019</c:v>
                </c:pt>
                <c:pt idx="260">
                  <c:v> 06-Dec-2019</c:v>
                </c:pt>
                <c:pt idx="261">
                  <c:v> 06-Dec-2019</c:v>
                </c:pt>
                <c:pt idx="262">
                  <c:v> 09-Dec-2019</c:v>
                </c:pt>
                <c:pt idx="263">
                  <c:v> 10-Dec-2019</c:v>
                </c:pt>
                <c:pt idx="264">
                  <c:v> 11-Dec-2019</c:v>
                </c:pt>
                <c:pt idx="265">
                  <c:v> 14-Dec-2019</c:v>
                </c:pt>
                <c:pt idx="266">
                  <c:v> 14-Dec-2019</c:v>
                </c:pt>
                <c:pt idx="267">
                  <c:v> 14-Dec-2019</c:v>
                </c:pt>
                <c:pt idx="268">
                  <c:v> 18-Dec-2019</c:v>
                </c:pt>
                <c:pt idx="269">
                  <c:v> 21-Dec-2019</c:v>
                </c:pt>
                <c:pt idx="270">
                  <c:v> 23-Dec-2019</c:v>
                </c:pt>
                <c:pt idx="271">
                  <c:v> 23-Dec-2019</c:v>
                </c:pt>
                <c:pt idx="272">
                  <c:v> 24-Dec-2019</c:v>
                </c:pt>
                <c:pt idx="273">
                  <c:v> 24-Dec-2019</c:v>
                </c:pt>
                <c:pt idx="274">
                  <c:v> 24-Dec-2019</c:v>
                </c:pt>
                <c:pt idx="275">
                  <c:v> 27-Dec-2019</c:v>
                </c:pt>
                <c:pt idx="276">
                  <c:v> 31-Dec-2019</c:v>
                </c:pt>
                <c:pt idx="277">
                  <c:v> 31-Dec-2019</c:v>
                </c:pt>
                <c:pt idx="278">
                  <c:v> 04-Jan-2020</c:v>
                </c:pt>
                <c:pt idx="279">
                  <c:v> 04-Jan-2020</c:v>
                </c:pt>
                <c:pt idx="280">
                  <c:v> 07-Jan-2020</c:v>
                </c:pt>
                <c:pt idx="281">
                  <c:v> 07-Jan-2020</c:v>
                </c:pt>
                <c:pt idx="282">
                  <c:v> 07-Jan-2020</c:v>
                </c:pt>
                <c:pt idx="283">
                  <c:v> 08-Jan-2020</c:v>
                </c:pt>
                <c:pt idx="284">
                  <c:v> 08-Jan-2020</c:v>
                </c:pt>
                <c:pt idx="285">
                  <c:v> 09-Jan-2020</c:v>
                </c:pt>
                <c:pt idx="286">
                  <c:v> 09-Jan-2020</c:v>
                </c:pt>
                <c:pt idx="287">
                  <c:v> 09-Jan-2020</c:v>
                </c:pt>
                <c:pt idx="288">
                  <c:v> 10-Jan-2020</c:v>
                </c:pt>
                <c:pt idx="289">
                  <c:v> 10-Jan-2020</c:v>
                </c:pt>
                <c:pt idx="290">
                  <c:v> 11-Jan-2020</c:v>
                </c:pt>
                <c:pt idx="291">
                  <c:v> 15-Jan-2020</c:v>
                </c:pt>
                <c:pt idx="292">
                  <c:v> 16-Jan-2020</c:v>
                </c:pt>
                <c:pt idx="293">
                  <c:v> 16-Jan-2020</c:v>
                </c:pt>
                <c:pt idx="294">
                  <c:v> 17-Jan-2020</c:v>
                </c:pt>
                <c:pt idx="295">
                  <c:v> 17-Jan-2020</c:v>
                </c:pt>
                <c:pt idx="296">
                  <c:v> 17-Jan-2020</c:v>
                </c:pt>
                <c:pt idx="297">
                  <c:v> 17-Jan-2020</c:v>
                </c:pt>
                <c:pt idx="298">
                  <c:v> 18-Jan-2020</c:v>
                </c:pt>
                <c:pt idx="299">
                  <c:v> 18-Jan-2020</c:v>
                </c:pt>
                <c:pt idx="300">
                  <c:v> 20-Jan-2020</c:v>
                </c:pt>
                <c:pt idx="301">
                  <c:v> 21-Jan-2020</c:v>
                </c:pt>
                <c:pt idx="302">
                  <c:v> 21-Jan-2020</c:v>
                </c:pt>
                <c:pt idx="303">
                  <c:v> 21-Jan-2020</c:v>
                </c:pt>
                <c:pt idx="304">
                  <c:v> 22-Jan-2020</c:v>
                </c:pt>
                <c:pt idx="305">
                  <c:v> 22-Jan-2020</c:v>
                </c:pt>
                <c:pt idx="306">
                  <c:v> 23-Jan-2020</c:v>
                </c:pt>
                <c:pt idx="307">
                  <c:v> 23-Jan-2020</c:v>
                </c:pt>
                <c:pt idx="308">
                  <c:v> 25-Jan-2020</c:v>
                </c:pt>
                <c:pt idx="309">
                  <c:v> 27-Jan-2020</c:v>
                </c:pt>
                <c:pt idx="310">
                  <c:v> 27-Jan-2020</c:v>
                </c:pt>
                <c:pt idx="311">
                  <c:v> 27-Jan-2020</c:v>
                </c:pt>
                <c:pt idx="312">
                  <c:v> 28-Jan-2020</c:v>
                </c:pt>
                <c:pt idx="313">
                  <c:v> 30-Jan-2020</c:v>
                </c:pt>
                <c:pt idx="314">
                  <c:v> 30-Jan-2020</c:v>
                </c:pt>
                <c:pt idx="315">
                  <c:v> 04-Feb-2020</c:v>
                </c:pt>
                <c:pt idx="316">
                  <c:v> 05-Feb-2020</c:v>
                </c:pt>
                <c:pt idx="317">
                  <c:v> 06-Feb-2020</c:v>
                </c:pt>
                <c:pt idx="318">
                  <c:v> 11-Feb-2020</c:v>
                </c:pt>
                <c:pt idx="319">
                  <c:v> 11-Feb-2020</c:v>
                </c:pt>
                <c:pt idx="320">
                  <c:v> 11-Feb-2020</c:v>
                </c:pt>
                <c:pt idx="321">
                  <c:v> 11-Feb-2020</c:v>
                </c:pt>
                <c:pt idx="322">
                  <c:v> 11-Feb-2020</c:v>
                </c:pt>
                <c:pt idx="323">
                  <c:v> 11-Feb-2020</c:v>
                </c:pt>
                <c:pt idx="324">
                  <c:v> 13-Feb-2020</c:v>
                </c:pt>
                <c:pt idx="325">
                  <c:v> 14-Feb-2020</c:v>
                </c:pt>
                <c:pt idx="326">
                  <c:v> 20-Feb-2020</c:v>
                </c:pt>
                <c:pt idx="327">
                  <c:v> 22-Feb-2020</c:v>
                </c:pt>
                <c:pt idx="328">
                  <c:v> 22-Feb-2020</c:v>
                </c:pt>
                <c:pt idx="329">
                  <c:v> 24-Feb-2020</c:v>
                </c:pt>
                <c:pt idx="330">
                  <c:v> 25-Feb-2020</c:v>
                </c:pt>
                <c:pt idx="331">
                  <c:v> 25-Feb-2020</c:v>
                </c:pt>
                <c:pt idx="332">
                  <c:v> 25-Feb-2020</c:v>
                </c:pt>
                <c:pt idx="333">
                  <c:v> 26-Feb-2020</c:v>
                </c:pt>
                <c:pt idx="334">
                  <c:v> 27-Feb-2020</c:v>
                </c:pt>
                <c:pt idx="335">
                  <c:v> 28-Feb-2020</c:v>
                </c:pt>
                <c:pt idx="336">
                  <c:v> 28-Feb-2020</c:v>
                </c:pt>
                <c:pt idx="337">
                  <c:v> 29-Feb-2020</c:v>
                </c:pt>
                <c:pt idx="338">
                  <c:v> 29-Feb-2020</c:v>
                </c:pt>
                <c:pt idx="339">
                  <c:v> 02-Mar-2020</c:v>
                </c:pt>
                <c:pt idx="340">
                  <c:v> 02-Mar-2020</c:v>
                </c:pt>
                <c:pt idx="341">
                  <c:v> 02-Mar-2020</c:v>
                </c:pt>
                <c:pt idx="342">
                  <c:v> 02-Mar-2020</c:v>
                </c:pt>
                <c:pt idx="343">
                  <c:v> 05-Mar-2020</c:v>
                </c:pt>
                <c:pt idx="344">
                  <c:v> 07-Mar-2020</c:v>
                </c:pt>
                <c:pt idx="345">
                  <c:v> 10-Mar-2020</c:v>
                </c:pt>
                <c:pt idx="346">
                  <c:v> 10-Mar-2020</c:v>
                </c:pt>
                <c:pt idx="347">
                  <c:v> 11-Mar-2020</c:v>
                </c:pt>
                <c:pt idx="348">
                  <c:v> 11-Mar-2020</c:v>
                </c:pt>
                <c:pt idx="349">
                  <c:v> 12-Mar-2020</c:v>
                </c:pt>
                <c:pt idx="350">
                  <c:v> 12-Mar-2020</c:v>
                </c:pt>
                <c:pt idx="351">
                  <c:v> 13-Mar-2020</c:v>
                </c:pt>
                <c:pt idx="352">
                  <c:v> 13-Mar-2020</c:v>
                </c:pt>
                <c:pt idx="353">
                  <c:v> 14-Mar-2020</c:v>
                </c:pt>
                <c:pt idx="354">
                  <c:v> 19-Mar-2020</c:v>
                </c:pt>
                <c:pt idx="355">
                  <c:v> 19-Mar-2020</c:v>
                </c:pt>
                <c:pt idx="356">
                  <c:v> 19-Mar-2020</c:v>
                </c:pt>
                <c:pt idx="357">
                  <c:v> 19-Mar-2020</c:v>
                </c:pt>
                <c:pt idx="358">
                  <c:v> 20-Mar-2020</c:v>
                </c:pt>
                <c:pt idx="359">
                  <c:v> 20-Mar-2020</c:v>
                </c:pt>
                <c:pt idx="360">
                  <c:v> 21-Mar-2020</c:v>
                </c:pt>
                <c:pt idx="361">
                  <c:v> 21-Mar-2020</c:v>
                </c:pt>
                <c:pt idx="362">
                  <c:v> 21-Mar-2020</c:v>
                </c:pt>
                <c:pt idx="363">
                  <c:v> 21-Mar-2020</c:v>
                </c:pt>
                <c:pt idx="364">
                  <c:v> 24-Mar-2020</c:v>
                </c:pt>
                <c:pt idx="365">
                  <c:v> 31-Mar-2020</c:v>
                </c:pt>
                <c:pt idx="366">
                  <c:v> 31-Mar-2020</c:v>
                </c:pt>
                <c:pt idx="367">
                  <c:v> 31-Mar-2020</c:v>
                </c:pt>
                <c:pt idx="368">
                  <c:v> 31-Mar-2020</c:v>
                </c:pt>
                <c:pt idx="369">
                  <c:v> 31-Mar-2020</c:v>
                </c:pt>
                <c:pt idx="370">
                  <c:v> 31-Mar-2020</c:v>
                </c:pt>
                <c:pt idx="371">
                  <c:v> 31-Mar-2020</c:v>
                </c:pt>
                <c:pt idx="372">
                  <c:v> 31-Mar-2020</c:v>
                </c:pt>
                <c:pt idx="373">
                  <c:v> 01-Apr-2020</c:v>
                </c:pt>
                <c:pt idx="374">
                  <c:v> 08-Apr-2020</c:v>
                </c:pt>
                <c:pt idx="375">
                  <c:v> 16-Apr-2020</c:v>
                </c:pt>
                <c:pt idx="376">
                  <c:v> 22-Apr-2020</c:v>
                </c:pt>
                <c:pt idx="377">
                  <c:v> 27-Apr-2020</c:v>
                </c:pt>
                <c:pt idx="378">
                  <c:v> 28-Apr-2020</c:v>
                </c:pt>
                <c:pt idx="379">
                  <c:v> 29-Apr-2020</c:v>
                </c:pt>
                <c:pt idx="380">
                  <c:v> 04-May-2020</c:v>
                </c:pt>
                <c:pt idx="381">
                  <c:v> 11-May-2020</c:v>
                </c:pt>
                <c:pt idx="382">
                  <c:v> 11-May-2020</c:v>
                </c:pt>
                <c:pt idx="383">
                  <c:v> 11-May-2020</c:v>
                </c:pt>
                <c:pt idx="384">
                  <c:v> 12-May-2020</c:v>
                </c:pt>
                <c:pt idx="385">
                  <c:v> 15-May-2020</c:v>
                </c:pt>
                <c:pt idx="386">
                  <c:v> 23-May-2020</c:v>
                </c:pt>
                <c:pt idx="387">
                  <c:v> 25-May-2020</c:v>
                </c:pt>
                <c:pt idx="388">
                  <c:v> 25-May-2020</c:v>
                </c:pt>
                <c:pt idx="389">
                  <c:v> 27-May-2020</c:v>
                </c:pt>
                <c:pt idx="390">
                  <c:v> 27-May-2020</c:v>
                </c:pt>
                <c:pt idx="391">
                  <c:v> 27-May-2020</c:v>
                </c:pt>
                <c:pt idx="392">
                  <c:v> 27-May-2020</c:v>
                </c:pt>
                <c:pt idx="393">
                  <c:v> 27-May-2020</c:v>
                </c:pt>
                <c:pt idx="394">
                  <c:v> 02-Jun-2020</c:v>
                </c:pt>
                <c:pt idx="395">
                  <c:v> 02-Jun-2020</c:v>
                </c:pt>
                <c:pt idx="396">
                  <c:v> 05-Jun-2020</c:v>
                </c:pt>
                <c:pt idx="397">
                  <c:v> 10-Jun-2020</c:v>
                </c:pt>
                <c:pt idx="398">
                  <c:v> 11-Jun-2020</c:v>
                </c:pt>
                <c:pt idx="399">
                  <c:v> 12-Jun-2020</c:v>
                </c:pt>
                <c:pt idx="400">
                  <c:v> 12-Jun-2020</c:v>
                </c:pt>
                <c:pt idx="401">
                  <c:v> 13-Jun-2020</c:v>
                </c:pt>
                <c:pt idx="402">
                  <c:v> 13-Jun-2020</c:v>
                </c:pt>
                <c:pt idx="403">
                  <c:v> 13-Jun-2020</c:v>
                </c:pt>
                <c:pt idx="404">
                  <c:v> 13-Jun-2020</c:v>
                </c:pt>
                <c:pt idx="405">
                  <c:v> 19-Jun-2020</c:v>
                </c:pt>
                <c:pt idx="406">
                  <c:v> 22-Jun-2020</c:v>
                </c:pt>
                <c:pt idx="407">
                  <c:v> 02-Jul-2020</c:v>
                </c:pt>
                <c:pt idx="408">
                  <c:v> 03-Jul-2020</c:v>
                </c:pt>
                <c:pt idx="409">
                  <c:v> 03-Jul-2020</c:v>
                </c:pt>
                <c:pt idx="410">
                  <c:v> 03-Jul-2020</c:v>
                </c:pt>
                <c:pt idx="411">
                  <c:v> 04-Jul-2020</c:v>
                </c:pt>
                <c:pt idx="412">
                  <c:v> 08-Jul-2020</c:v>
                </c:pt>
                <c:pt idx="413">
                  <c:v> 13-Jul-2020</c:v>
                </c:pt>
                <c:pt idx="414">
                  <c:v> 13-Jul-2020</c:v>
                </c:pt>
                <c:pt idx="415">
                  <c:v> 17-Jul-2020</c:v>
                </c:pt>
                <c:pt idx="416">
                  <c:v> 17-Jul-2020</c:v>
                </c:pt>
                <c:pt idx="417">
                  <c:v> 20-Jul-2020</c:v>
                </c:pt>
                <c:pt idx="418">
                  <c:v> 20-Jul-2020</c:v>
                </c:pt>
                <c:pt idx="419">
                  <c:v> 21-Jul-2020</c:v>
                </c:pt>
                <c:pt idx="420">
                  <c:v> 24-Jul-2020</c:v>
                </c:pt>
                <c:pt idx="421">
                  <c:v> 25-Jul-2020</c:v>
                </c:pt>
                <c:pt idx="422">
                  <c:v> 25-Jul-2020</c:v>
                </c:pt>
                <c:pt idx="423">
                  <c:v> 28-Jul-2020</c:v>
                </c:pt>
                <c:pt idx="424">
                  <c:v> 01-Aug-2020</c:v>
                </c:pt>
                <c:pt idx="425">
                  <c:v> 01-Aug-2020</c:v>
                </c:pt>
                <c:pt idx="426">
                  <c:v> 03-Aug-2020</c:v>
                </c:pt>
                <c:pt idx="427">
                  <c:v> 04-Aug-2020</c:v>
                </c:pt>
                <c:pt idx="428">
                  <c:v> 05-Aug-2020</c:v>
                </c:pt>
                <c:pt idx="429">
                  <c:v> 08-Aug-2020</c:v>
                </c:pt>
                <c:pt idx="430">
                  <c:v> 10-Aug-2020</c:v>
                </c:pt>
                <c:pt idx="431">
                  <c:v> 11-Aug-2020</c:v>
                </c:pt>
                <c:pt idx="432">
                  <c:v> 11-Aug-2020</c:v>
                </c:pt>
                <c:pt idx="433">
                  <c:v> 14-Aug-2020</c:v>
                </c:pt>
                <c:pt idx="434">
                  <c:v> 14-Aug-2020</c:v>
                </c:pt>
                <c:pt idx="435">
                  <c:v> 17-Aug-2020</c:v>
                </c:pt>
                <c:pt idx="436">
                  <c:v> 20-Aug-2020</c:v>
                </c:pt>
                <c:pt idx="437">
                  <c:v> 21-Aug-2020</c:v>
                </c:pt>
                <c:pt idx="438">
                  <c:v> 21-Aug-2020</c:v>
                </c:pt>
                <c:pt idx="439">
                  <c:v> 24-Aug-2020</c:v>
                </c:pt>
                <c:pt idx="440">
                  <c:v> 24-Aug-2020</c:v>
                </c:pt>
                <c:pt idx="441">
                  <c:v> 25-Aug-2020</c:v>
                </c:pt>
                <c:pt idx="442">
                  <c:v> 29-Aug-2020</c:v>
                </c:pt>
                <c:pt idx="443">
                  <c:v> 29-Aug-2020</c:v>
                </c:pt>
                <c:pt idx="444">
                  <c:v> 31-Aug-2020</c:v>
                </c:pt>
                <c:pt idx="445">
                  <c:v> 31-Aug-2020</c:v>
                </c:pt>
                <c:pt idx="446">
                  <c:v> 02-Sep-2020</c:v>
                </c:pt>
                <c:pt idx="447">
                  <c:v> 02-Sep-2020</c:v>
                </c:pt>
                <c:pt idx="448">
                  <c:v> 02-Sep-2020</c:v>
                </c:pt>
                <c:pt idx="449">
                  <c:v> 02-Sep-2020</c:v>
                </c:pt>
                <c:pt idx="450">
                  <c:v> 02-Sep-2020</c:v>
                </c:pt>
                <c:pt idx="451">
                  <c:v> 02-Sep-2020</c:v>
                </c:pt>
                <c:pt idx="452">
                  <c:v> 04-Sep-2020</c:v>
                </c:pt>
                <c:pt idx="453">
                  <c:v> 08-Sep-2020</c:v>
                </c:pt>
                <c:pt idx="454">
                  <c:v> 09-Sep-2020</c:v>
                </c:pt>
                <c:pt idx="455">
                  <c:v> 12-Sep-2020</c:v>
                </c:pt>
                <c:pt idx="456">
                  <c:v> 16-Sep-2020</c:v>
                </c:pt>
                <c:pt idx="457">
                  <c:v> 19-Sep-2020</c:v>
                </c:pt>
                <c:pt idx="458">
                  <c:v> 19-Sep-2020</c:v>
                </c:pt>
                <c:pt idx="459">
                  <c:v> 19-Sep-2020</c:v>
                </c:pt>
                <c:pt idx="460">
                  <c:v> 22-Sep-2020</c:v>
                </c:pt>
                <c:pt idx="461">
                  <c:v> 23-Sep-2020</c:v>
                </c:pt>
                <c:pt idx="462">
                  <c:v> 23-Sep-2020</c:v>
                </c:pt>
                <c:pt idx="463">
                  <c:v> 24-Sep-2020</c:v>
                </c:pt>
                <c:pt idx="464">
                  <c:v> 24-Sep-2020</c:v>
                </c:pt>
                <c:pt idx="465">
                  <c:v> 25-Sep-2020</c:v>
                </c:pt>
                <c:pt idx="466">
                  <c:v> 25-Sep-2020</c:v>
                </c:pt>
                <c:pt idx="467">
                  <c:v> 25-Sep-2020</c:v>
                </c:pt>
                <c:pt idx="468">
                  <c:v> 25-Sep-2020</c:v>
                </c:pt>
                <c:pt idx="469">
                  <c:v> 25-Sep-2020</c:v>
                </c:pt>
                <c:pt idx="470">
                  <c:v> 25-Sep-2020</c:v>
                </c:pt>
                <c:pt idx="471">
                  <c:v> 26-Sep-2020</c:v>
                </c:pt>
                <c:pt idx="472">
                  <c:v> 28-Sep-2020</c:v>
                </c:pt>
                <c:pt idx="473">
                  <c:v> 28-Sep-2020</c:v>
                </c:pt>
                <c:pt idx="474">
                  <c:v> 28-Sep-2020</c:v>
                </c:pt>
                <c:pt idx="475">
                  <c:v> 29-Sep-2020</c:v>
                </c:pt>
                <c:pt idx="476">
                  <c:v> 30-Sep-2020</c:v>
                </c:pt>
                <c:pt idx="477">
                  <c:v> 05-Oct-2020</c:v>
                </c:pt>
                <c:pt idx="478">
                  <c:v> 09-Oct-2020</c:v>
                </c:pt>
                <c:pt idx="479">
                  <c:v> 09-Oct-2020</c:v>
                </c:pt>
                <c:pt idx="480">
                  <c:v> 10-Oct-2020</c:v>
                </c:pt>
                <c:pt idx="481">
                  <c:v> 10-Oct-2020</c:v>
                </c:pt>
                <c:pt idx="482">
                  <c:v> 19-Oct-2020</c:v>
                </c:pt>
                <c:pt idx="483">
                  <c:v> 19-Oct-2020</c:v>
                </c:pt>
                <c:pt idx="484">
                  <c:v> 20-Oct-2020</c:v>
                </c:pt>
                <c:pt idx="485">
                  <c:v> 21-Oct-2020</c:v>
                </c:pt>
                <c:pt idx="486">
                  <c:v> 21-Oct-2020</c:v>
                </c:pt>
                <c:pt idx="487">
                  <c:v> 21-Oct-2020</c:v>
                </c:pt>
                <c:pt idx="488">
                  <c:v> 22-Oct-2020</c:v>
                </c:pt>
                <c:pt idx="489">
                  <c:v> 22-Oct-2020</c:v>
                </c:pt>
                <c:pt idx="490">
                  <c:v> 24-Oct-2020</c:v>
                </c:pt>
                <c:pt idx="491">
                  <c:v> 27-Oct-2020</c:v>
                </c:pt>
                <c:pt idx="492">
                  <c:v> 27-Oct-2020</c:v>
                </c:pt>
                <c:pt idx="493">
                  <c:v> 27-Oct-2020</c:v>
                </c:pt>
                <c:pt idx="494">
                  <c:v> 28-Oct-2020</c:v>
                </c:pt>
                <c:pt idx="495">
                  <c:v> 28-Oct-2020</c:v>
                </c:pt>
                <c:pt idx="496">
                  <c:v> 30-Oct-2020</c:v>
                </c:pt>
                <c:pt idx="497">
                  <c:v> 31-Oct-2020</c:v>
                </c:pt>
                <c:pt idx="498">
                  <c:v> 05-Nov-2020</c:v>
                </c:pt>
                <c:pt idx="499">
                  <c:v> 05-Nov-2020</c:v>
                </c:pt>
                <c:pt idx="500">
                  <c:v> 06-Nov-2020</c:v>
                </c:pt>
                <c:pt idx="501">
                  <c:v> 07-Nov-2020</c:v>
                </c:pt>
                <c:pt idx="502">
                  <c:v> 09-Nov-2020</c:v>
                </c:pt>
                <c:pt idx="503">
                  <c:v> 10-Nov-2020</c:v>
                </c:pt>
                <c:pt idx="504">
                  <c:v> 10-Nov-2020</c:v>
                </c:pt>
                <c:pt idx="505">
                  <c:v> 10-Nov-2020</c:v>
                </c:pt>
                <c:pt idx="506">
                  <c:v> 10-Nov-2020</c:v>
                </c:pt>
                <c:pt idx="507">
                  <c:v> 10-Nov-2020</c:v>
                </c:pt>
                <c:pt idx="508">
                  <c:v> 11-Nov-2020</c:v>
                </c:pt>
                <c:pt idx="509">
                  <c:v> 11-Nov-2020</c:v>
                </c:pt>
                <c:pt idx="510">
                  <c:v> 16-Nov-2020</c:v>
                </c:pt>
                <c:pt idx="511">
                  <c:v> 20-Nov-2020</c:v>
                </c:pt>
                <c:pt idx="512">
                  <c:v> 20-Nov-2020</c:v>
                </c:pt>
                <c:pt idx="513">
                  <c:v> 20-Nov-2020</c:v>
                </c:pt>
                <c:pt idx="514">
                  <c:v> 21-Nov-2020</c:v>
                </c:pt>
                <c:pt idx="515">
                  <c:v> 23-Nov-2020</c:v>
                </c:pt>
                <c:pt idx="516">
                  <c:v> 25-Nov-2020</c:v>
                </c:pt>
                <c:pt idx="517">
                  <c:v> 25-Nov-2020</c:v>
                </c:pt>
                <c:pt idx="518">
                  <c:v> 27-Nov-2020</c:v>
                </c:pt>
                <c:pt idx="519">
                  <c:v> 27-Nov-2020</c:v>
                </c:pt>
                <c:pt idx="520">
                  <c:v> 27-Nov-2020</c:v>
                </c:pt>
                <c:pt idx="521">
                  <c:v> 30-Nov-2020</c:v>
                </c:pt>
                <c:pt idx="522">
                  <c:v> 02-Dec-2020</c:v>
                </c:pt>
                <c:pt idx="523">
                  <c:v> 03-Dec-2020</c:v>
                </c:pt>
                <c:pt idx="524">
                  <c:v> 04-Dec-2020</c:v>
                </c:pt>
                <c:pt idx="525">
                  <c:v> 04-Dec-2020</c:v>
                </c:pt>
                <c:pt idx="526">
                  <c:v> 07-Dec-2020</c:v>
                </c:pt>
                <c:pt idx="527">
                  <c:v> 07-Dec-2020</c:v>
                </c:pt>
                <c:pt idx="528">
                  <c:v> 07-Dec-2020</c:v>
                </c:pt>
                <c:pt idx="529">
                  <c:v> 11-Dec-2020</c:v>
                </c:pt>
                <c:pt idx="530">
                  <c:v> 14-Dec-2020</c:v>
                </c:pt>
                <c:pt idx="531">
                  <c:v> 14-Dec-2020</c:v>
                </c:pt>
                <c:pt idx="532">
                  <c:v> 15-Dec-2020</c:v>
                </c:pt>
                <c:pt idx="533">
                  <c:v> 18-Dec-2020</c:v>
                </c:pt>
                <c:pt idx="534">
                  <c:v> 21-Dec-2020</c:v>
                </c:pt>
                <c:pt idx="535">
                  <c:v> 21-Dec-2020</c:v>
                </c:pt>
                <c:pt idx="536">
                  <c:v> 22-Dec-2020</c:v>
                </c:pt>
                <c:pt idx="537">
                  <c:v> 22-Dec-2020</c:v>
                </c:pt>
                <c:pt idx="538">
                  <c:v> 22-Dec-2020</c:v>
                </c:pt>
                <c:pt idx="539">
                  <c:v> 23-Dec-2020</c:v>
                </c:pt>
                <c:pt idx="540">
                  <c:v> 24-Dec-2020</c:v>
                </c:pt>
                <c:pt idx="541">
                  <c:v> 24-Dec-2020</c:v>
                </c:pt>
                <c:pt idx="542">
                  <c:v> 26-Dec-2020</c:v>
                </c:pt>
                <c:pt idx="543">
                  <c:v> 28-Dec-2020</c:v>
                </c:pt>
                <c:pt idx="544">
                  <c:v> 28-Dec-2020</c:v>
                </c:pt>
                <c:pt idx="545">
                  <c:v> 28-Dec-2020</c:v>
                </c:pt>
                <c:pt idx="546">
                  <c:v> 29-Dec-2020</c:v>
                </c:pt>
                <c:pt idx="547">
                  <c:v> 30-Dec-2020</c:v>
                </c:pt>
                <c:pt idx="548">
                  <c:v> 31-Dec-2020</c:v>
                </c:pt>
                <c:pt idx="549">
                  <c:v> 04-Jan-2021</c:v>
                </c:pt>
                <c:pt idx="550">
                  <c:v> 04-Jan-2021</c:v>
                </c:pt>
                <c:pt idx="551">
                  <c:v> 04-Jan-2021</c:v>
                </c:pt>
                <c:pt idx="552">
                  <c:v> 05-Jan-2021</c:v>
                </c:pt>
                <c:pt idx="553">
                  <c:v> 05-Jan-2021</c:v>
                </c:pt>
                <c:pt idx="554">
                  <c:v> 06-Jan-2021</c:v>
                </c:pt>
                <c:pt idx="555">
                  <c:v> 06-Jan-2021</c:v>
                </c:pt>
                <c:pt idx="556">
                  <c:v> 06-Jan-2021</c:v>
                </c:pt>
                <c:pt idx="557">
                  <c:v> 06-Jan-2021</c:v>
                </c:pt>
                <c:pt idx="558">
                  <c:v> 07-Jan-2021</c:v>
                </c:pt>
                <c:pt idx="559">
                  <c:v> 09-Jan-2021</c:v>
                </c:pt>
                <c:pt idx="560">
                  <c:v> 09-Jan-2021</c:v>
                </c:pt>
                <c:pt idx="561">
                  <c:v> 13-Jan-2021</c:v>
                </c:pt>
                <c:pt idx="562">
                  <c:v> 15-Jan-2021</c:v>
                </c:pt>
                <c:pt idx="563">
                  <c:v> 15-Jan-2021</c:v>
                </c:pt>
                <c:pt idx="564">
                  <c:v> 15-Jan-2021</c:v>
                </c:pt>
                <c:pt idx="565">
                  <c:v> 16-Jan-2021</c:v>
                </c:pt>
                <c:pt idx="566">
                  <c:v> 18-Jan-2021</c:v>
                </c:pt>
                <c:pt idx="567">
                  <c:v> 19-Jan-2021</c:v>
                </c:pt>
                <c:pt idx="568">
                  <c:v> 21-Jan-2021</c:v>
                </c:pt>
                <c:pt idx="569">
                  <c:v> 21-Jan-2021</c:v>
                </c:pt>
                <c:pt idx="570">
                  <c:v> 21-Jan-2021</c:v>
                </c:pt>
                <c:pt idx="571">
                  <c:v> 30-Jan-2021</c:v>
                </c:pt>
                <c:pt idx="572">
                  <c:v> 03-Feb-2021</c:v>
                </c:pt>
                <c:pt idx="573">
                  <c:v> 05-Feb-2021</c:v>
                </c:pt>
                <c:pt idx="574">
                  <c:v> 05-Feb-2021</c:v>
                </c:pt>
                <c:pt idx="575">
                  <c:v> 05-Feb-2021</c:v>
                </c:pt>
                <c:pt idx="576">
                  <c:v> 06-Feb-2021</c:v>
                </c:pt>
                <c:pt idx="577">
                  <c:v> 06-Feb-2021</c:v>
                </c:pt>
                <c:pt idx="578">
                  <c:v> 08-Feb-2021</c:v>
                </c:pt>
                <c:pt idx="579">
                  <c:v> 09-Feb-2021</c:v>
                </c:pt>
                <c:pt idx="580">
                  <c:v> 10-Feb-2021</c:v>
                </c:pt>
                <c:pt idx="581">
                  <c:v> 11-Feb-2021</c:v>
                </c:pt>
                <c:pt idx="582">
                  <c:v> 12-Feb-2021</c:v>
                </c:pt>
                <c:pt idx="583">
                  <c:v> 12-Feb-2021</c:v>
                </c:pt>
                <c:pt idx="584">
                  <c:v> 15-Feb-2021</c:v>
                </c:pt>
                <c:pt idx="585">
                  <c:v> 15-Feb-2021</c:v>
                </c:pt>
                <c:pt idx="586">
                  <c:v> 15-Feb-2021</c:v>
                </c:pt>
                <c:pt idx="587">
                  <c:v> 16-Feb-2021</c:v>
                </c:pt>
                <c:pt idx="588">
                  <c:v> 16-Feb-2021</c:v>
                </c:pt>
                <c:pt idx="589">
                  <c:v> 16-Feb-2021</c:v>
                </c:pt>
                <c:pt idx="590">
                  <c:v> 17-Feb-2021</c:v>
                </c:pt>
                <c:pt idx="591">
                  <c:v> 17-Feb-2021</c:v>
                </c:pt>
                <c:pt idx="592">
                  <c:v> 17-Feb-2021</c:v>
                </c:pt>
                <c:pt idx="593">
                  <c:v> 17-Feb-2021</c:v>
                </c:pt>
                <c:pt idx="594">
                  <c:v> 19-Feb-2021</c:v>
                </c:pt>
                <c:pt idx="595">
                  <c:v> 19-Feb-2021</c:v>
                </c:pt>
                <c:pt idx="596">
                  <c:v> 19-Feb-2021</c:v>
                </c:pt>
                <c:pt idx="597">
                  <c:v> 20-Feb-2021</c:v>
                </c:pt>
                <c:pt idx="598">
                  <c:v> 20-Feb-2021</c:v>
                </c:pt>
                <c:pt idx="599">
                  <c:v> 20-Feb-2021</c:v>
                </c:pt>
                <c:pt idx="600">
                  <c:v> 25-Feb-2021</c:v>
                </c:pt>
                <c:pt idx="601">
                  <c:v> 25-Feb-2021</c:v>
                </c:pt>
                <c:pt idx="602">
                  <c:v> 27-Feb-2021</c:v>
                </c:pt>
                <c:pt idx="603">
                  <c:v> 27-Feb-2021</c:v>
                </c:pt>
                <c:pt idx="604">
                  <c:v> 27-Feb-2021</c:v>
                </c:pt>
                <c:pt idx="605">
                  <c:v> 27-Feb-2021</c:v>
                </c:pt>
                <c:pt idx="606">
                  <c:v> 27-Feb-2021</c:v>
                </c:pt>
                <c:pt idx="607">
                  <c:v> 27-Feb-2021</c:v>
                </c:pt>
                <c:pt idx="608">
                  <c:v> 01-Mar-2021</c:v>
                </c:pt>
                <c:pt idx="609">
                  <c:v> 02-Mar-2021</c:v>
                </c:pt>
                <c:pt idx="610">
                  <c:v> 03-Mar-2021</c:v>
                </c:pt>
                <c:pt idx="611">
                  <c:v> 03-Mar-2021</c:v>
                </c:pt>
                <c:pt idx="612">
                  <c:v> 03-Mar-2021</c:v>
                </c:pt>
                <c:pt idx="613">
                  <c:v> 03-Mar-2021</c:v>
                </c:pt>
                <c:pt idx="614">
                  <c:v> 05-Mar-2021</c:v>
                </c:pt>
                <c:pt idx="615">
                  <c:v> 05-Mar-2021</c:v>
                </c:pt>
                <c:pt idx="616">
                  <c:v> 08-Mar-2021</c:v>
                </c:pt>
                <c:pt idx="617">
                  <c:v> 08-Mar-2021</c:v>
                </c:pt>
                <c:pt idx="618">
                  <c:v> 09-Mar-2021</c:v>
                </c:pt>
                <c:pt idx="619">
                  <c:v> 11-Mar-2021</c:v>
                </c:pt>
                <c:pt idx="620">
                  <c:v> 11-Mar-2021</c:v>
                </c:pt>
                <c:pt idx="621">
                  <c:v> 13-Mar-2021</c:v>
                </c:pt>
                <c:pt idx="622">
                  <c:v> 13-Mar-2021</c:v>
                </c:pt>
                <c:pt idx="623">
                  <c:v> 15-Mar-2021</c:v>
                </c:pt>
                <c:pt idx="624">
                  <c:v> 15-Mar-2021</c:v>
                </c:pt>
                <c:pt idx="625">
                  <c:v> 15-Mar-2021</c:v>
                </c:pt>
                <c:pt idx="626">
                  <c:v> 15-Mar-2021</c:v>
                </c:pt>
                <c:pt idx="627">
                  <c:v> 16-Mar-2021</c:v>
                </c:pt>
                <c:pt idx="628">
                  <c:v> 16-Mar-2021</c:v>
                </c:pt>
                <c:pt idx="629">
                  <c:v> 16-Mar-2021</c:v>
                </c:pt>
                <c:pt idx="630">
                  <c:v> 18-Mar-2021</c:v>
                </c:pt>
                <c:pt idx="631">
                  <c:v> 18-Mar-2021</c:v>
                </c:pt>
                <c:pt idx="632">
                  <c:v> 19-Mar-2021</c:v>
                </c:pt>
                <c:pt idx="633">
                  <c:v> 20-Mar-2021</c:v>
                </c:pt>
                <c:pt idx="634">
                  <c:v> 20-Mar-2021</c:v>
                </c:pt>
                <c:pt idx="635">
                  <c:v> 20-Mar-2021</c:v>
                </c:pt>
                <c:pt idx="636">
                  <c:v> 23-Mar-2021</c:v>
                </c:pt>
                <c:pt idx="637">
                  <c:v> 24-Mar-2021</c:v>
                </c:pt>
                <c:pt idx="638">
                  <c:v> 25-Mar-2021</c:v>
                </c:pt>
                <c:pt idx="639">
                  <c:v> 26-Mar-2021</c:v>
                </c:pt>
                <c:pt idx="640">
                  <c:v> 27-Mar-2021</c:v>
                </c:pt>
                <c:pt idx="641">
                  <c:v> 27-Mar-2021</c:v>
                </c:pt>
                <c:pt idx="642">
                  <c:v> 14-Apr-2021</c:v>
                </c:pt>
                <c:pt idx="643">
                  <c:v> 20-Apr-2021</c:v>
                </c:pt>
                <c:pt idx="644">
                  <c:v> 22-Apr-2021</c:v>
                </c:pt>
                <c:pt idx="645">
                  <c:v> 24-Apr-2021</c:v>
                </c:pt>
                <c:pt idx="646">
                  <c:v> 24-Apr-2021</c:v>
                </c:pt>
                <c:pt idx="647">
                  <c:v> 24-Apr-2021</c:v>
                </c:pt>
                <c:pt idx="648">
                  <c:v> 26-Apr-2021</c:v>
                </c:pt>
                <c:pt idx="649">
                  <c:v> 26-Apr-2021</c:v>
                </c:pt>
                <c:pt idx="650">
                  <c:v> 26-Apr-2021</c:v>
                </c:pt>
                <c:pt idx="651">
                  <c:v> 28-Apr-2021</c:v>
                </c:pt>
                <c:pt idx="652">
                  <c:v> 01-May-2021</c:v>
                </c:pt>
                <c:pt idx="653">
                  <c:v> 01-May-2021</c:v>
                </c:pt>
                <c:pt idx="654">
                  <c:v> 01-May-2021</c:v>
                </c:pt>
                <c:pt idx="655">
                  <c:v> 01-May-2021</c:v>
                </c:pt>
                <c:pt idx="656">
                  <c:v> 03-May-2021</c:v>
                </c:pt>
                <c:pt idx="657">
                  <c:v> 03-May-2021</c:v>
                </c:pt>
                <c:pt idx="658">
                  <c:v> 03-May-2021</c:v>
                </c:pt>
                <c:pt idx="659">
                  <c:v> 04-May-2021</c:v>
                </c:pt>
                <c:pt idx="660">
                  <c:v> 04-May-2021</c:v>
                </c:pt>
                <c:pt idx="661">
                  <c:v> 05-May-2021</c:v>
                </c:pt>
                <c:pt idx="662">
                  <c:v> 06-May-2021</c:v>
                </c:pt>
                <c:pt idx="663">
                  <c:v> 06-May-2021</c:v>
                </c:pt>
                <c:pt idx="664">
                  <c:v> 06-May-2021</c:v>
                </c:pt>
                <c:pt idx="665">
                  <c:v> 06-May-2021</c:v>
                </c:pt>
                <c:pt idx="666">
                  <c:v> 06-May-2021</c:v>
                </c:pt>
                <c:pt idx="667">
                  <c:v> 06-May-2021</c:v>
                </c:pt>
                <c:pt idx="668">
                  <c:v> 06-May-2021</c:v>
                </c:pt>
                <c:pt idx="669">
                  <c:v> 06-May-2021</c:v>
                </c:pt>
                <c:pt idx="670">
                  <c:v> 06-May-2021</c:v>
                </c:pt>
                <c:pt idx="671">
                  <c:v> 06-May-2021</c:v>
                </c:pt>
                <c:pt idx="672">
                  <c:v> 07-May-2021</c:v>
                </c:pt>
                <c:pt idx="673">
                  <c:v> 07-May-2021</c:v>
                </c:pt>
                <c:pt idx="674">
                  <c:v> 08-May-2021</c:v>
                </c:pt>
                <c:pt idx="675">
                  <c:v> 10-May-2021</c:v>
                </c:pt>
                <c:pt idx="676">
                  <c:v> 10-May-2021</c:v>
                </c:pt>
                <c:pt idx="677">
                  <c:v> 12-May-2021</c:v>
                </c:pt>
                <c:pt idx="678">
                  <c:v> 13-May-2021</c:v>
                </c:pt>
                <c:pt idx="679">
                  <c:v> 13-May-2021</c:v>
                </c:pt>
                <c:pt idx="680">
                  <c:v> 18-May-2021</c:v>
                </c:pt>
                <c:pt idx="681">
                  <c:v> 19-May-2021</c:v>
                </c:pt>
                <c:pt idx="682">
                  <c:v> 21-May-2021</c:v>
                </c:pt>
                <c:pt idx="683">
                  <c:v> 21-May-2021</c:v>
                </c:pt>
                <c:pt idx="684">
                  <c:v> 21-May-2021</c:v>
                </c:pt>
                <c:pt idx="685">
                  <c:v> 22-May-2021</c:v>
                </c:pt>
                <c:pt idx="686">
                  <c:v> 22-May-2021</c:v>
                </c:pt>
                <c:pt idx="687">
                  <c:v> 22-May-2021</c:v>
                </c:pt>
                <c:pt idx="688">
                  <c:v> 24-May-2021</c:v>
                </c:pt>
                <c:pt idx="689">
                  <c:v> 24-May-2021</c:v>
                </c:pt>
                <c:pt idx="690">
                  <c:v> 25-May-2021</c:v>
                </c:pt>
                <c:pt idx="691">
                  <c:v> 25-May-2021</c:v>
                </c:pt>
                <c:pt idx="692">
                  <c:v> 25-May-2021</c:v>
                </c:pt>
                <c:pt idx="693">
                  <c:v> 25-May-2021</c:v>
                </c:pt>
                <c:pt idx="694">
                  <c:v> 26-May-2021</c:v>
                </c:pt>
                <c:pt idx="695">
                  <c:v> 26-May-2021</c:v>
                </c:pt>
                <c:pt idx="696">
                  <c:v> 27-May-2021</c:v>
                </c:pt>
                <c:pt idx="697">
                  <c:v> 28-May-2021</c:v>
                </c:pt>
                <c:pt idx="698">
                  <c:v> 28-May-2021</c:v>
                </c:pt>
                <c:pt idx="699">
                  <c:v> 01-Jun-2021</c:v>
                </c:pt>
                <c:pt idx="700">
                  <c:v> 01-Jun-2021</c:v>
                </c:pt>
                <c:pt idx="701">
                  <c:v> 01-Jun-2021</c:v>
                </c:pt>
                <c:pt idx="702">
                  <c:v> 01-Jun-2021</c:v>
                </c:pt>
                <c:pt idx="703">
                  <c:v> 02-Jun-2021</c:v>
                </c:pt>
                <c:pt idx="704">
                  <c:v> 02-Jun-2021</c:v>
                </c:pt>
                <c:pt idx="705">
                  <c:v> 03-Jun-2021</c:v>
                </c:pt>
                <c:pt idx="706">
                  <c:v> 03-Jun-2021</c:v>
                </c:pt>
                <c:pt idx="707">
                  <c:v> 03-Jun-2021</c:v>
                </c:pt>
                <c:pt idx="708">
                  <c:v> 04-Jun-2021</c:v>
                </c:pt>
                <c:pt idx="709">
                  <c:v> 04-Jun-2021</c:v>
                </c:pt>
                <c:pt idx="710">
                  <c:v> 04-Jun-2021</c:v>
                </c:pt>
                <c:pt idx="711">
                  <c:v> 04-Jun-2021</c:v>
                </c:pt>
                <c:pt idx="712">
                  <c:v> 04-Jun-2021</c:v>
                </c:pt>
                <c:pt idx="713">
                  <c:v> 05-Jun-2021</c:v>
                </c:pt>
                <c:pt idx="714">
                  <c:v> 07-Jun-2021</c:v>
                </c:pt>
                <c:pt idx="715">
                  <c:v> 07-Jun-2021</c:v>
                </c:pt>
                <c:pt idx="716">
                  <c:v> 07-Jun-2021</c:v>
                </c:pt>
                <c:pt idx="717">
                  <c:v> 09-Jun-2021</c:v>
                </c:pt>
                <c:pt idx="718">
                  <c:v> 09-Jun-2021</c:v>
                </c:pt>
                <c:pt idx="719">
                  <c:v> 10-Jun-2021</c:v>
                </c:pt>
                <c:pt idx="720">
                  <c:v> 10-Jun-2021</c:v>
                </c:pt>
                <c:pt idx="721">
                  <c:v> 11-Jun-2021</c:v>
                </c:pt>
                <c:pt idx="722">
                  <c:v> 11-Jun-2021</c:v>
                </c:pt>
                <c:pt idx="723">
                  <c:v> 11-Jun-2021</c:v>
                </c:pt>
                <c:pt idx="724">
                  <c:v> 11-Jun-2021</c:v>
                </c:pt>
                <c:pt idx="725">
                  <c:v> 11-Jun-2021</c:v>
                </c:pt>
                <c:pt idx="726">
                  <c:v> 14-Jun-2021</c:v>
                </c:pt>
                <c:pt idx="727">
                  <c:v> 15-Jun-2021</c:v>
                </c:pt>
                <c:pt idx="728">
                  <c:v> 15-Jun-2021</c:v>
                </c:pt>
                <c:pt idx="729">
                  <c:v> 17-Jun-2021</c:v>
                </c:pt>
                <c:pt idx="730">
                  <c:v> 17-Jun-2021</c:v>
                </c:pt>
                <c:pt idx="731">
                  <c:v> 18-Jun-2021</c:v>
                </c:pt>
                <c:pt idx="732">
                  <c:v> 18-Jun-2021</c:v>
                </c:pt>
                <c:pt idx="733">
                  <c:v> 21-Jun-2021</c:v>
                </c:pt>
                <c:pt idx="734">
                  <c:v> 22-Jun-2021</c:v>
                </c:pt>
                <c:pt idx="735">
                  <c:v> 22-Jun-2021</c:v>
                </c:pt>
                <c:pt idx="736">
                  <c:v> 22-Jun-2021</c:v>
                </c:pt>
                <c:pt idx="737">
                  <c:v> 23-Jun-2021</c:v>
                </c:pt>
                <c:pt idx="738">
                  <c:v> 24-Jun-2021</c:v>
                </c:pt>
                <c:pt idx="739">
                  <c:v> 24-Jun-2021</c:v>
                </c:pt>
                <c:pt idx="740">
                  <c:v> 25-Jun-2021</c:v>
                </c:pt>
                <c:pt idx="741">
                  <c:v> 25-Jun-2021</c:v>
                </c:pt>
                <c:pt idx="742">
                  <c:v> 25-Jun-2021</c:v>
                </c:pt>
                <c:pt idx="743">
                  <c:v> 25-Jun-2021</c:v>
                </c:pt>
                <c:pt idx="744">
                  <c:v> 26-Jun-2021</c:v>
                </c:pt>
                <c:pt idx="745">
                  <c:v> 26-Jun-2021</c:v>
                </c:pt>
                <c:pt idx="746">
                  <c:v> 28-Jun-2021</c:v>
                </c:pt>
                <c:pt idx="747">
                  <c:v> 28-Jun-2021</c:v>
                </c:pt>
                <c:pt idx="748">
                  <c:v> 28-Jun-2021</c:v>
                </c:pt>
                <c:pt idx="749">
                  <c:v> 29-Jun-2021</c:v>
                </c:pt>
                <c:pt idx="750">
                  <c:v> 30-Jun-2021</c:v>
                </c:pt>
                <c:pt idx="751">
                  <c:v> 30-Jun-2021</c:v>
                </c:pt>
                <c:pt idx="752">
                  <c:v> 01-Jul-2021</c:v>
                </c:pt>
                <c:pt idx="753">
                  <c:v> 02-Jul-2021</c:v>
                </c:pt>
                <c:pt idx="754">
                  <c:v> 03-Jul-2021</c:v>
                </c:pt>
                <c:pt idx="755">
                  <c:v> 03-Jul-2021</c:v>
                </c:pt>
                <c:pt idx="756">
                  <c:v> 06-Jul-2021</c:v>
                </c:pt>
                <c:pt idx="757">
                  <c:v> 07-Jul-2021</c:v>
                </c:pt>
                <c:pt idx="758">
                  <c:v> 08-Jul-2021</c:v>
                </c:pt>
                <c:pt idx="759">
                  <c:v> 08-Jul-2021</c:v>
                </c:pt>
                <c:pt idx="760">
                  <c:v> 08-Jul-2021</c:v>
                </c:pt>
                <c:pt idx="761">
                  <c:v> 08-Jul-2021</c:v>
                </c:pt>
                <c:pt idx="762">
                  <c:v> 10-Jul-2021</c:v>
                </c:pt>
                <c:pt idx="763">
                  <c:v> 10-Jul-2021</c:v>
                </c:pt>
                <c:pt idx="764">
                  <c:v> 12-Jul-2021</c:v>
                </c:pt>
                <c:pt idx="765">
                  <c:v> 12-Jul-2021</c:v>
                </c:pt>
                <c:pt idx="766">
                  <c:v> 12-Jul-2021</c:v>
                </c:pt>
                <c:pt idx="767">
                  <c:v> 15-Jul-2021</c:v>
                </c:pt>
                <c:pt idx="768">
                  <c:v> 15-Jul-2021</c:v>
                </c:pt>
                <c:pt idx="769">
                  <c:v> 20-Jul-2021</c:v>
                </c:pt>
                <c:pt idx="770">
                  <c:v> 20-Jul-2021</c:v>
                </c:pt>
                <c:pt idx="771">
                  <c:v> 23-Jul-2021</c:v>
                </c:pt>
                <c:pt idx="772">
                  <c:v> 23-Jul-2021</c:v>
                </c:pt>
                <c:pt idx="773">
                  <c:v> 26-Jul-2021</c:v>
                </c:pt>
                <c:pt idx="774">
                  <c:v> 26-Jul-2021</c:v>
                </c:pt>
                <c:pt idx="775">
                  <c:v> 29-Jul-2021</c:v>
                </c:pt>
                <c:pt idx="776">
                  <c:v> 29-Jul-2021</c:v>
                </c:pt>
                <c:pt idx="777">
                  <c:v> 29-Jul-2021</c:v>
                </c:pt>
                <c:pt idx="778">
                  <c:v> 02-Aug-2021</c:v>
                </c:pt>
                <c:pt idx="779">
                  <c:v> 05-Aug-2021</c:v>
                </c:pt>
                <c:pt idx="780">
                  <c:v> 05-Aug-2021</c:v>
                </c:pt>
                <c:pt idx="781">
                  <c:v> 07-Aug-2021</c:v>
                </c:pt>
                <c:pt idx="782">
                  <c:v> 07-Aug-2021</c:v>
                </c:pt>
                <c:pt idx="783">
                  <c:v> 07-Aug-2021</c:v>
                </c:pt>
                <c:pt idx="784">
                  <c:v> 14-Aug-2021</c:v>
                </c:pt>
                <c:pt idx="785">
                  <c:v> 16-Aug-2021</c:v>
                </c:pt>
                <c:pt idx="786">
                  <c:v> 16-Aug-2021</c:v>
                </c:pt>
                <c:pt idx="787">
                  <c:v> 16-Aug-2021</c:v>
                </c:pt>
                <c:pt idx="788">
                  <c:v> 16-Aug-2021</c:v>
                </c:pt>
                <c:pt idx="789">
                  <c:v> 18-Aug-2021</c:v>
                </c:pt>
                <c:pt idx="790">
                  <c:v> 18-Aug-2021</c:v>
                </c:pt>
                <c:pt idx="791">
                  <c:v> 18-Aug-2021</c:v>
                </c:pt>
                <c:pt idx="792">
                  <c:v> 18-Aug-2021</c:v>
                </c:pt>
                <c:pt idx="793">
                  <c:v> 18-Aug-2021</c:v>
                </c:pt>
                <c:pt idx="794">
                  <c:v> 19-Aug-2021</c:v>
                </c:pt>
                <c:pt idx="795">
                  <c:v> 19-Aug-2021</c:v>
                </c:pt>
                <c:pt idx="796">
                  <c:v> 20-Aug-2021</c:v>
                </c:pt>
                <c:pt idx="797">
                  <c:v> 20-Aug-2021</c:v>
                </c:pt>
                <c:pt idx="798">
                  <c:v> 23-Aug-2021</c:v>
                </c:pt>
                <c:pt idx="799">
                  <c:v> 23-Aug-2021</c:v>
                </c:pt>
                <c:pt idx="800">
                  <c:v> 23-Aug-2021</c:v>
                </c:pt>
                <c:pt idx="801">
                  <c:v> 24-Aug-2021</c:v>
                </c:pt>
                <c:pt idx="802">
                  <c:v> 24-Aug-2021</c:v>
                </c:pt>
                <c:pt idx="803">
                  <c:v> 24-Aug-2021</c:v>
                </c:pt>
                <c:pt idx="804">
                  <c:v> 30-Aug-2021</c:v>
                </c:pt>
                <c:pt idx="805">
                  <c:v> 30-Aug-2021</c:v>
                </c:pt>
                <c:pt idx="806">
                  <c:v> 30-Aug-2021</c:v>
                </c:pt>
                <c:pt idx="807">
                  <c:v> 31-Aug-2021</c:v>
                </c:pt>
                <c:pt idx="808">
                  <c:v> 02-Sep-2021</c:v>
                </c:pt>
                <c:pt idx="809">
                  <c:v> 02-Sep-2021</c:v>
                </c:pt>
                <c:pt idx="810">
                  <c:v> 03-Sep-2021</c:v>
                </c:pt>
                <c:pt idx="811">
                  <c:v> 03-Sep-2021</c:v>
                </c:pt>
                <c:pt idx="812">
                  <c:v> 03-Sep-2021</c:v>
                </c:pt>
                <c:pt idx="813">
                  <c:v> 03-Sep-2021</c:v>
                </c:pt>
                <c:pt idx="814">
                  <c:v> 03-Sep-2021</c:v>
                </c:pt>
                <c:pt idx="815">
                  <c:v> 03-Sep-2021</c:v>
                </c:pt>
                <c:pt idx="816">
                  <c:v> 04-Sep-2021</c:v>
                </c:pt>
                <c:pt idx="817">
                  <c:v> 04-Sep-2021</c:v>
                </c:pt>
                <c:pt idx="818">
                  <c:v> 04-Sep-2021</c:v>
                </c:pt>
                <c:pt idx="819">
                  <c:v> 06-Sep-2021</c:v>
                </c:pt>
                <c:pt idx="820">
                  <c:v> 06-Sep-2021</c:v>
                </c:pt>
                <c:pt idx="821">
                  <c:v> 07-Sep-2021</c:v>
                </c:pt>
                <c:pt idx="822">
                  <c:v> 07-Sep-2021</c:v>
                </c:pt>
                <c:pt idx="823">
                  <c:v> 09-Sep-2021</c:v>
                </c:pt>
                <c:pt idx="824">
                  <c:v> 09-Sep-2021</c:v>
                </c:pt>
                <c:pt idx="825">
                  <c:v> 11-Sep-2021</c:v>
                </c:pt>
                <c:pt idx="826">
                  <c:v> 11-Sep-2021</c:v>
                </c:pt>
                <c:pt idx="827">
                  <c:v> 11-Sep-2021</c:v>
                </c:pt>
                <c:pt idx="828">
                  <c:v> 11-Sep-2021</c:v>
                </c:pt>
                <c:pt idx="829">
                  <c:v> 11-Sep-2021</c:v>
                </c:pt>
                <c:pt idx="830">
                  <c:v> 11-Sep-2021</c:v>
                </c:pt>
                <c:pt idx="831">
                  <c:v> 14-Sep-2021</c:v>
                </c:pt>
                <c:pt idx="832">
                  <c:v> 14-Sep-2021</c:v>
                </c:pt>
                <c:pt idx="833">
                  <c:v> 14-Sep-2021</c:v>
                </c:pt>
                <c:pt idx="834">
                  <c:v> 14-Sep-2021</c:v>
                </c:pt>
                <c:pt idx="835">
                  <c:v> 14-Sep-2021</c:v>
                </c:pt>
                <c:pt idx="836">
                  <c:v> 15-Sep-2021</c:v>
                </c:pt>
                <c:pt idx="837">
                  <c:v> 16-Sep-2021</c:v>
                </c:pt>
                <c:pt idx="838">
                  <c:v> 18-Sep-2021</c:v>
                </c:pt>
                <c:pt idx="839">
                  <c:v> 18-Sep-2021</c:v>
                </c:pt>
                <c:pt idx="840">
                  <c:v> 21-Sep-2021</c:v>
                </c:pt>
                <c:pt idx="841">
                  <c:v> 21-Sep-2021</c:v>
                </c:pt>
                <c:pt idx="842">
                  <c:v> 21-Sep-2021</c:v>
                </c:pt>
                <c:pt idx="843">
                  <c:v> 22-Sep-2021</c:v>
                </c:pt>
                <c:pt idx="844">
                  <c:v> 24-Sep-2021</c:v>
                </c:pt>
                <c:pt idx="845">
                  <c:v> 25-Sep-2021</c:v>
                </c:pt>
                <c:pt idx="846">
                  <c:v> 25-Sep-2021</c:v>
                </c:pt>
                <c:pt idx="847">
                  <c:v> 29-Sep-2021</c:v>
                </c:pt>
                <c:pt idx="848">
                  <c:v> 30-Sep-2021</c:v>
                </c:pt>
                <c:pt idx="849">
                  <c:v> 30-Sep-2021</c:v>
                </c:pt>
                <c:pt idx="850">
                  <c:v> 01-Oct-2021</c:v>
                </c:pt>
                <c:pt idx="851">
                  <c:v> 01-Oct-2021</c:v>
                </c:pt>
                <c:pt idx="852">
                  <c:v> 01-Oct-2021</c:v>
                </c:pt>
                <c:pt idx="853">
                  <c:v> 04-Oct-2021</c:v>
                </c:pt>
                <c:pt idx="854">
                  <c:v> 05-Oct-2021</c:v>
                </c:pt>
                <c:pt idx="855">
                  <c:v> 05-Oct-2021</c:v>
                </c:pt>
                <c:pt idx="856">
                  <c:v> 07-Oct-2021</c:v>
                </c:pt>
                <c:pt idx="857">
                  <c:v> 08-Oct-2021</c:v>
                </c:pt>
                <c:pt idx="858">
                  <c:v> 09-Oct-2021</c:v>
                </c:pt>
                <c:pt idx="859">
                  <c:v> 12-Oct-2021</c:v>
                </c:pt>
                <c:pt idx="860">
                  <c:v> 12-Oct-2021</c:v>
                </c:pt>
                <c:pt idx="861">
                  <c:v> 14-Oct-2021</c:v>
                </c:pt>
                <c:pt idx="862">
                  <c:v> 16-Oct-2021</c:v>
                </c:pt>
                <c:pt idx="863">
                  <c:v> 19-Oct-2021</c:v>
                </c:pt>
                <c:pt idx="864">
                  <c:v> 19-Oct-2021</c:v>
                </c:pt>
                <c:pt idx="865">
                  <c:v> 21-Oct-2021</c:v>
                </c:pt>
                <c:pt idx="866">
                  <c:v> 21-Oct-2021</c:v>
                </c:pt>
                <c:pt idx="867">
                  <c:v> 21-Oct-2021</c:v>
                </c:pt>
                <c:pt idx="868">
                  <c:v> 23-Oct-2021</c:v>
                </c:pt>
                <c:pt idx="869">
                  <c:v> 29-Oct-2021</c:v>
                </c:pt>
                <c:pt idx="870">
                  <c:v> 29-Oct-2021</c:v>
                </c:pt>
                <c:pt idx="871">
                  <c:v> 08-Nov-2021</c:v>
                </c:pt>
                <c:pt idx="872">
                  <c:v> 10-Nov-2021</c:v>
                </c:pt>
                <c:pt idx="873">
                  <c:v> 12-Nov-2021</c:v>
                </c:pt>
                <c:pt idx="874">
                  <c:v> 12-Nov-2021</c:v>
                </c:pt>
                <c:pt idx="875">
                  <c:v> 16-Nov-2021</c:v>
                </c:pt>
                <c:pt idx="876">
                  <c:v> 16-Nov-2021</c:v>
                </c:pt>
                <c:pt idx="877">
                  <c:v> 16-Nov-2021</c:v>
                </c:pt>
                <c:pt idx="878">
                  <c:v> 19-Nov-2021</c:v>
                </c:pt>
                <c:pt idx="879">
                  <c:v> 19-Nov-2021</c:v>
                </c:pt>
                <c:pt idx="880">
                  <c:v> 19-Nov-2021</c:v>
                </c:pt>
                <c:pt idx="881">
                  <c:v> 22-Nov-2021</c:v>
                </c:pt>
                <c:pt idx="882">
                  <c:v> 22-Nov-2021</c:v>
                </c:pt>
                <c:pt idx="883">
                  <c:v> 22-Nov-2021</c:v>
                </c:pt>
                <c:pt idx="884">
                  <c:v> 25-Nov-2021</c:v>
                </c:pt>
                <c:pt idx="885">
                  <c:v> 25-Nov-2021</c:v>
                </c:pt>
                <c:pt idx="886">
                  <c:v> 27-Nov-2021</c:v>
                </c:pt>
                <c:pt idx="887">
                  <c:v> 29-Nov-2021</c:v>
                </c:pt>
                <c:pt idx="888">
                  <c:v> 30-Nov-2021</c:v>
                </c:pt>
                <c:pt idx="889">
                  <c:v> 30-Nov-2021</c:v>
                </c:pt>
                <c:pt idx="890">
                  <c:v> 01-Dec-2021</c:v>
                </c:pt>
                <c:pt idx="891">
                  <c:v> 09-Dec-2021</c:v>
                </c:pt>
                <c:pt idx="892">
                  <c:v> 09-Dec-2021</c:v>
                </c:pt>
                <c:pt idx="893">
                  <c:v> 09-Dec-2021</c:v>
                </c:pt>
                <c:pt idx="894">
                  <c:v> 09-Dec-2021</c:v>
                </c:pt>
                <c:pt idx="895">
                  <c:v> 21-Dec-2021</c:v>
                </c:pt>
                <c:pt idx="896">
                  <c:v> 21-Dec-2021</c:v>
                </c:pt>
                <c:pt idx="897">
                  <c:v> 23-Dec-2021</c:v>
                </c:pt>
                <c:pt idx="898">
                  <c:v> 23-Dec-2021</c:v>
                </c:pt>
                <c:pt idx="899">
                  <c:v> 23-Dec-2021</c:v>
                </c:pt>
                <c:pt idx="900">
                  <c:v> 23-Dec-2021</c:v>
                </c:pt>
                <c:pt idx="901">
                  <c:v> 23-Dec-2021</c:v>
                </c:pt>
                <c:pt idx="902">
                  <c:v> 25-Dec-2021</c:v>
                </c:pt>
                <c:pt idx="903">
                  <c:v> 27-Dec-2021</c:v>
                </c:pt>
                <c:pt idx="904">
                  <c:v> 27-Dec-2021</c:v>
                </c:pt>
                <c:pt idx="905">
                  <c:v> 27-Dec-2021</c:v>
                </c:pt>
                <c:pt idx="906">
                  <c:v> 27-Dec-2021</c:v>
                </c:pt>
                <c:pt idx="907">
                  <c:v> 27-Dec-2021</c:v>
                </c:pt>
                <c:pt idx="908">
                  <c:v> 27-Dec-2021</c:v>
                </c:pt>
                <c:pt idx="909">
                  <c:v> 28-Dec-2021</c:v>
                </c:pt>
                <c:pt idx="910">
                  <c:v> 28-Dec-2021</c:v>
                </c:pt>
                <c:pt idx="911">
                  <c:v> 30-Dec-2021</c:v>
                </c:pt>
                <c:pt idx="912">
                  <c:v> 01-Jan-2022</c:v>
                </c:pt>
                <c:pt idx="913">
                  <c:v> 01-Jan-2022</c:v>
                </c:pt>
                <c:pt idx="914">
                  <c:v> 03-Jan-2022</c:v>
                </c:pt>
                <c:pt idx="915">
                  <c:v> 03-Jan-2022</c:v>
                </c:pt>
                <c:pt idx="916">
                  <c:v> 06-Jan-2022</c:v>
                </c:pt>
                <c:pt idx="917">
                  <c:v> 06-Jan-2022</c:v>
                </c:pt>
                <c:pt idx="918">
                  <c:v> 06-Jan-2022</c:v>
                </c:pt>
                <c:pt idx="919">
                  <c:v> 06-Jan-2022</c:v>
                </c:pt>
                <c:pt idx="920">
                  <c:v> 08-Jan-2022</c:v>
                </c:pt>
                <c:pt idx="921">
                  <c:v> 08-Jan-2022</c:v>
                </c:pt>
                <c:pt idx="922">
                  <c:v> 10-Jan-2022</c:v>
                </c:pt>
                <c:pt idx="923">
                  <c:v> 10-Jan-2022</c:v>
                </c:pt>
                <c:pt idx="924">
                  <c:v> 10-Jan-2022</c:v>
                </c:pt>
                <c:pt idx="925">
                  <c:v> 11-Jan-2022</c:v>
                </c:pt>
                <c:pt idx="926">
                  <c:v> 11-Jan-2022</c:v>
                </c:pt>
                <c:pt idx="927">
                  <c:v> 15-Jan-2022</c:v>
                </c:pt>
                <c:pt idx="928">
                  <c:v> 15-Jan-2022</c:v>
                </c:pt>
                <c:pt idx="929">
                  <c:v> 15-Jan-2022</c:v>
                </c:pt>
                <c:pt idx="930">
                  <c:v> 15-Jan-2022</c:v>
                </c:pt>
                <c:pt idx="931">
                  <c:v> 15-Jan-2022</c:v>
                </c:pt>
                <c:pt idx="932">
                  <c:v> 17-Jan-2022</c:v>
                </c:pt>
                <c:pt idx="933">
                  <c:v> 17-Jan-2022</c:v>
                </c:pt>
                <c:pt idx="934">
                  <c:v> 17-Jan-2022</c:v>
                </c:pt>
                <c:pt idx="935">
                  <c:v> 20-Jan-2022</c:v>
                </c:pt>
                <c:pt idx="936">
                  <c:v> 20-Jan-2022</c:v>
                </c:pt>
                <c:pt idx="937">
                  <c:v> 20-Jan-2022</c:v>
                </c:pt>
                <c:pt idx="938">
                  <c:v> 20-Jan-2022</c:v>
                </c:pt>
                <c:pt idx="939">
                  <c:v> 22-Jan-2022</c:v>
                </c:pt>
                <c:pt idx="940">
                  <c:v> 22-Jan-2022</c:v>
                </c:pt>
                <c:pt idx="941">
                  <c:v> 24-Jan-2022</c:v>
                </c:pt>
                <c:pt idx="942">
                  <c:v> 04-Feb-2022</c:v>
                </c:pt>
                <c:pt idx="943">
                  <c:v> 04-Feb-2022</c:v>
                </c:pt>
                <c:pt idx="944">
                  <c:v> 11-Feb-2022</c:v>
                </c:pt>
                <c:pt idx="945">
                  <c:v> 11-Feb-2022</c:v>
                </c:pt>
                <c:pt idx="946">
                  <c:v> 12-Feb-2022</c:v>
                </c:pt>
                <c:pt idx="947">
                  <c:v> 12-Feb-2022</c:v>
                </c:pt>
                <c:pt idx="948">
                  <c:v> 12-Feb-2022</c:v>
                </c:pt>
                <c:pt idx="949">
                  <c:v> 12-Feb-2022</c:v>
                </c:pt>
                <c:pt idx="950">
                  <c:v> 14-Feb-2022</c:v>
                </c:pt>
                <c:pt idx="951">
                  <c:v> 15-Feb-2022</c:v>
                </c:pt>
                <c:pt idx="952">
                  <c:v> 15-Feb-2022</c:v>
                </c:pt>
                <c:pt idx="953">
                  <c:v> 15-Feb-2022</c:v>
                </c:pt>
                <c:pt idx="954">
                  <c:v> 17-Feb-2022</c:v>
                </c:pt>
                <c:pt idx="955">
                  <c:v> 17-Feb-2022</c:v>
                </c:pt>
                <c:pt idx="956">
                  <c:v> 19-Feb-2022</c:v>
                </c:pt>
                <c:pt idx="957">
                  <c:v> 19-Feb-2022</c:v>
                </c:pt>
                <c:pt idx="958">
                  <c:v> 19-Feb-2022</c:v>
                </c:pt>
                <c:pt idx="959">
                  <c:v> 23-Feb-2022</c:v>
                </c:pt>
                <c:pt idx="960">
                  <c:v> 25-Feb-2022</c:v>
                </c:pt>
                <c:pt idx="961">
                  <c:v> 26-Feb-2022</c:v>
                </c:pt>
                <c:pt idx="962">
                  <c:v> 28-Feb-2022</c:v>
                </c:pt>
                <c:pt idx="963">
                  <c:v> 28-Feb-2022</c:v>
                </c:pt>
                <c:pt idx="964">
                  <c:v> 03-Mar-2022</c:v>
                </c:pt>
                <c:pt idx="965">
                  <c:v> 04-Mar-2022</c:v>
                </c:pt>
                <c:pt idx="966">
                  <c:v> 04-Mar-2022</c:v>
                </c:pt>
                <c:pt idx="967">
                  <c:v> 05-Mar-2022</c:v>
                </c:pt>
                <c:pt idx="968">
                  <c:v> 05-Mar-2022</c:v>
                </c:pt>
                <c:pt idx="969">
                  <c:v> 05-Mar-2022</c:v>
                </c:pt>
                <c:pt idx="970">
                  <c:v> 11-Mar-2022</c:v>
                </c:pt>
                <c:pt idx="971">
                  <c:v> 11-Mar-2022</c:v>
                </c:pt>
                <c:pt idx="972">
                  <c:v> 14-Mar-2022</c:v>
                </c:pt>
                <c:pt idx="973">
                  <c:v> 14-Mar-2022</c:v>
                </c:pt>
                <c:pt idx="974">
                  <c:v> 14-Mar-2022</c:v>
                </c:pt>
                <c:pt idx="975">
                  <c:v> 15-Mar-2022</c:v>
                </c:pt>
                <c:pt idx="976">
                  <c:v> 18-Mar-2022</c:v>
                </c:pt>
                <c:pt idx="977">
                  <c:v> 21-Mar-2022</c:v>
                </c:pt>
                <c:pt idx="978">
                  <c:v> 29-Mar-2022</c:v>
                </c:pt>
                <c:pt idx="979">
                  <c:v> 29-Mar-2022</c:v>
                </c:pt>
                <c:pt idx="980">
                  <c:v> 30-Mar-2022</c:v>
                </c:pt>
                <c:pt idx="981">
                  <c:v> 06-Apr-2022</c:v>
                </c:pt>
                <c:pt idx="982">
                  <c:v> 12-Apr-2022</c:v>
                </c:pt>
                <c:pt idx="983">
                  <c:v> 12-Apr-2022</c:v>
                </c:pt>
                <c:pt idx="984">
                  <c:v> 12-Apr-2022</c:v>
                </c:pt>
                <c:pt idx="985">
                  <c:v> 15-Apr-2022</c:v>
                </c:pt>
                <c:pt idx="986">
                  <c:v> 16-Apr-2022</c:v>
                </c:pt>
                <c:pt idx="987">
                  <c:v> 16-Apr-2022</c:v>
                </c:pt>
                <c:pt idx="988">
                  <c:v> 18-Apr-2022</c:v>
                </c:pt>
                <c:pt idx="989">
                  <c:v> 20-Apr-2022</c:v>
                </c:pt>
                <c:pt idx="990">
                  <c:v> 20-Apr-2022</c:v>
                </c:pt>
                <c:pt idx="991">
                  <c:v> 21-Apr-2022</c:v>
                </c:pt>
                <c:pt idx="992">
                  <c:v> 21-Apr-2022</c:v>
                </c:pt>
                <c:pt idx="993">
                  <c:v> 25-Apr-2022</c:v>
                </c:pt>
                <c:pt idx="994">
                  <c:v> 25-Apr-2022</c:v>
                </c:pt>
                <c:pt idx="995">
                  <c:v> 26-Apr-2022</c:v>
                </c:pt>
                <c:pt idx="996">
                  <c:v> 27-Apr-2022</c:v>
                </c:pt>
                <c:pt idx="997">
                  <c:v> 27-Apr-2022</c:v>
                </c:pt>
                <c:pt idx="998">
                  <c:v> 27-Apr-2022</c:v>
                </c:pt>
                <c:pt idx="999">
                  <c:v> 29-Apr-2022</c:v>
                </c:pt>
                <c:pt idx="1000">
                  <c:v> 29-Apr-2022</c:v>
                </c:pt>
                <c:pt idx="1001">
                  <c:v> 29-Apr-2022</c:v>
                </c:pt>
                <c:pt idx="1002">
                  <c:v> 02-May-2022</c:v>
                </c:pt>
                <c:pt idx="1003">
                  <c:v> 05-May-2022</c:v>
                </c:pt>
                <c:pt idx="1004">
                  <c:v> 07-May-2022</c:v>
                </c:pt>
                <c:pt idx="1005">
                  <c:v> 07-May-2022</c:v>
                </c:pt>
                <c:pt idx="1006">
                  <c:v> 07-May-2022</c:v>
                </c:pt>
                <c:pt idx="1007">
                  <c:v> 09-May-2022</c:v>
                </c:pt>
                <c:pt idx="1008">
                  <c:v> 11-May-2022</c:v>
                </c:pt>
                <c:pt idx="1009">
                  <c:v> 11-May-2022</c:v>
                </c:pt>
                <c:pt idx="1010">
                  <c:v> 11-May-2022</c:v>
                </c:pt>
                <c:pt idx="1011">
                  <c:v> 11-May-2022</c:v>
                </c:pt>
                <c:pt idx="1012">
                  <c:v> 11-May-2022</c:v>
                </c:pt>
                <c:pt idx="1013">
                  <c:v> 11-May-2022</c:v>
                </c:pt>
                <c:pt idx="1014">
                  <c:v> 11-May-2022</c:v>
                </c:pt>
                <c:pt idx="1015">
                  <c:v> 11-May-2022</c:v>
                </c:pt>
                <c:pt idx="1016">
                  <c:v> 12-May-2022</c:v>
                </c:pt>
                <c:pt idx="1017">
                  <c:v> 12-May-2022</c:v>
                </c:pt>
                <c:pt idx="1018">
                  <c:v> 14-May-2022</c:v>
                </c:pt>
                <c:pt idx="1019">
                  <c:v> 14-May-2022</c:v>
                </c:pt>
                <c:pt idx="1020">
                  <c:v> 16-May-2022</c:v>
                </c:pt>
                <c:pt idx="1021">
                  <c:v> 17-May-2022</c:v>
                </c:pt>
                <c:pt idx="1022">
                  <c:v> 17-May-2022</c:v>
                </c:pt>
                <c:pt idx="1023">
                  <c:v> 21-May-2022</c:v>
                </c:pt>
                <c:pt idx="1024">
                  <c:v> 21-May-2022</c:v>
                </c:pt>
                <c:pt idx="1025">
                  <c:v> 23-May-2022</c:v>
                </c:pt>
                <c:pt idx="1026">
                  <c:v> 23-May-2022</c:v>
                </c:pt>
                <c:pt idx="1027">
                  <c:v> 24-May-2022</c:v>
                </c:pt>
                <c:pt idx="1028">
                  <c:v> 25-May-2022</c:v>
                </c:pt>
                <c:pt idx="1029">
                  <c:v> 26-May-2022</c:v>
                </c:pt>
                <c:pt idx="1030">
                  <c:v> 26-May-2022</c:v>
                </c:pt>
                <c:pt idx="1031">
                  <c:v> 30-May-2022</c:v>
                </c:pt>
                <c:pt idx="1032">
                  <c:v> 01-Jun-2022</c:v>
                </c:pt>
                <c:pt idx="1033">
                  <c:v> 02-Jun-2022</c:v>
                </c:pt>
                <c:pt idx="1034">
                  <c:v> 04-Jun-2022</c:v>
                </c:pt>
                <c:pt idx="1035">
                  <c:v> 04-Jun-2022</c:v>
                </c:pt>
                <c:pt idx="1036">
                  <c:v> 04-Jun-2022</c:v>
                </c:pt>
                <c:pt idx="1037">
                  <c:v> 06-Jun-2022</c:v>
                </c:pt>
                <c:pt idx="1038">
                  <c:v> 06-Jun-2022</c:v>
                </c:pt>
                <c:pt idx="1039">
                  <c:v> 08-Jun-2022</c:v>
                </c:pt>
                <c:pt idx="1040">
                  <c:v> 08-Jun-2022</c:v>
                </c:pt>
                <c:pt idx="1041">
                  <c:v> 10-Jun-2022</c:v>
                </c:pt>
                <c:pt idx="1042">
                  <c:v> 10-Jun-2022</c:v>
                </c:pt>
                <c:pt idx="1043">
                  <c:v> 13-Jun-2022</c:v>
                </c:pt>
                <c:pt idx="1044">
                  <c:v> 16-Jun-2022</c:v>
                </c:pt>
                <c:pt idx="1045">
                  <c:v> 21-Jun-2022</c:v>
                </c:pt>
                <c:pt idx="1046">
                  <c:v> 21-Jun-2022</c:v>
                </c:pt>
                <c:pt idx="1047">
                  <c:v> 22-Jun-2022</c:v>
                </c:pt>
                <c:pt idx="1048">
                  <c:v> 30-Jun-2022</c:v>
                </c:pt>
                <c:pt idx="1049">
                  <c:v> 30-Jun-2022</c:v>
                </c:pt>
                <c:pt idx="1050">
                  <c:v> 01-Jul-2022</c:v>
                </c:pt>
                <c:pt idx="1051">
                  <c:v> 02-Jul-2022</c:v>
                </c:pt>
                <c:pt idx="1052">
                  <c:v> 05-Jul-2022</c:v>
                </c:pt>
                <c:pt idx="1053">
                  <c:v> 07-Jul-2022</c:v>
                </c:pt>
                <c:pt idx="1054">
                  <c:v> 08-Jul-2022</c:v>
                </c:pt>
                <c:pt idx="1055">
                  <c:v> 11-Jul-2022</c:v>
                </c:pt>
                <c:pt idx="1056">
                  <c:v> 12-Jul-2022</c:v>
                </c:pt>
                <c:pt idx="1057">
                  <c:v> 12-Jul-2022</c:v>
                </c:pt>
                <c:pt idx="1058">
                  <c:v> 14-Jul-2022</c:v>
                </c:pt>
                <c:pt idx="1059">
                  <c:v> 15-Jul-2022</c:v>
                </c:pt>
                <c:pt idx="1060">
                  <c:v> 16-Jul-2022</c:v>
                </c:pt>
                <c:pt idx="1061">
                  <c:v> 16-Jul-2022</c:v>
                </c:pt>
                <c:pt idx="1062">
                  <c:v> 16-Jul-2022</c:v>
                </c:pt>
                <c:pt idx="1063">
                  <c:v> 19-Jul-2022</c:v>
                </c:pt>
                <c:pt idx="1064">
                  <c:v> 20-Jul-2022</c:v>
                </c:pt>
                <c:pt idx="1065">
                  <c:v> 20-Jul-2022</c:v>
                </c:pt>
                <c:pt idx="1066">
                  <c:v> 23-Jul-2022</c:v>
                </c:pt>
                <c:pt idx="1067">
                  <c:v> 23-Jul-2022</c:v>
                </c:pt>
                <c:pt idx="1068">
                  <c:v> 26-Jul-2022</c:v>
                </c:pt>
                <c:pt idx="1069">
                  <c:v> 26-Jul-2022</c:v>
                </c:pt>
                <c:pt idx="1070">
                  <c:v> 26-Jul-2022</c:v>
                </c:pt>
                <c:pt idx="1071">
                  <c:v> 27-Jul-2022</c:v>
                </c:pt>
                <c:pt idx="1072">
                  <c:v> 28-Jul-2022</c:v>
                </c:pt>
                <c:pt idx="1073">
                  <c:v> 29-Jul-2022</c:v>
                </c:pt>
                <c:pt idx="1074">
                  <c:v> 03-Aug-2022</c:v>
                </c:pt>
                <c:pt idx="1075">
                  <c:v> 05-Aug-2022</c:v>
                </c:pt>
                <c:pt idx="1076">
                  <c:v> 06-Aug-2022</c:v>
                </c:pt>
                <c:pt idx="1077">
                  <c:v> 06-Aug-2022</c:v>
                </c:pt>
                <c:pt idx="1078">
                  <c:v> 13-Aug-2022</c:v>
                </c:pt>
                <c:pt idx="1079">
                  <c:v> 13-Aug-2022</c:v>
                </c:pt>
                <c:pt idx="1080">
                  <c:v> 13-Aug-2022</c:v>
                </c:pt>
                <c:pt idx="1081">
                  <c:v> 13-Aug-2022</c:v>
                </c:pt>
                <c:pt idx="1082">
                  <c:v> 16-Aug-2022</c:v>
                </c:pt>
                <c:pt idx="1083">
                  <c:v> 16-Aug-2022</c:v>
                </c:pt>
                <c:pt idx="1084">
                  <c:v> 17-Aug-2022</c:v>
                </c:pt>
                <c:pt idx="1085">
                  <c:v> 17-Aug-2022</c:v>
                </c:pt>
                <c:pt idx="1086">
                  <c:v> 17-Aug-2022</c:v>
                </c:pt>
                <c:pt idx="1087">
                  <c:v> 17-Aug-2022</c:v>
                </c:pt>
                <c:pt idx="1088">
                  <c:v> 22-Aug-2022</c:v>
                </c:pt>
                <c:pt idx="1089">
                  <c:v> 25-Aug-2022</c:v>
                </c:pt>
                <c:pt idx="1090">
                  <c:v> 25-Aug-2022</c:v>
                </c:pt>
                <c:pt idx="1091">
                  <c:v> 25-Aug-2022</c:v>
                </c:pt>
                <c:pt idx="1092">
                  <c:v> 25-Aug-2022</c:v>
                </c:pt>
                <c:pt idx="1093">
                  <c:v> 27-Aug-2022</c:v>
                </c:pt>
                <c:pt idx="1094">
                  <c:v> 29-Aug-2022</c:v>
                </c:pt>
                <c:pt idx="1095">
                  <c:v> 29-Aug-2022</c:v>
                </c:pt>
                <c:pt idx="1096">
                  <c:v> 02-Sep-2022</c:v>
                </c:pt>
                <c:pt idx="1097">
                  <c:v> 02-Sep-2022</c:v>
                </c:pt>
                <c:pt idx="1098">
                  <c:v> 06-Sep-2022</c:v>
                </c:pt>
                <c:pt idx="1099">
                  <c:v> 07-Sep-2022</c:v>
                </c:pt>
                <c:pt idx="1100">
                  <c:v> 07-Sep-2022</c:v>
                </c:pt>
                <c:pt idx="1101">
                  <c:v> 07-Sep-2022</c:v>
                </c:pt>
                <c:pt idx="1102">
                  <c:v> 07-Sep-2022</c:v>
                </c:pt>
                <c:pt idx="1103">
                  <c:v> 10-Sep-2022</c:v>
                </c:pt>
                <c:pt idx="1104">
                  <c:v> 12-Sep-2022</c:v>
                </c:pt>
                <c:pt idx="1105">
                  <c:v> 13-Sep-2022</c:v>
                </c:pt>
                <c:pt idx="1106">
                  <c:v> 14-Sep-2022</c:v>
                </c:pt>
                <c:pt idx="1107">
                  <c:v> 14-Sep-2022</c:v>
                </c:pt>
                <c:pt idx="1108">
                  <c:v> 15-Sep-2022</c:v>
                </c:pt>
                <c:pt idx="1109">
                  <c:v> 15-Sep-2022</c:v>
                </c:pt>
                <c:pt idx="1110">
                  <c:v> 16-Sep-2022</c:v>
                </c:pt>
                <c:pt idx="1111">
                  <c:v> 17-Sep-2022</c:v>
                </c:pt>
                <c:pt idx="1112">
                  <c:v> 22-Sep-2022</c:v>
                </c:pt>
                <c:pt idx="1113">
                  <c:v> 22-Sep-2022</c:v>
                </c:pt>
                <c:pt idx="1114">
                  <c:v> 23-Sep-2022</c:v>
                </c:pt>
                <c:pt idx="1115">
                  <c:v> 23-Sep-2022</c:v>
                </c:pt>
                <c:pt idx="1116">
                  <c:v> 23-Sep-2022</c:v>
                </c:pt>
                <c:pt idx="1117">
                  <c:v> 24-Sep-2022</c:v>
                </c:pt>
                <c:pt idx="1118">
                  <c:v> 24-Sep-2022</c:v>
                </c:pt>
                <c:pt idx="1119">
                  <c:v> 26-Sep-2022</c:v>
                </c:pt>
                <c:pt idx="1120">
                  <c:v> 28-Sep-2022</c:v>
                </c:pt>
                <c:pt idx="1121">
                  <c:v> 03-Oct-2022</c:v>
                </c:pt>
                <c:pt idx="1122">
                  <c:v> 06-Oct-2022</c:v>
                </c:pt>
                <c:pt idx="1123">
                  <c:v> 13-Oct-2022</c:v>
                </c:pt>
                <c:pt idx="1124">
                  <c:v> 14-Oct-2022</c:v>
                </c:pt>
                <c:pt idx="1125">
                  <c:v> 15-Oct-2022</c:v>
                </c:pt>
                <c:pt idx="1126">
                  <c:v> 20-Oct-2022</c:v>
                </c:pt>
                <c:pt idx="1127">
                  <c:v> 27-Oct-2022</c:v>
                </c:pt>
                <c:pt idx="1128">
                  <c:v> 29-Oct-2022</c:v>
                </c:pt>
                <c:pt idx="1129">
                  <c:v> 29-Oct-2022</c:v>
                </c:pt>
                <c:pt idx="1130">
                  <c:v> 01-Nov-2022</c:v>
                </c:pt>
                <c:pt idx="1131">
                  <c:v> 01-Nov-2022</c:v>
                </c:pt>
                <c:pt idx="1132">
                  <c:v> 04-Nov-2022</c:v>
                </c:pt>
                <c:pt idx="1133">
                  <c:v> 04-Nov-2022</c:v>
                </c:pt>
                <c:pt idx="1134">
                  <c:v> 04-Nov-2022</c:v>
                </c:pt>
                <c:pt idx="1135">
                  <c:v> 04-Nov-2022</c:v>
                </c:pt>
                <c:pt idx="1136">
                  <c:v> 05-Nov-2022</c:v>
                </c:pt>
                <c:pt idx="1137">
                  <c:v> 11-Nov-2022</c:v>
                </c:pt>
                <c:pt idx="1138">
                  <c:v> 11-Nov-2022</c:v>
                </c:pt>
                <c:pt idx="1139">
                  <c:v> 11-Nov-2022</c:v>
                </c:pt>
                <c:pt idx="1140">
                  <c:v> 15-Nov-2022</c:v>
                </c:pt>
                <c:pt idx="1141">
                  <c:v> 16-Nov-2022</c:v>
                </c:pt>
                <c:pt idx="1142">
                  <c:v> 17-Nov-2022</c:v>
                </c:pt>
                <c:pt idx="1143">
                  <c:v> 23-Nov-2022</c:v>
                </c:pt>
                <c:pt idx="1144">
                  <c:v> 24-Nov-2022</c:v>
                </c:pt>
                <c:pt idx="1145">
                  <c:v> 24-Nov-2022</c:v>
                </c:pt>
                <c:pt idx="1146">
                  <c:v> 26-Nov-2022</c:v>
                </c:pt>
                <c:pt idx="1147">
                  <c:v> 26-Nov-2022</c:v>
                </c:pt>
                <c:pt idx="1148">
                  <c:v> 26-Nov-2022</c:v>
                </c:pt>
                <c:pt idx="1149">
                  <c:v> 28-Nov-2022</c:v>
                </c:pt>
                <c:pt idx="1150">
                  <c:v> 29-Nov-2022</c:v>
                </c:pt>
                <c:pt idx="1151">
                  <c:v> 30-Nov-2022</c:v>
                </c:pt>
                <c:pt idx="1152">
                  <c:v> 30-Nov-2022</c:v>
                </c:pt>
                <c:pt idx="1153">
                  <c:v> 05-Dec-2022</c:v>
                </c:pt>
                <c:pt idx="1154">
                  <c:v> 10-Dec-2022</c:v>
                </c:pt>
                <c:pt idx="1155">
                  <c:v> 13-Dec-2022</c:v>
                </c:pt>
                <c:pt idx="1156">
                  <c:v> 14-Dec-2022</c:v>
                </c:pt>
                <c:pt idx="1157">
                  <c:v> 14-Dec-2022</c:v>
                </c:pt>
                <c:pt idx="1158">
                  <c:v> 16-Dec-2022</c:v>
                </c:pt>
                <c:pt idx="1159">
                  <c:v> 17-Dec-2022</c:v>
                </c:pt>
                <c:pt idx="1160">
                  <c:v> 20-Dec-2022</c:v>
                </c:pt>
                <c:pt idx="1161">
                  <c:v> 20-Dec-2022</c:v>
                </c:pt>
                <c:pt idx="1162">
                  <c:v> 20-Dec-2022</c:v>
                </c:pt>
                <c:pt idx="1163">
                  <c:v> 21-Dec-2022</c:v>
                </c:pt>
                <c:pt idx="1164">
                  <c:v> 21-Dec-2022</c:v>
                </c:pt>
                <c:pt idx="1165">
                  <c:v> 23-Dec-2022</c:v>
                </c:pt>
                <c:pt idx="1166">
                  <c:v> 23-Dec-2022</c:v>
                </c:pt>
                <c:pt idx="1167">
                  <c:v> 23-Dec-2022</c:v>
                </c:pt>
                <c:pt idx="1168">
                  <c:v> 23-Dec-2022</c:v>
                </c:pt>
                <c:pt idx="1169">
                  <c:v> 23-Dec-2022</c:v>
                </c:pt>
                <c:pt idx="1170">
                  <c:v> 30-Dec-2022</c:v>
                </c:pt>
                <c:pt idx="1171">
                  <c:v> 30-Dec-2022</c:v>
                </c:pt>
                <c:pt idx="1172">
                  <c:v> 31-Dec-2022</c:v>
                </c:pt>
                <c:pt idx="1173">
                  <c:v> 02-Jan-2023</c:v>
                </c:pt>
                <c:pt idx="1174">
                  <c:v> 05-Jan-2023</c:v>
                </c:pt>
                <c:pt idx="1175">
                  <c:v> 07-Jan-2023</c:v>
                </c:pt>
                <c:pt idx="1176">
                  <c:v> 07-Jan-2023</c:v>
                </c:pt>
                <c:pt idx="1177">
                  <c:v> 07-Jan-2023</c:v>
                </c:pt>
                <c:pt idx="1178">
                  <c:v> 07-Jan-2023</c:v>
                </c:pt>
                <c:pt idx="1179">
                  <c:v> 07-Jan-2023</c:v>
                </c:pt>
                <c:pt idx="1180">
                  <c:v> 07-Jan-2023</c:v>
                </c:pt>
                <c:pt idx="1181">
                  <c:v> 09-Jan-2023</c:v>
                </c:pt>
                <c:pt idx="1182">
                  <c:v> 10-Jan-2023</c:v>
                </c:pt>
                <c:pt idx="1183">
                  <c:v> 14-Jan-2023</c:v>
                </c:pt>
                <c:pt idx="1184">
                  <c:v> 14-Jan-2023</c:v>
                </c:pt>
                <c:pt idx="1185">
                  <c:v> 14-Jan-2023</c:v>
                </c:pt>
                <c:pt idx="1186">
                  <c:v> 14-Jan-2023</c:v>
                </c:pt>
                <c:pt idx="1187">
                  <c:v> 14-Jan-2023</c:v>
                </c:pt>
                <c:pt idx="1188">
                  <c:v> 14-Jan-2023</c:v>
                </c:pt>
                <c:pt idx="1189">
                  <c:v> 17-Jan-2023</c:v>
                </c:pt>
                <c:pt idx="1190">
                  <c:v> 19-Jan-2023</c:v>
                </c:pt>
                <c:pt idx="1191">
                  <c:v> 20-Jan-2023</c:v>
                </c:pt>
                <c:pt idx="1192">
                  <c:v> 24-Jan-2023</c:v>
                </c:pt>
                <c:pt idx="1193">
                  <c:v> 24-Jan-2023</c:v>
                </c:pt>
                <c:pt idx="1194">
                  <c:v> 25-Jan-2023</c:v>
                </c:pt>
                <c:pt idx="1195">
                  <c:v> 27-Jan-2023</c:v>
                </c:pt>
                <c:pt idx="1196">
                  <c:v> 28-Jan-2023</c:v>
                </c:pt>
                <c:pt idx="1197">
                  <c:v> 28-Jan-2023</c:v>
                </c:pt>
                <c:pt idx="1198">
                  <c:v> 30-Jan-2023</c:v>
                </c:pt>
                <c:pt idx="1199">
                  <c:v> 30-Jan-2023</c:v>
                </c:pt>
                <c:pt idx="1200">
                  <c:v> 04-Feb-2023</c:v>
                </c:pt>
                <c:pt idx="1201">
                  <c:v> 06-Feb-2023</c:v>
                </c:pt>
                <c:pt idx="1202">
                  <c:v> 06-Feb-2023</c:v>
                </c:pt>
                <c:pt idx="1203">
                  <c:v> 06-Feb-2023</c:v>
                </c:pt>
                <c:pt idx="1204">
                  <c:v> 06-Feb-2023</c:v>
                </c:pt>
                <c:pt idx="1205">
                  <c:v> 09-Feb-2023</c:v>
                </c:pt>
                <c:pt idx="1206">
                  <c:v> 11-Feb-2023</c:v>
                </c:pt>
                <c:pt idx="1207">
                  <c:v> 11-Feb-2023</c:v>
                </c:pt>
                <c:pt idx="1208">
                  <c:v> 11-Feb-2023</c:v>
                </c:pt>
                <c:pt idx="1209">
                  <c:v> 11-Feb-2023</c:v>
                </c:pt>
                <c:pt idx="1210">
                  <c:v> 11-Feb-2023</c:v>
                </c:pt>
                <c:pt idx="1211">
                  <c:v> 11-Feb-2023</c:v>
                </c:pt>
                <c:pt idx="1212">
                  <c:v> 13-Feb-2023</c:v>
                </c:pt>
                <c:pt idx="1213">
                  <c:v> 13-Feb-2023</c:v>
                </c:pt>
                <c:pt idx="1214">
                  <c:v> 13-Feb-2023</c:v>
                </c:pt>
                <c:pt idx="1215">
                  <c:v> 14-Feb-2023</c:v>
                </c:pt>
                <c:pt idx="1216">
                  <c:v> 15-Feb-2023</c:v>
                </c:pt>
                <c:pt idx="1217">
                  <c:v> 17-Feb-2023</c:v>
                </c:pt>
                <c:pt idx="1218">
                  <c:v> 20-Feb-2023</c:v>
                </c:pt>
                <c:pt idx="1219">
                  <c:v> 20-Feb-2023</c:v>
                </c:pt>
                <c:pt idx="1220">
                  <c:v> 25-Feb-2023</c:v>
                </c:pt>
                <c:pt idx="1221">
                  <c:v> 27-Feb-2023</c:v>
                </c:pt>
                <c:pt idx="1222">
                  <c:v> 28-Feb-2023</c:v>
                </c:pt>
                <c:pt idx="1223">
                  <c:v> 02-Mar-2023</c:v>
                </c:pt>
                <c:pt idx="1224">
                  <c:v> 02-Mar-2023</c:v>
                </c:pt>
                <c:pt idx="1225">
                  <c:v> 03-Mar-2023</c:v>
                </c:pt>
                <c:pt idx="1226">
                  <c:v> 08-Mar-2023</c:v>
                </c:pt>
                <c:pt idx="1227">
                  <c:v> 08-Mar-2023</c:v>
                </c:pt>
                <c:pt idx="1228">
                  <c:v> 08-Mar-2023</c:v>
                </c:pt>
                <c:pt idx="1229">
                  <c:v> 09-Mar-2023</c:v>
                </c:pt>
                <c:pt idx="1230">
                  <c:v> 10-Mar-2023</c:v>
                </c:pt>
                <c:pt idx="1231">
                  <c:v> 10-Mar-2023</c:v>
                </c:pt>
                <c:pt idx="1232">
                  <c:v> 10-Mar-2023</c:v>
                </c:pt>
                <c:pt idx="1233">
                  <c:v> 14-Mar-2023</c:v>
                </c:pt>
                <c:pt idx="1234">
                  <c:v> 18-Mar-2023</c:v>
                </c:pt>
                <c:pt idx="1235">
                  <c:v> 18-Mar-2023</c:v>
                </c:pt>
                <c:pt idx="1236">
                  <c:v> 18-Mar-2023</c:v>
                </c:pt>
                <c:pt idx="1237">
                  <c:v> 23-Mar-2023</c:v>
                </c:pt>
                <c:pt idx="1238">
                  <c:v> 27-Mar-2023</c:v>
                </c:pt>
                <c:pt idx="1239">
                  <c:v> 27-Mar-2023</c:v>
                </c:pt>
                <c:pt idx="1240">
                  <c:v> 28-Mar-2023</c:v>
                </c:pt>
                <c:pt idx="1241">
                  <c:v> 28-Mar-2023</c:v>
                </c:pt>
                <c:pt idx="1242">
                  <c:v> 30-Mar-2023</c:v>
                </c:pt>
                <c:pt idx="1243">
                  <c:v> 01-Apr-2023</c:v>
                </c:pt>
                <c:pt idx="1244">
                  <c:v> 03-Apr-2023</c:v>
                </c:pt>
                <c:pt idx="1245">
                  <c:v> 03-Apr-2023</c:v>
                </c:pt>
                <c:pt idx="1246">
                  <c:v> 03-Apr-2023</c:v>
                </c:pt>
                <c:pt idx="1247">
                  <c:v> 10-Apr-2023</c:v>
                </c:pt>
                <c:pt idx="1248">
                  <c:v> 11-Apr-2023</c:v>
                </c:pt>
                <c:pt idx="1249">
                  <c:v> 13-Apr-2023</c:v>
                </c:pt>
                <c:pt idx="1250">
                  <c:v> 14-Apr-2023</c:v>
                </c:pt>
                <c:pt idx="1251">
                  <c:v> 15-Apr-2023</c:v>
                </c:pt>
                <c:pt idx="1252">
                  <c:v> 15-Apr-2023</c:v>
                </c:pt>
                <c:pt idx="1253">
                  <c:v> 17-Apr-2023</c:v>
                </c:pt>
                <c:pt idx="1254">
                  <c:v> 19-Apr-2023</c:v>
                </c:pt>
                <c:pt idx="1255">
                  <c:v> 19-Apr-2023</c:v>
                </c:pt>
                <c:pt idx="1256">
                  <c:v> 21-Apr-2023</c:v>
                </c:pt>
                <c:pt idx="1257">
                  <c:v> 21-Apr-2023</c:v>
                </c:pt>
                <c:pt idx="1258">
                  <c:v> 21-Apr-2023</c:v>
                </c:pt>
                <c:pt idx="1259">
                  <c:v> 24-Apr-2023</c:v>
                </c:pt>
                <c:pt idx="1260">
                  <c:v> 24-Apr-2023</c:v>
                </c:pt>
                <c:pt idx="1261">
                  <c:v> 24-Apr-2023</c:v>
                </c:pt>
                <c:pt idx="1262">
                  <c:v> 24-Apr-2023</c:v>
                </c:pt>
                <c:pt idx="1263">
                  <c:v> 24-Apr-2023</c:v>
                </c:pt>
                <c:pt idx="1264">
                  <c:v> 24-Apr-2023</c:v>
                </c:pt>
                <c:pt idx="1265">
                  <c:v> 25-Apr-2023</c:v>
                </c:pt>
                <c:pt idx="1266">
                  <c:v> 26-Apr-2023</c:v>
                </c:pt>
                <c:pt idx="1267">
                  <c:v> 26-Apr-2023</c:v>
                </c:pt>
                <c:pt idx="1268">
                  <c:v> 28-Apr-2023</c:v>
                </c:pt>
                <c:pt idx="1269">
                  <c:v> 28-Apr-2023</c:v>
                </c:pt>
                <c:pt idx="1270">
                  <c:v> 28-Apr-2023</c:v>
                </c:pt>
                <c:pt idx="1271">
                  <c:v> 03-May-2023</c:v>
                </c:pt>
                <c:pt idx="1272">
                  <c:v> 03-May-2023</c:v>
                </c:pt>
                <c:pt idx="1273">
                  <c:v> 04-May-2023</c:v>
                </c:pt>
                <c:pt idx="1274">
                  <c:v> 05-May-2023</c:v>
                </c:pt>
                <c:pt idx="1275">
                  <c:v> 09-May-2023</c:v>
                </c:pt>
                <c:pt idx="1276">
                  <c:v> 10-May-2023</c:v>
                </c:pt>
                <c:pt idx="1277">
                  <c:v> 10-May-2023</c:v>
                </c:pt>
                <c:pt idx="1278">
                  <c:v> 13-May-2023</c:v>
                </c:pt>
                <c:pt idx="1279">
                  <c:v> 13-May-2023</c:v>
                </c:pt>
                <c:pt idx="1280">
                  <c:v> 16-May-2023</c:v>
                </c:pt>
                <c:pt idx="1281">
                  <c:v> 18-May-2023</c:v>
                </c:pt>
                <c:pt idx="1282">
                  <c:v> 19-May-2023</c:v>
                </c:pt>
                <c:pt idx="1283">
                  <c:v> 23-May-2023</c:v>
                </c:pt>
                <c:pt idx="1284">
                  <c:v> 25-May-2023</c:v>
                </c:pt>
                <c:pt idx="1285">
                  <c:v> 27-May-2023</c:v>
                </c:pt>
                <c:pt idx="1286">
                  <c:v> 27-May-2023</c:v>
                </c:pt>
                <c:pt idx="1287">
                  <c:v> 27-May-2023</c:v>
                </c:pt>
                <c:pt idx="1288">
                  <c:v> 27-May-2023</c:v>
                </c:pt>
                <c:pt idx="1289">
                  <c:v> 29-May-2023</c:v>
                </c:pt>
                <c:pt idx="1290">
                  <c:v> 29-May-2023</c:v>
                </c:pt>
                <c:pt idx="1291">
                  <c:v> 05-Jun-2023</c:v>
                </c:pt>
                <c:pt idx="1292">
                  <c:v> 05-Jun-2023</c:v>
                </c:pt>
                <c:pt idx="1293">
                  <c:v> 09-Jun-2023</c:v>
                </c:pt>
                <c:pt idx="1294">
                  <c:v> 09-Jun-2023</c:v>
                </c:pt>
                <c:pt idx="1295">
                  <c:v> 09-Jun-2023</c:v>
                </c:pt>
                <c:pt idx="1296">
                  <c:v> 09-Jun-2023</c:v>
                </c:pt>
                <c:pt idx="1297">
                  <c:v> 10-Jun-2023</c:v>
                </c:pt>
                <c:pt idx="1298">
                  <c:v> 10-Jun-2023</c:v>
                </c:pt>
                <c:pt idx="1299">
                  <c:v> 13-Jun-2023</c:v>
                </c:pt>
                <c:pt idx="1300">
                  <c:v> 15-Jun-2023</c:v>
                </c:pt>
                <c:pt idx="1301">
                  <c:v> 16-Jun-2023</c:v>
                </c:pt>
                <c:pt idx="1302">
                  <c:v> 16-Jun-2023</c:v>
                </c:pt>
                <c:pt idx="1303">
                  <c:v> 17-Jun-2023</c:v>
                </c:pt>
                <c:pt idx="1304">
                  <c:v> 19-Jun-2023</c:v>
                </c:pt>
                <c:pt idx="1305">
                  <c:v> 21-Jun-2023</c:v>
                </c:pt>
                <c:pt idx="1306">
                  <c:v> 21-Jun-2023</c:v>
                </c:pt>
                <c:pt idx="1307">
                  <c:v> 21-Jun-2023</c:v>
                </c:pt>
                <c:pt idx="1308">
                  <c:v> 27-Jun-2023</c:v>
                </c:pt>
                <c:pt idx="1309">
                  <c:v> 27-Jun-2023</c:v>
                </c:pt>
                <c:pt idx="1310">
                  <c:v> 27-Jun-2023</c:v>
                </c:pt>
                <c:pt idx="1311">
                  <c:v> 28-Jun-2023</c:v>
                </c:pt>
                <c:pt idx="1312">
                  <c:v> 28-Jun-2023</c:v>
                </c:pt>
                <c:pt idx="1313">
                  <c:v> 28-Jun-2023</c:v>
                </c:pt>
                <c:pt idx="1314">
                  <c:v> 28-Jun-2023</c:v>
                </c:pt>
                <c:pt idx="1315">
                  <c:v> 28-Jun-2023</c:v>
                </c:pt>
                <c:pt idx="1316">
                  <c:v> 28-Jun-2023</c:v>
                </c:pt>
                <c:pt idx="1317">
                  <c:v> 30-Jun-2023</c:v>
                </c:pt>
                <c:pt idx="1318">
                  <c:v> 03-Jul-2023</c:v>
                </c:pt>
                <c:pt idx="1319">
                  <c:v> 03-Jul-2023</c:v>
                </c:pt>
                <c:pt idx="1320">
                  <c:v> 03-Jul-2023</c:v>
                </c:pt>
                <c:pt idx="1321">
                  <c:v> 03-Jul-2023</c:v>
                </c:pt>
                <c:pt idx="1322">
                  <c:v> 04-Jul-2023</c:v>
                </c:pt>
                <c:pt idx="1323">
                  <c:v> 05-Jul-2023</c:v>
                </c:pt>
                <c:pt idx="1324">
                  <c:v> 06-Jul-2023</c:v>
                </c:pt>
                <c:pt idx="1325">
                  <c:v> 06-Jul-2023</c:v>
                </c:pt>
                <c:pt idx="1326">
                  <c:v> 07-Jul-2023</c:v>
                </c:pt>
                <c:pt idx="1327">
                  <c:v> 08-Jul-2023</c:v>
                </c:pt>
                <c:pt idx="1328">
                  <c:v> 08-Jul-2023</c:v>
                </c:pt>
                <c:pt idx="1329">
                  <c:v> 08-Jul-2023</c:v>
                </c:pt>
                <c:pt idx="1330">
                  <c:v> 10-Jul-2023</c:v>
                </c:pt>
                <c:pt idx="1331">
                  <c:v> 11-Jul-2023</c:v>
                </c:pt>
                <c:pt idx="1332">
                  <c:v> 13-Jul-2023</c:v>
                </c:pt>
                <c:pt idx="1333">
                  <c:v> 13-Jul-2023</c:v>
                </c:pt>
                <c:pt idx="1334">
                  <c:v> 14-Jul-2023</c:v>
                </c:pt>
                <c:pt idx="1335">
                  <c:v> 15-Jul-2023</c:v>
                </c:pt>
                <c:pt idx="1336">
                  <c:v> 18-Jul-2023</c:v>
                </c:pt>
              </c:strCache>
            </c:strRef>
          </c:cat>
          <c:val>
            <c:numRef>
              <c:f>VHigh!$E$2:$E$1338</c:f>
              <c:numCache>
                <c:formatCode>0.00</c:formatCode>
                <c:ptCount val="1337"/>
                <c:pt idx="0">
                  <c:v>12545</c:v>
                </c:pt>
                <c:pt idx="1">
                  <c:v>12542</c:v>
                </c:pt>
                <c:pt idx="2">
                  <c:v>12742</c:v>
                </c:pt>
                <c:pt idx="3">
                  <c:v>12510</c:v>
                </c:pt>
                <c:pt idx="4">
                  <c:v>11940</c:v>
                </c:pt>
                <c:pt idx="5">
                  <c:v>11740</c:v>
                </c:pt>
                <c:pt idx="6">
                  <c:v>11725</c:v>
                </c:pt>
                <c:pt idx="7">
                  <c:v>11697</c:v>
                </c:pt>
                <c:pt idx="8">
                  <c:v>11637</c:v>
                </c:pt>
                <c:pt idx="9">
                  <c:v>11634</c:v>
                </c:pt>
                <c:pt idx="10">
                  <c:v>10674</c:v>
                </c:pt>
                <c:pt idx="11">
                  <c:v>10624</c:v>
                </c:pt>
                <c:pt idx="12">
                  <c:v>10621</c:v>
                </c:pt>
                <c:pt idx="13">
                  <c:v>10609</c:v>
                </c:pt>
                <c:pt idx="14">
                  <c:v>10219</c:v>
                </c:pt>
                <c:pt idx="15">
                  <c:v>10179</c:v>
                </c:pt>
                <c:pt idx="16">
                  <c:v>9979</c:v>
                </c:pt>
                <c:pt idx="17">
                  <c:v>9604</c:v>
                </c:pt>
                <c:pt idx="18">
                  <c:v>9354</c:v>
                </c:pt>
                <c:pt idx="19">
                  <c:v>9346</c:v>
                </c:pt>
                <c:pt idx="20">
                  <c:v>8546</c:v>
                </c:pt>
                <c:pt idx="21">
                  <c:v>8498</c:v>
                </c:pt>
                <c:pt idx="22">
                  <c:v>8488</c:v>
                </c:pt>
                <c:pt idx="23">
                  <c:v>8083</c:v>
                </c:pt>
                <c:pt idx="24">
                  <c:v>7363</c:v>
                </c:pt>
                <c:pt idx="25">
                  <c:v>7353</c:v>
                </c:pt>
                <c:pt idx="26">
                  <c:v>7293</c:v>
                </c:pt>
                <c:pt idx="27">
                  <c:v>7243</c:v>
                </c:pt>
                <c:pt idx="28">
                  <c:v>7240</c:v>
                </c:pt>
                <c:pt idx="29">
                  <c:v>7238</c:v>
                </c:pt>
                <c:pt idx="30">
                  <c:v>7938</c:v>
                </c:pt>
                <c:pt idx="31">
                  <c:v>8013</c:v>
                </c:pt>
                <c:pt idx="32">
                  <c:v>7313</c:v>
                </c:pt>
                <c:pt idx="33">
                  <c:v>7238</c:v>
                </c:pt>
                <c:pt idx="34">
                  <c:v>6538</c:v>
                </c:pt>
                <c:pt idx="35">
                  <c:v>6463</c:v>
                </c:pt>
                <c:pt idx="36">
                  <c:v>5983</c:v>
                </c:pt>
                <c:pt idx="37">
                  <c:v>5977</c:v>
                </c:pt>
                <c:pt idx="38">
                  <c:v>5962</c:v>
                </c:pt>
                <c:pt idx="39">
                  <c:v>5942</c:v>
                </c:pt>
                <c:pt idx="40">
                  <c:v>5938</c:v>
                </c:pt>
                <c:pt idx="41">
                  <c:v>5935</c:v>
                </c:pt>
                <c:pt idx="42">
                  <c:v>5932</c:v>
                </c:pt>
                <c:pt idx="43">
                  <c:v>5212</c:v>
                </c:pt>
                <c:pt idx="44">
                  <c:v>5182</c:v>
                </c:pt>
                <c:pt idx="45">
                  <c:v>5167</c:v>
                </c:pt>
                <c:pt idx="46">
                  <c:v>5165</c:v>
                </c:pt>
                <c:pt idx="47">
                  <c:v>5180</c:v>
                </c:pt>
                <c:pt idx="48">
                  <c:v>5165</c:v>
                </c:pt>
                <c:pt idx="49">
                  <c:v>4790</c:v>
                </c:pt>
                <c:pt idx="50">
                  <c:v>4540</c:v>
                </c:pt>
                <c:pt idx="51">
                  <c:v>4495</c:v>
                </c:pt>
                <c:pt idx="52">
                  <c:v>4445</c:v>
                </c:pt>
                <c:pt idx="53">
                  <c:v>4385</c:v>
                </c:pt>
                <c:pt idx="54">
                  <c:v>3185</c:v>
                </c:pt>
                <c:pt idx="55">
                  <c:v>2310</c:v>
                </c:pt>
                <c:pt idx="56">
                  <c:v>2205</c:v>
                </c:pt>
                <c:pt idx="57">
                  <c:v>2196</c:v>
                </c:pt>
                <c:pt idx="58">
                  <c:v>2036</c:v>
                </c:pt>
                <c:pt idx="59">
                  <c:v>536</c:v>
                </c:pt>
                <c:pt idx="60">
                  <c:v>480</c:v>
                </c:pt>
                <c:pt idx="61">
                  <c:v>1280</c:v>
                </c:pt>
                <c:pt idx="62">
                  <c:v>1252</c:v>
                </c:pt>
                <c:pt idx="63">
                  <c:v>1242</c:v>
                </c:pt>
                <c:pt idx="64">
                  <c:v>442</c:v>
                </c:pt>
                <c:pt idx="65">
                  <c:v>108</c:v>
                </c:pt>
                <c:pt idx="66">
                  <c:v>15108</c:v>
                </c:pt>
                <c:pt idx="67">
                  <c:v>15078</c:v>
                </c:pt>
                <c:pt idx="68">
                  <c:v>15048</c:v>
                </c:pt>
                <c:pt idx="69">
                  <c:v>15028</c:v>
                </c:pt>
                <c:pt idx="70">
                  <c:v>14922</c:v>
                </c:pt>
                <c:pt idx="71">
                  <c:v>14442</c:v>
                </c:pt>
                <c:pt idx="72">
                  <c:v>11442</c:v>
                </c:pt>
                <c:pt idx="73">
                  <c:v>11427</c:v>
                </c:pt>
                <c:pt idx="74">
                  <c:v>11187</c:v>
                </c:pt>
                <c:pt idx="75">
                  <c:v>11067</c:v>
                </c:pt>
                <c:pt idx="76">
                  <c:v>11187</c:v>
                </c:pt>
                <c:pt idx="77">
                  <c:v>11067</c:v>
                </c:pt>
                <c:pt idx="78">
                  <c:v>11064</c:v>
                </c:pt>
                <c:pt idx="79">
                  <c:v>11034</c:v>
                </c:pt>
                <c:pt idx="80">
                  <c:v>11004</c:v>
                </c:pt>
                <c:pt idx="81">
                  <c:v>10956</c:v>
                </c:pt>
                <c:pt idx="82">
                  <c:v>10686</c:v>
                </c:pt>
                <c:pt idx="83">
                  <c:v>10426</c:v>
                </c:pt>
                <c:pt idx="84">
                  <c:v>10532</c:v>
                </c:pt>
                <c:pt idx="85">
                  <c:v>10652</c:v>
                </c:pt>
                <c:pt idx="86">
                  <c:v>10752</c:v>
                </c:pt>
                <c:pt idx="87">
                  <c:v>10782</c:v>
                </c:pt>
                <c:pt idx="88">
                  <c:v>11022</c:v>
                </c:pt>
                <c:pt idx="89">
                  <c:v>7522</c:v>
                </c:pt>
                <c:pt idx="90">
                  <c:v>7416</c:v>
                </c:pt>
                <c:pt idx="91">
                  <c:v>7316</c:v>
                </c:pt>
                <c:pt idx="92">
                  <c:v>7196</c:v>
                </c:pt>
                <c:pt idx="93">
                  <c:v>7166</c:v>
                </c:pt>
                <c:pt idx="94">
                  <c:v>6926</c:v>
                </c:pt>
                <c:pt idx="95">
                  <c:v>6676</c:v>
                </c:pt>
                <c:pt idx="96">
                  <c:v>6301</c:v>
                </c:pt>
                <c:pt idx="97">
                  <c:v>6176</c:v>
                </c:pt>
                <c:pt idx="98">
                  <c:v>6174</c:v>
                </c:pt>
                <c:pt idx="99">
                  <c:v>6171</c:v>
                </c:pt>
                <c:pt idx="100">
                  <c:v>21171</c:v>
                </c:pt>
                <c:pt idx="101">
                  <c:v>21169</c:v>
                </c:pt>
                <c:pt idx="102">
                  <c:v>20599</c:v>
                </c:pt>
                <c:pt idx="103">
                  <c:v>20549</c:v>
                </c:pt>
                <c:pt idx="104">
                  <c:v>20489</c:v>
                </c:pt>
                <c:pt idx="105">
                  <c:v>20449</c:v>
                </c:pt>
                <c:pt idx="106">
                  <c:v>19729</c:v>
                </c:pt>
                <c:pt idx="107">
                  <c:v>19681</c:v>
                </c:pt>
                <c:pt idx="108">
                  <c:v>19636</c:v>
                </c:pt>
                <c:pt idx="109">
                  <c:v>19634</c:v>
                </c:pt>
                <c:pt idx="110">
                  <c:v>19584</c:v>
                </c:pt>
                <c:pt idx="111">
                  <c:v>19084</c:v>
                </c:pt>
                <c:pt idx="112">
                  <c:v>18834</c:v>
                </c:pt>
                <c:pt idx="113">
                  <c:v>18734</c:v>
                </c:pt>
                <c:pt idx="114">
                  <c:v>17934</c:v>
                </c:pt>
                <c:pt idx="115">
                  <c:v>17889</c:v>
                </c:pt>
                <c:pt idx="116">
                  <c:v>17887</c:v>
                </c:pt>
                <c:pt idx="117">
                  <c:v>17863</c:v>
                </c:pt>
                <c:pt idx="118">
                  <c:v>17383</c:v>
                </c:pt>
                <c:pt idx="119">
                  <c:v>17133</c:v>
                </c:pt>
                <c:pt idx="120">
                  <c:v>17130</c:v>
                </c:pt>
                <c:pt idx="121">
                  <c:v>17102</c:v>
                </c:pt>
                <c:pt idx="122">
                  <c:v>17070</c:v>
                </c:pt>
                <c:pt idx="123">
                  <c:v>16950</c:v>
                </c:pt>
                <c:pt idx="124">
                  <c:v>16838</c:v>
                </c:pt>
                <c:pt idx="125">
                  <c:v>16358</c:v>
                </c:pt>
                <c:pt idx="126">
                  <c:v>15878</c:v>
                </c:pt>
                <c:pt idx="127">
                  <c:v>15827</c:v>
                </c:pt>
                <c:pt idx="128">
                  <c:v>15817</c:v>
                </c:pt>
                <c:pt idx="129">
                  <c:v>15808</c:v>
                </c:pt>
                <c:pt idx="130">
                  <c:v>15806</c:v>
                </c:pt>
                <c:pt idx="131">
                  <c:v>16606</c:v>
                </c:pt>
                <c:pt idx="132">
                  <c:v>13606</c:v>
                </c:pt>
                <c:pt idx="133">
                  <c:v>13556</c:v>
                </c:pt>
                <c:pt idx="134">
                  <c:v>13056</c:v>
                </c:pt>
                <c:pt idx="135">
                  <c:v>13053</c:v>
                </c:pt>
                <c:pt idx="136">
                  <c:v>13165</c:v>
                </c:pt>
                <c:pt idx="137">
                  <c:v>13053</c:v>
                </c:pt>
                <c:pt idx="138">
                  <c:v>13033</c:v>
                </c:pt>
                <c:pt idx="139">
                  <c:v>13513</c:v>
                </c:pt>
                <c:pt idx="140">
                  <c:v>13613</c:v>
                </c:pt>
                <c:pt idx="141">
                  <c:v>13664</c:v>
                </c:pt>
                <c:pt idx="142">
                  <c:v>13184</c:v>
                </c:pt>
                <c:pt idx="143">
                  <c:v>12684</c:v>
                </c:pt>
                <c:pt idx="144">
                  <c:v>12584</c:v>
                </c:pt>
                <c:pt idx="145">
                  <c:v>12578</c:v>
                </c:pt>
                <c:pt idx="146">
                  <c:v>12503</c:v>
                </c:pt>
                <c:pt idx="147">
                  <c:v>12500</c:v>
                </c:pt>
                <c:pt idx="148">
                  <c:v>12498</c:v>
                </c:pt>
                <c:pt idx="149">
                  <c:v>12495</c:v>
                </c:pt>
                <c:pt idx="150">
                  <c:v>12090</c:v>
                </c:pt>
                <c:pt idx="151">
                  <c:v>11700</c:v>
                </c:pt>
                <c:pt idx="152">
                  <c:v>11694</c:v>
                </c:pt>
                <c:pt idx="153">
                  <c:v>11684</c:v>
                </c:pt>
                <c:pt idx="154">
                  <c:v>11804</c:v>
                </c:pt>
                <c:pt idx="155">
                  <c:v>11684</c:v>
                </c:pt>
                <c:pt idx="156">
                  <c:v>11664</c:v>
                </c:pt>
                <c:pt idx="157">
                  <c:v>11634</c:v>
                </c:pt>
                <c:pt idx="158">
                  <c:v>11632</c:v>
                </c:pt>
                <c:pt idx="159">
                  <c:v>10672</c:v>
                </c:pt>
                <c:pt idx="160">
                  <c:v>10666</c:v>
                </c:pt>
                <c:pt idx="161">
                  <c:v>10366</c:v>
                </c:pt>
                <c:pt idx="162">
                  <c:v>9866</c:v>
                </c:pt>
                <c:pt idx="163">
                  <c:v>6866</c:v>
                </c:pt>
                <c:pt idx="164">
                  <c:v>6856</c:v>
                </c:pt>
                <c:pt idx="165">
                  <c:v>6816</c:v>
                </c:pt>
                <c:pt idx="166">
                  <c:v>6808</c:v>
                </c:pt>
                <c:pt idx="167">
                  <c:v>6754</c:v>
                </c:pt>
                <c:pt idx="168">
                  <c:v>6751</c:v>
                </c:pt>
                <c:pt idx="169">
                  <c:v>6749</c:v>
                </c:pt>
                <c:pt idx="170">
                  <c:v>36749</c:v>
                </c:pt>
                <c:pt idx="171">
                  <c:v>36549</c:v>
                </c:pt>
                <c:pt idx="172">
                  <c:v>35979</c:v>
                </c:pt>
                <c:pt idx="173">
                  <c:v>35964</c:v>
                </c:pt>
                <c:pt idx="174">
                  <c:v>35962</c:v>
                </c:pt>
                <c:pt idx="175">
                  <c:v>35959</c:v>
                </c:pt>
                <c:pt idx="176">
                  <c:v>35957</c:v>
                </c:pt>
                <c:pt idx="177">
                  <c:v>35954</c:v>
                </c:pt>
                <c:pt idx="178">
                  <c:v>35944</c:v>
                </c:pt>
                <c:pt idx="179">
                  <c:v>35894</c:v>
                </c:pt>
                <c:pt idx="180">
                  <c:v>35394</c:v>
                </c:pt>
                <c:pt idx="181">
                  <c:v>34894</c:v>
                </c:pt>
                <c:pt idx="182">
                  <c:v>34891</c:v>
                </c:pt>
                <c:pt idx="183">
                  <c:v>34889</c:v>
                </c:pt>
                <c:pt idx="184">
                  <c:v>34849</c:v>
                </c:pt>
                <c:pt idx="185">
                  <c:v>33889</c:v>
                </c:pt>
                <c:pt idx="186">
                  <c:v>33851</c:v>
                </c:pt>
                <c:pt idx="187">
                  <c:v>33794</c:v>
                </c:pt>
                <c:pt idx="188">
                  <c:v>33737</c:v>
                </c:pt>
                <c:pt idx="189">
                  <c:v>32777</c:v>
                </c:pt>
                <c:pt idx="190">
                  <c:v>32527</c:v>
                </c:pt>
                <c:pt idx="191">
                  <c:v>32517</c:v>
                </c:pt>
                <c:pt idx="192">
                  <c:v>32502</c:v>
                </c:pt>
                <c:pt idx="193">
                  <c:v>32487</c:v>
                </c:pt>
                <c:pt idx="194">
                  <c:v>32437</c:v>
                </c:pt>
                <c:pt idx="195">
                  <c:v>32377</c:v>
                </c:pt>
                <c:pt idx="196">
                  <c:v>32357</c:v>
                </c:pt>
                <c:pt idx="197">
                  <c:v>32337</c:v>
                </c:pt>
                <c:pt idx="198">
                  <c:v>32317</c:v>
                </c:pt>
                <c:pt idx="199">
                  <c:v>32305</c:v>
                </c:pt>
                <c:pt idx="200">
                  <c:v>32245</c:v>
                </c:pt>
                <c:pt idx="201">
                  <c:v>32195</c:v>
                </c:pt>
                <c:pt idx="202">
                  <c:v>32150</c:v>
                </c:pt>
                <c:pt idx="203">
                  <c:v>31650</c:v>
                </c:pt>
                <c:pt idx="204">
                  <c:v>31610</c:v>
                </c:pt>
                <c:pt idx="205">
                  <c:v>31350</c:v>
                </c:pt>
                <c:pt idx="206">
                  <c:v>31080</c:v>
                </c:pt>
                <c:pt idx="207">
                  <c:v>31120</c:v>
                </c:pt>
                <c:pt idx="208">
                  <c:v>31115</c:v>
                </c:pt>
                <c:pt idx="209">
                  <c:v>31075</c:v>
                </c:pt>
                <c:pt idx="210">
                  <c:v>31060</c:v>
                </c:pt>
                <c:pt idx="211">
                  <c:v>31020</c:v>
                </c:pt>
                <c:pt idx="212">
                  <c:v>31014</c:v>
                </c:pt>
                <c:pt idx="213">
                  <c:v>30054</c:v>
                </c:pt>
                <c:pt idx="214">
                  <c:v>30024</c:v>
                </c:pt>
                <c:pt idx="215">
                  <c:v>30022</c:v>
                </c:pt>
                <c:pt idx="216">
                  <c:v>30012</c:v>
                </c:pt>
                <c:pt idx="217">
                  <c:v>30002</c:v>
                </c:pt>
                <c:pt idx="218">
                  <c:v>29972</c:v>
                </c:pt>
                <c:pt idx="219">
                  <c:v>29402</c:v>
                </c:pt>
                <c:pt idx="220">
                  <c:v>29392</c:v>
                </c:pt>
                <c:pt idx="221">
                  <c:v>29380</c:v>
                </c:pt>
                <c:pt idx="222">
                  <c:v>29372</c:v>
                </c:pt>
                <c:pt idx="223">
                  <c:v>29358</c:v>
                </c:pt>
                <c:pt idx="224">
                  <c:v>28983</c:v>
                </c:pt>
                <c:pt idx="225">
                  <c:v>29358</c:v>
                </c:pt>
                <c:pt idx="226">
                  <c:v>28983</c:v>
                </c:pt>
                <c:pt idx="227">
                  <c:v>28953</c:v>
                </c:pt>
                <c:pt idx="228">
                  <c:v>28903</c:v>
                </c:pt>
                <c:pt idx="229">
                  <c:v>28403</c:v>
                </c:pt>
                <c:pt idx="230">
                  <c:v>27923</c:v>
                </c:pt>
                <c:pt idx="231">
                  <c:v>27913</c:v>
                </c:pt>
                <c:pt idx="232">
                  <c:v>27923</c:v>
                </c:pt>
                <c:pt idx="233">
                  <c:v>27851</c:v>
                </c:pt>
                <c:pt idx="234">
                  <c:v>27791</c:v>
                </c:pt>
                <c:pt idx="235">
                  <c:v>27776</c:v>
                </c:pt>
                <c:pt idx="236">
                  <c:v>27761</c:v>
                </c:pt>
                <c:pt idx="237">
                  <c:v>27281</c:v>
                </c:pt>
                <c:pt idx="238">
                  <c:v>27241</c:v>
                </c:pt>
                <c:pt idx="239">
                  <c:v>27238</c:v>
                </c:pt>
                <c:pt idx="240">
                  <c:v>27234</c:v>
                </c:pt>
                <c:pt idx="241">
                  <c:v>27204</c:v>
                </c:pt>
                <c:pt idx="242">
                  <c:v>26704</c:v>
                </c:pt>
                <c:pt idx="243">
                  <c:v>26579</c:v>
                </c:pt>
                <c:pt idx="244">
                  <c:v>26282</c:v>
                </c:pt>
                <c:pt idx="245">
                  <c:v>25996</c:v>
                </c:pt>
                <c:pt idx="246">
                  <c:v>25036</c:v>
                </c:pt>
                <c:pt idx="247">
                  <c:v>25021</c:v>
                </c:pt>
                <c:pt idx="248">
                  <c:v>25011</c:v>
                </c:pt>
                <c:pt idx="249">
                  <c:v>25009</c:v>
                </c:pt>
                <c:pt idx="250">
                  <c:v>25006</c:v>
                </c:pt>
                <c:pt idx="251">
                  <c:v>24994</c:v>
                </c:pt>
                <c:pt idx="252">
                  <c:v>24494</c:v>
                </c:pt>
                <c:pt idx="253">
                  <c:v>24419</c:v>
                </c:pt>
                <c:pt idx="254">
                  <c:v>24413</c:v>
                </c:pt>
                <c:pt idx="255">
                  <c:v>23453</c:v>
                </c:pt>
                <c:pt idx="256">
                  <c:v>23451</c:v>
                </c:pt>
                <c:pt idx="257">
                  <c:v>23427</c:v>
                </c:pt>
                <c:pt idx="258">
                  <c:v>23405</c:v>
                </c:pt>
                <c:pt idx="259">
                  <c:v>23365</c:v>
                </c:pt>
                <c:pt idx="260">
                  <c:v>23363</c:v>
                </c:pt>
                <c:pt idx="261">
                  <c:v>23323</c:v>
                </c:pt>
                <c:pt idx="262">
                  <c:v>23303</c:v>
                </c:pt>
                <c:pt idx="263">
                  <c:v>23153</c:v>
                </c:pt>
                <c:pt idx="264">
                  <c:v>22583</c:v>
                </c:pt>
                <c:pt idx="265">
                  <c:v>22573</c:v>
                </c:pt>
                <c:pt idx="266">
                  <c:v>21613</c:v>
                </c:pt>
                <c:pt idx="267">
                  <c:v>21113</c:v>
                </c:pt>
                <c:pt idx="268">
                  <c:v>21088</c:v>
                </c:pt>
                <c:pt idx="269">
                  <c:v>21076</c:v>
                </c:pt>
                <c:pt idx="270">
                  <c:v>20826</c:v>
                </c:pt>
                <c:pt idx="271">
                  <c:v>20781</c:v>
                </c:pt>
                <c:pt idx="272">
                  <c:v>20823</c:v>
                </c:pt>
                <c:pt idx="273">
                  <c:v>20781</c:v>
                </c:pt>
                <c:pt idx="274">
                  <c:v>20741</c:v>
                </c:pt>
                <c:pt idx="275">
                  <c:v>20721</c:v>
                </c:pt>
                <c:pt idx="276">
                  <c:v>20719</c:v>
                </c:pt>
                <c:pt idx="277">
                  <c:v>20716</c:v>
                </c:pt>
                <c:pt idx="278">
                  <c:v>20701</c:v>
                </c:pt>
                <c:pt idx="279">
                  <c:v>20685</c:v>
                </c:pt>
                <c:pt idx="280">
                  <c:v>20185</c:v>
                </c:pt>
                <c:pt idx="281">
                  <c:v>20159</c:v>
                </c:pt>
                <c:pt idx="282">
                  <c:v>20120</c:v>
                </c:pt>
                <c:pt idx="283">
                  <c:v>20100</c:v>
                </c:pt>
                <c:pt idx="284">
                  <c:v>20088</c:v>
                </c:pt>
                <c:pt idx="285">
                  <c:v>20068</c:v>
                </c:pt>
                <c:pt idx="286">
                  <c:v>20028</c:v>
                </c:pt>
                <c:pt idx="287">
                  <c:v>20008</c:v>
                </c:pt>
                <c:pt idx="288">
                  <c:v>20028</c:v>
                </c:pt>
                <c:pt idx="289">
                  <c:v>20008</c:v>
                </c:pt>
                <c:pt idx="290">
                  <c:v>19048</c:v>
                </c:pt>
                <c:pt idx="291">
                  <c:v>18994</c:v>
                </c:pt>
                <c:pt idx="292">
                  <c:v>18194</c:v>
                </c:pt>
                <c:pt idx="293">
                  <c:v>18144</c:v>
                </c:pt>
                <c:pt idx="294">
                  <c:v>28144</c:v>
                </c:pt>
                <c:pt idx="295">
                  <c:v>28092</c:v>
                </c:pt>
                <c:pt idx="296">
                  <c:v>28062</c:v>
                </c:pt>
                <c:pt idx="297">
                  <c:v>27957</c:v>
                </c:pt>
                <c:pt idx="298">
                  <c:v>27717</c:v>
                </c:pt>
                <c:pt idx="299">
                  <c:v>27217</c:v>
                </c:pt>
                <c:pt idx="300">
                  <c:v>27207</c:v>
                </c:pt>
                <c:pt idx="301">
                  <c:v>26707</c:v>
                </c:pt>
                <c:pt idx="302">
                  <c:v>26507</c:v>
                </c:pt>
                <c:pt idx="303">
                  <c:v>26227</c:v>
                </c:pt>
                <c:pt idx="304">
                  <c:v>26231</c:v>
                </c:pt>
                <c:pt idx="305">
                  <c:v>26233</c:v>
                </c:pt>
                <c:pt idx="306">
                  <c:v>26230</c:v>
                </c:pt>
                <c:pt idx="307">
                  <c:v>26228</c:v>
                </c:pt>
                <c:pt idx="308">
                  <c:v>26198</c:v>
                </c:pt>
                <c:pt idx="309">
                  <c:v>25238</c:v>
                </c:pt>
                <c:pt idx="310">
                  <c:v>25232</c:v>
                </c:pt>
                <c:pt idx="311">
                  <c:v>25228</c:v>
                </c:pt>
                <c:pt idx="312">
                  <c:v>24728</c:v>
                </c:pt>
                <c:pt idx="313">
                  <c:v>24698</c:v>
                </c:pt>
                <c:pt idx="314">
                  <c:v>24498</c:v>
                </c:pt>
                <c:pt idx="315">
                  <c:v>24483</c:v>
                </c:pt>
                <c:pt idx="316">
                  <c:v>24453</c:v>
                </c:pt>
                <c:pt idx="317">
                  <c:v>23883</c:v>
                </c:pt>
                <c:pt idx="318">
                  <c:v>22923</c:v>
                </c:pt>
                <c:pt idx="319">
                  <c:v>22917</c:v>
                </c:pt>
                <c:pt idx="320">
                  <c:v>22914</c:v>
                </c:pt>
                <c:pt idx="321">
                  <c:v>22414</c:v>
                </c:pt>
                <c:pt idx="322">
                  <c:v>22408</c:v>
                </c:pt>
                <c:pt idx="323">
                  <c:v>22363</c:v>
                </c:pt>
                <c:pt idx="324">
                  <c:v>21563</c:v>
                </c:pt>
                <c:pt idx="325">
                  <c:v>21523</c:v>
                </c:pt>
                <c:pt idx="326">
                  <c:v>20563</c:v>
                </c:pt>
                <c:pt idx="327">
                  <c:v>20063</c:v>
                </c:pt>
                <c:pt idx="328">
                  <c:v>20043</c:v>
                </c:pt>
                <c:pt idx="329">
                  <c:v>19968</c:v>
                </c:pt>
                <c:pt idx="330">
                  <c:v>19958</c:v>
                </c:pt>
                <c:pt idx="331">
                  <c:v>19908</c:v>
                </c:pt>
                <c:pt idx="332">
                  <c:v>19888</c:v>
                </c:pt>
                <c:pt idx="333">
                  <c:v>29888</c:v>
                </c:pt>
                <c:pt idx="334">
                  <c:v>29388</c:v>
                </c:pt>
                <c:pt idx="335">
                  <c:v>29348</c:v>
                </c:pt>
                <c:pt idx="336">
                  <c:v>29338</c:v>
                </c:pt>
                <c:pt idx="337">
                  <c:v>29328</c:v>
                </c:pt>
                <c:pt idx="338">
                  <c:v>29288</c:v>
                </c:pt>
                <c:pt idx="339">
                  <c:v>29273</c:v>
                </c:pt>
                <c:pt idx="340">
                  <c:v>29133</c:v>
                </c:pt>
                <c:pt idx="341">
                  <c:v>28173</c:v>
                </c:pt>
                <c:pt idx="342">
                  <c:v>27673</c:v>
                </c:pt>
                <c:pt idx="343">
                  <c:v>27473</c:v>
                </c:pt>
                <c:pt idx="344">
                  <c:v>27443</c:v>
                </c:pt>
                <c:pt idx="345">
                  <c:v>27383</c:v>
                </c:pt>
                <c:pt idx="346">
                  <c:v>26423</c:v>
                </c:pt>
                <c:pt idx="347">
                  <c:v>26420</c:v>
                </c:pt>
                <c:pt idx="348">
                  <c:v>26418</c:v>
                </c:pt>
                <c:pt idx="349">
                  <c:v>26416</c:v>
                </c:pt>
                <c:pt idx="350">
                  <c:v>26413</c:v>
                </c:pt>
                <c:pt idx="351">
                  <c:v>26411</c:v>
                </c:pt>
                <c:pt idx="352">
                  <c:v>26401</c:v>
                </c:pt>
                <c:pt idx="353">
                  <c:v>25901</c:v>
                </c:pt>
                <c:pt idx="354">
                  <c:v>25826</c:v>
                </c:pt>
                <c:pt idx="355">
                  <c:v>25256</c:v>
                </c:pt>
                <c:pt idx="356">
                  <c:v>25254</c:v>
                </c:pt>
                <c:pt idx="357">
                  <c:v>25251</c:v>
                </c:pt>
                <c:pt idx="358">
                  <c:v>25248</c:v>
                </c:pt>
                <c:pt idx="359">
                  <c:v>25246</c:v>
                </c:pt>
                <c:pt idx="360">
                  <c:v>25273</c:v>
                </c:pt>
                <c:pt idx="361">
                  <c:v>25246</c:v>
                </c:pt>
                <c:pt idx="362">
                  <c:v>25219</c:v>
                </c:pt>
                <c:pt idx="363">
                  <c:v>25179</c:v>
                </c:pt>
                <c:pt idx="364">
                  <c:v>24679</c:v>
                </c:pt>
                <c:pt idx="365">
                  <c:v>24007</c:v>
                </c:pt>
                <c:pt idx="366">
                  <c:v>23807</c:v>
                </c:pt>
                <c:pt idx="367">
                  <c:v>23467</c:v>
                </c:pt>
                <c:pt idx="368">
                  <c:v>22667</c:v>
                </c:pt>
                <c:pt idx="369">
                  <c:v>22427</c:v>
                </c:pt>
                <c:pt idx="370">
                  <c:v>21627</c:v>
                </c:pt>
                <c:pt idx="371">
                  <c:v>20907</c:v>
                </c:pt>
                <c:pt idx="372">
                  <c:v>20892</c:v>
                </c:pt>
                <c:pt idx="373">
                  <c:v>20832</c:v>
                </c:pt>
                <c:pt idx="374">
                  <c:v>20332</c:v>
                </c:pt>
                <c:pt idx="375">
                  <c:v>20324</c:v>
                </c:pt>
                <c:pt idx="376">
                  <c:v>19377</c:v>
                </c:pt>
                <c:pt idx="377">
                  <c:v>18877</c:v>
                </c:pt>
                <c:pt idx="378">
                  <c:v>18874</c:v>
                </c:pt>
                <c:pt idx="379">
                  <c:v>18858</c:v>
                </c:pt>
                <c:pt idx="380">
                  <c:v>18846</c:v>
                </c:pt>
                <c:pt idx="381">
                  <c:v>18946</c:v>
                </c:pt>
                <c:pt idx="382">
                  <c:v>17506</c:v>
                </c:pt>
                <c:pt idx="383">
                  <c:v>17503</c:v>
                </c:pt>
                <c:pt idx="384">
                  <c:v>17413</c:v>
                </c:pt>
                <c:pt idx="385">
                  <c:v>17398</c:v>
                </c:pt>
                <c:pt idx="386">
                  <c:v>17198</c:v>
                </c:pt>
                <c:pt idx="387">
                  <c:v>16448</c:v>
                </c:pt>
                <c:pt idx="388">
                  <c:v>16422</c:v>
                </c:pt>
                <c:pt idx="389">
                  <c:v>16622</c:v>
                </c:pt>
                <c:pt idx="390">
                  <c:v>16962</c:v>
                </c:pt>
                <c:pt idx="391">
                  <c:v>17762</c:v>
                </c:pt>
                <c:pt idx="392">
                  <c:v>18562</c:v>
                </c:pt>
                <c:pt idx="393">
                  <c:v>18522</c:v>
                </c:pt>
                <c:pt idx="394">
                  <c:v>17082</c:v>
                </c:pt>
                <c:pt idx="395">
                  <c:v>16332</c:v>
                </c:pt>
                <c:pt idx="396">
                  <c:v>11436</c:v>
                </c:pt>
                <c:pt idx="397">
                  <c:v>11434</c:v>
                </c:pt>
                <c:pt idx="398">
                  <c:v>9649</c:v>
                </c:pt>
                <c:pt idx="399">
                  <c:v>8849</c:v>
                </c:pt>
                <c:pt idx="400">
                  <c:v>8509</c:v>
                </c:pt>
                <c:pt idx="401">
                  <c:v>8659</c:v>
                </c:pt>
                <c:pt idx="402">
                  <c:v>8509</c:v>
                </c:pt>
                <c:pt idx="403">
                  <c:v>8489</c:v>
                </c:pt>
                <c:pt idx="404">
                  <c:v>8339</c:v>
                </c:pt>
                <c:pt idx="405">
                  <c:v>7539</c:v>
                </c:pt>
                <c:pt idx="406">
                  <c:v>7524</c:v>
                </c:pt>
                <c:pt idx="407">
                  <c:v>7518</c:v>
                </c:pt>
                <c:pt idx="408">
                  <c:v>22518</c:v>
                </c:pt>
                <c:pt idx="409">
                  <c:v>22516</c:v>
                </c:pt>
                <c:pt idx="410">
                  <c:v>22508</c:v>
                </c:pt>
                <c:pt idx="411">
                  <c:v>22462</c:v>
                </c:pt>
                <c:pt idx="412">
                  <c:v>22022</c:v>
                </c:pt>
                <c:pt idx="413">
                  <c:v>42022</c:v>
                </c:pt>
                <c:pt idx="414">
                  <c:v>41482</c:v>
                </c:pt>
                <c:pt idx="415">
                  <c:v>40962</c:v>
                </c:pt>
                <c:pt idx="416">
                  <c:v>40812</c:v>
                </c:pt>
                <c:pt idx="417">
                  <c:v>40712</c:v>
                </c:pt>
                <c:pt idx="418">
                  <c:v>40142</c:v>
                </c:pt>
                <c:pt idx="419">
                  <c:v>38642</c:v>
                </c:pt>
                <c:pt idx="420">
                  <c:v>38636</c:v>
                </c:pt>
                <c:pt idx="421">
                  <c:v>38633</c:v>
                </c:pt>
                <c:pt idx="422">
                  <c:v>38631</c:v>
                </c:pt>
                <c:pt idx="423">
                  <c:v>38629</c:v>
                </c:pt>
                <c:pt idx="424">
                  <c:v>38599</c:v>
                </c:pt>
                <c:pt idx="425">
                  <c:v>38595</c:v>
                </c:pt>
                <c:pt idx="426">
                  <c:v>38395</c:v>
                </c:pt>
                <c:pt idx="427">
                  <c:v>38320</c:v>
                </c:pt>
                <c:pt idx="428">
                  <c:v>35440</c:v>
                </c:pt>
                <c:pt idx="429">
                  <c:v>34190</c:v>
                </c:pt>
                <c:pt idx="430">
                  <c:v>31790</c:v>
                </c:pt>
                <c:pt idx="431">
                  <c:v>31270</c:v>
                </c:pt>
                <c:pt idx="432">
                  <c:v>31120</c:v>
                </c:pt>
                <c:pt idx="433">
                  <c:v>30580</c:v>
                </c:pt>
                <c:pt idx="434">
                  <c:v>30380</c:v>
                </c:pt>
                <c:pt idx="435">
                  <c:v>10380</c:v>
                </c:pt>
                <c:pt idx="436">
                  <c:v>9605</c:v>
                </c:pt>
                <c:pt idx="437">
                  <c:v>9575</c:v>
                </c:pt>
                <c:pt idx="438">
                  <c:v>9555</c:v>
                </c:pt>
                <c:pt idx="439">
                  <c:v>10555</c:v>
                </c:pt>
                <c:pt idx="440">
                  <c:v>10505</c:v>
                </c:pt>
                <c:pt idx="441">
                  <c:v>30505</c:v>
                </c:pt>
                <c:pt idx="442">
                  <c:v>50505</c:v>
                </c:pt>
                <c:pt idx="443">
                  <c:v>50485</c:v>
                </c:pt>
                <c:pt idx="444">
                  <c:v>50465</c:v>
                </c:pt>
                <c:pt idx="445">
                  <c:v>50375</c:v>
                </c:pt>
                <c:pt idx="446">
                  <c:v>47975</c:v>
                </c:pt>
                <c:pt idx="447">
                  <c:v>46725</c:v>
                </c:pt>
                <c:pt idx="448">
                  <c:v>46705</c:v>
                </c:pt>
                <c:pt idx="449">
                  <c:v>46685</c:v>
                </c:pt>
                <c:pt idx="450">
                  <c:v>46165</c:v>
                </c:pt>
                <c:pt idx="451">
                  <c:v>45625</c:v>
                </c:pt>
                <c:pt idx="452">
                  <c:v>45585</c:v>
                </c:pt>
                <c:pt idx="453">
                  <c:v>45577</c:v>
                </c:pt>
                <c:pt idx="454">
                  <c:v>45277</c:v>
                </c:pt>
                <c:pt idx="455">
                  <c:v>44027</c:v>
                </c:pt>
                <c:pt idx="456">
                  <c:v>41627</c:v>
                </c:pt>
                <c:pt idx="457">
                  <c:v>41492</c:v>
                </c:pt>
                <c:pt idx="458">
                  <c:v>41362</c:v>
                </c:pt>
                <c:pt idx="459">
                  <c:v>41347</c:v>
                </c:pt>
                <c:pt idx="460">
                  <c:v>41327</c:v>
                </c:pt>
                <c:pt idx="461">
                  <c:v>41319</c:v>
                </c:pt>
                <c:pt idx="462">
                  <c:v>41279</c:v>
                </c:pt>
                <c:pt idx="463">
                  <c:v>41235</c:v>
                </c:pt>
                <c:pt idx="464">
                  <c:v>41213</c:v>
                </c:pt>
                <c:pt idx="465">
                  <c:v>41363</c:v>
                </c:pt>
                <c:pt idx="466">
                  <c:v>41413</c:v>
                </c:pt>
                <c:pt idx="467">
                  <c:v>41836</c:v>
                </c:pt>
                <c:pt idx="468">
                  <c:v>41816</c:v>
                </c:pt>
                <c:pt idx="469">
                  <c:v>41666</c:v>
                </c:pt>
                <c:pt idx="470">
                  <c:v>41516</c:v>
                </c:pt>
                <c:pt idx="471">
                  <c:v>40716</c:v>
                </c:pt>
                <c:pt idx="472">
                  <c:v>40728</c:v>
                </c:pt>
                <c:pt idx="473">
                  <c:v>40738</c:v>
                </c:pt>
                <c:pt idx="474">
                  <c:v>40734</c:v>
                </c:pt>
                <c:pt idx="475">
                  <c:v>40713</c:v>
                </c:pt>
                <c:pt idx="476">
                  <c:v>40673</c:v>
                </c:pt>
                <c:pt idx="477">
                  <c:v>40667</c:v>
                </c:pt>
                <c:pt idx="478">
                  <c:v>40127</c:v>
                </c:pt>
                <c:pt idx="479">
                  <c:v>39607</c:v>
                </c:pt>
                <c:pt idx="480">
                  <c:v>39207</c:v>
                </c:pt>
                <c:pt idx="481">
                  <c:v>39205</c:v>
                </c:pt>
                <c:pt idx="482">
                  <c:v>39091</c:v>
                </c:pt>
                <c:pt idx="483">
                  <c:v>38635</c:v>
                </c:pt>
                <c:pt idx="484">
                  <c:v>38620</c:v>
                </c:pt>
                <c:pt idx="485">
                  <c:v>37370</c:v>
                </c:pt>
                <c:pt idx="486">
                  <c:v>34970</c:v>
                </c:pt>
                <c:pt idx="487">
                  <c:v>34968</c:v>
                </c:pt>
                <c:pt idx="488">
                  <c:v>34948</c:v>
                </c:pt>
                <c:pt idx="489">
                  <c:v>34942</c:v>
                </c:pt>
                <c:pt idx="490">
                  <c:v>34927</c:v>
                </c:pt>
                <c:pt idx="491">
                  <c:v>35067</c:v>
                </c:pt>
                <c:pt idx="492">
                  <c:v>35039</c:v>
                </c:pt>
                <c:pt idx="493">
                  <c:v>35019</c:v>
                </c:pt>
                <c:pt idx="494">
                  <c:v>34979</c:v>
                </c:pt>
                <c:pt idx="495">
                  <c:v>34931</c:v>
                </c:pt>
                <c:pt idx="496">
                  <c:v>3138</c:v>
                </c:pt>
                <c:pt idx="497">
                  <c:v>2338</c:v>
                </c:pt>
                <c:pt idx="498">
                  <c:v>2298</c:v>
                </c:pt>
                <c:pt idx="499">
                  <c:v>1048</c:v>
                </c:pt>
                <c:pt idx="500">
                  <c:v>478</c:v>
                </c:pt>
                <c:pt idx="501">
                  <c:v>328</c:v>
                </c:pt>
                <c:pt idx="502">
                  <c:v>28</c:v>
                </c:pt>
                <c:pt idx="503">
                  <c:v>828</c:v>
                </c:pt>
                <c:pt idx="504">
                  <c:v>1228</c:v>
                </c:pt>
                <c:pt idx="505">
                  <c:v>428</c:v>
                </c:pt>
                <c:pt idx="506">
                  <c:v>426</c:v>
                </c:pt>
                <c:pt idx="507">
                  <c:v>400</c:v>
                </c:pt>
                <c:pt idx="508">
                  <c:v>420</c:v>
                </c:pt>
                <c:pt idx="509">
                  <c:v>400</c:v>
                </c:pt>
                <c:pt idx="510">
                  <c:v>0</c:v>
                </c:pt>
                <c:pt idx="511">
                  <c:v>20000</c:v>
                </c:pt>
                <c:pt idx="512">
                  <c:v>19966</c:v>
                </c:pt>
                <c:pt idx="513">
                  <c:v>19916</c:v>
                </c:pt>
                <c:pt idx="514">
                  <c:v>18916</c:v>
                </c:pt>
                <c:pt idx="515">
                  <c:v>20916</c:v>
                </c:pt>
                <c:pt idx="516">
                  <c:v>20876</c:v>
                </c:pt>
                <c:pt idx="517">
                  <c:v>18476</c:v>
                </c:pt>
                <c:pt idx="518">
                  <c:v>18474</c:v>
                </c:pt>
                <c:pt idx="519">
                  <c:v>18471</c:v>
                </c:pt>
                <c:pt idx="520">
                  <c:v>18456</c:v>
                </c:pt>
                <c:pt idx="521">
                  <c:v>17936</c:v>
                </c:pt>
                <c:pt idx="522">
                  <c:v>17927</c:v>
                </c:pt>
                <c:pt idx="523">
                  <c:v>17921</c:v>
                </c:pt>
                <c:pt idx="524">
                  <c:v>17541</c:v>
                </c:pt>
                <c:pt idx="525">
                  <c:v>17526</c:v>
                </c:pt>
                <c:pt idx="526">
                  <c:v>17486</c:v>
                </c:pt>
                <c:pt idx="527">
                  <c:v>16966</c:v>
                </c:pt>
                <c:pt idx="528">
                  <c:v>16758</c:v>
                </c:pt>
                <c:pt idx="529">
                  <c:v>14358</c:v>
                </c:pt>
                <c:pt idx="530">
                  <c:v>13788</c:v>
                </c:pt>
                <c:pt idx="531">
                  <c:v>12538</c:v>
                </c:pt>
                <c:pt idx="532">
                  <c:v>12498</c:v>
                </c:pt>
                <c:pt idx="533">
                  <c:v>10498</c:v>
                </c:pt>
                <c:pt idx="534">
                  <c:v>10495</c:v>
                </c:pt>
                <c:pt idx="535">
                  <c:v>10345</c:v>
                </c:pt>
                <c:pt idx="536">
                  <c:v>10325</c:v>
                </c:pt>
                <c:pt idx="537">
                  <c:v>10323</c:v>
                </c:pt>
                <c:pt idx="538">
                  <c:v>10123</c:v>
                </c:pt>
                <c:pt idx="539">
                  <c:v>10033</c:v>
                </c:pt>
                <c:pt idx="540">
                  <c:v>10023</c:v>
                </c:pt>
                <c:pt idx="541">
                  <c:v>10008</c:v>
                </c:pt>
                <c:pt idx="542">
                  <c:v>8758</c:v>
                </c:pt>
                <c:pt idx="543">
                  <c:v>8458</c:v>
                </c:pt>
                <c:pt idx="544">
                  <c:v>8443</c:v>
                </c:pt>
                <c:pt idx="545">
                  <c:v>6043</c:v>
                </c:pt>
                <c:pt idx="546">
                  <c:v>5993</c:v>
                </c:pt>
                <c:pt idx="547">
                  <c:v>5985</c:v>
                </c:pt>
                <c:pt idx="548">
                  <c:v>5485</c:v>
                </c:pt>
                <c:pt idx="549">
                  <c:v>5725</c:v>
                </c:pt>
                <c:pt idx="550">
                  <c:v>4925</c:v>
                </c:pt>
                <c:pt idx="551">
                  <c:v>4783</c:v>
                </c:pt>
                <c:pt idx="552">
                  <c:v>4763</c:v>
                </c:pt>
                <c:pt idx="553">
                  <c:v>4703</c:v>
                </c:pt>
                <c:pt idx="554">
                  <c:v>6764</c:v>
                </c:pt>
                <c:pt idx="555">
                  <c:v>6284</c:v>
                </c:pt>
                <c:pt idx="556">
                  <c:v>6254</c:v>
                </c:pt>
                <c:pt idx="557">
                  <c:v>2314</c:v>
                </c:pt>
                <c:pt idx="558">
                  <c:v>2309</c:v>
                </c:pt>
                <c:pt idx="559">
                  <c:v>2299</c:v>
                </c:pt>
                <c:pt idx="560">
                  <c:v>1387</c:v>
                </c:pt>
                <c:pt idx="561">
                  <c:v>1308</c:v>
                </c:pt>
                <c:pt idx="562">
                  <c:v>1293</c:v>
                </c:pt>
                <c:pt idx="563">
                  <c:v>1253</c:v>
                </c:pt>
                <c:pt idx="564">
                  <c:v>1250</c:v>
                </c:pt>
                <c:pt idx="565">
                  <c:v>285</c:v>
                </c:pt>
                <c:pt idx="566">
                  <c:v>265</c:v>
                </c:pt>
                <c:pt idx="567">
                  <c:v>237</c:v>
                </c:pt>
                <c:pt idx="568">
                  <c:v>240</c:v>
                </c:pt>
                <c:pt idx="569">
                  <c:v>3</c:v>
                </c:pt>
                <c:pt idx="570">
                  <c:v>0</c:v>
                </c:pt>
                <c:pt idx="571">
                  <c:v>20</c:v>
                </c:pt>
                <c:pt idx="572">
                  <c:v>0</c:v>
                </c:pt>
                <c:pt idx="573">
                  <c:v>40000</c:v>
                </c:pt>
                <c:pt idx="574">
                  <c:v>37620</c:v>
                </c:pt>
                <c:pt idx="575">
                  <c:v>35704</c:v>
                </c:pt>
                <c:pt idx="576">
                  <c:v>35672</c:v>
                </c:pt>
                <c:pt idx="577">
                  <c:v>35660</c:v>
                </c:pt>
                <c:pt idx="578">
                  <c:v>35110</c:v>
                </c:pt>
                <c:pt idx="579">
                  <c:v>34810</c:v>
                </c:pt>
                <c:pt idx="580">
                  <c:v>34694</c:v>
                </c:pt>
                <c:pt idx="581">
                  <c:v>34654</c:v>
                </c:pt>
                <c:pt idx="582">
                  <c:v>34604</c:v>
                </c:pt>
                <c:pt idx="583">
                  <c:v>34529</c:v>
                </c:pt>
                <c:pt idx="584">
                  <c:v>34377</c:v>
                </c:pt>
                <c:pt idx="585">
                  <c:v>34076</c:v>
                </c:pt>
                <c:pt idx="586">
                  <c:v>34061</c:v>
                </c:pt>
                <c:pt idx="587">
                  <c:v>33956</c:v>
                </c:pt>
                <c:pt idx="588">
                  <c:v>28956</c:v>
                </c:pt>
                <c:pt idx="589">
                  <c:v>28856</c:v>
                </c:pt>
                <c:pt idx="590">
                  <c:v>34856</c:v>
                </c:pt>
                <c:pt idx="591">
                  <c:v>33606</c:v>
                </c:pt>
                <c:pt idx="592">
                  <c:v>28606</c:v>
                </c:pt>
                <c:pt idx="593">
                  <c:v>28036</c:v>
                </c:pt>
                <c:pt idx="594">
                  <c:v>27996</c:v>
                </c:pt>
                <c:pt idx="595">
                  <c:v>27926</c:v>
                </c:pt>
                <c:pt idx="596">
                  <c:v>27526</c:v>
                </c:pt>
                <c:pt idx="597">
                  <c:v>27376</c:v>
                </c:pt>
                <c:pt idx="598">
                  <c:v>27232</c:v>
                </c:pt>
                <c:pt idx="599">
                  <c:v>27152</c:v>
                </c:pt>
                <c:pt idx="600">
                  <c:v>26352</c:v>
                </c:pt>
                <c:pt idx="601">
                  <c:v>25552</c:v>
                </c:pt>
                <c:pt idx="602">
                  <c:v>25522</c:v>
                </c:pt>
                <c:pt idx="603">
                  <c:v>25507</c:v>
                </c:pt>
                <c:pt idx="604">
                  <c:v>25497</c:v>
                </c:pt>
                <c:pt idx="605">
                  <c:v>23097</c:v>
                </c:pt>
                <c:pt idx="606">
                  <c:v>21847</c:v>
                </c:pt>
                <c:pt idx="607">
                  <c:v>16847</c:v>
                </c:pt>
                <c:pt idx="608">
                  <c:v>16772</c:v>
                </c:pt>
                <c:pt idx="609">
                  <c:v>16732</c:v>
                </c:pt>
                <c:pt idx="610">
                  <c:v>16752</c:v>
                </c:pt>
                <c:pt idx="611">
                  <c:v>16232</c:v>
                </c:pt>
                <c:pt idx="612">
                  <c:v>15692</c:v>
                </c:pt>
                <c:pt idx="613">
                  <c:v>15672</c:v>
                </c:pt>
                <c:pt idx="614">
                  <c:v>15648</c:v>
                </c:pt>
                <c:pt idx="615">
                  <c:v>15548</c:v>
                </c:pt>
                <c:pt idx="616">
                  <c:v>15408</c:v>
                </c:pt>
                <c:pt idx="617">
                  <c:v>14158</c:v>
                </c:pt>
                <c:pt idx="618">
                  <c:v>11758</c:v>
                </c:pt>
                <c:pt idx="619">
                  <c:v>11678</c:v>
                </c:pt>
                <c:pt idx="620">
                  <c:v>9278</c:v>
                </c:pt>
                <c:pt idx="621">
                  <c:v>9264</c:v>
                </c:pt>
                <c:pt idx="622">
                  <c:v>9224</c:v>
                </c:pt>
                <c:pt idx="623">
                  <c:v>9234</c:v>
                </c:pt>
                <c:pt idx="624">
                  <c:v>9224</c:v>
                </c:pt>
                <c:pt idx="625">
                  <c:v>7974</c:v>
                </c:pt>
                <c:pt idx="626">
                  <c:v>7934</c:v>
                </c:pt>
                <c:pt idx="627">
                  <c:v>7914</c:v>
                </c:pt>
                <c:pt idx="628">
                  <c:v>7689</c:v>
                </c:pt>
                <c:pt idx="629">
                  <c:v>7539</c:v>
                </c:pt>
                <c:pt idx="630">
                  <c:v>6589</c:v>
                </c:pt>
                <c:pt idx="631">
                  <c:v>6089</c:v>
                </c:pt>
                <c:pt idx="632">
                  <c:v>4929</c:v>
                </c:pt>
                <c:pt idx="633">
                  <c:v>4909</c:v>
                </c:pt>
                <c:pt idx="634">
                  <c:v>4889</c:v>
                </c:pt>
                <c:pt idx="635">
                  <c:v>4869</c:v>
                </c:pt>
                <c:pt idx="636">
                  <c:v>69</c:v>
                </c:pt>
                <c:pt idx="637">
                  <c:v>82</c:v>
                </c:pt>
                <c:pt idx="638">
                  <c:v>72</c:v>
                </c:pt>
                <c:pt idx="639">
                  <c:v>52</c:v>
                </c:pt>
                <c:pt idx="640">
                  <c:v>12</c:v>
                </c:pt>
                <c:pt idx="641">
                  <c:v>10</c:v>
                </c:pt>
                <c:pt idx="642">
                  <c:v>7</c:v>
                </c:pt>
                <c:pt idx="643">
                  <c:v>15007</c:v>
                </c:pt>
                <c:pt idx="644">
                  <c:v>15005</c:v>
                </c:pt>
                <c:pt idx="645">
                  <c:v>15530</c:v>
                </c:pt>
                <c:pt idx="646">
                  <c:v>15005</c:v>
                </c:pt>
                <c:pt idx="647">
                  <c:v>14655</c:v>
                </c:pt>
                <c:pt idx="648">
                  <c:v>14337</c:v>
                </c:pt>
                <c:pt idx="649">
                  <c:v>14087</c:v>
                </c:pt>
                <c:pt idx="650">
                  <c:v>6087</c:v>
                </c:pt>
                <c:pt idx="651">
                  <c:v>6085</c:v>
                </c:pt>
                <c:pt idx="652">
                  <c:v>6085</c:v>
                </c:pt>
                <c:pt idx="653">
                  <c:v>6085</c:v>
                </c:pt>
                <c:pt idx="654">
                  <c:v>6085</c:v>
                </c:pt>
                <c:pt idx="655">
                  <c:v>6085</c:v>
                </c:pt>
                <c:pt idx="656">
                  <c:v>6065</c:v>
                </c:pt>
                <c:pt idx="657">
                  <c:v>3665</c:v>
                </c:pt>
                <c:pt idx="658">
                  <c:v>2415</c:v>
                </c:pt>
                <c:pt idx="659">
                  <c:v>2403</c:v>
                </c:pt>
                <c:pt idx="660">
                  <c:v>2382</c:v>
                </c:pt>
                <c:pt idx="661">
                  <c:v>2372</c:v>
                </c:pt>
                <c:pt idx="662">
                  <c:v>2872</c:v>
                </c:pt>
                <c:pt idx="663">
                  <c:v>3608</c:v>
                </c:pt>
                <c:pt idx="664">
                  <c:v>3533</c:v>
                </c:pt>
                <c:pt idx="665">
                  <c:v>3133</c:v>
                </c:pt>
                <c:pt idx="666">
                  <c:v>2833</c:v>
                </c:pt>
                <c:pt idx="667">
                  <c:v>2053</c:v>
                </c:pt>
                <c:pt idx="668">
                  <c:v>1653</c:v>
                </c:pt>
                <c:pt idx="669">
                  <c:v>853</c:v>
                </c:pt>
                <c:pt idx="670">
                  <c:v>841</c:v>
                </c:pt>
                <c:pt idx="671">
                  <c:v>25</c:v>
                </c:pt>
                <c:pt idx="672">
                  <c:v>525</c:v>
                </c:pt>
                <c:pt idx="673">
                  <c:v>25</c:v>
                </c:pt>
                <c:pt idx="674">
                  <c:v>13</c:v>
                </c:pt>
                <c:pt idx="675">
                  <c:v>35</c:v>
                </c:pt>
                <c:pt idx="676">
                  <c:v>5</c:v>
                </c:pt>
                <c:pt idx="677">
                  <c:v>405</c:v>
                </c:pt>
                <c:pt idx="678">
                  <c:v>395</c:v>
                </c:pt>
                <c:pt idx="679">
                  <c:v>5</c:v>
                </c:pt>
                <c:pt idx="680">
                  <c:v>41005</c:v>
                </c:pt>
                <c:pt idx="681">
                  <c:v>20005</c:v>
                </c:pt>
                <c:pt idx="682">
                  <c:v>20002</c:v>
                </c:pt>
                <c:pt idx="683">
                  <c:v>20000</c:v>
                </c:pt>
                <c:pt idx="684">
                  <c:v>19940</c:v>
                </c:pt>
                <c:pt idx="685">
                  <c:v>19860</c:v>
                </c:pt>
                <c:pt idx="686">
                  <c:v>11860</c:v>
                </c:pt>
                <c:pt idx="687">
                  <c:v>11857</c:v>
                </c:pt>
                <c:pt idx="688">
                  <c:v>9847</c:v>
                </c:pt>
                <c:pt idx="689">
                  <c:v>8894</c:v>
                </c:pt>
                <c:pt idx="690">
                  <c:v>8292</c:v>
                </c:pt>
                <c:pt idx="691">
                  <c:v>8247</c:v>
                </c:pt>
                <c:pt idx="692">
                  <c:v>8187</c:v>
                </c:pt>
                <c:pt idx="693">
                  <c:v>7377</c:v>
                </c:pt>
                <c:pt idx="694">
                  <c:v>7293</c:v>
                </c:pt>
                <c:pt idx="695">
                  <c:v>6893</c:v>
                </c:pt>
                <c:pt idx="696">
                  <c:v>27893</c:v>
                </c:pt>
                <c:pt idx="697">
                  <c:v>27643</c:v>
                </c:pt>
                <c:pt idx="698">
                  <c:v>27634</c:v>
                </c:pt>
                <c:pt idx="699">
                  <c:v>26384</c:v>
                </c:pt>
                <c:pt idx="700">
                  <c:v>23984</c:v>
                </c:pt>
                <c:pt idx="701">
                  <c:v>22734</c:v>
                </c:pt>
                <c:pt idx="702">
                  <c:v>20334</c:v>
                </c:pt>
                <c:pt idx="703">
                  <c:v>20314</c:v>
                </c:pt>
                <c:pt idx="704">
                  <c:v>20274</c:v>
                </c:pt>
                <c:pt idx="705">
                  <c:v>20254</c:v>
                </c:pt>
                <c:pt idx="706">
                  <c:v>20251</c:v>
                </c:pt>
                <c:pt idx="707">
                  <c:v>17851</c:v>
                </c:pt>
                <c:pt idx="708">
                  <c:v>37851</c:v>
                </c:pt>
                <c:pt idx="709">
                  <c:v>37839</c:v>
                </c:pt>
                <c:pt idx="710">
                  <c:v>36589</c:v>
                </c:pt>
                <c:pt idx="711">
                  <c:v>36579</c:v>
                </c:pt>
                <c:pt idx="712">
                  <c:v>36567</c:v>
                </c:pt>
                <c:pt idx="713">
                  <c:v>36543</c:v>
                </c:pt>
                <c:pt idx="714">
                  <c:v>34143</c:v>
                </c:pt>
                <c:pt idx="715">
                  <c:v>34139</c:v>
                </c:pt>
                <c:pt idx="716">
                  <c:v>34071</c:v>
                </c:pt>
                <c:pt idx="717">
                  <c:v>32821</c:v>
                </c:pt>
                <c:pt idx="718">
                  <c:v>32777</c:v>
                </c:pt>
                <c:pt idx="719">
                  <c:v>32711</c:v>
                </c:pt>
                <c:pt idx="720">
                  <c:v>32336</c:v>
                </c:pt>
                <c:pt idx="721">
                  <c:v>32346</c:v>
                </c:pt>
                <c:pt idx="722">
                  <c:v>32310</c:v>
                </c:pt>
                <c:pt idx="723">
                  <c:v>32301</c:v>
                </c:pt>
                <c:pt idx="724">
                  <c:v>32291</c:v>
                </c:pt>
                <c:pt idx="725">
                  <c:v>32281</c:v>
                </c:pt>
                <c:pt idx="726">
                  <c:v>32251</c:v>
                </c:pt>
                <c:pt idx="727">
                  <c:v>32176</c:v>
                </c:pt>
                <c:pt idx="728">
                  <c:v>22176</c:v>
                </c:pt>
                <c:pt idx="729">
                  <c:v>22173</c:v>
                </c:pt>
                <c:pt idx="730">
                  <c:v>22170</c:v>
                </c:pt>
                <c:pt idx="731">
                  <c:v>22110</c:v>
                </c:pt>
                <c:pt idx="732">
                  <c:v>21710</c:v>
                </c:pt>
                <c:pt idx="733">
                  <c:v>21686</c:v>
                </c:pt>
                <c:pt idx="734">
                  <c:v>21668</c:v>
                </c:pt>
                <c:pt idx="735">
                  <c:v>20852</c:v>
                </c:pt>
                <c:pt idx="736">
                  <c:v>20052</c:v>
                </c:pt>
                <c:pt idx="737">
                  <c:v>20031</c:v>
                </c:pt>
                <c:pt idx="738">
                  <c:v>19991</c:v>
                </c:pt>
                <c:pt idx="739">
                  <c:v>19649</c:v>
                </c:pt>
                <c:pt idx="740">
                  <c:v>19249</c:v>
                </c:pt>
                <c:pt idx="741">
                  <c:v>18849</c:v>
                </c:pt>
                <c:pt idx="742">
                  <c:v>16449</c:v>
                </c:pt>
                <c:pt idx="743">
                  <c:v>15199</c:v>
                </c:pt>
                <c:pt idx="744">
                  <c:v>15154</c:v>
                </c:pt>
                <c:pt idx="745">
                  <c:v>15004</c:v>
                </c:pt>
                <c:pt idx="746">
                  <c:v>14992</c:v>
                </c:pt>
                <c:pt idx="747">
                  <c:v>14947</c:v>
                </c:pt>
                <c:pt idx="748">
                  <c:v>14920</c:v>
                </c:pt>
                <c:pt idx="749">
                  <c:v>14900</c:v>
                </c:pt>
                <c:pt idx="750">
                  <c:v>14860</c:v>
                </c:pt>
                <c:pt idx="751">
                  <c:v>14832</c:v>
                </c:pt>
                <c:pt idx="752">
                  <c:v>13692</c:v>
                </c:pt>
                <c:pt idx="753">
                  <c:v>13662</c:v>
                </c:pt>
                <c:pt idx="754">
                  <c:v>11262</c:v>
                </c:pt>
                <c:pt idx="755">
                  <c:v>10012</c:v>
                </c:pt>
                <c:pt idx="756">
                  <c:v>9972</c:v>
                </c:pt>
                <c:pt idx="757">
                  <c:v>17972</c:v>
                </c:pt>
                <c:pt idx="758">
                  <c:v>18042</c:v>
                </c:pt>
                <c:pt idx="759">
                  <c:v>17982</c:v>
                </c:pt>
                <c:pt idx="760">
                  <c:v>17940</c:v>
                </c:pt>
                <c:pt idx="761">
                  <c:v>17140</c:v>
                </c:pt>
                <c:pt idx="762">
                  <c:v>16940</c:v>
                </c:pt>
                <c:pt idx="763">
                  <c:v>16900</c:v>
                </c:pt>
                <c:pt idx="764">
                  <c:v>16750</c:v>
                </c:pt>
                <c:pt idx="765">
                  <c:v>16740</c:v>
                </c:pt>
                <c:pt idx="766">
                  <c:v>16730</c:v>
                </c:pt>
                <c:pt idx="767">
                  <c:v>11730</c:v>
                </c:pt>
                <c:pt idx="768">
                  <c:v>10590</c:v>
                </c:pt>
                <c:pt idx="769">
                  <c:v>10550</c:v>
                </c:pt>
                <c:pt idx="770">
                  <c:v>8150</c:v>
                </c:pt>
                <c:pt idx="771">
                  <c:v>8141</c:v>
                </c:pt>
                <c:pt idx="772">
                  <c:v>8061</c:v>
                </c:pt>
                <c:pt idx="773">
                  <c:v>8016</c:v>
                </c:pt>
                <c:pt idx="774">
                  <c:v>7976</c:v>
                </c:pt>
                <c:pt idx="775">
                  <c:v>8976</c:v>
                </c:pt>
                <c:pt idx="776">
                  <c:v>8906</c:v>
                </c:pt>
                <c:pt idx="777">
                  <c:v>7656</c:v>
                </c:pt>
                <c:pt idx="778">
                  <c:v>7431</c:v>
                </c:pt>
                <c:pt idx="779">
                  <c:v>7391</c:v>
                </c:pt>
                <c:pt idx="780">
                  <c:v>7316</c:v>
                </c:pt>
                <c:pt idx="781">
                  <c:v>37316</c:v>
                </c:pt>
                <c:pt idx="782">
                  <c:v>34916</c:v>
                </c:pt>
                <c:pt idx="783">
                  <c:v>34731</c:v>
                </c:pt>
                <c:pt idx="784">
                  <c:v>34686</c:v>
                </c:pt>
                <c:pt idx="785">
                  <c:v>35133</c:v>
                </c:pt>
                <c:pt idx="786">
                  <c:v>35163</c:v>
                </c:pt>
                <c:pt idx="787">
                  <c:v>35133</c:v>
                </c:pt>
                <c:pt idx="788">
                  <c:v>34183</c:v>
                </c:pt>
                <c:pt idx="789">
                  <c:v>34186</c:v>
                </c:pt>
                <c:pt idx="790">
                  <c:v>34204</c:v>
                </c:pt>
                <c:pt idx="791">
                  <c:v>54204</c:v>
                </c:pt>
                <c:pt idx="792">
                  <c:v>54184</c:v>
                </c:pt>
                <c:pt idx="793">
                  <c:v>54144</c:v>
                </c:pt>
                <c:pt idx="794">
                  <c:v>34144</c:v>
                </c:pt>
                <c:pt idx="795">
                  <c:v>31744</c:v>
                </c:pt>
                <c:pt idx="796">
                  <c:v>31699</c:v>
                </c:pt>
                <c:pt idx="797">
                  <c:v>30449</c:v>
                </c:pt>
                <c:pt idx="798">
                  <c:v>30404</c:v>
                </c:pt>
                <c:pt idx="799">
                  <c:v>29588</c:v>
                </c:pt>
                <c:pt idx="800">
                  <c:v>28523</c:v>
                </c:pt>
                <c:pt idx="801">
                  <c:v>28513</c:v>
                </c:pt>
                <c:pt idx="802">
                  <c:v>27681</c:v>
                </c:pt>
                <c:pt idx="803">
                  <c:v>27281</c:v>
                </c:pt>
                <c:pt idx="804">
                  <c:v>26031</c:v>
                </c:pt>
                <c:pt idx="805">
                  <c:v>23631</c:v>
                </c:pt>
                <c:pt idx="806">
                  <c:v>23610</c:v>
                </c:pt>
                <c:pt idx="807">
                  <c:v>23570</c:v>
                </c:pt>
                <c:pt idx="808">
                  <c:v>23330</c:v>
                </c:pt>
                <c:pt idx="809">
                  <c:v>22530</c:v>
                </c:pt>
                <c:pt idx="810">
                  <c:v>22816</c:v>
                </c:pt>
                <c:pt idx="811">
                  <c:v>23113</c:v>
                </c:pt>
                <c:pt idx="812">
                  <c:v>23137</c:v>
                </c:pt>
                <c:pt idx="813">
                  <c:v>22851</c:v>
                </c:pt>
                <c:pt idx="814">
                  <c:v>22554</c:v>
                </c:pt>
                <c:pt idx="815">
                  <c:v>22530</c:v>
                </c:pt>
                <c:pt idx="816">
                  <c:v>22538</c:v>
                </c:pt>
                <c:pt idx="817">
                  <c:v>22546</c:v>
                </c:pt>
                <c:pt idx="818">
                  <c:v>22526</c:v>
                </c:pt>
                <c:pt idx="819">
                  <c:v>47526</c:v>
                </c:pt>
                <c:pt idx="820">
                  <c:v>47520</c:v>
                </c:pt>
                <c:pt idx="821">
                  <c:v>47320</c:v>
                </c:pt>
                <c:pt idx="822">
                  <c:v>47245</c:v>
                </c:pt>
                <c:pt idx="823">
                  <c:v>47215</c:v>
                </c:pt>
                <c:pt idx="824">
                  <c:v>47179</c:v>
                </c:pt>
                <c:pt idx="825">
                  <c:v>47209</c:v>
                </c:pt>
                <c:pt idx="826">
                  <c:v>47249</c:v>
                </c:pt>
                <c:pt idx="827">
                  <c:v>47251</c:v>
                </c:pt>
                <c:pt idx="828">
                  <c:v>47221</c:v>
                </c:pt>
                <c:pt idx="829">
                  <c:v>47209</c:v>
                </c:pt>
                <c:pt idx="830">
                  <c:v>47167</c:v>
                </c:pt>
                <c:pt idx="831">
                  <c:v>47191</c:v>
                </c:pt>
                <c:pt idx="832">
                  <c:v>47216</c:v>
                </c:pt>
                <c:pt idx="833">
                  <c:v>44816</c:v>
                </c:pt>
                <c:pt idx="834">
                  <c:v>44792</c:v>
                </c:pt>
                <c:pt idx="835">
                  <c:v>44767</c:v>
                </c:pt>
                <c:pt idx="836">
                  <c:v>43517</c:v>
                </c:pt>
                <c:pt idx="837">
                  <c:v>43514</c:v>
                </c:pt>
                <c:pt idx="838">
                  <c:v>43424</c:v>
                </c:pt>
                <c:pt idx="839">
                  <c:v>43408</c:v>
                </c:pt>
                <c:pt idx="840">
                  <c:v>43398</c:v>
                </c:pt>
                <c:pt idx="841">
                  <c:v>43358</c:v>
                </c:pt>
                <c:pt idx="842">
                  <c:v>43338</c:v>
                </c:pt>
                <c:pt idx="843">
                  <c:v>43330</c:v>
                </c:pt>
                <c:pt idx="844">
                  <c:v>33330</c:v>
                </c:pt>
                <c:pt idx="845">
                  <c:v>30930</c:v>
                </c:pt>
                <c:pt idx="846">
                  <c:v>29680</c:v>
                </c:pt>
                <c:pt idx="847">
                  <c:v>29600</c:v>
                </c:pt>
                <c:pt idx="848">
                  <c:v>29450</c:v>
                </c:pt>
                <c:pt idx="849">
                  <c:v>29420</c:v>
                </c:pt>
                <c:pt idx="850">
                  <c:v>28170</c:v>
                </c:pt>
                <c:pt idx="851">
                  <c:v>26570</c:v>
                </c:pt>
                <c:pt idx="852">
                  <c:v>26140</c:v>
                </c:pt>
                <c:pt idx="853">
                  <c:v>26080</c:v>
                </c:pt>
                <c:pt idx="854">
                  <c:v>23680</c:v>
                </c:pt>
                <c:pt idx="855">
                  <c:v>22540</c:v>
                </c:pt>
                <c:pt idx="856">
                  <c:v>22420</c:v>
                </c:pt>
                <c:pt idx="857">
                  <c:v>22380</c:v>
                </c:pt>
                <c:pt idx="858">
                  <c:v>22180</c:v>
                </c:pt>
                <c:pt idx="859">
                  <c:v>22100</c:v>
                </c:pt>
                <c:pt idx="860">
                  <c:v>21900</c:v>
                </c:pt>
                <c:pt idx="861">
                  <c:v>21660</c:v>
                </c:pt>
                <c:pt idx="862">
                  <c:v>21510</c:v>
                </c:pt>
                <c:pt idx="863">
                  <c:v>20260</c:v>
                </c:pt>
                <c:pt idx="864">
                  <c:v>20254</c:v>
                </c:pt>
                <c:pt idx="865">
                  <c:v>20200</c:v>
                </c:pt>
                <c:pt idx="866">
                  <c:v>17800</c:v>
                </c:pt>
                <c:pt idx="867">
                  <c:v>17500</c:v>
                </c:pt>
                <c:pt idx="868">
                  <c:v>17514</c:v>
                </c:pt>
                <c:pt idx="869">
                  <c:v>15114</c:v>
                </c:pt>
                <c:pt idx="870">
                  <c:v>13864</c:v>
                </c:pt>
                <c:pt idx="871">
                  <c:v>13804</c:v>
                </c:pt>
                <c:pt idx="872">
                  <c:v>13654</c:v>
                </c:pt>
                <c:pt idx="873">
                  <c:v>12854</c:v>
                </c:pt>
                <c:pt idx="874">
                  <c:v>12654</c:v>
                </c:pt>
                <c:pt idx="875">
                  <c:v>11605</c:v>
                </c:pt>
                <c:pt idx="876">
                  <c:v>11535</c:v>
                </c:pt>
                <c:pt idx="877">
                  <c:v>11495</c:v>
                </c:pt>
                <c:pt idx="878">
                  <c:v>16495</c:v>
                </c:pt>
                <c:pt idx="879">
                  <c:v>16480</c:v>
                </c:pt>
                <c:pt idx="880">
                  <c:v>16345</c:v>
                </c:pt>
                <c:pt idx="881">
                  <c:v>16320</c:v>
                </c:pt>
                <c:pt idx="882">
                  <c:v>15760</c:v>
                </c:pt>
                <c:pt idx="883">
                  <c:v>4760</c:v>
                </c:pt>
                <c:pt idx="884">
                  <c:v>4685</c:v>
                </c:pt>
                <c:pt idx="885">
                  <c:v>4385</c:v>
                </c:pt>
                <c:pt idx="886">
                  <c:v>4305</c:v>
                </c:pt>
                <c:pt idx="887">
                  <c:v>3579</c:v>
                </c:pt>
                <c:pt idx="888">
                  <c:v>3279</c:v>
                </c:pt>
                <c:pt idx="889">
                  <c:v>3243</c:v>
                </c:pt>
                <c:pt idx="890">
                  <c:v>0</c:v>
                </c:pt>
                <c:pt idx="891">
                  <c:v>240</c:v>
                </c:pt>
                <c:pt idx="892">
                  <c:v>800</c:v>
                </c:pt>
                <c:pt idx="893">
                  <c:v>560</c:v>
                </c:pt>
                <c:pt idx="894">
                  <c:v>0</c:v>
                </c:pt>
                <c:pt idx="895">
                  <c:v>30000</c:v>
                </c:pt>
                <c:pt idx="896">
                  <c:v>29992</c:v>
                </c:pt>
                <c:pt idx="897">
                  <c:v>29982</c:v>
                </c:pt>
                <c:pt idx="898">
                  <c:v>29967</c:v>
                </c:pt>
                <c:pt idx="899">
                  <c:v>28827</c:v>
                </c:pt>
                <c:pt idx="900">
                  <c:v>28727</c:v>
                </c:pt>
                <c:pt idx="901">
                  <c:v>28707</c:v>
                </c:pt>
                <c:pt idx="902">
                  <c:v>18707</c:v>
                </c:pt>
                <c:pt idx="903">
                  <c:v>18671</c:v>
                </c:pt>
                <c:pt idx="904">
                  <c:v>18059</c:v>
                </c:pt>
                <c:pt idx="905">
                  <c:v>16859</c:v>
                </c:pt>
                <c:pt idx="906">
                  <c:v>14459</c:v>
                </c:pt>
                <c:pt idx="907">
                  <c:v>13209</c:v>
                </c:pt>
                <c:pt idx="908">
                  <c:v>12009</c:v>
                </c:pt>
                <c:pt idx="909">
                  <c:v>12017</c:v>
                </c:pt>
                <c:pt idx="910">
                  <c:v>11937</c:v>
                </c:pt>
                <c:pt idx="911">
                  <c:v>11927</c:v>
                </c:pt>
                <c:pt idx="912">
                  <c:v>11837</c:v>
                </c:pt>
                <c:pt idx="913">
                  <c:v>11637</c:v>
                </c:pt>
                <c:pt idx="914">
                  <c:v>11757</c:v>
                </c:pt>
                <c:pt idx="915">
                  <c:v>11725</c:v>
                </c:pt>
                <c:pt idx="916">
                  <c:v>11635</c:v>
                </c:pt>
                <c:pt idx="917">
                  <c:v>9235</c:v>
                </c:pt>
                <c:pt idx="918">
                  <c:v>7985</c:v>
                </c:pt>
                <c:pt idx="919">
                  <c:v>7945</c:v>
                </c:pt>
                <c:pt idx="920">
                  <c:v>8017</c:v>
                </c:pt>
                <c:pt idx="921">
                  <c:v>7945</c:v>
                </c:pt>
                <c:pt idx="922">
                  <c:v>7977</c:v>
                </c:pt>
                <c:pt idx="923">
                  <c:v>7947</c:v>
                </c:pt>
                <c:pt idx="924">
                  <c:v>7927</c:v>
                </c:pt>
                <c:pt idx="925">
                  <c:v>7891</c:v>
                </c:pt>
                <c:pt idx="926">
                  <c:v>7831</c:v>
                </c:pt>
                <c:pt idx="927">
                  <c:v>8263</c:v>
                </c:pt>
                <c:pt idx="928">
                  <c:v>8679</c:v>
                </c:pt>
                <c:pt idx="929">
                  <c:v>1679</c:v>
                </c:pt>
                <c:pt idx="930">
                  <c:v>1247</c:v>
                </c:pt>
                <c:pt idx="931">
                  <c:v>831</c:v>
                </c:pt>
                <c:pt idx="932">
                  <c:v>807</c:v>
                </c:pt>
                <c:pt idx="933">
                  <c:v>771</c:v>
                </c:pt>
                <c:pt idx="934">
                  <c:v>731</c:v>
                </c:pt>
                <c:pt idx="935">
                  <c:v>410</c:v>
                </c:pt>
                <c:pt idx="936">
                  <c:v>400</c:v>
                </c:pt>
                <c:pt idx="937">
                  <c:v>364</c:v>
                </c:pt>
                <c:pt idx="938">
                  <c:v>294</c:v>
                </c:pt>
                <c:pt idx="939">
                  <c:v>291</c:v>
                </c:pt>
                <c:pt idx="940">
                  <c:v>191</c:v>
                </c:pt>
                <c:pt idx="941">
                  <c:v>0</c:v>
                </c:pt>
                <c:pt idx="942">
                  <c:v>30000</c:v>
                </c:pt>
                <c:pt idx="943">
                  <c:v>28575</c:v>
                </c:pt>
                <c:pt idx="944">
                  <c:v>28617</c:v>
                </c:pt>
                <c:pt idx="945">
                  <c:v>28614</c:v>
                </c:pt>
                <c:pt idx="946">
                  <c:v>28572</c:v>
                </c:pt>
                <c:pt idx="947">
                  <c:v>26172</c:v>
                </c:pt>
                <c:pt idx="948">
                  <c:v>24922</c:v>
                </c:pt>
                <c:pt idx="949">
                  <c:v>24912</c:v>
                </c:pt>
                <c:pt idx="950">
                  <c:v>24872</c:v>
                </c:pt>
                <c:pt idx="951">
                  <c:v>24880</c:v>
                </c:pt>
                <c:pt idx="952">
                  <c:v>24920</c:v>
                </c:pt>
                <c:pt idx="953">
                  <c:v>24884</c:v>
                </c:pt>
                <c:pt idx="954">
                  <c:v>24809</c:v>
                </c:pt>
                <c:pt idx="955">
                  <c:v>20805</c:v>
                </c:pt>
                <c:pt idx="956">
                  <c:v>20802</c:v>
                </c:pt>
                <c:pt idx="957">
                  <c:v>19552</c:v>
                </c:pt>
                <c:pt idx="958">
                  <c:v>17152</c:v>
                </c:pt>
                <c:pt idx="959">
                  <c:v>16912</c:v>
                </c:pt>
                <c:pt idx="960">
                  <c:v>17412</c:v>
                </c:pt>
                <c:pt idx="961">
                  <c:v>512</c:v>
                </c:pt>
                <c:pt idx="962">
                  <c:v>312</c:v>
                </c:pt>
                <c:pt idx="963">
                  <c:v>112</c:v>
                </c:pt>
                <c:pt idx="964">
                  <c:v>20112</c:v>
                </c:pt>
                <c:pt idx="965">
                  <c:v>20139</c:v>
                </c:pt>
                <c:pt idx="966">
                  <c:v>20039</c:v>
                </c:pt>
                <c:pt idx="967">
                  <c:v>20043</c:v>
                </c:pt>
                <c:pt idx="968">
                  <c:v>20049</c:v>
                </c:pt>
                <c:pt idx="969">
                  <c:v>20001</c:v>
                </c:pt>
                <c:pt idx="970">
                  <c:v>19991</c:v>
                </c:pt>
                <c:pt idx="971">
                  <c:v>19787</c:v>
                </c:pt>
                <c:pt idx="972">
                  <c:v>19707</c:v>
                </c:pt>
                <c:pt idx="973">
                  <c:v>18457</c:v>
                </c:pt>
                <c:pt idx="974">
                  <c:v>16057</c:v>
                </c:pt>
                <c:pt idx="975">
                  <c:v>57</c:v>
                </c:pt>
                <c:pt idx="976">
                  <c:v>0</c:v>
                </c:pt>
                <c:pt idx="977">
                  <c:v>1000</c:v>
                </c:pt>
                <c:pt idx="978">
                  <c:v>475</c:v>
                </c:pt>
                <c:pt idx="979">
                  <c:v>355</c:v>
                </c:pt>
                <c:pt idx="980">
                  <c:v>65355</c:v>
                </c:pt>
                <c:pt idx="981">
                  <c:v>65345</c:v>
                </c:pt>
                <c:pt idx="982">
                  <c:v>65325</c:v>
                </c:pt>
                <c:pt idx="983">
                  <c:v>65315</c:v>
                </c:pt>
                <c:pt idx="984">
                  <c:v>65275</c:v>
                </c:pt>
                <c:pt idx="985">
                  <c:v>65255</c:v>
                </c:pt>
                <c:pt idx="986">
                  <c:v>64005</c:v>
                </c:pt>
                <c:pt idx="987">
                  <c:v>63805</c:v>
                </c:pt>
                <c:pt idx="988">
                  <c:v>61405</c:v>
                </c:pt>
                <c:pt idx="989">
                  <c:v>61245</c:v>
                </c:pt>
                <c:pt idx="990">
                  <c:v>61045</c:v>
                </c:pt>
                <c:pt idx="991">
                  <c:v>31045</c:v>
                </c:pt>
                <c:pt idx="992">
                  <c:v>21045</c:v>
                </c:pt>
                <c:pt idx="993">
                  <c:v>21025</c:v>
                </c:pt>
                <c:pt idx="994">
                  <c:v>20740</c:v>
                </c:pt>
                <c:pt idx="995">
                  <c:v>20665</c:v>
                </c:pt>
                <c:pt idx="996">
                  <c:v>20437</c:v>
                </c:pt>
                <c:pt idx="997">
                  <c:v>20425</c:v>
                </c:pt>
                <c:pt idx="998">
                  <c:v>20405</c:v>
                </c:pt>
                <c:pt idx="999">
                  <c:v>19835</c:v>
                </c:pt>
                <c:pt idx="1000">
                  <c:v>18585</c:v>
                </c:pt>
                <c:pt idx="1001">
                  <c:v>16185</c:v>
                </c:pt>
                <c:pt idx="1002">
                  <c:v>16145</c:v>
                </c:pt>
                <c:pt idx="1003">
                  <c:v>16130</c:v>
                </c:pt>
                <c:pt idx="1004">
                  <c:v>16930</c:v>
                </c:pt>
                <c:pt idx="1005">
                  <c:v>16890</c:v>
                </c:pt>
                <c:pt idx="1006">
                  <c:v>16810</c:v>
                </c:pt>
                <c:pt idx="1007">
                  <c:v>16610</c:v>
                </c:pt>
                <c:pt idx="1008">
                  <c:v>16628</c:v>
                </c:pt>
                <c:pt idx="1009">
                  <c:v>16637</c:v>
                </c:pt>
                <c:pt idx="1010">
                  <c:v>16646</c:v>
                </c:pt>
                <c:pt idx="1011">
                  <c:v>17024</c:v>
                </c:pt>
                <c:pt idx="1012">
                  <c:v>17388</c:v>
                </c:pt>
                <c:pt idx="1013">
                  <c:v>17370</c:v>
                </c:pt>
                <c:pt idx="1014">
                  <c:v>17361</c:v>
                </c:pt>
                <c:pt idx="1015">
                  <c:v>17352</c:v>
                </c:pt>
                <c:pt idx="1016">
                  <c:v>17355</c:v>
                </c:pt>
                <c:pt idx="1017">
                  <c:v>16555</c:v>
                </c:pt>
                <c:pt idx="1018">
                  <c:v>16545</c:v>
                </c:pt>
                <c:pt idx="1019">
                  <c:v>16530</c:v>
                </c:pt>
                <c:pt idx="1020">
                  <c:v>16500</c:v>
                </c:pt>
                <c:pt idx="1021">
                  <c:v>16460</c:v>
                </c:pt>
                <c:pt idx="1022">
                  <c:v>16260</c:v>
                </c:pt>
                <c:pt idx="1023">
                  <c:v>15690</c:v>
                </c:pt>
                <c:pt idx="1024">
                  <c:v>15684</c:v>
                </c:pt>
                <c:pt idx="1025">
                  <c:v>15600</c:v>
                </c:pt>
                <c:pt idx="1026">
                  <c:v>15100</c:v>
                </c:pt>
                <c:pt idx="1027">
                  <c:v>15040</c:v>
                </c:pt>
                <c:pt idx="1028">
                  <c:v>15004</c:v>
                </c:pt>
                <c:pt idx="1029">
                  <c:v>15046</c:v>
                </c:pt>
                <c:pt idx="1030">
                  <c:v>15043</c:v>
                </c:pt>
                <c:pt idx="1031">
                  <c:v>15039</c:v>
                </c:pt>
                <c:pt idx="1032">
                  <c:v>14849</c:v>
                </c:pt>
                <c:pt idx="1033">
                  <c:v>14853</c:v>
                </c:pt>
                <c:pt idx="1034">
                  <c:v>13653</c:v>
                </c:pt>
                <c:pt idx="1035">
                  <c:v>13005</c:v>
                </c:pt>
                <c:pt idx="1036">
                  <c:v>11805</c:v>
                </c:pt>
                <c:pt idx="1037">
                  <c:v>9405</c:v>
                </c:pt>
                <c:pt idx="1038">
                  <c:v>8155</c:v>
                </c:pt>
                <c:pt idx="1039">
                  <c:v>8135</c:v>
                </c:pt>
                <c:pt idx="1040">
                  <c:v>8105</c:v>
                </c:pt>
                <c:pt idx="1041">
                  <c:v>8065</c:v>
                </c:pt>
                <c:pt idx="1042">
                  <c:v>8045</c:v>
                </c:pt>
                <c:pt idx="1043">
                  <c:v>7285</c:v>
                </c:pt>
                <c:pt idx="1044">
                  <c:v>6035</c:v>
                </c:pt>
                <c:pt idx="1045">
                  <c:v>5995</c:v>
                </c:pt>
                <c:pt idx="1046">
                  <c:v>5971</c:v>
                </c:pt>
                <c:pt idx="1047">
                  <c:v>3571</c:v>
                </c:pt>
                <c:pt idx="1048">
                  <c:v>3561</c:v>
                </c:pt>
                <c:pt idx="1049">
                  <c:v>3481</c:v>
                </c:pt>
                <c:pt idx="1050">
                  <c:v>3051</c:v>
                </c:pt>
                <c:pt idx="1051">
                  <c:v>2386</c:v>
                </c:pt>
                <c:pt idx="1052">
                  <c:v>2311</c:v>
                </c:pt>
                <c:pt idx="1053">
                  <c:v>1207</c:v>
                </c:pt>
                <c:pt idx="1054">
                  <c:v>66207</c:v>
                </c:pt>
                <c:pt idx="1055">
                  <c:v>65257</c:v>
                </c:pt>
                <c:pt idx="1056">
                  <c:v>64857</c:v>
                </c:pt>
                <c:pt idx="1057">
                  <c:v>64457</c:v>
                </c:pt>
                <c:pt idx="1058">
                  <c:v>62057</c:v>
                </c:pt>
                <c:pt idx="1059">
                  <c:v>62037</c:v>
                </c:pt>
                <c:pt idx="1060">
                  <c:v>61977</c:v>
                </c:pt>
                <c:pt idx="1061">
                  <c:v>61797</c:v>
                </c:pt>
                <c:pt idx="1062">
                  <c:v>60547</c:v>
                </c:pt>
                <c:pt idx="1063">
                  <c:v>60067</c:v>
                </c:pt>
                <c:pt idx="1064">
                  <c:v>59247</c:v>
                </c:pt>
                <c:pt idx="1065">
                  <c:v>57951</c:v>
                </c:pt>
                <c:pt idx="1066">
                  <c:v>57381</c:v>
                </c:pt>
                <c:pt idx="1067">
                  <c:v>56431</c:v>
                </c:pt>
                <c:pt idx="1068">
                  <c:v>56451</c:v>
                </c:pt>
                <c:pt idx="1069">
                  <c:v>54051</c:v>
                </c:pt>
                <c:pt idx="1070">
                  <c:v>52801</c:v>
                </c:pt>
                <c:pt idx="1071">
                  <c:v>51851</c:v>
                </c:pt>
                <c:pt idx="1072">
                  <c:v>51839</c:v>
                </c:pt>
                <c:pt idx="1073">
                  <c:v>51155</c:v>
                </c:pt>
                <c:pt idx="1074">
                  <c:v>51152</c:v>
                </c:pt>
                <c:pt idx="1075">
                  <c:v>51086</c:v>
                </c:pt>
                <c:pt idx="1076">
                  <c:v>51082</c:v>
                </c:pt>
                <c:pt idx="1077">
                  <c:v>51076</c:v>
                </c:pt>
                <c:pt idx="1078">
                  <c:v>51108</c:v>
                </c:pt>
                <c:pt idx="1079">
                  <c:v>51076</c:v>
                </c:pt>
                <c:pt idx="1080">
                  <c:v>48676</c:v>
                </c:pt>
                <c:pt idx="1081">
                  <c:v>48661</c:v>
                </c:pt>
                <c:pt idx="1082">
                  <c:v>48651</c:v>
                </c:pt>
                <c:pt idx="1083">
                  <c:v>48631</c:v>
                </c:pt>
                <c:pt idx="1084">
                  <c:v>47381</c:v>
                </c:pt>
                <c:pt idx="1085">
                  <c:v>46431</c:v>
                </c:pt>
                <c:pt idx="1086">
                  <c:v>46032</c:v>
                </c:pt>
                <c:pt idx="1087">
                  <c:v>42276</c:v>
                </c:pt>
                <c:pt idx="1088">
                  <c:v>42196</c:v>
                </c:pt>
                <c:pt idx="1089">
                  <c:v>39796</c:v>
                </c:pt>
                <c:pt idx="1090">
                  <c:v>38546</c:v>
                </c:pt>
                <c:pt idx="1091">
                  <c:v>38466</c:v>
                </c:pt>
                <c:pt idx="1092">
                  <c:v>38442</c:v>
                </c:pt>
                <c:pt idx="1093">
                  <c:v>38416</c:v>
                </c:pt>
                <c:pt idx="1094">
                  <c:v>38396</c:v>
                </c:pt>
                <c:pt idx="1095">
                  <c:v>38366</c:v>
                </c:pt>
                <c:pt idx="1096">
                  <c:v>38369</c:v>
                </c:pt>
                <c:pt idx="1097">
                  <c:v>38169</c:v>
                </c:pt>
                <c:pt idx="1098">
                  <c:v>38153</c:v>
                </c:pt>
                <c:pt idx="1099">
                  <c:v>37103</c:v>
                </c:pt>
                <c:pt idx="1100">
                  <c:v>34703</c:v>
                </c:pt>
                <c:pt idx="1101">
                  <c:v>34653</c:v>
                </c:pt>
                <c:pt idx="1102">
                  <c:v>34649</c:v>
                </c:pt>
                <c:pt idx="1103">
                  <c:v>32149</c:v>
                </c:pt>
                <c:pt idx="1104">
                  <c:v>29699</c:v>
                </c:pt>
                <c:pt idx="1105">
                  <c:v>29731</c:v>
                </c:pt>
                <c:pt idx="1106">
                  <c:v>29656</c:v>
                </c:pt>
                <c:pt idx="1107">
                  <c:v>29456</c:v>
                </c:pt>
                <c:pt idx="1108">
                  <c:v>30140</c:v>
                </c:pt>
                <c:pt idx="1109">
                  <c:v>29969</c:v>
                </c:pt>
                <c:pt idx="1110">
                  <c:v>29899</c:v>
                </c:pt>
                <c:pt idx="1111">
                  <c:v>29699</c:v>
                </c:pt>
                <c:pt idx="1112">
                  <c:v>27299</c:v>
                </c:pt>
                <c:pt idx="1113">
                  <c:v>24899</c:v>
                </c:pt>
                <c:pt idx="1114">
                  <c:v>14899</c:v>
                </c:pt>
                <c:pt idx="1115">
                  <c:v>14889</c:v>
                </c:pt>
                <c:pt idx="1116">
                  <c:v>14869</c:v>
                </c:pt>
                <c:pt idx="1117">
                  <c:v>14489</c:v>
                </c:pt>
                <c:pt idx="1118">
                  <c:v>14449</c:v>
                </c:pt>
                <c:pt idx="1119">
                  <c:v>14164</c:v>
                </c:pt>
                <c:pt idx="1120">
                  <c:v>10468</c:v>
                </c:pt>
                <c:pt idx="1121">
                  <c:v>10458</c:v>
                </c:pt>
                <c:pt idx="1122">
                  <c:v>9983</c:v>
                </c:pt>
                <c:pt idx="1123">
                  <c:v>9413</c:v>
                </c:pt>
                <c:pt idx="1124">
                  <c:v>9333</c:v>
                </c:pt>
                <c:pt idx="1125">
                  <c:v>9330</c:v>
                </c:pt>
                <c:pt idx="1126">
                  <c:v>9320</c:v>
                </c:pt>
                <c:pt idx="1127">
                  <c:v>9260</c:v>
                </c:pt>
                <c:pt idx="1128">
                  <c:v>9293</c:v>
                </c:pt>
                <c:pt idx="1129">
                  <c:v>9218</c:v>
                </c:pt>
                <c:pt idx="1130">
                  <c:v>9148</c:v>
                </c:pt>
                <c:pt idx="1131">
                  <c:v>8578</c:v>
                </c:pt>
                <c:pt idx="1132">
                  <c:v>8518</c:v>
                </c:pt>
                <c:pt idx="1133">
                  <c:v>8442</c:v>
                </c:pt>
                <c:pt idx="1134">
                  <c:v>8426</c:v>
                </c:pt>
                <c:pt idx="1135">
                  <c:v>8166</c:v>
                </c:pt>
                <c:pt idx="1136">
                  <c:v>7596</c:v>
                </c:pt>
                <c:pt idx="1137">
                  <c:v>7252</c:v>
                </c:pt>
                <c:pt idx="1138">
                  <c:v>6527</c:v>
                </c:pt>
                <c:pt idx="1139">
                  <c:v>4127</c:v>
                </c:pt>
                <c:pt idx="1140">
                  <c:v>3901</c:v>
                </c:pt>
                <c:pt idx="1141">
                  <c:v>3826</c:v>
                </c:pt>
                <c:pt idx="1142">
                  <c:v>3632</c:v>
                </c:pt>
                <c:pt idx="1143">
                  <c:v>3572</c:v>
                </c:pt>
                <c:pt idx="1144">
                  <c:v>2557</c:v>
                </c:pt>
                <c:pt idx="1145">
                  <c:v>2507</c:v>
                </c:pt>
                <c:pt idx="1146">
                  <c:v>3507</c:v>
                </c:pt>
                <c:pt idx="1147">
                  <c:v>4507</c:v>
                </c:pt>
                <c:pt idx="1148">
                  <c:v>1359</c:v>
                </c:pt>
                <c:pt idx="1149">
                  <c:v>1284</c:v>
                </c:pt>
                <c:pt idx="1150">
                  <c:v>1184</c:v>
                </c:pt>
                <c:pt idx="1151">
                  <c:v>1223</c:v>
                </c:pt>
                <c:pt idx="1152">
                  <c:v>1184</c:v>
                </c:pt>
                <c:pt idx="1153">
                  <c:v>1109</c:v>
                </c:pt>
                <c:pt idx="1154">
                  <c:v>1059</c:v>
                </c:pt>
                <c:pt idx="1155">
                  <c:v>907</c:v>
                </c:pt>
                <c:pt idx="1156">
                  <c:v>1312</c:v>
                </c:pt>
                <c:pt idx="1157">
                  <c:v>1717</c:v>
                </c:pt>
                <c:pt idx="1158">
                  <c:v>1707</c:v>
                </c:pt>
                <c:pt idx="1159">
                  <c:v>41857</c:v>
                </c:pt>
                <c:pt idx="1160">
                  <c:v>41854</c:v>
                </c:pt>
                <c:pt idx="1161">
                  <c:v>40604</c:v>
                </c:pt>
                <c:pt idx="1162">
                  <c:v>40564</c:v>
                </c:pt>
                <c:pt idx="1163">
                  <c:v>39948</c:v>
                </c:pt>
                <c:pt idx="1164">
                  <c:v>39888</c:v>
                </c:pt>
                <c:pt idx="1165">
                  <c:v>39866</c:v>
                </c:pt>
                <c:pt idx="1166">
                  <c:v>39858</c:v>
                </c:pt>
                <c:pt idx="1167">
                  <c:v>39578</c:v>
                </c:pt>
                <c:pt idx="1168">
                  <c:v>39570</c:v>
                </c:pt>
                <c:pt idx="1169">
                  <c:v>39495</c:v>
                </c:pt>
                <c:pt idx="1170">
                  <c:v>39499</c:v>
                </c:pt>
                <c:pt idx="1171">
                  <c:v>39459</c:v>
                </c:pt>
                <c:pt idx="1172">
                  <c:v>39409</c:v>
                </c:pt>
                <c:pt idx="1173">
                  <c:v>39376</c:v>
                </c:pt>
                <c:pt idx="1174">
                  <c:v>39374</c:v>
                </c:pt>
                <c:pt idx="1175">
                  <c:v>42390</c:v>
                </c:pt>
                <c:pt idx="1176">
                  <c:v>39990</c:v>
                </c:pt>
                <c:pt idx="1177">
                  <c:v>39986</c:v>
                </c:pt>
                <c:pt idx="1178">
                  <c:v>39978</c:v>
                </c:pt>
                <c:pt idx="1179">
                  <c:v>39950</c:v>
                </c:pt>
                <c:pt idx="1180">
                  <c:v>39910</c:v>
                </c:pt>
                <c:pt idx="1181">
                  <c:v>38960</c:v>
                </c:pt>
                <c:pt idx="1182">
                  <c:v>38936</c:v>
                </c:pt>
                <c:pt idx="1183">
                  <c:v>38366</c:v>
                </c:pt>
                <c:pt idx="1184">
                  <c:v>38086</c:v>
                </c:pt>
                <c:pt idx="1185">
                  <c:v>38076</c:v>
                </c:pt>
                <c:pt idx="1186">
                  <c:v>36826</c:v>
                </c:pt>
                <c:pt idx="1187">
                  <c:v>34426</c:v>
                </c:pt>
                <c:pt idx="1188">
                  <c:v>32026</c:v>
                </c:pt>
                <c:pt idx="1189">
                  <c:v>31410</c:v>
                </c:pt>
                <c:pt idx="1190">
                  <c:v>30650</c:v>
                </c:pt>
                <c:pt idx="1191">
                  <c:v>29802</c:v>
                </c:pt>
                <c:pt idx="1192">
                  <c:v>29762</c:v>
                </c:pt>
                <c:pt idx="1193">
                  <c:v>29706</c:v>
                </c:pt>
                <c:pt idx="1194">
                  <c:v>29722</c:v>
                </c:pt>
                <c:pt idx="1195">
                  <c:v>25198</c:v>
                </c:pt>
                <c:pt idx="1196">
                  <c:v>25188</c:v>
                </c:pt>
                <c:pt idx="1197">
                  <c:v>25173</c:v>
                </c:pt>
                <c:pt idx="1198">
                  <c:v>22773</c:v>
                </c:pt>
                <c:pt idx="1199">
                  <c:v>21523</c:v>
                </c:pt>
                <c:pt idx="1200">
                  <c:v>20668</c:v>
                </c:pt>
                <c:pt idx="1201">
                  <c:v>20658</c:v>
                </c:pt>
                <c:pt idx="1202">
                  <c:v>20398</c:v>
                </c:pt>
                <c:pt idx="1203">
                  <c:v>20128</c:v>
                </c:pt>
                <c:pt idx="1204">
                  <c:v>20112</c:v>
                </c:pt>
                <c:pt idx="1205">
                  <c:v>19962</c:v>
                </c:pt>
                <c:pt idx="1206">
                  <c:v>21642</c:v>
                </c:pt>
                <c:pt idx="1207">
                  <c:v>24042</c:v>
                </c:pt>
                <c:pt idx="1208">
                  <c:v>22222</c:v>
                </c:pt>
                <c:pt idx="1209">
                  <c:v>19622</c:v>
                </c:pt>
                <c:pt idx="1210">
                  <c:v>17022</c:v>
                </c:pt>
                <c:pt idx="1211">
                  <c:v>16994</c:v>
                </c:pt>
                <c:pt idx="1212">
                  <c:v>16984</c:v>
                </c:pt>
                <c:pt idx="1213">
                  <c:v>16944</c:v>
                </c:pt>
                <c:pt idx="1214">
                  <c:v>14944</c:v>
                </c:pt>
                <c:pt idx="1215">
                  <c:v>14904</c:v>
                </c:pt>
                <c:pt idx="1216">
                  <c:v>14874</c:v>
                </c:pt>
                <c:pt idx="1217">
                  <c:v>14864</c:v>
                </c:pt>
                <c:pt idx="1218">
                  <c:v>14854</c:v>
                </c:pt>
                <c:pt idx="1219">
                  <c:v>14842</c:v>
                </c:pt>
                <c:pt idx="1220">
                  <c:v>14772</c:v>
                </c:pt>
                <c:pt idx="1221">
                  <c:v>14724</c:v>
                </c:pt>
                <c:pt idx="1222">
                  <c:v>14720</c:v>
                </c:pt>
                <c:pt idx="1223">
                  <c:v>14710</c:v>
                </c:pt>
                <c:pt idx="1224">
                  <c:v>14698</c:v>
                </c:pt>
                <c:pt idx="1225">
                  <c:v>14658</c:v>
                </c:pt>
                <c:pt idx="1226">
                  <c:v>14643</c:v>
                </c:pt>
                <c:pt idx="1227">
                  <c:v>14609</c:v>
                </c:pt>
                <c:pt idx="1228">
                  <c:v>12009</c:v>
                </c:pt>
                <c:pt idx="1229">
                  <c:v>11945</c:v>
                </c:pt>
                <c:pt idx="1230">
                  <c:v>11745</c:v>
                </c:pt>
                <c:pt idx="1231">
                  <c:v>11545</c:v>
                </c:pt>
                <c:pt idx="1232">
                  <c:v>11425</c:v>
                </c:pt>
                <c:pt idx="1233">
                  <c:v>11410</c:v>
                </c:pt>
                <c:pt idx="1234">
                  <c:v>11395</c:v>
                </c:pt>
                <c:pt idx="1235">
                  <c:v>11365</c:v>
                </c:pt>
                <c:pt idx="1236">
                  <c:v>9365</c:v>
                </c:pt>
                <c:pt idx="1237">
                  <c:v>9285</c:v>
                </c:pt>
                <c:pt idx="1238">
                  <c:v>9165</c:v>
                </c:pt>
                <c:pt idx="1239">
                  <c:v>9135</c:v>
                </c:pt>
                <c:pt idx="1240">
                  <c:v>9095</c:v>
                </c:pt>
                <c:pt idx="1241">
                  <c:v>8525</c:v>
                </c:pt>
                <c:pt idx="1242">
                  <c:v>8405</c:v>
                </c:pt>
                <c:pt idx="1243">
                  <c:v>8330</c:v>
                </c:pt>
                <c:pt idx="1244">
                  <c:v>8320</c:v>
                </c:pt>
                <c:pt idx="1245">
                  <c:v>8310</c:v>
                </c:pt>
                <c:pt idx="1246">
                  <c:v>8298</c:v>
                </c:pt>
                <c:pt idx="1247">
                  <c:v>8258</c:v>
                </c:pt>
                <c:pt idx="1248">
                  <c:v>8278</c:v>
                </c:pt>
                <c:pt idx="1249">
                  <c:v>8248</c:v>
                </c:pt>
                <c:pt idx="1250">
                  <c:v>8263</c:v>
                </c:pt>
                <c:pt idx="1251">
                  <c:v>8248</c:v>
                </c:pt>
                <c:pt idx="1252">
                  <c:v>5232</c:v>
                </c:pt>
                <c:pt idx="1253">
                  <c:v>5230</c:v>
                </c:pt>
                <c:pt idx="1254">
                  <c:v>5110</c:v>
                </c:pt>
                <c:pt idx="1255">
                  <c:v>5080</c:v>
                </c:pt>
                <c:pt idx="1256">
                  <c:v>5068</c:v>
                </c:pt>
                <c:pt idx="1257">
                  <c:v>5060</c:v>
                </c:pt>
                <c:pt idx="1258">
                  <c:v>5056</c:v>
                </c:pt>
                <c:pt idx="1259">
                  <c:v>5059</c:v>
                </c:pt>
                <c:pt idx="1260">
                  <c:v>5086</c:v>
                </c:pt>
                <c:pt idx="1261">
                  <c:v>5112</c:v>
                </c:pt>
                <c:pt idx="1262">
                  <c:v>5103</c:v>
                </c:pt>
                <c:pt idx="1263">
                  <c:v>5101</c:v>
                </c:pt>
                <c:pt idx="1264">
                  <c:v>5071</c:v>
                </c:pt>
                <c:pt idx="1265">
                  <c:v>5051</c:v>
                </c:pt>
                <c:pt idx="1266">
                  <c:v>4851</c:v>
                </c:pt>
                <c:pt idx="1267">
                  <c:v>4849</c:v>
                </c:pt>
                <c:pt idx="1268">
                  <c:v>4774</c:v>
                </c:pt>
                <c:pt idx="1269">
                  <c:v>4734</c:v>
                </c:pt>
                <c:pt idx="1270">
                  <c:v>2414</c:v>
                </c:pt>
                <c:pt idx="1271">
                  <c:v>1844</c:v>
                </c:pt>
                <c:pt idx="1272">
                  <c:v>1794</c:v>
                </c:pt>
                <c:pt idx="1273">
                  <c:v>1768</c:v>
                </c:pt>
                <c:pt idx="1274">
                  <c:v>1568</c:v>
                </c:pt>
                <c:pt idx="1275">
                  <c:v>1538</c:v>
                </c:pt>
                <c:pt idx="1276">
                  <c:v>1586</c:v>
                </c:pt>
                <c:pt idx="1277">
                  <c:v>1538</c:v>
                </c:pt>
                <c:pt idx="1278">
                  <c:v>1516</c:v>
                </c:pt>
                <c:pt idx="1279">
                  <c:v>1480</c:v>
                </c:pt>
                <c:pt idx="1280">
                  <c:v>1462</c:v>
                </c:pt>
                <c:pt idx="1281">
                  <c:v>1362</c:v>
                </c:pt>
                <c:pt idx="1282">
                  <c:v>1242</c:v>
                </c:pt>
                <c:pt idx="1283">
                  <c:v>1240</c:v>
                </c:pt>
                <c:pt idx="1284">
                  <c:v>1200</c:v>
                </c:pt>
                <c:pt idx="1285">
                  <c:v>2355</c:v>
                </c:pt>
                <c:pt idx="1286">
                  <c:v>2855</c:v>
                </c:pt>
                <c:pt idx="1287">
                  <c:v>3600</c:v>
                </c:pt>
                <c:pt idx="1288">
                  <c:v>800</c:v>
                </c:pt>
                <c:pt idx="1289">
                  <c:v>960</c:v>
                </c:pt>
                <c:pt idx="1290">
                  <c:v>800</c:v>
                </c:pt>
                <c:pt idx="1291">
                  <c:v>920</c:v>
                </c:pt>
                <c:pt idx="1292">
                  <c:v>800</c:v>
                </c:pt>
                <c:pt idx="1293">
                  <c:v>10800</c:v>
                </c:pt>
                <c:pt idx="1294">
                  <c:v>10760</c:v>
                </c:pt>
                <c:pt idx="1295">
                  <c:v>10708</c:v>
                </c:pt>
                <c:pt idx="1296">
                  <c:v>10706</c:v>
                </c:pt>
                <c:pt idx="1297">
                  <c:v>10490</c:v>
                </c:pt>
                <c:pt idx="1298">
                  <c:v>10282</c:v>
                </c:pt>
                <c:pt idx="1299">
                  <c:v>10182</c:v>
                </c:pt>
                <c:pt idx="1300">
                  <c:v>10142</c:v>
                </c:pt>
                <c:pt idx="1301">
                  <c:v>8574</c:v>
                </c:pt>
                <c:pt idx="1302">
                  <c:v>7374</c:v>
                </c:pt>
                <c:pt idx="1303">
                  <c:v>7359</c:v>
                </c:pt>
                <c:pt idx="1304">
                  <c:v>7357</c:v>
                </c:pt>
                <c:pt idx="1305">
                  <c:v>7072</c:v>
                </c:pt>
                <c:pt idx="1306">
                  <c:v>6502</c:v>
                </c:pt>
                <c:pt idx="1307">
                  <c:v>6302</c:v>
                </c:pt>
                <c:pt idx="1308">
                  <c:v>1302</c:v>
                </c:pt>
                <c:pt idx="1309">
                  <c:v>1282</c:v>
                </c:pt>
                <c:pt idx="1310">
                  <c:v>1252</c:v>
                </c:pt>
                <c:pt idx="1311">
                  <c:v>1360</c:v>
                </c:pt>
                <c:pt idx="1312">
                  <c:v>1464</c:v>
                </c:pt>
                <c:pt idx="1313">
                  <c:v>1480</c:v>
                </c:pt>
                <c:pt idx="1314">
                  <c:v>1510</c:v>
                </c:pt>
                <c:pt idx="1315">
                  <c:v>1492</c:v>
                </c:pt>
                <c:pt idx="1316">
                  <c:v>1462</c:v>
                </c:pt>
                <c:pt idx="1317">
                  <c:v>1342</c:v>
                </c:pt>
                <c:pt idx="1318">
                  <c:v>1338</c:v>
                </c:pt>
                <c:pt idx="1319">
                  <c:v>1322</c:v>
                </c:pt>
                <c:pt idx="1320">
                  <c:v>1310</c:v>
                </c:pt>
                <c:pt idx="1321">
                  <c:v>1280</c:v>
                </c:pt>
                <c:pt idx="1322">
                  <c:v>26280</c:v>
                </c:pt>
                <c:pt idx="1323">
                  <c:v>25212</c:v>
                </c:pt>
                <c:pt idx="1324">
                  <c:v>25210</c:v>
                </c:pt>
                <c:pt idx="1325">
                  <c:v>25190</c:v>
                </c:pt>
                <c:pt idx="1326">
                  <c:v>24620</c:v>
                </c:pt>
                <c:pt idx="1327">
                  <c:v>22020</c:v>
                </c:pt>
                <c:pt idx="1328">
                  <c:v>18900</c:v>
                </c:pt>
                <c:pt idx="1329">
                  <c:v>9644</c:v>
                </c:pt>
                <c:pt idx="1330">
                  <c:v>4415</c:v>
                </c:pt>
                <c:pt idx="1331">
                  <c:v>4059</c:v>
                </c:pt>
                <c:pt idx="1332">
                  <c:v>4629</c:v>
                </c:pt>
                <c:pt idx="1333">
                  <c:v>4059</c:v>
                </c:pt>
                <c:pt idx="1334">
                  <c:v>3525</c:v>
                </c:pt>
                <c:pt idx="1335">
                  <c:v>1525</c:v>
                </c:pt>
                <c:pt idx="1336">
                  <c:v>6525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88-4F04-9A27-B5D76F529F5A}"/>
            </c:ext>
          </c:extLst>
        </c:ser>
        <c:ser>
          <c:idx val="1"/>
          <c:order val="1"/>
          <c:tx>
            <c:v>Ideal Stock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VHigh!$A$2:$A$1338</c:f>
              <c:strCache>
                <c:ptCount val="1337"/>
                <c:pt idx="0">
                  <c:v> 01-Apr-2019</c:v>
                </c:pt>
                <c:pt idx="1">
                  <c:v> 01-Apr-2019</c:v>
                </c:pt>
                <c:pt idx="2">
                  <c:v> 02-Apr-2019</c:v>
                </c:pt>
                <c:pt idx="3">
                  <c:v> 02-Apr-2019</c:v>
                </c:pt>
                <c:pt idx="4">
                  <c:v> 02-Apr-2019</c:v>
                </c:pt>
                <c:pt idx="5">
                  <c:v> 03-Apr-2019</c:v>
                </c:pt>
                <c:pt idx="6">
                  <c:v> 04-Apr-2019</c:v>
                </c:pt>
                <c:pt idx="7">
                  <c:v> 05-Apr-2019</c:v>
                </c:pt>
                <c:pt idx="8">
                  <c:v> 05-Apr-2019</c:v>
                </c:pt>
                <c:pt idx="9">
                  <c:v> 08-Apr-2019</c:v>
                </c:pt>
                <c:pt idx="10">
                  <c:v> 08-Apr-2019</c:v>
                </c:pt>
                <c:pt idx="11">
                  <c:v> 08-Apr-2019</c:v>
                </c:pt>
                <c:pt idx="12">
                  <c:v> 09-Apr-2019</c:v>
                </c:pt>
                <c:pt idx="13">
                  <c:v> 10-Apr-2019</c:v>
                </c:pt>
                <c:pt idx="14">
                  <c:v> 10-Apr-2019</c:v>
                </c:pt>
                <c:pt idx="15">
                  <c:v> 11-Apr-2019</c:v>
                </c:pt>
                <c:pt idx="16">
                  <c:v> 12-Apr-2019</c:v>
                </c:pt>
                <c:pt idx="17">
                  <c:v> 12-Apr-2019</c:v>
                </c:pt>
                <c:pt idx="18">
                  <c:v> 12-Apr-2019</c:v>
                </c:pt>
                <c:pt idx="19">
                  <c:v> 12-Apr-2019</c:v>
                </c:pt>
                <c:pt idx="20">
                  <c:v> 13-Apr-2019</c:v>
                </c:pt>
                <c:pt idx="21">
                  <c:v> 13-Apr-2019</c:v>
                </c:pt>
                <c:pt idx="22">
                  <c:v> 13-Apr-2019</c:v>
                </c:pt>
                <c:pt idx="23">
                  <c:v> 16-Apr-2019</c:v>
                </c:pt>
                <c:pt idx="24">
                  <c:v> 17-Apr-2019</c:v>
                </c:pt>
                <c:pt idx="25">
                  <c:v> 18-Apr-2019</c:v>
                </c:pt>
                <c:pt idx="26">
                  <c:v> 18-Apr-2019</c:v>
                </c:pt>
                <c:pt idx="27">
                  <c:v> 18-Apr-2019</c:v>
                </c:pt>
                <c:pt idx="28">
                  <c:v> 19-Apr-2019</c:v>
                </c:pt>
                <c:pt idx="29">
                  <c:v> 19-Apr-2019</c:v>
                </c:pt>
                <c:pt idx="30">
                  <c:v> 22-Apr-2019</c:v>
                </c:pt>
                <c:pt idx="31">
                  <c:v> 22-Apr-2019</c:v>
                </c:pt>
                <c:pt idx="32">
                  <c:v> 22-Apr-2019</c:v>
                </c:pt>
                <c:pt idx="33">
                  <c:v> 22-Apr-2019</c:v>
                </c:pt>
                <c:pt idx="34">
                  <c:v> 22-Apr-2019</c:v>
                </c:pt>
                <c:pt idx="35">
                  <c:v> 22-Apr-2019</c:v>
                </c:pt>
                <c:pt idx="36">
                  <c:v> 22-Apr-2019</c:v>
                </c:pt>
                <c:pt idx="37">
                  <c:v> 23-Apr-2019</c:v>
                </c:pt>
                <c:pt idx="38">
                  <c:v> 24-Apr-2019</c:v>
                </c:pt>
                <c:pt idx="39">
                  <c:v> 24-Apr-2019</c:v>
                </c:pt>
                <c:pt idx="40">
                  <c:v> 25-Apr-2019</c:v>
                </c:pt>
                <c:pt idx="41">
                  <c:v> 25-Apr-2019</c:v>
                </c:pt>
                <c:pt idx="42">
                  <c:v> 25-Apr-2019</c:v>
                </c:pt>
                <c:pt idx="43">
                  <c:v> 26-Apr-2019</c:v>
                </c:pt>
                <c:pt idx="44">
                  <c:v> 26-Apr-2019</c:v>
                </c:pt>
                <c:pt idx="45">
                  <c:v> 26-Apr-2019</c:v>
                </c:pt>
                <c:pt idx="46">
                  <c:v> 26-Apr-2019</c:v>
                </c:pt>
                <c:pt idx="47">
                  <c:v> 27-Apr-2019</c:v>
                </c:pt>
                <c:pt idx="48">
                  <c:v> 27-Apr-2019</c:v>
                </c:pt>
                <c:pt idx="49">
                  <c:v> 29-Apr-2019</c:v>
                </c:pt>
                <c:pt idx="50">
                  <c:v> 29-Apr-2019</c:v>
                </c:pt>
                <c:pt idx="51">
                  <c:v> 29-Apr-2019</c:v>
                </c:pt>
                <c:pt idx="52">
                  <c:v> 30-Apr-2019</c:v>
                </c:pt>
                <c:pt idx="53">
                  <c:v> 30-Apr-2019</c:v>
                </c:pt>
                <c:pt idx="54">
                  <c:v> 30-Apr-2019</c:v>
                </c:pt>
                <c:pt idx="55">
                  <c:v> 30-Apr-2019</c:v>
                </c:pt>
                <c:pt idx="56">
                  <c:v> 30-Apr-2019</c:v>
                </c:pt>
                <c:pt idx="57">
                  <c:v> 30-Apr-2019</c:v>
                </c:pt>
                <c:pt idx="58">
                  <c:v> 30-Apr-2019</c:v>
                </c:pt>
                <c:pt idx="59">
                  <c:v> 30-Apr-2019</c:v>
                </c:pt>
                <c:pt idx="60">
                  <c:v> 04-May-2019</c:v>
                </c:pt>
                <c:pt idx="61">
                  <c:v> 06-May-2019</c:v>
                </c:pt>
                <c:pt idx="62">
                  <c:v> 06-May-2019</c:v>
                </c:pt>
                <c:pt idx="63">
                  <c:v> 06-May-2019</c:v>
                </c:pt>
                <c:pt idx="64">
                  <c:v> 06-May-2019</c:v>
                </c:pt>
                <c:pt idx="65">
                  <c:v> 08-May-2019</c:v>
                </c:pt>
                <c:pt idx="66">
                  <c:v> 09-May-2019</c:v>
                </c:pt>
                <c:pt idx="67">
                  <c:v> 09-May-2019</c:v>
                </c:pt>
                <c:pt idx="68">
                  <c:v> 14-May-2019</c:v>
                </c:pt>
                <c:pt idx="69">
                  <c:v> 15-May-2019</c:v>
                </c:pt>
                <c:pt idx="70">
                  <c:v> 16-May-2019</c:v>
                </c:pt>
                <c:pt idx="71">
                  <c:v> 17-May-2019</c:v>
                </c:pt>
                <c:pt idx="72">
                  <c:v> 18-May-2019</c:v>
                </c:pt>
                <c:pt idx="73">
                  <c:v> 23-May-2019</c:v>
                </c:pt>
                <c:pt idx="74">
                  <c:v> 24-May-2019</c:v>
                </c:pt>
                <c:pt idx="75">
                  <c:v> 25-May-2019</c:v>
                </c:pt>
                <c:pt idx="76">
                  <c:v> 27-May-2019</c:v>
                </c:pt>
                <c:pt idx="77">
                  <c:v> 27-May-2019</c:v>
                </c:pt>
                <c:pt idx="78">
                  <c:v> 27-May-2019</c:v>
                </c:pt>
                <c:pt idx="79">
                  <c:v> 27-May-2019</c:v>
                </c:pt>
                <c:pt idx="80">
                  <c:v> 29-May-2019</c:v>
                </c:pt>
                <c:pt idx="81">
                  <c:v> 30-May-2019</c:v>
                </c:pt>
                <c:pt idx="82">
                  <c:v> 03-Jun-2019</c:v>
                </c:pt>
                <c:pt idx="83">
                  <c:v> 03-Jun-2019</c:v>
                </c:pt>
                <c:pt idx="84">
                  <c:v> 04-Jun-2019</c:v>
                </c:pt>
                <c:pt idx="85">
                  <c:v> 04-Jun-2019</c:v>
                </c:pt>
                <c:pt idx="86">
                  <c:v> 04-Jun-2019</c:v>
                </c:pt>
                <c:pt idx="87">
                  <c:v> 04-Jun-2019</c:v>
                </c:pt>
                <c:pt idx="88">
                  <c:v> 04-Jun-2019</c:v>
                </c:pt>
                <c:pt idx="89">
                  <c:v> 04-Jun-2019</c:v>
                </c:pt>
                <c:pt idx="90">
                  <c:v> 04-Jun-2019</c:v>
                </c:pt>
                <c:pt idx="91">
                  <c:v> 04-Jun-2019</c:v>
                </c:pt>
                <c:pt idx="92">
                  <c:v> 04-Jun-2019</c:v>
                </c:pt>
                <c:pt idx="93">
                  <c:v> 04-Jun-2019</c:v>
                </c:pt>
                <c:pt idx="94">
                  <c:v> 04-Jun-2019</c:v>
                </c:pt>
                <c:pt idx="95">
                  <c:v> 04-Jun-2019</c:v>
                </c:pt>
                <c:pt idx="96">
                  <c:v> 06-Jun-2019</c:v>
                </c:pt>
                <c:pt idx="97">
                  <c:v> 06-Jun-2019</c:v>
                </c:pt>
                <c:pt idx="98">
                  <c:v> 06-Jun-2019</c:v>
                </c:pt>
                <c:pt idx="99">
                  <c:v> 06-Jun-2019</c:v>
                </c:pt>
                <c:pt idx="100">
                  <c:v> 10-Jun-2019</c:v>
                </c:pt>
                <c:pt idx="101">
                  <c:v> 10-Jun-2019</c:v>
                </c:pt>
                <c:pt idx="102">
                  <c:v> 11-Jun-2019</c:v>
                </c:pt>
                <c:pt idx="103">
                  <c:v> 11-Jun-2019</c:v>
                </c:pt>
                <c:pt idx="104">
                  <c:v> 11-Jun-2019</c:v>
                </c:pt>
                <c:pt idx="105">
                  <c:v> 11-Jun-2019</c:v>
                </c:pt>
                <c:pt idx="106">
                  <c:v> 12-Jun-2019</c:v>
                </c:pt>
                <c:pt idx="107">
                  <c:v> 12-Jun-2019</c:v>
                </c:pt>
                <c:pt idx="108">
                  <c:v> 12-Jun-2019</c:v>
                </c:pt>
                <c:pt idx="109">
                  <c:v> 15-Jun-2019</c:v>
                </c:pt>
                <c:pt idx="110">
                  <c:v> 20-Jun-2019</c:v>
                </c:pt>
                <c:pt idx="111">
                  <c:v> 20-Jun-2019</c:v>
                </c:pt>
                <c:pt idx="112">
                  <c:v> 21-Jun-2019</c:v>
                </c:pt>
                <c:pt idx="113">
                  <c:v> 23-Jun-2019</c:v>
                </c:pt>
                <c:pt idx="114">
                  <c:v> 24-Jun-2019</c:v>
                </c:pt>
                <c:pt idx="115">
                  <c:v> 26-Jun-2019</c:v>
                </c:pt>
                <c:pt idx="116">
                  <c:v> 27-Jun-2019</c:v>
                </c:pt>
                <c:pt idx="117">
                  <c:v> 27-Jun-2019</c:v>
                </c:pt>
                <c:pt idx="118">
                  <c:v> 27-Jun-2019</c:v>
                </c:pt>
                <c:pt idx="119">
                  <c:v> 27-Jun-2019</c:v>
                </c:pt>
                <c:pt idx="120">
                  <c:v> 27-Jun-2019</c:v>
                </c:pt>
                <c:pt idx="121">
                  <c:v> 27-Jun-2019</c:v>
                </c:pt>
                <c:pt idx="122">
                  <c:v> 28-Jun-2019</c:v>
                </c:pt>
                <c:pt idx="123">
                  <c:v> 28-Jun-2019</c:v>
                </c:pt>
                <c:pt idx="124">
                  <c:v> 28-Jun-2019</c:v>
                </c:pt>
                <c:pt idx="125">
                  <c:v> 03-Jul-2019</c:v>
                </c:pt>
                <c:pt idx="126">
                  <c:v> 04-Jul-2019</c:v>
                </c:pt>
                <c:pt idx="127">
                  <c:v> 05-Jul-2019</c:v>
                </c:pt>
                <c:pt idx="128">
                  <c:v> 10-Jul-2019</c:v>
                </c:pt>
                <c:pt idx="129">
                  <c:v> 11-Jul-2019</c:v>
                </c:pt>
                <c:pt idx="130">
                  <c:v> 13-Jul-2019</c:v>
                </c:pt>
                <c:pt idx="131">
                  <c:v> 15-Jul-2019</c:v>
                </c:pt>
                <c:pt idx="132">
                  <c:v> 15-Jul-2019</c:v>
                </c:pt>
                <c:pt idx="133">
                  <c:v> 16-Jul-2019</c:v>
                </c:pt>
                <c:pt idx="134">
                  <c:v> 16-Jul-2019</c:v>
                </c:pt>
                <c:pt idx="135">
                  <c:v> 16-Jul-2019</c:v>
                </c:pt>
                <c:pt idx="136">
                  <c:v> 18-Jul-2019</c:v>
                </c:pt>
                <c:pt idx="137">
                  <c:v> 18-Jul-2019</c:v>
                </c:pt>
                <c:pt idx="138">
                  <c:v> 18-Jul-2019</c:v>
                </c:pt>
                <c:pt idx="139">
                  <c:v> 20-Jul-2019</c:v>
                </c:pt>
                <c:pt idx="140">
                  <c:v> 22-Jul-2019</c:v>
                </c:pt>
                <c:pt idx="141">
                  <c:v> 22-Jul-2019</c:v>
                </c:pt>
                <c:pt idx="142">
                  <c:v> 22-Jul-2019</c:v>
                </c:pt>
                <c:pt idx="143">
                  <c:v> 22-Jul-2019</c:v>
                </c:pt>
                <c:pt idx="144">
                  <c:v> 22-Jul-2019</c:v>
                </c:pt>
                <c:pt idx="145">
                  <c:v> 22-Jul-2019</c:v>
                </c:pt>
                <c:pt idx="146">
                  <c:v> 22-Jul-2019</c:v>
                </c:pt>
                <c:pt idx="147">
                  <c:v> 24-Jul-2019</c:v>
                </c:pt>
                <c:pt idx="148">
                  <c:v> 24-Jul-2019</c:v>
                </c:pt>
                <c:pt idx="149">
                  <c:v> 24-Jul-2019</c:v>
                </c:pt>
                <c:pt idx="150">
                  <c:v> 24-Jul-2019</c:v>
                </c:pt>
                <c:pt idx="151">
                  <c:v> 24-Jul-2019</c:v>
                </c:pt>
                <c:pt idx="152">
                  <c:v> 25-Jul-2019</c:v>
                </c:pt>
                <c:pt idx="153">
                  <c:v> 25-Jul-2019</c:v>
                </c:pt>
                <c:pt idx="154">
                  <c:v> 29-Jul-2019</c:v>
                </c:pt>
                <c:pt idx="155">
                  <c:v> 29-Jul-2019</c:v>
                </c:pt>
                <c:pt idx="156">
                  <c:v> 30-Jul-2019</c:v>
                </c:pt>
                <c:pt idx="157">
                  <c:v> 30-Jul-2019</c:v>
                </c:pt>
                <c:pt idx="158">
                  <c:v> 31-Jul-2019</c:v>
                </c:pt>
                <c:pt idx="159">
                  <c:v> 02-Aug-2019</c:v>
                </c:pt>
                <c:pt idx="160">
                  <c:v> 02-Aug-2019</c:v>
                </c:pt>
                <c:pt idx="161">
                  <c:v> 05-Aug-2019</c:v>
                </c:pt>
                <c:pt idx="162">
                  <c:v> 05-Aug-2019</c:v>
                </c:pt>
                <c:pt idx="163">
                  <c:v> 06-Aug-2019</c:v>
                </c:pt>
                <c:pt idx="164">
                  <c:v> 06-Aug-2019</c:v>
                </c:pt>
                <c:pt idx="165">
                  <c:v> 10-Aug-2019</c:v>
                </c:pt>
                <c:pt idx="166">
                  <c:v> 12-Aug-2019</c:v>
                </c:pt>
                <c:pt idx="167">
                  <c:v> 12-Aug-2019</c:v>
                </c:pt>
                <c:pt idx="168">
                  <c:v> 13-Aug-2019</c:v>
                </c:pt>
                <c:pt idx="169">
                  <c:v> 13-Aug-2019</c:v>
                </c:pt>
                <c:pt idx="170">
                  <c:v> 14-Aug-2019</c:v>
                </c:pt>
                <c:pt idx="171">
                  <c:v> 16-Aug-2019</c:v>
                </c:pt>
                <c:pt idx="172">
                  <c:v> 17-Aug-2019</c:v>
                </c:pt>
                <c:pt idx="173">
                  <c:v> 19-Aug-2019</c:v>
                </c:pt>
                <c:pt idx="174">
                  <c:v> 19-Aug-2019</c:v>
                </c:pt>
                <c:pt idx="175">
                  <c:v> 19-Aug-2019</c:v>
                </c:pt>
                <c:pt idx="176">
                  <c:v> 20-Aug-2019</c:v>
                </c:pt>
                <c:pt idx="177">
                  <c:v> 20-Aug-2019</c:v>
                </c:pt>
                <c:pt idx="178">
                  <c:v> 20-Aug-2019</c:v>
                </c:pt>
                <c:pt idx="179">
                  <c:v> 20-Aug-2019</c:v>
                </c:pt>
                <c:pt idx="180">
                  <c:v> 21-Aug-2019</c:v>
                </c:pt>
                <c:pt idx="181">
                  <c:v> 21-Aug-2019</c:v>
                </c:pt>
                <c:pt idx="182">
                  <c:v> 23-Aug-2019</c:v>
                </c:pt>
                <c:pt idx="183">
                  <c:v> 23-Aug-2019</c:v>
                </c:pt>
                <c:pt idx="184">
                  <c:v> 24-Aug-2019</c:v>
                </c:pt>
                <c:pt idx="185">
                  <c:v> 24-Aug-2019</c:v>
                </c:pt>
                <c:pt idx="186">
                  <c:v> 30-Aug-2019</c:v>
                </c:pt>
                <c:pt idx="187">
                  <c:v> 30-Aug-2019</c:v>
                </c:pt>
                <c:pt idx="188">
                  <c:v> 30-Aug-2019</c:v>
                </c:pt>
                <c:pt idx="189">
                  <c:v> 30-Aug-2019</c:v>
                </c:pt>
                <c:pt idx="190">
                  <c:v> 04-Sep-2019</c:v>
                </c:pt>
                <c:pt idx="191">
                  <c:v> 04-Sep-2019</c:v>
                </c:pt>
                <c:pt idx="192">
                  <c:v> 04-Sep-2019</c:v>
                </c:pt>
                <c:pt idx="193">
                  <c:v> 05-Sep-2019</c:v>
                </c:pt>
                <c:pt idx="194">
                  <c:v> 07-Sep-2019</c:v>
                </c:pt>
                <c:pt idx="195">
                  <c:v> 07-Sep-2019</c:v>
                </c:pt>
                <c:pt idx="196">
                  <c:v> 13-Sep-2019</c:v>
                </c:pt>
                <c:pt idx="197">
                  <c:v> 13-Sep-2019</c:v>
                </c:pt>
                <c:pt idx="198">
                  <c:v> 13-Sep-2019</c:v>
                </c:pt>
                <c:pt idx="199">
                  <c:v> 16-Sep-2019</c:v>
                </c:pt>
                <c:pt idx="200">
                  <c:v> 17-Sep-2019</c:v>
                </c:pt>
                <c:pt idx="201">
                  <c:v> 17-Sep-2019</c:v>
                </c:pt>
                <c:pt idx="202">
                  <c:v> 17-Sep-2019</c:v>
                </c:pt>
                <c:pt idx="203">
                  <c:v> 17-Sep-2019</c:v>
                </c:pt>
                <c:pt idx="204">
                  <c:v> 18-Sep-2019</c:v>
                </c:pt>
                <c:pt idx="205">
                  <c:v> 19-Sep-2019</c:v>
                </c:pt>
                <c:pt idx="206">
                  <c:v> 19-Sep-2019</c:v>
                </c:pt>
                <c:pt idx="207">
                  <c:v> 21-Sep-2019</c:v>
                </c:pt>
                <c:pt idx="208">
                  <c:v> 21-Sep-2019</c:v>
                </c:pt>
                <c:pt idx="209">
                  <c:v> 21-Sep-2019</c:v>
                </c:pt>
                <c:pt idx="210">
                  <c:v> 26-Sep-2019</c:v>
                </c:pt>
                <c:pt idx="211">
                  <c:v> 28-Sep-2019</c:v>
                </c:pt>
                <c:pt idx="212">
                  <c:v> 28-Sep-2019</c:v>
                </c:pt>
                <c:pt idx="213">
                  <c:v> 28-Sep-2019</c:v>
                </c:pt>
                <c:pt idx="214">
                  <c:v> 30-Sep-2019</c:v>
                </c:pt>
                <c:pt idx="215">
                  <c:v> 01-Oct-2019</c:v>
                </c:pt>
                <c:pt idx="216">
                  <c:v> 04-Oct-2019</c:v>
                </c:pt>
                <c:pt idx="217">
                  <c:v> 04-Oct-2019</c:v>
                </c:pt>
                <c:pt idx="218">
                  <c:v> 05-Oct-2019</c:v>
                </c:pt>
                <c:pt idx="219">
                  <c:v> 07-Oct-2019</c:v>
                </c:pt>
                <c:pt idx="220">
                  <c:v> 11-Oct-2019</c:v>
                </c:pt>
                <c:pt idx="221">
                  <c:v> 11-Oct-2019</c:v>
                </c:pt>
                <c:pt idx="222">
                  <c:v> 12-Oct-2019</c:v>
                </c:pt>
                <c:pt idx="223">
                  <c:v> 14-Oct-2019</c:v>
                </c:pt>
                <c:pt idx="224">
                  <c:v> 15-Oct-2019</c:v>
                </c:pt>
                <c:pt idx="225">
                  <c:v> 16-Oct-2019</c:v>
                </c:pt>
                <c:pt idx="226">
                  <c:v> 16-Oct-2019</c:v>
                </c:pt>
                <c:pt idx="227">
                  <c:v> 16-Oct-2019</c:v>
                </c:pt>
                <c:pt idx="228">
                  <c:v> 17-Oct-2019</c:v>
                </c:pt>
                <c:pt idx="229">
                  <c:v> 18-Oct-2019</c:v>
                </c:pt>
                <c:pt idx="230">
                  <c:v> 18-Oct-2019</c:v>
                </c:pt>
                <c:pt idx="231">
                  <c:v> 19-Oct-2019</c:v>
                </c:pt>
                <c:pt idx="232">
                  <c:v> 22-Oct-2019</c:v>
                </c:pt>
                <c:pt idx="233">
                  <c:v> 22-Oct-2019</c:v>
                </c:pt>
                <c:pt idx="234">
                  <c:v> 22-Oct-2019</c:v>
                </c:pt>
                <c:pt idx="235">
                  <c:v> 23-Oct-2019</c:v>
                </c:pt>
                <c:pt idx="236">
                  <c:v> 25-Oct-2019</c:v>
                </c:pt>
                <c:pt idx="237">
                  <c:v> 01-Nov-2019</c:v>
                </c:pt>
                <c:pt idx="238">
                  <c:v> 02-Nov-2019</c:v>
                </c:pt>
                <c:pt idx="239">
                  <c:v> 02-Nov-2019</c:v>
                </c:pt>
                <c:pt idx="240">
                  <c:v> 02-Nov-2019</c:v>
                </c:pt>
                <c:pt idx="241">
                  <c:v> 04-Nov-2019</c:v>
                </c:pt>
                <c:pt idx="242">
                  <c:v> 04-Nov-2019</c:v>
                </c:pt>
                <c:pt idx="243">
                  <c:v> 06-Nov-2019</c:v>
                </c:pt>
                <c:pt idx="244">
                  <c:v> 08-Nov-2019</c:v>
                </c:pt>
                <c:pt idx="245">
                  <c:v> 12-Nov-2019</c:v>
                </c:pt>
                <c:pt idx="246">
                  <c:v> 12-Nov-2019</c:v>
                </c:pt>
                <c:pt idx="247">
                  <c:v> 14-Nov-2019</c:v>
                </c:pt>
                <c:pt idx="248">
                  <c:v> 15-Nov-2019</c:v>
                </c:pt>
                <c:pt idx="249">
                  <c:v> 16-Nov-2019</c:v>
                </c:pt>
                <c:pt idx="250">
                  <c:v> 18-Nov-2019</c:v>
                </c:pt>
                <c:pt idx="251">
                  <c:v> 19-Nov-2019</c:v>
                </c:pt>
                <c:pt idx="252">
                  <c:v> 19-Nov-2019</c:v>
                </c:pt>
                <c:pt idx="253">
                  <c:v> 20-Nov-2019</c:v>
                </c:pt>
                <c:pt idx="254">
                  <c:v> 22-Nov-2019</c:v>
                </c:pt>
                <c:pt idx="255">
                  <c:v> 25-Nov-2019</c:v>
                </c:pt>
                <c:pt idx="256">
                  <c:v> 26-Nov-2019</c:v>
                </c:pt>
                <c:pt idx="257">
                  <c:v> 28-Nov-2019</c:v>
                </c:pt>
                <c:pt idx="258">
                  <c:v> 30-Nov-2019</c:v>
                </c:pt>
                <c:pt idx="259">
                  <c:v> 04-Dec-2019</c:v>
                </c:pt>
                <c:pt idx="260">
                  <c:v> 06-Dec-2019</c:v>
                </c:pt>
                <c:pt idx="261">
                  <c:v> 06-Dec-2019</c:v>
                </c:pt>
                <c:pt idx="262">
                  <c:v> 09-Dec-2019</c:v>
                </c:pt>
                <c:pt idx="263">
                  <c:v> 10-Dec-2019</c:v>
                </c:pt>
                <c:pt idx="264">
                  <c:v> 11-Dec-2019</c:v>
                </c:pt>
                <c:pt idx="265">
                  <c:v> 14-Dec-2019</c:v>
                </c:pt>
                <c:pt idx="266">
                  <c:v> 14-Dec-2019</c:v>
                </c:pt>
                <c:pt idx="267">
                  <c:v> 14-Dec-2019</c:v>
                </c:pt>
                <c:pt idx="268">
                  <c:v> 18-Dec-2019</c:v>
                </c:pt>
                <c:pt idx="269">
                  <c:v> 21-Dec-2019</c:v>
                </c:pt>
                <c:pt idx="270">
                  <c:v> 23-Dec-2019</c:v>
                </c:pt>
                <c:pt idx="271">
                  <c:v> 23-Dec-2019</c:v>
                </c:pt>
                <c:pt idx="272">
                  <c:v> 24-Dec-2019</c:v>
                </c:pt>
                <c:pt idx="273">
                  <c:v> 24-Dec-2019</c:v>
                </c:pt>
                <c:pt idx="274">
                  <c:v> 24-Dec-2019</c:v>
                </c:pt>
                <c:pt idx="275">
                  <c:v> 27-Dec-2019</c:v>
                </c:pt>
                <c:pt idx="276">
                  <c:v> 31-Dec-2019</c:v>
                </c:pt>
                <c:pt idx="277">
                  <c:v> 31-Dec-2019</c:v>
                </c:pt>
                <c:pt idx="278">
                  <c:v> 04-Jan-2020</c:v>
                </c:pt>
                <c:pt idx="279">
                  <c:v> 04-Jan-2020</c:v>
                </c:pt>
                <c:pt idx="280">
                  <c:v> 07-Jan-2020</c:v>
                </c:pt>
                <c:pt idx="281">
                  <c:v> 07-Jan-2020</c:v>
                </c:pt>
                <c:pt idx="282">
                  <c:v> 07-Jan-2020</c:v>
                </c:pt>
                <c:pt idx="283">
                  <c:v> 08-Jan-2020</c:v>
                </c:pt>
                <c:pt idx="284">
                  <c:v> 08-Jan-2020</c:v>
                </c:pt>
                <c:pt idx="285">
                  <c:v> 09-Jan-2020</c:v>
                </c:pt>
                <c:pt idx="286">
                  <c:v> 09-Jan-2020</c:v>
                </c:pt>
                <c:pt idx="287">
                  <c:v> 09-Jan-2020</c:v>
                </c:pt>
                <c:pt idx="288">
                  <c:v> 10-Jan-2020</c:v>
                </c:pt>
                <c:pt idx="289">
                  <c:v> 10-Jan-2020</c:v>
                </c:pt>
                <c:pt idx="290">
                  <c:v> 11-Jan-2020</c:v>
                </c:pt>
                <c:pt idx="291">
                  <c:v> 15-Jan-2020</c:v>
                </c:pt>
                <c:pt idx="292">
                  <c:v> 16-Jan-2020</c:v>
                </c:pt>
                <c:pt idx="293">
                  <c:v> 16-Jan-2020</c:v>
                </c:pt>
                <c:pt idx="294">
                  <c:v> 17-Jan-2020</c:v>
                </c:pt>
                <c:pt idx="295">
                  <c:v> 17-Jan-2020</c:v>
                </c:pt>
                <c:pt idx="296">
                  <c:v> 17-Jan-2020</c:v>
                </c:pt>
                <c:pt idx="297">
                  <c:v> 17-Jan-2020</c:v>
                </c:pt>
                <c:pt idx="298">
                  <c:v> 18-Jan-2020</c:v>
                </c:pt>
                <c:pt idx="299">
                  <c:v> 18-Jan-2020</c:v>
                </c:pt>
                <c:pt idx="300">
                  <c:v> 20-Jan-2020</c:v>
                </c:pt>
                <c:pt idx="301">
                  <c:v> 21-Jan-2020</c:v>
                </c:pt>
                <c:pt idx="302">
                  <c:v> 21-Jan-2020</c:v>
                </c:pt>
                <c:pt idx="303">
                  <c:v> 21-Jan-2020</c:v>
                </c:pt>
                <c:pt idx="304">
                  <c:v> 22-Jan-2020</c:v>
                </c:pt>
                <c:pt idx="305">
                  <c:v> 22-Jan-2020</c:v>
                </c:pt>
                <c:pt idx="306">
                  <c:v> 23-Jan-2020</c:v>
                </c:pt>
                <c:pt idx="307">
                  <c:v> 23-Jan-2020</c:v>
                </c:pt>
                <c:pt idx="308">
                  <c:v> 25-Jan-2020</c:v>
                </c:pt>
                <c:pt idx="309">
                  <c:v> 27-Jan-2020</c:v>
                </c:pt>
                <c:pt idx="310">
                  <c:v> 27-Jan-2020</c:v>
                </c:pt>
                <c:pt idx="311">
                  <c:v> 27-Jan-2020</c:v>
                </c:pt>
                <c:pt idx="312">
                  <c:v> 28-Jan-2020</c:v>
                </c:pt>
                <c:pt idx="313">
                  <c:v> 30-Jan-2020</c:v>
                </c:pt>
                <c:pt idx="314">
                  <c:v> 30-Jan-2020</c:v>
                </c:pt>
                <c:pt idx="315">
                  <c:v> 04-Feb-2020</c:v>
                </c:pt>
                <c:pt idx="316">
                  <c:v> 05-Feb-2020</c:v>
                </c:pt>
                <c:pt idx="317">
                  <c:v> 06-Feb-2020</c:v>
                </c:pt>
                <c:pt idx="318">
                  <c:v> 11-Feb-2020</c:v>
                </c:pt>
                <c:pt idx="319">
                  <c:v> 11-Feb-2020</c:v>
                </c:pt>
                <c:pt idx="320">
                  <c:v> 11-Feb-2020</c:v>
                </c:pt>
                <c:pt idx="321">
                  <c:v> 11-Feb-2020</c:v>
                </c:pt>
                <c:pt idx="322">
                  <c:v> 11-Feb-2020</c:v>
                </c:pt>
                <c:pt idx="323">
                  <c:v> 11-Feb-2020</c:v>
                </c:pt>
                <c:pt idx="324">
                  <c:v> 13-Feb-2020</c:v>
                </c:pt>
                <c:pt idx="325">
                  <c:v> 14-Feb-2020</c:v>
                </c:pt>
                <c:pt idx="326">
                  <c:v> 20-Feb-2020</c:v>
                </c:pt>
                <c:pt idx="327">
                  <c:v> 22-Feb-2020</c:v>
                </c:pt>
                <c:pt idx="328">
                  <c:v> 22-Feb-2020</c:v>
                </c:pt>
                <c:pt idx="329">
                  <c:v> 24-Feb-2020</c:v>
                </c:pt>
                <c:pt idx="330">
                  <c:v> 25-Feb-2020</c:v>
                </c:pt>
                <c:pt idx="331">
                  <c:v> 25-Feb-2020</c:v>
                </c:pt>
                <c:pt idx="332">
                  <c:v> 25-Feb-2020</c:v>
                </c:pt>
                <c:pt idx="333">
                  <c:v> 26-Feb-2020</c:v>
                </c:pt>
                <c:pt idx="334">
                  <c:v> 27-Feb-2020</c:v>
                </c:pt>
                <c:pt idx="335">
                  <c:v> 28-Feb-2020</c:v>
                </c:pt>
                <c:pt idx="336">
                  <c:v> 28-Feb-2020</c:v>
                </c:pt>
                <c:pt idx="337">
                  <c:v> 29-Feb-2020</c:v>
                </c:pt>
                <c:pt idx="338">
                  <c:v> 29-Feb-2020</c:v>
                </c:pt>
                <c:pt idx="339">
                  <c:v> 02-Mar-2020</c:v>
                </c:pt>
                <c:pt idx="340">
                  <c:v> 02-Mar-2020</c:v>
                </c:pt>
                <c:pt idx="341">
                  <c:v> 02-Mar-2020</c:v>
                </c:pt>
                <c:pt idx="342">
                  <c:v> 02-Mar-2020</c:v>
                </c:pt>
                <c:pt idx="343">
                  <c:v> 05-Mar-2020</c:v>
                </c:pt>
                <c:pt idx="344">
                  <c:v> 07-Mar-2020</c:v>
                </c:pt>
                <c:pt idx="345">
                  <c:v> 10-Mar-2020</c:v>
                </c:pt>
                <c:pt idx="346">
                  <c:v> 10-Mar-2020</c:v>
                </c:pt>
                <c:pt idx="347">
                  <c:v> 11-Mar-2020</c:v>
                </c:pt>
                <c:pt idx="348">
                  <c:v> 11-Mar-2020</c:v>
                </c:pt>
                <c:pt idx="349">
                  <c:v> 12-Mar-2020</c:v>
                </c:pt>
                <c:pt idx="350">
                  <c:v> 12-Mar-2020</c:v>
                </c:pt>
                <c:pt idx="351">
                  <c:v> 13-Mar-2020</c:v>
                </c:pt>
                <c:pt idx="352">
                  <c:v> 13-Mar-2020</c:v>
                </c:pt>
                <c:pt idx="353">
                  <c:v> 14-Mar-2020</c:v>
                </c:pt>
                <c:pt idx="354">
                  <c:v> 19-Mar-2020</c:v>
                </c:pt>
                <c:pt idx="355">
                  <c:v> 19-Mar-2020</c:v>
                </c:pt>
                <c:pt idx="356">
                  <c:v> 19-Mar-2020</c:v>
                </c:pt>
                <c:pt idx="357">
                  <c:v> 19-Mar-2020</c:v>
                </c:pt>
                <c:pt idx="358">
                  <c:v> 20-Mar-2020</c:v>
                </c:pt>
                <c:pt idx="359">
                  <c:v> 20-Mar-2020</c:v>
                </c:pt>
                <c:pt idx="360">
                  <c:v> 21-Mar-2020</c:v>
                </c:pt>
                <c:pt idx="361">
                  <c:v> 21-Mar-2020</c:v>
                </c:pt>
                <c:pt idx="362">
                  <c:v> 21-Mar-2020</c:v>
                </c:pt>
                <c:pt idx="363">
                  <c:v> 21-Mar-2020</c:v>
                </c:pt>
                <c:pt idx="364">
                  <c:v> 24-Mar-2020</c:v>
                </c:pt>
                <c:pt idx="365">
                  <c:v> 31-Mar-2020</c:v>
                </c:pt>
                <c:pt idx="366">
                  <c:v> 31-Mar-2020</c:v>
                </c:pt>
                <c:pt idx="367">
                  <c:v> 31-Mar-2020</c:v>
                </c:pt>
                <c:pt idx="368">
                  <c:v> 31-Mar-2020</c:v>
                </c:pt>
                <c:pt idx="369">
                  <c:v> 31-Mar-2020</c:v>
                </c:pt>
                <c:pt idx="370">
                  <c:v> 31-Mar-2020</c:v>
                </c:pt>
                <c:pt idx="371">
                  <c:v> 31-Mar-2020</c:v>
                </c:pt>
                <c:pt idx="372">
                  <c:v> 31-Mar-2020</c:v>
                </c:pt>
                <c:pt idx="373">
                  <c:v> 01-Apr-2020</c:v>
                </c:pt>
                <c:pt idx="374">
                  <c:v> 08-Apr-2020</c:v>
                </c:pt>
                <c:pt idx="375">
                  <c:v> 16-Apr-2020</c:v>
                </c:pt>
                <c:pt idx="376">
                  <c:v> 22-Apr-2020</c:v>
                </c:pt>
                <c:pt idx="377">
                  <c:v> 27-Apr-2020</c:v>
                </c:pt>
                <c:pt idx="378">
                  <c:v> 28-Apr-2020</c:v>
                </c:pt>
                <c:pt idx="379">
                  <c:v> 29-Apr-2020</c:v>
                </c:pt>
                <c:pt idx="380">
                  <c:v> 04-May-2020</c:v>
                </c:pt>
                <c:pt idx="381">
                  <c:v> 11-May-2020</c:v>
                </c:pt>
                <c:pt idx="382">
                  <c:v> 11-May-2020</c:v>
                </c:pt>
                <c:pt idx="383">
                  <c:v> 11-May-2020</c:v>
                </c:pt>
                <c:pt idx="384">
                  <c:v> 12-May-2020</c:v>
                </c:pt>
                <c:pt idx="385">
                  <c:v> 15-May-2020</c:v>
                </c:pt>
                <c:pt idx="386">
                  <c:v> 23-May-2020</c:v>
                </c:pt>
                <c:pt idx="387">
                  <c:v> 25-May-2020</c:v>
                </c:pt>
                <c:pt idx="388">
                  <c:v> 25-May-2020</c:v>
                </c:pt>
                <c:pt idx="389">
                  <c:v> 27-May-2020</c:v>
                </c:pt>
                <c:pt idx="390">
                  <c:v> 27-May-2020</c:v>
                </c:pt>
                <c:pt idx="391">
                  <c:v> 27-May-2020</c:v>
                </c:pt>
                <c:pt idx="392">
                  <c:v> 27-May-2020</c:v>
                </c:pt>
                <c:pt idx="393">
                  <c:v> 27-May-2020</c:v>
                </c:pt>
                <c:pt idx="394">
                  <c:v> 02-Jun-2020</c:v>
                </c:pt>
                <c:pt idx="395">
                  <c:v> 02-Jun-2020</c:v>
                </c:pt>
                <c:pt idx="396">
                  <c:v> 05-Jun-2020</c:v>
                </c:pt>
                <c:pt idx="397">
                  <c:v> 10-Jun-2020</c:v>
                </c:pt>
                <c:pt idx="398">
                  <c:v> 11-Jun-2020</c:v>
                </c:pt>
                <c:pt idx="399">
                  <c:v> 12-Jun-2020</c:v>
                </c:pt>
                <c:pt idx="400">
                  <c:v> 12-Jun-2020</c:v>
                </c:pt>
                <c:pt idx="401">
                  <c:v> 13-Jun-2020</c:v>
                </c:pt>
                <c:pt idx="402">
                  <c:v> 13-Jun-2020</c:v>
                </c:pt>
                <c:pt idx="403">
                  <c:v> 13-Jun-2020</c:v>
                </c:pt>
                <c:pt idx="404">
                  <c:v> 13-Jun-2020</c:v>
                </c:pt>
                <c:pt idx="405">
                  <c:v> 19-Jun-2020</c:v>
                </c:pt>
                <c:pt idx="406">
                  <c:v> 22-Jun-2020</c:v>
                </c:pt>
                <c:pt idx="407">
                  <c:v> 02-Jul-2020</c:v>
                </c:pt>
                <c:pt idx="408">
                  <c:v> 03-Jul-2020</c:v>
                </c:pt>
                <c:pt idx="409">
                  <c:v> 03-Jul-2020</c:v>
                </c:pt>
                <c:pt idx="410">
                  <c:v> 03-Jul-2020</c:v>
                </c:pt>
                <c:pt idx="411">
                  <c:v> 04-Jul-2020</c:v>
                </c:pt>
                <c:pt idx="412">
                  <c:v> 08-Jul-2020</c:v>
                </c:pt>
                <c:pt idx="413">
                  <c:v> 13-Jul-2020</c:v>
                </c:pt>
                <c:pt idx="414">
                  <c:v> 13-Jul-2020</c:v>
                </c:pt>
                <c:pt idx="415">
                  <c:v> 17-Jul-2020</c:v>
                </c:pt>
                <c:pt idx="416">
                  <c:v> 17-Jul-2020</c:v>
                </c:pt>
                <c:pt idx="417">
                  <c:v> 20-Jul-2020</c:v>
                </c:pt>
                <c:pt idx="418">
                  <c:v> 20-Jul-2020</c:v>
                </c:pt>
                <c:pt idx="419">
                  <c:v> 21-Jul-2020</c:v>
                </c:pt>
                <c:pt idx="420">
                  <c:v> 24-Jul-2020</c:v>
                </c:pt>
                <c:pt idx="421">
                  <c:v> 25-Jul-2020</c:v>
                </c:pt>
                <c:pt idx="422">
                  <c:v> 25-Jul-2020</c:v>
                </c:pt>
                <c:pt idx="423">
                  <c:v> 28-Jul-2020</c:v>
                </c:pt>
                <c:pt idx="424">
                  <c:v> 01-Aug-2020</c:v>
                </c:pt>
                <c:pt idx="425">
                  <c:v> 01-Aug-2020</c:v>
                </c:pt>
                <c:pt idx="426">
                  <c:v> 03-Aug-2020</c:v>
                </c:pt>
                <c:pt idx="427">
                  <c:v> 04-Aug-2020</c:v>
                </c:pt>
                <c:pt idx="428">
                  <c:v> 05-Aug-2020</c:v>
                </c:pt>
                <c:pt idx="429">
                  <c:v> 08-Aug-2020</c:v>
                </c:pt>
                <c:pt idx="430">
                  <c:v> 10-Aug-2020</c:v>
                </c:pt>
                <c:pt idx="431">
                  <c:v> 11-Aug-2020</c:v>
                </c:pt>
                <c:pt idx="432">
                  <c:v> 11-Aug-2020</c:v>
                </c:pt>
                <c:pt idx="433">
                  <c:v> 14-Aug-2020</c:v>
                </c:pt>
                <c:pt idx="434">
                  <c:v> 14-Aug-2020</c:v>
                </c:pt>
                <c:pt idx="435">
                  <c:v> 17-Aug-2020</c:v>
                </c:pt>
                <c:pt idx="436">
                  <c:v> 20-Aug-2020</c:v>
                </c:pt>
                <c:pt idx="437">
                  <c:v> 21-Aug-2020</c:v>
                </c:pt>
                <c:pt idx="438">
                  <c:v> 21-Aug-2020</c:v>
                </c:pt>
                <c:pt idx="439">
                  <c:v> 24-Aug-2020</c:v>
                </c:pt>
                <c:pt idx="440">
                  <c:v> 24-Aug-2020</c:v>
                </c:pt>
                <c:pt idx="441">
                  <c:v> 25-Aug-2020</c:v>
                </c:pt>
                <c:pt idx="442">
                  <c:v> 29-Aug-2020</c:v>
                </c:pt>
                <c:pt idx="443">
                  <c:v> 29-Aug-2020</c:v>
                </c:pt>
                <c:pt idx="444">
                  <c:v> 31-Aug-2020</c:v>
                </c:pt>
                <c:pt idx="445">
                  <c:v> 31-Aug-2020</c:v>
                </c:pt>
                <c:pt idx="446">
                  <c:v> 02-Sep-2020</c:v>
                </c:pt>
                <c:pt idx="447">
                  <c:v> 02-Sep-2020</c:v>
                </c:pt>
                <c:pt idx="448">
                  <c:v> 02-Sep-2020</c:v>
                </c:pt>
                <c:pt idx="449">
                  <c:v> 02-Sep-2020</c:v>
                </c:pt>
                <c:pt idx="450">
                  <c:v> 02-Sep-2020</c:v>
                </c:pt>
                <c:pt idx="451">
                  <c:v> 02-Sep-2020</c:v>
                </c:pt>
                <c:pt idx="452">
                  <c:v> 04-Sep-2020</c:v>
                </c:pt>
                <c:pt idx="453">
                  <c:v> 08-Sep-2020</c:v>
                </c:pt>
                <c:pt idx="454">
                  <c:v> 09-Sep-2020</c:v>
                </c:pt>
                <c:pt idx="455">
                  <c:v> 12-Sep-2020</c:v>
                </c:pt>
                <c:pt idx="456">
                  <c:v> 16-Sep-2020</c:v>
                </c:pt>
                <c:pt idx="457">
                  <c:v> 19-Sep-2020</c:v>
                </c:pt>
                <c:pt idx="458">
                  <c:v> 19-Sep-2020</c:v>
                </c:pt>
                <c:pt idx="459">
                  <c:v> 19-Sep-2020</c:v>
                </c:pt>
                <c:pt idx="460">
                  <c:v> 22-Sep-2020</c:v>
                </c:pt>
                <c:pt idx="461">
                  <c:v> 23-Sep-2020</c:v>
                </c:pt>
                <c:pt idx="462">
                  <c:v> 23-Sep-2020</c:v>
                </c:pt>
                <c:pt idx="463">
                  <c:v> 24-Sep-2020</c:v>
                </c:pt>
                <c:pt idx="464">
                  <c:v> 24-Sep-2020</c:v>
                </c:pt>
                <c:pt idx="465">
                  <c:v> 25-Sep-2020</c:v>
                </c:pt>
                <c:pt idx="466">
                  <c:v> 25-Sep-2020</c:v>
                </c:pt>
                <c:pt idx="467">
                  <c:v> 25-Sep-2020</c:v>
                </c:pt>
                <c:pt idx="468">
                  <c:v> 25-Sep-2020</c:v>
                </c:pt>
                <c:pt idx="469">
                  <c:v> 25-Sep-2020</c:v>
                </c:pt>
                <c:pt idx="470">
                  <c:v> 25-Sep-2020</c:v>
                </c:pt>
                <c:pt idx="471">
                  <c:v> 26-Sep-2020</c:v>
                </c:pt>
                <c:pt idx="472">
                  <c:v> 28-Sep-2020</c:v>
                </c:pt>
                <c:pt idx="473">
                  <c:v> 28-Sep-2020</c:v>
                </c:pt>
                <c:pt idx="474">
                  <c:v> 28-Sep-2020</c:v>
                </c:pt>
                <c:pt idx="475">
                  <c:v> 29-Sep-2020</c:v>
                </c:pt>
                <c:pt idx="476">
                  <c:v> 30-Sep-2020</c:v>
                </c:pt>
                <c:pt idx="477">
                  <c:v> 05-Oct-2020</c:v>
                </c:pt>
                <c:pt idx="478">
                  <c:v> 09-Oct-2020</c:v>
                </c:pt>
                <c:pt idx="479">
                  <c:v> 09-Oct-2020</c:v>
                </c:pt>
                <c:pt idx="480">
                  <c:v> 10-Oct-2020</c:v>
                </c:pt>
                <c:pt idx="481">
                  <c:v> 10-Oct-2020</c:v>
                </c:pt>
                <c:pt idx="482">
                  <c:v> 19-Oct-2020</c:v>
                </c:pt>
                <c:pt idx="483">
                  <c:v> 19-Oct-2020</c:v>
                </c:pt>
                <c:pt idx="484">
                  <c:v> 20-Oct-2020</c:v>
                </c:pt>
                <c:pt idx="485">
                  <c:v> 21-Oct-2020</c:v>
                </c:pt>
                <c:pt idx="486">
                  <c:v> 21-Oct-2020</c:v>
                </c:pt>
                <c:pt idx="487">
                  <c:v> 21-Oct-2020</c:v>
                </c:pt>
                <c:pt idx="488">
                  <c:v> 22-Oct-2020</c:v>
                </c:pt>
                <c:pt idx="489">
                  <c:v> 22-Oct-2020</c:v>
                </c:pt>
                <c:pt idx="490">
                  <c:v> 24-Oct-2020</c:v>
                </c:pt>
                <c:pt idx="491">
                  <c:v> 27-Oct-2020</c:v>
                </c:pt>
                <c:pt idx="492">
                  <c:v> 27-Oct-2020</c:v>
                </c:pt>
                <c:pt idx="493">
                  <c:v> 27-Oct-2020</c:v>
                </c:pt>
                <c:pt idx="494">
                  <c:v> 28-Oct-2020</c:v>
                </c:pt>
                <c:pt idx="495">
                  <c:v> 28-Oct-2020</c:v>
                </c:pt>
                <c:pt idx="496">
                  <c:v> 30-Oct-2020</c:v>
                </c:pt>
                <c:pt idx="497">
                  <c:v> 31-Oct-2020</c:v>
                </c:pt>
                <c:pt idx="498">
                  <c:v> 05-Nov-2020</c:v>
                </c:pt>
                <c:pt idx="499">
                  <c:v> 05-Nov-2020</c:v>
                </c:pt>
                <c:pt idx="500">
                  <c:v> 06-Nov-2020</c:v>
                </c:pt>
                <c:pt idx="501">
                  <c:v> 07-Nov-2020</c:v>
                </c:pt>
                <c:pt idx="502">
                  <c:v> 09-Nov-2020</c:v>
                </c:pt>
                <c:pt idx="503">
                  <c:v> 10-Nov-2020</c:v>
                </c:pt>
                <c:pt idx="504">
                  <c:v> 10-Nov-2020</c:v>
                </c:pt>
                <c:pt idx="505">
                  <c:v> 10-Nov-2020</c:v>
                </c:pt>
                <c:pt idx="506">
                  <c:v> 10-Nov-2020</c:v>
                </c:pt>
                <c:pt idx="507">
                  <c:v> 10-Nov-2020</c:v>
                </c:pt>
                <c:pt idx="508">
                  <c:v> 11-Nov-2020</c:v>
                </c:pt>
                <c:pt idx="509">
                  <c:v> 11-Nov-2020</c:v>
                </c:pt>
                <c:pt idx="510">
                  <c:v> 16-Nov-2020</c:v>
                </c:pt>
                <c:pt idx="511">
                  <c:v> 20-Nov-2020</c:v>
                </c:pt>
                <c:pt idx="512">
                  <c:v> 20-Nov-2020</c:v>
                </c:pt>
                <c:pt idx="513">
                  <c:v> 20-Nov-2020</c:v>
                </c:pt>
                <c:pt idx="514">
                  <c:v> 21-Nov-2020</c:v>
                </c:pt>
                <c:pt idx="515">
                  <c:v> 23-Nov-2020</c:v>
                </c:pt>
                <c:pt idx="516">
                  <c:v> 25-Nov-2020</c:v>
                </c:pt>
                <c:pt idx="517">
                  <c:v> 25-Nov-2020</c:v>
                </c:pt>
                <c:pt idx="518">
                  <c:v> 27-Nov-2020</c:v>
                </c:pt>
                <c:pt idx="519">
                  <c:v> 27-Nov-2020</c:v>
                </c:pt>
                <c:pt idx="520">
                  <c:v> 27-Nov-2020</c:v>
                </c:pt>
                <c:pt idx="521">
                  <c:v> 30-Nov-2020</c:v>
                </c:pt>
                <c:pt idx="522">
                  <c:v> 02-Dec-2020</c:v>
                </c:pt>
                <c:pt idx="523">
                  <c:v> 03-Dec-2020</c:v>
                </c:pt>
                <c:pt idx="524">
                  <c:v> 04-Dec-2020</c:v>
                </c:pt>
                <c:pt idx="525">
                  <c:v> 04-Dec-2020</c:v>
                </c:pt>
                <c:pt idx="526">
                  <c:v> 07-Dec-2020</c:v>
                </c:pt>
                <c:pt idx="527">
                  <c:v> 07-Dec-2020</c:v>
                </c:pt>
                <c:pt idx="528">
                  <c:v> 07-Dec-2020</c:v>
                </c:pt>
                <c:pt idx="529">
                  <c:v> 11-Dec-2020</c:v>
                </c:pt>
                <c:pt idx="530">
                  <c:v> 14-Dec-2020</c:v>
                </c:pt>
                <c:pt idx="531">
                  <c:v> 14-Dec-2020</c:v>
                </c:pt>
                <c:pt idx="532">
                  <c:v> 15-Dec-2020</c:v>
                </c:pt>
                <c:pt idx="533">
                  <c:v> 18-Dec-2020</c:v>
                </c:pt>
                <c:pt idx="534">
                  <c:v> 21-Dec-2020</c:v>
                </c:pt>
                <c:pt idx="535">
                  <c:v> 21-Dec-2020</c:v>
                </c:pt>
                <c:pt idx="536">
                  <c:v> 22-Dec-2020</c:v>
                </c:pt>
                <c:pt idx="537">
                  <c:v> 22-Dec-2020</c:v>
                </c:pt>
                <c:pt idx="538">
                  <c:v> 22-Dec-2020</c:v>
                </c:pt>
                <c:pt idx="539">
                  <c:v> 23-Dec-2020</c:v>
                </c:pt>
                <c:pt idx="540">
                  <c:v> 24-Dec-2020</c:v>
                </c:pt>
                <c:pt idx="541">
                  <c:v> 24-Dec-2020</c:v>
                </c:pt>
                <c:pt idx="542">
                  <c:v> 26-Dec-2020</c:v>
                </c:pt>
                <c:pt idx="543">
                  <c:v> 28-Dec-2020</c:v>
                </c:pt>
                <c:pt idx="544">
                  <c:v> 28-Dec-2020</c:v>
                </c:pt>
                <c:pt idx="545">
                  <c:v> 28-Dec-2020</c:v>
                </c:pt>
                <c:pt idx="546">
                  <c:v> 29-Dec-2020</c:v>
                </c:pt>
                <c:pt idx="547">
                  <c:v> 30-Dec-2020</c:v>
                </c:pt>
                <c:pt idx="548">
                  <c:v> 31-Dec-2020</c:v>
                </c:pt>
                <c:pt idx="549">
                  <c:v> 04-Jan-2021</c:v>
                </c:pt>
                <c:pt idx="550">
                  <c:v> 04-Jan-2021</c:v>
                </c:pt>
                <c:pt idx="551">
                  <c:v> 04-Jan-2021</c:v>
                </c:pt>
                <c:pt idx="552">
                  <c:v> 05-Jan-2021</c:v>
                </c:pt>
                <c:pt idx="553">
                  <c:v> 05-Jan-2021</c:v>
                </c:pt>
                <c:pt idx="554">
                  <c:v> 06-Jan-2021</c:v>
                </c:pt>
                <c:pt idx="555">
                  <c:v> 06-Jan-2021</c:v>
                </c:pt>
                <c:pt idx="556">
                  <c:v> 06-Jan-2021</c:v>
                </c:pt>
                <c:pt idx="557">
                  <c:v> 06-Jan-2021</c:v>
                </c:pt>
                <c:pt idx="558">
                  <c:v> 07-Jan-2021</c:v>
                </c:pt>
                <c:pt idx="559">
                  <c:v> 09-Jan-2021</c:v>
                </c:pt>
                <c:pt idx="560">
                  <c:v> 09-Jan-2021</c:v>
                </c:pt>
                <c:pt idx="561">
                  <c:v> 13-Jan-2021</c:v>
                </c:pt>
                <c:pt idx="562">
                  <c:v> 15-Jan-2021</c:v>
                </c:pt>
                <c:pt idx="563">
                  <c:v> 15-Jan-2021</c:v>
                </c:pt>
                <c:pt idx="564">
                  <c:v> 15-Jan-2021</c:v>
                </c:pt>
                <c:pt idx="565">
                  <c:v> 16-Jan-2021</c:v>
                </c:pt>
                <c:pt idx="566">
                  <c:v> 18-Jan-2021</c:v>
                </c:pt>
                <c:pt idx="567">
                  <c:v> 19-Jan-2021</c:v>
                </c:pt>
                <c:pt idx="568">
                  <c:v> 21-Jan-2021</c:v>
                </c:pt>
                <c:pt idx="569">
                  <c:v> 21-Jan-2021</c:v>
                </c:pt>
                <c:pt idx="570">
                  <c:v> 21-Jan-2021</c:v>
                </c:pt>
                <c:pt idx="571">
                  <c:v> 30-Jan-2021</c:v>
                </c:pt>
                <c:pt idx="572">
                  <c:v> 03-Feb-2021</c:v>
                </c:pt>
                <c:pt idx="573">
                  <c:v> 05-Feb-2021</c:v>
                </c:pt>
                <c:pt idx="574">
                  <c:v> 05-Feb-2021</c:v>
                </c:pt>
                <c:pt idx="575">
                  <c:v> 05-Feb-2021</c:v>
                </c:pt>
                <c:pt idx="576">
                  <c:v> 06-Feb-2021</c:v>
                </c:pt>
                <c:pt idx="577">
                  <c:v> 06-Feb-2021</c:v>
                </c:pt>
                <c:pt idx="578">
                  <c:v> 08-Feb-2021</c:v>
                </c:pt>
                <c:pt idx="579">
                  <c:v> 09-Feb-2021</c:v>
                </c:pt>
                <c:pt idx="580">
                  <c:v> 10-Feb-2021</c:v>
                </c:pt>
                <c:pt idx="581">
                  <c:v> 11-Feb-2021</c:v>
                </c:pt>
                <c:pt idx="582">
                  <c:v> 12-Feb-2021</c:v>
                </c:pt>
                <c:pt idx="583">
                  <c:v> 12-Feb-2021</c:v>
                </c:pt>
                <c:pt idx="584">
                  <c:v> 15-Feb-2021</c:v>
                </c:pt>
                <c:pt idx="585">
                  <c:v> 15-Feb-2021</c:v>
                </c:pt>
                <c:pt idx="586">
                  <c:v> 15-Feb-2021</c:v>
                </c:pt>
                <c:pt idx="587">
                  <c:v> 16-Feb-2021</c:v>
                </c:pt>
                <c:pt idx="588">
                  <c:v> 16-Feb-2021</c:v>
                </c:pt>
                <c:pt idx="589">
                  <c:v> 16-Feb-2021</c:v>
                </c:pt>
                <c:pt idx="590">
                  <c:v> 17-Feb-2021</c:v>
                </c:pt>
                <c:pt idx="591">
                  <c:v> 17-Feb-2021</c:v>
                </c:pt>
                <c:pt idx="592">
                  <c:v> 17-Feb-2021</c:v>
                </c:pt>
                <c:pt idx="593">
                  <c:v> 17-Feb-2021</c:v>
                </c:pt>
                <c:pt idx="594">
                  <c:v> 19-Feb-2021</c:v>
                </c:pt>
                <c:pt idx="595">
                  <c:v> 19-Feb-2021</c:v>
                </c:pt>
                <c:pt idx="596">
                  <c:v> 19-Feb-2021</c:v>
                </c:pt>
                <c:pt idx="597">
                  <c:v> 20-Feb-2021</c:v>
                </c:pt>
                <c:pt idx="598">
                  <c:v> 20-Feb-2021</c:v>
                </c:pt>
                <c:pt idx="599">
                  <c:v> 20-Feb-2021</c:v>
                </c:pt>
                <c:pt idx="600">
                  <c:v> 25-Feb-2021</c:v>
                </c:pt>
                <c:pt idx="601">
                  <c:v> 25-Feb-2021</c:v>
                </c:pt>
                <c:pt idx="602">
                  <c:v> 27-Feb-2021</c:v>
                </c:pt>
                <c:pt idx="603">
                  <c:v> 27-Feb-2021</c:v>
                </c:pt>
                <c:pt idx="604">
                  <c:v> 27-Feb-2021</c:v>
                </c:pt>
                <c:pt idx="605">
                  <c:v> 27-Feb-2021</c:v>
                </c:pt>
                <c:pt idx="606">
                  <c:v> 27-Feb-2021</c:v>
                </c:pt>
                <c:pt idx="607">
                  <c:v> 27-Feb-2021</c:v>
                </c:pt>
                <c:pt idx="608">
                  <c:v> 01-Mar-2021</c:v>
                </c:pt>
                <c:pt idx="609">
                  <c:v> 02-Mar-2021</c:v>
                </c:pt>
                <c:pt idx="610">
                  <c:v> 03-Mar-2021</c:v>
                </c:pt>
                <c:pt idx="611">
                  <c:v> 03-Mar-2021</c:v>
                </c:pt>
                <c:pt idx="612">
                  <c:v> 03-Mar-2021</c:v>
                </c:pt>
                <c:pt idx="613">
                  <c:v> 03-Mar-2021</c:v>
                </c:pt>
                <c:pt idx="614">
                  <c:v> 05-Mar-2021</c:v>
                </c:pt>
                <c:pt idx="615">
                  <c:v> 05-Mar-2021</c:v>
                </c:pt>
                <c:pt idx="616">
                  <c:v> 08-Mar-2021</c:v>
                </c:pt>
                <c:pt idx="617">
                  <c:v> 08-Mar-2021</c:v>
                </c:pt>
                <c:pt idx="618">
                  <c:v> 09-Mar-2021</c:v>
                </c:pt>
                <c:pt idx="619">
                  <c:v> 11-Mar-2021</c:v>
                </c:pt>
                <c:pt idx="620">
                  <c:v> 11-Mar-2021</c:v>
                </c:pt>
                <c:pt idx="621">
                  <c:v> 13-Mar-2021</c:v>
                </c:pt>
                <c:pt idx="622">
                  <c:v> 13-Mar-2021</c:v>
                </c:pt>
                <c:pt idx="623">
                  <c:v> 15-Mar-2021</c:v>
                </c:pt>
                <c:pt idx="624">
                  <c:v> 15-Mar-2021</c:v>
                </c:pt>
                <c:pt idx="625">
                  <c:v> 15-Mar-2021</c:v>
                </c:pt>
                <c:pt idx="626">
                  <c:v> 15-Mar-2021</c:v>
                </c:pt>
                <c:pt idx="627">
                  <c:v> 16-Mar-2021</c:v>
                </c:pt>
                <c:pt idx="628">
                  <c:v> 16-Mar-2021</c:v>
                </c:pt>
                <c:pt idx="629">
                  <c:v> 16-Mar-2021</c:v>
                </c:pt>
                <c:pt idx="630">
                  <c:v> 18-Mar-2021</c:v>
                </c:pt>
                <c:pt idx="631">
                  <c:v> 18-Mar-2021</c:v>
                </c:pt>
                <c:pt idx="632">
                  <c:v> 19-Mar-2021</c:v>
                </c:pt>
                <c:pt idx="633">
                  <c:v> 20-Mar-2021</c:v>
                </c:pt>
                <c:pt idx="634">
                  <c:v> 20-Mar-2021</c:v>
                </c:pt>
                <c:pt idx="635">
                  <c:v> 20-Mar-2021</c:v>
                </c:pt>
                <c:pt idx="636">
                  <c:v> 23-Mar-2021</c:v>
                </c:pt>
                <c:pt idx="637">
                  <c:v> 24-Mar-2021</c:v>
                </c:pt>
                <c:pt idx="638">
                  <c:v> 25-Mar-2021</c:v>
                </c:pt>
                <c:pt idx="639">
                  <c:v> 26-Mar-2021</c:v>
                </c:pt>
                <c:pt idx="640">
                  <c:v> 27-Mar-2021</c:v>
                </c:pt>
                <c:pt idx="641">
                  <c:v> 27-Mar-2021</c:v>
                </c:pt>
                <c:pt idx="642">
                  <c:v> 14-Apr-2021</c:v>
                </c:pt>
                <c:pt idx="643">
                  <c:v> 20-Apr-2021</c:v>
                </c:pt>
                <c:pt idx="644">
                  <c:v> 22-Apr-2021</c:v>
                </c:pt>
                <c:pt idx="645">
                  <c:v> 24-Apr-2021</c:v>
                </c:pt>
                <c:pt idx="646">
                  <c:v> 24-Apr-2021</c:v>
                </c:pt>
                <c:pt idx="647">
                  <c:v> 24-Apr-2021</c:v>
                </c:pt>
                <c:pt idx="648">
                  <c:v> 26-Apr-2021</c:v>
                </c:pt>
                <c:pt idx="649">
                  <c:v> 26-Apr-2021</c:v>
                </c:pt>
                <c:pt idx="650">
                  <c:v> 26-Apr-2021</c:v>
                </c:pt>
                <c:pt idx="651">
                  <c:v> 28-Apr-2021</c:v>
                </c:pt>
                <c:pt idx="652">
                  <c:v> 01-May-2021</c:v>
                </c:pt>
                <c:pt idx="653">
                  <c:v> 01-May-2021</c:v>
                </c:pt>
                <c:pt idx="654">
                  <c:v> 01-May-2021</c:v>
                </c:pt>
                <c:pt idx="655">
                  <c:v> 01-May-2021</c:v>
                </c:pt>
                <c:pt idx="656">
                  <c:v> 03-May-2021</c:v>
                </c:pt>
                <c:pt idx="657">
                  <c:v> 03-May-2021</c:v>
                </c:pt>
                <c:pt idx="658">
                  <c:v> 03-May-2021</c:v>
                </c:pt>
                <c:pt idx="659">
                  <c:v> 04-May-2021</c:v>
                </c:pt>
                <c:pt idx="660">
                  <c:v> 04-May-2021</c:v>
                </c:pt>
                <c:pt idx="661">
                  <c:v> 05-May-2021</c:v>
                </c:pt>
                <c:pt idx="662">
                  <c:v> 06-May-2021</c:v>
                </c:pt>
                <c:pt idx="663">
                  <c:v> 06-May-2021</c:v>
                </c:pt>
                <c:pt idx="664">
                  <c:v> 06-May-2021</c:v>
                </c:pt>
                <c:pt idx="665">
                  <c:v> 06-May-2021</c:v>
                </c:pt>
                <c:pt idx="666">
                  <c:v> 06-May-2021</c:v>
                </c:pt>
                <c:pt idx="667">
                  <c:v> 06-May-2021</c:v>
                </c:pt>
                <c:pt idx="668">
                  <c:v> 06-May-2021</c:v>
                </c:pt>
                <c:pt idx="669">
                  <c:v> 06-May-2021</c:v>
                </c:pt>
                <c:pt idx="670">
                  <c:v> 06-May-2021</c:v>
                </c:pt>
                <c:pt idx="671">
                  <c:v> 06-May-2021</c:v>
                </c:pt>
                <c:pt idx="672">
                  <c:v> 07-May-2021</c:v>
                </c:pt>
                <c:pt idx="673">
                  <c:v> 07-May-2021</c:v>
                </c:pt>
                <c:pt idx="674">
                  <c:v> 08-May-2021</c:v>
                </c:pt>
                <c:pt idx="675">
                  <c:v> 10-May-2021</c:v>
                </c:pt>
                <c:pt idx="676">
                  <c:v> 10-May-2021</c:v>
                </c:pt>
                <c:pt idx="677">
                  <c:v> 12-May-2021</c:v>
                </c:pt>
                <c:pt idx="678">
                  <c:v> 13-May-2021</c:v>
                </c:pt>
                <c:pt idx="679">
                  <c:v> 13-May-2021</c:v>
                </c:pt>
                <c:pt idx="680">
                  <c:v> 18-May-2021</c:v>
                </c:pt>
                <c:pt idx="681">
                  <c:v> 19-May-2021</c:v>
                </c:pt>
                <c:pt idx="682">
                  <c:v> 21-May-2021</c:v>
                </c:pt>
                <c:pt idx="683">
                  <c:v> 21-May-2021</c:v>
                </c:pt>
                <c:pt idx="684">
                  <c:v> 21-May-2021</c:v>
                </c:pt>
                <c:pt idx="685">
                  <c:v> 22-May-2021</c:v>
                </c:pt>
                <c:pt idx="686">
                  <c:v> 22-May-2021</c:v>
                </c:pt>
                <c:pt idx="687">
                  <c:v> 22-May-2021</c:v>
                </c:pt>
                <c:pt idx="688">
                  <c:v> 24-May-2021</c:v>
                </c:pt>
                <c:pt idx="689">
                  <c:v> 24-May-2021</c:v>
                </c:pt>
                <c:pt idx="690">
                  <c:v> 25-May-2021</c:v>
                </c:pt>
                <c:pt idx="691">
                  <c:v> 25-May-2021</c:v>
                </c:pt>
                <c:pt idx="692">
                  <c:v> 25-May-2021</c:v>
                </c:pt>
                <c:pt idx="693">
                  <c:v> 25-May-2021</c:v>
                </c:pt>
                <c:pt idx="694">
                  <c:v> 26-May-2021</c:v>
                </c:pt>
                <c:pt idx="695">
                  <c:v> 26-May-2021</c:v>
                </c:pt>
                <c:pt idx="696">
                  <c:v> 27-May-2021</c:v>
                </c:pt>
                <c:pt idx="697">
                  <c:v> 28-May-2021</c:v>
                </c:pt>
                <c:pt idx="698">
                  <c:v> 28-May-2021</c:v>
                </c:pt>
                <c:pt idx="699">
                  <c:v> 01-Jun-2021</c:v>
                </c:pt>
                <c:pt idx="700">
                  <c:v> 01-Jun-2021</c:v>
                </c:pt>
                <c:pt idx="701">
                  <c:v> 01-Jun-2021</c:v>
                </c:pt>
                <c:pt idx="702">
                  <c:v> 01-Jun-2021</c:v>
                </c:pt>
                <c:pt idx="703">
                  <c:v> 02-Jun-2021</c:v>
                </c:pt>
                <c:pt idx="704">
                  <c:v> 02-Jun-2021</c:v>
                </c:pt>
                <c:pt idx="705">
                  <c:v> 03-Jun-2021</c:v>
                </c:pt>
                <c:pt idx="706">
                  <c:v> 03-Jun-2021</c:v>
                </c:pt>
                <c:pt idx="707">
                  <c:v> 03-Jun-2021</c:v>
                </c:pt>
                <c:pt idx="708">
                  <c:v> 04-Jun-2021</c:v>
                </c:pt>
                <c:pt idx="709">
                  <c:v> 04-Jun-2021</c:v>
                </c:pt>
                <c:pt idx="710">
                  <c:v> 04-Jun-2021</c:v>
                </c:pt>
                <c:pt idx="711">
                  <c:v> 04-Jun-2021</c:v>
                </c:pt>
                <c:pt idx="712">
                  <c:v> 04-Jun-2021</c:v>
                </c:pt>
                <c:pt idx="713">
                  <c:v> 05-Jun-2021</c:v>
                </c:pt>
                <c:pt idx="714">
                  <c:v> 07-Jun-2021</c:v>
                </c:pt>
                <c:pt idx="715">
                  <c:v> 07-Jun-2021</c:v>
                </c:pt>
                <c:pt idx="716">
                  <c:v> 07-Jun-2021</c:v>
                </c:pt>
                <c:pt idx="717">
                  <c:v> 09-Jun-2021</c:v>
                </c:pt>
                <c:pt idx="718">
                  <c:v> 09-Jun-2021</c:v>
                </c:pt>
                <c:pt idx="719">
                  <c:v> 10-Jun-2021</c:v>
                </c:pt>
                <c:pt idx="720">
                  <c:v> 10-Jun-2021</c:v>
                </c:pt>
                <c:pt idx="721">
                  <c:v> 11-Jun-2021</c:v>
                </c:pt>
                <c:pt idx="722">
                  <c:v> 11-Jun-2021</c:v>
                </c:pt>
                <c:pt idx="723">
                  <c:v> 11-Jun-2021</c:v>
                </c:pt>
                <c:pt idx="724">
                  <c:v> 11-Jun-2021</c:v>
                </c:pt>
                <c:pt idx="725">
                  <c:v> 11-Jun-2021</c:v>
                </c:pt>
                <c:pt idx="726">
                  <c:v> 14-Jun-2021</c:v>
                </c:pt>
                <c:pt idx="727">
                  <c:v> 15-Jun-2021</c:v>
                </c:pt>
                <c:pt idx="728">
                  <c:v> 15-Jun-2021</c:v>
                </c:pt>
                <c:pt idx="729">
                  <c:v> 17-Jun-2021</c:v>
                </c:pt>
                <c:pt idx="730">
                  <c:v> 17-Jun-2021</c:v>
                </c:pt>
                <c:pt idx="731">
                  <c:v> 18-Jun-2021</c:v>
                </c:pt>
                <c:pt idx="732">
                  <c:v> 18-Jun-2021</c:v>
                </c:pt>
                <c:pt idx="733">
                  <c:v> 21-Jun-2021</c:v>
                </c:pt>
                <c:pt idx="734">
                  <c:v> 22-Jun-2021</c:v>
                </c:pt>
                <c:pt idx="735">
                  <c:v> 22-Jun-2021</c:v>
                </c:pt>
                <c:pt idx="736">
                  <c:v> 22-Jun-2021</c:v>
                </c:pt>
                <c:pt idx="737">
                  <c:v> 23-Jun-2021</c:v>
                </c:pt>
                <c:pt idx="738">
                  <c:v> 24-Jun-2021</c:v>
                </c:pt>
                <c:pt idx="739">
                  <c:v> 24-Jun-2021</c:v>
                </c:pt>
                <c:pt idx="740">
                  <c:v> 25-Jun-2021</c:v>
                </c:pt>
                <c:pt idx="741">
                  <c:v> 25-Jun-2021</c:v>
                </c:pt>
                <c:pt idx="742">
                  <c:v> 25-Jun-2021</c:v>
                </c:pt>
                <c:pt idx="743">
                  <c:v> 25-Jun-2021</c:v>
                </c:pt>
                <c:pt idx="744">
                  <c:v> 26-Jun-2021</c:v>
                </c:pt>
                <c:pt idx="745">
                  <c:v> 26-Jun-2021</c:v>
                </c:pt>
                <c:pt idx="746">
                  <c:v> 28-Jun-2021</c:v>
                </c:pt>
                <c:pt idx="747">
                  <c:v> 28-Jun-2021</c:v>
                </c:pt>
                <c:pt idx="748">
                  <c:v> 28-Jun-2021</c:v>
                </c:pt>
                <c:pt idx="749">
                  <c:v> 29-Jun-2021</c:v>
                </c:pt>
                <c:pt idx="750">
                  <c:v> 30-Jun-2021</c:v>
                </c:pt>
                <c:pt idx="751">
                  <c:v> 30-Jun-2021</c:v>
                </c:pt>
                <c:pt idx="752">
                  <c:v> 01-Jul-2021</c:v>
                </c:pt>
                <c:pt idx="753">
                  <c:v> 02-Jul-2021</c:v>
                </c:pt>
                <c:pt idx="754">
                  <c:v> 03-Jul-2021</c:v>
                </c:pt>
                <c:pt idx="755">
                  <c:v> 03-Jul-2021</c:v>
                </c:pt>
                <c:pt idx="756">
                  <c:v> 06-Jul-2021</c:v>
                </c:pt>
                <c:pt idx="757">
                  <c:v> 07-Jul-2021</c:v>
                </c:pt>
                <c:pt idx="758">
                  <c:v> 08-Jul-2021</c:v>
                </c:pt>
                <c:pt idx="759">
                  <c:v> 08-Jul-2021</c:v>
                </c:pt>
                <c:pt idx="760">
                  <c:v> 08-Jul-2021</c:v>
                </c:pt>
                <c:pt idx="761">
                  <c:v> 08-Jul-2021</c:v>
                </c:pt>
                <c:pt idx="762">
                  <c:v> 10-Jul-2021</c:v>
                </c:pt>
                <c:pt idx="763">
                  <c:v> 10-Jul-2021</c:v>
                </c:pt>
                <c:pt idx="764">
                  <c:v> 12-Jul-2021</c:v>
                </c:pt>
                <c:pt idx="765">
                  <c:v> 12-Jul-2021</c:v>
                </c:pt>
                <c:pt idx="766">
                  <c:v> 12-Jul-2021</c:v>
                </c:pt>
                <c:pt idx="767">
                  <c:v> 15-Jul-2021</c:v>
                </c:pt>
                <c:pt idx="768">
                  <c:v> 15-Jul-2021</c:v>
                </c:pt>
                <c:pt idx="769">
                  <c:v> 20-Jul-2021</c:v>
                </c:pt>
                <c:pt idx="770">
                  <c:v> 20-Jul-2021</c:v>
                </c:pt>
                <c:pt idx="771">
                  <c:v> 23-Jul-2021</c:v>
                </c:pt>
                <c:pt idx="772">
                  <c:v> 23-Jul-2021</c:v>
                </c:pt>
                <c:pt idx="773">
                  <c:v> 26-Jul-2021</c:v>
                </c:pt>
                <c:pt idx="774">
                  <c:v> 26-Jul-2021</c:v>
                </c:pt>
                <c:pt idx="775">
                  <c:v> 29-Jul-2021</c:v>
                </c:pt>
                <c:pt idx="776">
                  <c:v> 29-Jul-2021</c:v>
                </c:pt>
                <c:pt idx="777">
                  <c:v> 29-Jul-2021</c:v>
                </c:pt>
                <c:pt idx="778">
                  <c:v> 02-Aug-2021</c:v>
                </c:pt>
                <c:pt idx="779">
                  <c:v> 05-Aug-2021</c:v>
                </c:pt>
                <c:pt idx="780">
                  <c:v> 05-Aug-2021</c:v>
                </c:pt>
                <c:pt idx="781">
                  <c:v> 07-Aug-2021</c:v>
                </c:pt>
                <c:pt idx="782">
                  <c:v> 07-Aug-2021</c:v>
                </c:pt>
                <c:pt idx="783">
                  <c:v> 07-Aug-2021</c:v>
                </c:pt>
                <c:pt idx="784">
                  <c:v> 14-Aug-2021</c:v>
                </c:pt>
                <c:pt idx="785">
                  <c:v> 16-Aug-2021</c:v>
                </c:pt>
                <c:pt idx="786">
                  <c:v> 16-Aug-2021</c:v>
                </c:pt>
                <c:pt idx="787">
                  <c:v> 16-Aug-2021</c:v>
                </c:pt>
                <c:pt idx="788">
                  <c:v> 16-Aug-2021</c:v>
                </c:pt>
                <c:pt idx="789">
                  <c:v> 18-Aug-2021</c:v>
                </c:pt>
                <c:pt idx="790">
                  <c:v> 18-Aug-2021</c:v>
                </c:pt>
                <c:pt idx="791">
                  <c:v> 18-Aug-2021</c:v>
                </c:pt>
                <c:pt idx="792">
                  <c:v> 18-Aug-2021</c:v>
                </c:pt>
                <c:pt idx="793">
                  <c:v> 18-Aug-2021</c:v>
                </c:pt>
                <c:pt idx="794">
                  <c:v> 19-Aug-2021</c:v>
                </c:pt>
                <c:pt idx="795">
                  <c:v> 19-Aug-2021</c:v>
                </c:pt>
                <c:pt idx="796">
                  <c:v> 20-Aug-2021</c:v>
                </c:pt>
                <c:pt idx="797">
                  <c:v> 20-Aug-2021</c:v>
                </c:pt>
                <c:pt idx="798">
                  <c:v> 23-Aug-2021</c:v>
                </c:pt>
                <c:pt idx="799">
                  <c:v> 23-Aug-2021</c:v>
                </c:pt>
                <c:pt idx="800">
                  <c:v> 23-Aug-2021</c:v>
                </c:pt>
                <c:pt idx="801">
                  <c:v> 24-Aug-2021</c:v>
                </c:pt>
                <c:pt idx="802">
                  <c:v> 24-Aug-2021</c:v>
                </c:pt>
                <c:pt idx="803">
                  <c:v> 24-Aug-2021</c:v>
                </c:pt>
                <c:pt idx="804">
                  <c:v> 30-Aug-2021</c:v>
                </c:pt>
                <c:pt idx="805">
                  <c:v> 30-Aug-2021</c:v>
                </c:pt>
                <c:pt idx="806">
                  <c:v> 30-Aug-2021</c:v>
                </c:pt>
                <c:pt idx="807">
                  <c:v> 31-Aug-2021</c:v>
                </c:pt>
                <c:pt idx="808">
                  <c:v> 02-Sep-2021</c:v>
                </c:pt>
                <c:pt idx="809">
                  <c:v> 02-Sep-2021</c:v>
                </c:pt>
                <c:pt idx="810">
                  <c:v> 03-Sep-2021</c:v>
                </c:pt>
                <c:pt idx="811">
                  <c:v> 03-Sep-2021</c:v>
                </c:pt>
                <c:pt idx="812">
                  <c:v> 03-Sep-2021</c:v>
                </c:pt>
                <c:pt idx="813">
                  <c:v> 03-Sep-2021</c:v>
                </c:pt>
                <c:pt idx="814">
                  <c:v> 03-Sep-2021</c:v>
                </c:pt>
                <c:pt idx="815">
                  <c:v> 03-Sep-2021</c:v>
                </c:pt>
                <c:pt idx="816">
                  <c:v> 04-Sep-2021</c:v>
                </c:pt>
                <c:pt idx="817">
                  <c:v> 04-Sep-2021</c:v>
                </c:pt>
                <c:pt idx="818">
                  <c:v> 04-Sep-2021</c:v>
                </c:pt>
                <c:pt idx="819">
                  <c:v> 06-Sep-2021</c:v>
                </c:pt>
                <c:pt idx="820">
                  <c:v> 06-Sep-2021</c:v>
                </c:pt>
                <c:pt idx="821">
                  <c:v> 07-Sep-2021</c:v>
                </c:pt>
                <c:pt idx="822">
                  <c:v> 07-Sep-2021</c:v>
                </c:pt>
                <c:pt idx="823">
                  <c:v> 09-Sep-2021</c:v>
                </c:pt>
                <c:pt idx="824">
                  <c:v> 09-Sep-2021</c:v>
                </c:pt>
                <c:pt idx="825">
                  <c:v> 11-Sep-2021</c:v>
                </c:pt>
                <c:pt idx="826">
                  <c:v> 11-Sep-2021</c:v>
                </c:pt>
                <c:pt idx="827">
                  <c:v> 11-Sep-2021</c:v>
                </c:pt>
                <c:pt idx="828">
                  <c:v> 11-Sep-2021</c:v>
                </c:pt>
                <c:pt idx="829">
                  <c:v> 11-Sep-2021</c:v>
                </c:pt>
                <c:pt idx="830">
                  <c:v> 11-Sep-2021</c:v>
                </c:pt>
                <c:pt idx="831">
                  <c:v> 14-Sep-2021</c:v>
                </c:pt>
                <c:pt idx="832">
                  <c:v> 14-Sep-2021</c:v>
                </c:pt>
                <c:pt idx="833">
                  <c:v> 14-Sep-2021</c:v>
                </c:pt>
                <c:pt idx="834">
                  <c:v> 14-Sep-2021</c:v>
                </c:pt>
                <c:pt idx="835">
                  <c:v> 14-Sep-2021</c:v>
                </c:pt>
                <c:pt idx="836">
                  <c:v> 15-Sep-2021</c:v>
                </c:pt>
                <c:pt idx="837">
                  <c:v> 16-Sep-2021</c:v>
                </c:pt>
                <c:pt idx="838">
                  <c:v> 18-Sep-2021</c:v>
                </c:pt>
                <c:pt idx="839">
                  <c:v> 18-Sep-2021</c:v>
                </c:pt>
                <c:pt idx="840">
                  <c:v> 21-Sep-2021</c:v>
                </c:pt>
                <c:pt idx="841">
                  <c:v> 21-Sep-2021</c:v>
                </c:pt>
                <c:pt idx="842">
                  <c:v> 21-Sep-2021</c:v>
                </c:pt>
                <c:pt idx="843">
                  <c:v> 22-Sep-2021</c:v>
                </c:pt>
                <c:pt idx="844">
                  <c:v> 24-Sep-2021</c:v>
                </c:pt>
                <c:pt idx="845">
                  <c:v> 25-Sep-2021</c:v>
                </c:pt>
                <c:pt idx="846">
                  <c:v> 25-Sep-2021</c:v>
                </c:pt>
                <c:pt idx="847">
                  <c:v> 29-Sep-2021</c:v>
                </c:pt>
                <c:pt idx="848">
                  <c:v> 30-Sep-2021</c:v>
                </c:pt>
                <c:pt idx="849">
                  <c:v> 30-Sep-2021</c:v>
                </c:pt>
                <c:pt idx="850">
                  <c:v> 01-Oct-2021</c:v>
                </c:pt>
                <c:pt idx="851">
                  <c:v> 01-Oct-2021</c:v>
                </c:pt>
                <c:pt idx="852">
                  <c:v> 01-Oct-2021</c:v>
                </c:pt>
                <c:pt idx="853">
                  <c:v> 04-Oct-2021</c:v>
                </c:pt>
                <c:pt idx="854">
                  <c:v> 05-Oct-2021</c:v>
                </c:pt>
                <c:pt idx="855">
                  <c:v> 05-Oct-2021</c:v>
                </c:pt>
                <c:pt idx="856">
                  <c:v> 07-Oct-2021</c:v>
                </c:pt>
                <c:pt idx="857">
                  <c:v> 08-Oct-2021</c:v>
                </c:pt>
                <c:pt idx="858">
                  <c:v> 09-Oct-2021</c:v>
                </c:pt>
                <c:pt idx="859">
                  <c:v> 12-Oct-2021</c:v>
                </c:pt>
                <c:pt idx="860">
                  <c:v> 12-Oct-2021</c:v>
                </c:pt>
                <c:pt idx="861">
                  <c:v> 14-Oct-2021</c:v>
                </c:pt>
                <c:pt idx="862">
                  <c:v> 16-Oct-2021</c:v>
                </c:pt>
                <c:pt idx="863">
                  <c:v> 19-Oct-2021</c:v>
                </c:pt>
                <c:pt idx="864">
                  <c:v> 19-Oct-2021</c:v>
                </c:pt>
                <c:pt idx="865">
                  <c:v> 21-Oct-2021</c:v>
                </c:pt>
                <c:pt idx="866">
                  <c:v> 21-Oct-2021</c:v>
                </c:pt>
                <c:pt idx="867">
                  <c:v> 21-Oct-2021</c:v>
                </c:pt>
                <c:pt idx="868">
                  <c:v> 23-Oct-2021</c:v>
                </c:pt>
                <c:pt idx="869">
                  <c:v> 29-Oct-2021</c:v>
                </c:pt>
                <c:pt idx="870">
                  <c:v> 29-Oct-2021</c:v>
                </c:pt>
                <c:pt idx="871">
                  <c:v> 08-Nov-2021</c:v>
                </c:pt>
                <c:pt idx="872">
                  <c:v> 10-Nov-2021</c:v>
                </c:pt>
                <c:pt idx="873">
                  <c:v> 12-Nov-2021</c:v>
                </c:pt>
                <c:pt idx="874">
                  <c:v> 12-Nov-2021</c:v>
                </c:pt>
                <c:pt idx="875">
                  <c:v> 16-Nov-2021</c:v>
                </c:pt>
                <c:pt idx="876">
                  <c:v> 16-Nov-2021</c:v>
                </c:pt>
                <c:pt idx="877">
                  <c:v> 16-Nov-2021</c:v>
                </c:pt>
                <c:pt idx="878">
                  <c:v> 19-Nov-2021</c:v>
                </c:pt>
                <c:pt idx="879">
                  <c:v> 19-Nov-2021</c:v>
                </c:pt>
                <c:pt idx="880">
                  <c:v> 19-Nov-2021</c:v>
                </c:pt>
                <c:pt idx="881">
                  <c:v> 22-Nov-2021</c:v>
                </c:pt>
                <c:pt idx="882">
                  <c:v> 22-Nov-2021</c:v>
                </c:pt>
                <c:pt idx="883">
                  <c:v> 22-Nov-2021</c:v>
                </c:pt>
                <c:pt idx="884">
                  <c:v> 25-Nov-2021</c:v>
                </c:pt>
                <c:pt idx="885">
                  <c:v> 25-Nov-2021</c:v>
                </c:pt>
                <c:pt idx="886">
                  <c:v> 27-Nov-2021</c:v>
                </c:pt>
                <c:pt idx="887">
                  <c:v> 29-Nov-2021</c:v>
                </c:pt>
                <c:pt idx="888">
                  <c:v> 30-Nov-2021</c:v>
                </c:pt>
                <c:pt idx="889">
                  <c:v> 30-Nov-2021</c:v>
                </c:pt>
                <c:pt idx="890">
                  <c:v> 01-Dec-2021</c:v>
                </c:pt>
                <c:pt idx="891">
                  <c:v> 09-Dec-2021</c:v>
                </c:pt>
                <c:pt idx="892">
                  <c:v> 09-Dec-2021</c:v>
                </c:pt>
                <c:pt idx="893">
                  <c:v> 09-Dec-2021</c:v>
                </c:pt>
                <c:pt idx="894">
                  <c:v> 09-Dec-2021</c:v>
                </c:pt>
                <c:pt idx="895">
                  <c:v> 21-Dec-2021</c:v>
                </c:pt>
                <c:pt idx="896">
                  <c:v> 21-Dec-2021</c:v>
                </c:pt>
                <c:pt idx="897">
                  <c:v> 23-Dec-2021</c:v>
                </c:pt>
                <c:pt idx="898">
                  <c:v> 23-Dec-2021</c:v>
                </c:pt>
                <c:pt idx="899">
                  <c:v> 23-Dec-2021</c:v>
                </c:pt>
                <c:pt idx="900">
                  <c:v> 23-Dec-2021</c:v>
                </c:pt>
                <c:pt idx="901">
                  <c:v> 23-Dec-2021</c:v>
                </c:pt>
                <c:pt idx="902">
                  <c:v> 25-Dec-2021</c:v>
                </c:pt>
                <c:pt idx="903">
                  <c:v> 27-Dec-2021</c:v>
                </c:pt>
                <c:pt idx="904">
                  <c:v> 27-Dec-2021</c:v>
                </c:pt>
                <c:pt idx="905">
                  <c:v> 27-Dec-2021</c:v>
                </c:pt>
                <c:pt idx="906">
                  <c:v> 27-Dec-2021</c:v>
                </c:pt>
                <c:pt idx="907">
                  <c:v> 27-Dec-2021</c:v>
                </c:pt>
                <c:pt idx="908">
                  <c:v> 27-Dec-2021</c:v>
                </c:pt>
                <c:pt idx="909">
                  <c:v> 28-Dec-2021</c:v>
                </c:pt>
                <c:pt idx="910">
                  <c:v> 28-Dec-2021</c:v>
                </c:pt>
                <c:pt idx="911">
                  <c:v> 30-Dec-2021</c:v>
                </c:pt>
                <c:pt idx="912">
                  <c:v> 01-Jan-2022</c:v>
                </c:pt>
                <c:pt idx="913">
                  <c:v> 01-Jan-2022</c:v>
                </c:pt>
                <c:pt idx="914">
                  <c:v> 03-Jan-2022</c:v>
                </c:pt>
                <c:pt idx="915">
                  <c:v> 03-Jan-2022</c:v>
                </c:pt>
                <c:pt idx="916">
                  <c:v> 06-Jan-2022</c:v>
                </c:pt>
                <c:pt idx="917">
                  <c:v> 06-Jan-2022</c:v>
                </c:pt>
                <c:pt idx="918">
                  <c:v> 06-Jan-2022</c:v>
                </c:pt>
                <c:pt idx="919">
                  <c:v> 06-Jan-2022</c:v>
                </c:pt>
                <c:pt idx="920">
                  <c:v> 08-Jan-2022</c:v>
                </c:pt>
                <c:pt idx="921">
                  <c:v> 08-Jan-2022</c:v>
                </c:pt>
                <c:pt idx="922">
                  <c:v> 10-Jan-2022</c:v>
                </c:pt>
                <c:pt idx="923">
                  <c:v> 10-Jan-2022</c:v>
                </c:pt>
                <c:pt idx="924">
                  <c:v> 10-Jan-2022</c:v>
                </c:pt>
                <c:pt idx="925">
                  <c:v> 11-Jan-2022</c:v>
                </c:pt>
                <c:pt idx="926">
                  <c:v> 11-Jan-2022</c:v>
                </c:pt>
                <c:pt idx="927">
                  <c:v> 15-Jan-2022</c:v>
                </c:pt>
                <c:pt idx="928">
                  <c:v> 15-Jan-2022</c:v>
                </c:pt>
                <c:pt idx="929">
                  <c:v> 15-Jan-2022</c:v>
                </c:pt>
                <c:pt idx="930">
                  <c:v> 15-Jan-2022</c:v>
                </c:pt>
                <c:pt idx="931">
                  <c:v> 15-Jan-2022</c:v>
                </c:pt>
                <c:pt idx="932">
                  <c:v> 17-Jan-2022</c:v>
                </c:pt>
                <c:pt idx="933">
                  <c:v> 17-Jan-2022</c:v>
                </c:pt>
                <c:pt idx="934">
                  <c:v> 17-Jan-2022</c:v>
                </c:pt>
                <c:pt idx="935">
                  <c:v> 20-Jan-2022</c:v>
                </c:pt>
                <c:pt idx="936">
                  <c:v> 20-Jan-2022</c:v>
                </c:pt>
                <c:pt idx="937">
                  <c:v> 20-Jan-2022</c:v>
                </c:pt>
                <c:pt idx="938">
                  <c:v> 20-Jan-2022</c:v>
                </c:pt>
                <c:pt idx="939">
                  <c:v> 22-Jan-2022</c:v>
                </c:pt>
                <c:pt idx="940">
                  <c:v> 22-Jan-2022</c:v>
                </c:pt>
                <c:pt idx="941">
                  <c:v> 24-Jan-2022</c:v>
                </c:pt>
                <c:pt idx="942">
                  <c:v> 04-Feb-2022</c:v>
                </c:pt>
                <c:pt idx="943">
                  <c:v> 04-Feb-2022</c:v>
                </c:pt>
                <c:pt idx="944">
                  <c:v> 11-Feb-2022</c:v>
                </c:pt>
                <c:pt idx="945">
                  <c:v> 11-Feb-2022</c:v>
                </c:pt>
                <c:pt idx="946">
                  <c:v> 12-Feb-2022</c:v>
                </c:pt>
                <c:pt idx="947">
                  <c:v> 12-Feb-2022</c:v>
                </c:pt>
                <c:pt idx="948">
                  <c:v> 12-Feb-2022</c:v>
                </c:pt>
                <c:pt idx="949">
                  <c:v> 12-Feb-2022</c:v>
                </c:pt>
                <c:pt idx="950">
                  <c:v> 14-Feb-2022</c:v>
                </c:pt>
                <c:pt idx="951">
                  <c:v> 15-Feb-2022</c:v>
                </c:pt>
                <c:pt idx="952">
                  <c:v> 15-Feb-2022</c:v>
                </c:pt>
                <c:pt idx="953">
                  <c:v> 15-Feb-2022</c:v>
                </c:pt>
                <c:pt idx="954">
                  <c:v> 17-Feb-2022</c:v>
                </c:pt>
                <c:pt idx="955">
                  <c:v> 17-Feb-2022</c:v>
                </c:pt>
                <c:pt idx="956">
                  <c:v> 19-Feb-2022</c:v>
                </c:pt>
                <c:pt idx="957">
                  <c:v> 19-Feb-2022</c:v>
                </c:pt>
                <c:pt idx="958">
                  <c:v> 19-Feb-2022</c:v>
                </c:pt>
                <c:pt idx="959">
                  <c:v> 23-Feb-2022</c:v>
                </c:pt>
                <c:pt idx="960">
                  <c:v> 25-Feb-2022</c:v>
                </c:pt>
                <c:pt idx="961">
                  <c:v> 26-Feb-2022</c:v>
                </c:pt>
                <c:pt idx="962">
                  <c:v> 28-Feb-2022</c:v>
                </c:pt>
                <c:pt idx="963">
                  <c:v> 28-Feb-2022</c:v>
                </c:pt>
                <c:pt idx="964">
                  <c:v> 03-Mar-2022</c:v>
                </c:pt>
                <c:pt idx="965">
                  <c:v> 04-Mar-2022</c:v>
                </c:pt>
                <c:pt idx="966">
                  <c:v> 04-Mar-2022</c:v>
                </c:pt>
                <c:pt idx="967">
                  <c:v> 05-Mar-2022</c:v>
                </c:pt>
                <c:pt idx="968">
                  <c:v> 05-Mar-2022</c:v>
                </c:pt>
                <c:pt idx="969">
                  <c:v> 05-Mar-2022</c:v>
                </c:pt>
                <c:pt idx="970">
                  <c:v> 11-Mar-2022</c:v>
                </c:pt>
                <c:pt idx="971">
                  <c:v> 11-Mar-2022</c:v>
                </c:pt>
                <c:pt idx="972">
                  <c:v> 14-Mar-2022</c:v>
                </c:pt>
                <c:pt idx="973">
                  <c:v> 14-Mar-2022</c:v>
                </c:pt>
                <c:pt idx="974">
                  <c:v> 14-Mar-2022</c:v>
                </c:pt>
                <c:pt idx="975">
                  <c:v> 15-Mar-2022</c:v>
                </c:pt>
                <c:pt idx="976">
                  <c:v> 18-Mar-2022</c:v>
                </c:pt>
                <c:pt idx="977">
                  <c:v> 21-Mar-2022</c:v>
                </c:pt>
                <c:pt idx="978">
                  <c:v> 29-Mar-2022</c:v>
                </c:pt>
                <c:pt idx="979">
                  <c:v> 29-Mar-2022</c:v>
                </c:pt>
                <c:pt idx="980">
                  <c:v> 30-Mar-2022</c:v>
                </c:pt>
                <c:pt idx="981">
                  <c:v> 06-Apr-2022</c:v>
                </c:pt>
                <c:pt idx="982">
                  <c:v> 12-Apr-2022</c:v>
                </c:pt>
                <c:pt idx="983">
                  <c:v> 12-Apr-2022</c:v>
                </c:pt>
                <c:pt idx="984">
                  <c:v> 12-Apr-2022</c:v>
                </c:pt>
                <c:pt idx="985">
                  <c:v> 15-Apr-2022</c:v>
                </c:pt>
                <c:pt idx="986">
                  <c:v> 16-Apr-2022</c:v>
                </c:pt>
                <c:pt idx="987">
                  <c:v> 16-Apr-2022</c:v>
                </c:pt>
                <c:pt idx="988">
                  <c:v> 18-Apr-2022</c:v>
                </c:pt>
                <c:pt idx="989">
                  <c:v> 20-Apr-2022</c:v>
                </c:pt>
                <c:pt idx="990">
                  <c:v> 20-Apr-2022</c:v>
                </c:pt>
                <c:pt idx="991">
                  <c:v> 21-Apr-2022</c:v>
                </c:pt>
                <c:pt idx="992">
                  <c:v> 21-Apr-2022</c:v>
                </c:pt>
                <c:pt idx="993">
                  <c:v> 25-Apr-2022</c:v>
                </c:pt>
                <c:pt idx="994">
                  <c:v> 25-Apr-2022</c:v>
                </c:pt>
                <c:pt idx="995">
                  <c:v> 26-Apr-2022</c:v>
                </c:pt>
                <c:pt idx="996">
                  <c:v> 27-Apr-2022</c:v>
                </c:pt>
                <c:pt idx="997">
                  <c:v> 27-Apr-2022</c:v>
                </c:pt>
                <c:pt idx="998">
                  <c:v> 27-Apr-2022</c:v>
                </c:pt>
                <c:pt idx="999">
                  <c:v> 29-Apr-2022</c:v>
                </c:pt>
                <c:pt idx="1000">
                  <c:v> 29-Apr-2022</c:v>
                </c:pt>
                <c:pt idx="1001">
                  <c:v> 29-Apr-2022</c:v>
                </c:pt>
                <c:pt idx="1002">
                  <c:v> 02-May-2022</c:v>
                </c:pt>
                <c:pt idx="1003">
                  <c:v> 05-May-2022</c:v>
                </c:pt>
                <c:pt idx="1004">
                  <c:v> 07-May-2022</c:v>
                </c:pt>
                <c:pt idx="1005">
                  <c:v> 07-May-2022</c:v>
                </c:pt>
                <c:pt idx="1006">
                  <c:v> 07-May-2022</c:v>
                </c:pt>
                <c:pt idx="1007">
                  <c:v> 09-May-2022</c:v>
                </c:pt>
                <c:pt idx="1008">
                  <c:v> 11-May-2022</c:v>
                </c:pt>
                <c:pt idx="1009">
                  <c:v> 11-May-2022</c:v>
                </c:pt>
                <c:pt idx="1010">
                  <c:v> 11-May-2022</c:v>
                </c:pt>
                <c:pt idx="1011">
                  <c:v> 11-May-2022</c:v>
                </c:pt>
                <c:pt idx="1012">
                  <c:v> 11-May-2022</c:v>
                </c:pt>
                <c:pt idx="1013">
                  <c:v> 11-May-2022</c:v>
                </c:pt>
                <c:pt idx="1014">
                  <c:v> 11-May-2022</c:v>
                </c:pt>
                <c:pt idx="1015">
                  <c:v> 11-May-2022</c:v>
                </c:pt>
                <c:pt idx="1016">
                  <c:v> 12-May-2022</c:v>
                </c:pt>
                <c:pt idx="1017">
                  <c:v> 12-May-2022</c:v>
                </c:pt>
                <c:pt idx="1018">
                  <c:v> 14-May-2022</c:v>
                </c:pt>
                <c:pt idx="1019">
                  <c:v> 14-May-2022</c:v>
                </c:pt>
                <c:pt idx="1020">
                  <c:v> 16-May-2022</c:v>
                </c:pt>
                <c:pt idx="1021">
                  <c:v> 17-May-2022</c:v>
                </c:pt>
                <c:pt idx="1022">
                  <c:v> 17-May-2022</c:v>
                </c:pt>
                <c:pt idx="1023">
                  <c:v> 21-May-2022</c:v>
                </c:pt>
                <c:pt idx="1024">
                  <c:v> 21-May-2022</c:v>
                </c:pt>
                <c:pt idx="1025">
                  <c:v> 23-May-2022</c:v>
                </c:pt>
                <c:pt idx="1026">
                  <c:v> 23-May-2022</c:v>
                </c:pt>
                <c:pt idx="1027">
                  <c:v> 24-May-2022</c:v>
                </c:pt>
                <c:pt idx="1028">
                  <c:v> 25-May-2022</c:v>
                </c:pt>
                <c:pt idx="1029">
                  <c:v> 26-May-2022</c:v>
                </c:pt>
                <c:pt idx="1030">
                  <c:v> 26-May-2022</c:v>
                </c:pt>
                <c:pt idx="1031">
                  <c:v> 30-May-2022</c:v>
                </c:pt>
                <c:pt idx="1032">
                  <c:v> 01-Jun-2022</c:v>
                </c:pt>
                <c:pt idx="1033">
                  <c:v> 02-Jun-2022</c:v>
                </c:pt>
                <c:pt idx="1034">
                  <c:v> 04-Jun-2022</c:v>
                </c:pt>
                <c:pt idx="1035">
                  <c:v> 04-Jun-2022</c:v>
                </c:pt>
                <c:pt idx="1036">
                  <c:v> 04-Jun-2022</c:v>
                </c:pt>
                <c:pt idx="1037">
                  <c:v> 06-Jun-2022</c:v>
                </c:pt>
                <c:pt idx="1038">
                  <c:v> 06-Jun-2022</c:v>
                </c:pt>
                <c:pt idx="1039">
                  <c:v> 08-Jun-2022</c:v>
                </c:pt>
                <c:pt idx="1040">
                  <c:v> 08-Jun-2022</c:v>
                </c:pt>
                <c:pt idx="1041">
                  <c:v> 10-Jun-2022</c:v>
                </c:pt>
                <c:pt idx="1042">
                  <c:v> 10-Jun-2022</c:v>
                </c:pt>
                <c:pt idx="1043">
                  <c:v> 13-Jun-2022</c:v>
                </c:pt>
                <c:pt idx="1044">
                  <c:v> 16-Jun-2022</c:v>
                </c:pt>
                <c:pt idx="1045">
                  <c:v> 21-Jun-2022</c:v>
                </c:pt>
                <c:pt idx="1046">
                  <c:v> 21-Jun-2022</c:v>
                </c:pt>
                <c:pt idx="1047">
                  <c:v> 22-Jun-2022</c:v>
                </c:pt>
                <c:pt idx="1048">
                  <c:v> 30-Jun-2022</c:v>
                </c:pt>
                <c:pt idx="1049">
                  <c:v> 30-Jun-2022</c:v>
                </c:pt>
                <c:pt idx="1050">
                  <c:v> 01-Jul-2022</c:v>
                </c:pt>
                <c:pt idx="1051">
                  <c:v> 02-Jul-2022</c:v>
                </c:pt>
                <c:pt idx="1052">
                  <c:v> 05-Jul-2022</c:v>
                </c:pt>
                <c:pt idx="1053">
                  <c:v> 07-Jul-2022</c:v>
                </c:pt>
                <c:pt idx="1054">
                  <c:v> 08-Jul-2022</c:v>
                </c:pt>
                <c:pt idx="1055">
                  <c:v> 11-Jul-2022</c:v>
                </c:pt>
                <c:pt idx="1056">
                  <c:v> 12-Jul-2022</c:v>
                </c:pt>
                <c:pt idx="1057">
                  <c:v> 12-Jul-2022</c:v>
                </c:pt>
                <c:pt idx="1058">
                  <c:v> 14-Jul-2022</c:v>
                </c:pt>
                <c:pt idx="1059">
                  <c:v> 15-Jul-2022</c:v>
                </c:pt>
                <c:pt idx="1060">
                  <c:v> 16-Jul-2022</c:v>
                </c:pt>
                <c:pt idx="1061">
                  <c:v> 16-Jul-2022</c:v>
                </c:pt>
                <c:pt idx="1062">
                  <c:v> 16-Jul-2022</c:v>
                </c:pt>
                <c:pt idx="1063">
                  <c:v> 19-Jul-2022</c:v>
                </c:pt>
                <c:pt idx="1064">
                  <c:v> 20-Jul-2022</c:v>
                </c:pt>
                <c:pt idx="1065">
                  <c:v> 20-Jul-2022</c:v>
                </c:pt>
                <c:pt idx="1066">
                  <c:v> 23-Jul-2022</c:v>
                </c:pt>
                <c:pt idx="1067">
                  <c:v> 23-Jul-2022</c:v>
                </c:pt>
                <c:pt idx="1068">
                  <c:v> 26-Jul-2022</c:v>
                </c:pt>
                <c:pt idx="1069">
                  <c:v> 26-Jul-2022</c:v>
                </c:pt>
                <c:pt idx="1070">
                  <c:v> 26-Jul-2022</c:v>
                </c:pt>
                <c:pt idx="1071">
                  <c:v> 27-Jul-2022</c:v>
                </c:pt>
                <c:pt idx="1072">
                  <c:v> 28-Jul-2022</c:v>
                </c:pt>
                <c:pt idx="1073">
                  <c:v> 29-Jul-2022</c:v>
                </c:pt>
                <c:pt idx="1074">
                  <c:v> 03-Aug-2022</c:v>
                </c:pt>
                <c:pt idx="1075">
                  <c:v> 05-Aug-2022</c:v>
                </c:pt>
                <c:pt idx="1076">
                  <c:v> 06-Aug-2022</c:v>
                </c:pt>
                <c:pt idx="1077">
                  <c:v> 06-Aug-2022</c:v>
                </c:pt>
                <c:pt idx="1078">
                  <c:v> 13-Aug-2022</c:v>
                </c:pt>
                <c:pt idx="1079">
                  <c:v> 13-Aug-2022</c:v>
                </c:pt>
                <c:pt idx="1080">
                  <c:v> 13-Aug-2022</c:v>
                </c:pt>
                <c:pt idx="1081">
                  <c:v> 13-Aug-2022</c:v>
                </c:pt>
                <c:pt idx="1082">
                  <c:v> 16-Aug-2022</c:v>
                </c:pt>
                <c:pt idx="1083">
                  <c:v> 16-Aug-2022</c:v>
                </c:pt>
                <c:pt idx="1084">
                  <c:v> 17-Aug-2022</c:v>
                </c:pt>
                <c:pt idx="1085">
                  <c:v> 17-Aug-2022</c:v>
                </c:pt>
                <c:pt idx="1086">
                  <c:v> 17-Aug-2022</c:v>
                </c:pt>
                <c:pt idx="1087">
                  <c:v> 17-Aug-2022</c:v>
                </c:pt>
                <c:pt idx="1088">
                  <c:v> 22-Aug-2022</c:v>
                </c:pt>
                <c:pt idx="1089">
                  <c:v> 25-Aug-2022</c:v>
                </c:pt>
                <c:pt idx="1090">
                  <c:v> 25-Aug-2022</c:v>
                </c:pt>
                <c:pt idx="1091">
                  <c:v> 25-Aug-2022</c:v>
                </c:pt>
                <c:pt idx="1092">
                  <c:v> 25-Aug-2022</c:v>
                </c:pt>
                <c:pt idx="1093">
                  <c:v> 27-Aug-2022</c:v>
                </c:pt>
                <c:pt idx="1094">
                  <c:v> 29-Aug-2022</c:v>
                </c:pt>
                <c:pt idx="1095">
                  <c:v> 29-Aug-2022</c:v>
                </c:pt>
                <c:pt idx="1096">
                  <c:v> 02-Sep-2022</c:v>
                </c:pt>
                <c:pt idx="1097">
                  <c:v> 02-Sep-2022</c:v>
                </c:pt>
                <c:pt idx="1098">
                  <c:v> 06-Sep-2022</c:v>
                </c:pt>
                <c:pt idx="1099">
                  <c:v> 07-Sep-2022</c:v>
                </c:pt>
                <c:pt idx="1100">
                  <c:v> 07-Sep-2022</c:v>
                </c:pt>
                <c:pt idx="1101">
                  <c:v> 07-Sep-2022</c:v>
                </c:pt>
                <c:pt idx="1102">
                  <c:v> 07-Sep-2022</c:v>
                </c:pt>
                <c:pt idx="1103">
                  <c:v> 10-Sep-2022</c:v>
                </c:pt>
                <c:pt idx="1104">
                  <c:v> 12-Sep-2022</c:v>
                </c:pt>
                <c:pt idx="1105">
                  <c:v> 13-Sep-2022</c:v>
                </c:pt>
                <c:pt idx="1106">
                  <c:v> 14-Sep-2022</c:v>
                </c:pt>
                <c:pt idx="1107">
                  <c:v> 14-Sep-2022</c:v>
                </c:pt>
                <c:pt idx="1108">
                  <c:v> 15-Sep-2022</c:v>
                </c:pt>
                <c:pt idx="1109">
                  <c:v> 15-Sep-2022</c:v>
                </c:pt>
                <c:pt idx="1110">
                  <c:v> 16-Sep-2022</c:v>
                </c:pt>
                <c:pt idx="1111">
                  <c:v> 17-Sep-2022</c:v>
                </c:pt>
                <c:pt idx="1112">
                  <c:v> 22-Sep-2022</c:v>
                </c:pt>
                <c:pt idx="1113">
                  <c:v> 22-Sep-2022</c:v>
                </c:pt>
                <c:pt idx="1114">
                  <c:v> 23-Sep-2022</c:v>
                </c:pt>
                <c:pt idx="1115">
                  <c:v> 23-Sep-2022</c:v>
                </c:pt>
                <c:pt idx="1116">
                  <c:v> 23-Sep-2022</c:v>
                </c:pt>
                <c:pt idx="1117">
                  <c:v> 24-Sep-2022</c:v>
                </c:pt>
                <c:pt idx="1118">
                  <c:v> 24-Sep-2022</c:v>
                </c:pt>
                <c:pt idx="1119">
                  <c:v> 26-Sep-2022</c:v>
                </c:pt>
                <c:pt idx="1120">
                  <c:v> 28-Sep-2022</c:v>
                </c:pt>
                <c:pt idx="1121">
                  <c:v> 03-Oct-2022</c:v>
                </c:pt>
                <c:pt idx="1122">
                  <c:v> 06-Oct-2022</c:v>
                </c:pt>
                <c:pt idx="1123">
                  <c:v> 13-Oct-2022</c:v>
                </c:pt>
                <c:pt idx="1124">
                  <c:v> 14-Oct-2022</c:v>
                </c:pt>
                <c:pt idx="1125">
                  <c:v> 15-Oct-2022</c:v>
                </c:pt>
                <c:pt idx="1126">
                  <c:v> 20-Oct-2022</c:v>
                </c:pt>
                <c:pt idx="1127">
                  <c:v> 27-Oct-2022</c:v>
                </c:pt>
                <c:pt idx="1128">
                  <c:v> 29-Oct-2022</c:v>
                </c:pt>
                <c:pt idx="1129">
                  <c:v> 29-Oct-2022</c:v>
                </c:pt>
                <c:pt idx="1130">
                  <c:v> 01-Nov-2022</c:v>
                </c:pt>
                <c:pt idx="1131">
                  <c:v> 01-Nov-2022</c:v>
                </c:pt>
                <c:pt idx="1132">
                  <c:v> 04-Nov-2022</c:v>
                </c:pt>
                <c:pt idx="1133">
                  <c:v> 04-Nov-2022</c:v>
                </c:pt>
                <c:pt idx="1134">
                  <c:v> 04-Nov-2022</c:v>
                </c:pt>
                <c:pt idx="1135">
                  <c:v> 04-Nov-2022</c:v>
                </c:pt>
                <c:pt idx="1136">
                  <c:v> 05-Nov-2022</c:v>
                </c:pt>
                <c:pt idx="1137">
                  <c:v> 11-Nov-2022</c:v>
                </c:pt>
                <c:pt idx="1138">
                  <c:v> 11-Nov-2022</c:v>
                </c:pt>
                <c:pt idx="1139">
                  <c:v> 11-Nov-2022</c:v>
                </c:pt>
                <c:pt idx="1140">
                  <c:v> 15-Nov-2022</c:v>
                </c:pt>
                <c:pt idx="1141">
                  <c:v> 16-Nov-2022</c:v>
                </c:pt>
                <c:pt idx="1142">
                  <c:v> 17-Nov-2022</c:v>
                </c:pt>
                <c:pt idx="1143">
                  <c:v> 23-Nov-2022</c:v>
                </c:pt>
                <c:pt idx="1144">
                  <c:v> 24-Nov-2022</c:v>
                </c:pt>
                <c:pt idx="1145">
                  <c:v> 24-Nov-2022</c:v>
                </c:pt>
                <c:pt idx="1146">
                  <c:v> 26-Nov-2022</c:v>
                </c:pt>
                <c:pt idx="1147">
                  <c:v> 26-Nov-2022</c:v>
                </c:pt>
                <c:pt idx="1148">
                  <c:v> 26-Nov-2022</c:v>
                </c:pt>
                <c:pt idx="1149">
                  <c:v> 28-Nov-2022</c:v>
                </c:pt>
                <c:pt idx="1150">
                  <c:v> 29-Nov-2022</c:v>
                </c:pt>
                <c:pt idx="1151">
                  <c:v> 30-Nov-2022</c:v>
                </c:pt>
                <c:pt idx="1152">
                  <c:v> 30-Nov-2022</c:v>
                </c:pt>
                <c:pt idx="1153">
                  <c:v> 05-Dec-2022</c:v>
                </c:pt>
                <c:pt idx="1154">
                  <c:v> 10-Dec-2022</c:v>
                </c:pt>
                <c:pt idx="1155">
                  <c:v> 13-Dec-2022</c:v>
                </c:pt>
                <c:pt idx="1156">
                  <c:v> 14-Dec-2022</c:v>
                </c:pt>
                <c:pt idx="1157">
                  <c:v> 14-Dec-2022</c:v>
                </c:pt>
                <c:pt idx="1158">
                  <c:v> 16-Dec-2022</c:v>
                </c:pt>
                <c:pt idx="1159">
                  <c:v> 17-Dec-2022</c:v>
                </c:pt>
                <c:pt idx="1160">
                  <c:v> 20-Dec-2022</c:v>
                </c:pt>
                <c:pt idx="1161">
                  <c:v> 20-Dec-2022</c:v>
                </c:pt>
                <c:pt idx="1162">
                  <c:v> 20-Dec-2022</c:v>
                </c:pt>
                <c:pt idx="1163">
                  <c:v> 21-Dec-2022</c:v>
                </c:pt>
                <c:pt idx="1164">
                  <c:v> 21-Dec-2022</c:v>
                </c:pt>
                <c:pt idx="1165">
                  <c:v> 23-Dec-2022</c:v>
                </c:pt>
                <c:pt idx="1166">
                  <c:v> 23-Dec-2022</c:v>
                </c:pt>
                <c:pt idx="1167">
                  <c:v> 23-Dec-2022</c:v>
                </c:pt>
                <c:pt idx="1168">
                  <c:v> 23-Dec-2022</c:v>
                </c:pt>
                <c:pt idx="1169">
                  <c:v> 23-Dec-2022</c:v>
                </c:pt>
                <c:pt idx="1170">
                  <c:v> 30-Dec-2022</c:v>
                </c:pt>
                <c:pt idx="1171">
                  <c:v> 30-Dec-2022</c:v>
                </c:pt>
                <c:pt idx="1172">
                  <c:v> 31-Dec-2022</c:v>
                </c:pt>
                <c:pt idx="1173">
                  <c:v> 02-Jan-2023</c:v>
                </c:pt>
                <c:pt idx="1174">
                  <c:v> 05-Jan-2023</c:v>
                </c:pt>
                <c:pt idx="1175">
                  <c:v> 07-Jan-2023</c:v>
                </c:pt>
                <c:pt idx="1176">
                  <c:v> 07-Jan-2023</c:v>
                </c:pt>
                <c:pt idx="1177">
                  <c:v> 07-Jan-2023</c:v>
                </c:pt>
                <c:pt idx="1178">
                  <c:v> 07-Jan-2023</c:v>
                </c:pt>
                <c:pt idx="1179">
                  <c:v> 07-Jan-2023</c:v>
                </c:pt>
                <c:pt idx="1180">
                  <c:v> 07-Jan-2023</c:v>
                </c:pt>
                <c:pt idx="1181">
                  <c:v> 09-Jan-2023</c:v>
                </c:pt>
                <c:pt idx="1182">
                  <c:v> 10-Jan-2023</c:v>
                </c:pt>
                <c:pt idx="1183">
                  <c:v> 14-Jan-2023</c:v>
                </c:pt>
                <c:pt idx="1184">
                  <c:v> 14-Jan-2023</c:v>
                </c:pt>
                <c:pt idx="1185">
                  <c:v> 14-Jan-2023</c:v>
                </c:pt>
                <c:pt idx="1186">
                  <c:v> 14-Jan-2023</c:v>
                </c:pt>
                <c:pt idx="1187">
                  <c:v> 14-Jan-2023</c:v>
                </c:pt>
                <c:pt idx="1188">
                  <c:v> 14-Jan-2023</c:v>
                </c:pt>
                <c:pt idx="1189">
                  <c:v> 17-Jan-2023</c:v>
                </c:pt>
                <c:pt idx="1190">
                  <c:v> 19-Jan-2023</c:v>
                </c:pt>
                <c:pt idx="1191">
                  <c:v> 20-Jan-2023</c:v>
                </c:pt>
                <c:pt idx="1192">
                  <c:v> 24-Jan-2023</c:v>
                </c:pt>
                <c:pt idx="1193">
                  <c:v> 24-Jan-2023</c:v>
                </c:pt>
                <c:pt idx="1194">
                  <c:v> 25-Jan-2023</c:v>
                </c:pt>
                <c:pt idx="1195">
                  <c:v> 27-Jan-2023</c:v>
                </c:pt>
                <c:pt idx="1196">
                  <c:v> 28-Jan-2023</c:v>
                </c:pt>
                <c:pt idx="1197">
                  <c:v> 28-Jan-2023</c:v>
                </c:pt>
                <c:pt idx="1198">
                  <c:v> 30-Jan-2023</c:v>
                </c:pt>
                <c:pt idx="1199">
                  <c:v> 30-Jan-2023</c:v>
                </c:pt>
                <c:pt idx="1200">
                  <c:v> 04-Feb-2023</c:v>
                </c:pt>
                <c:pt idx="1201">
                  <c:v> 06-Feb-2023</c:v>
                </c:pt>
                <c:pt idx="1202">
                  <c:v> 06-Feb-2023</c:v>
                </c:pt>
                <c:pt idx="1203">
                  <c:v> 06-Feb-2023</c:v>
                </c:pt>
                <c:pt idx="1204">
                  <c:v> 06-Feb-2023</c:v>
                </c:pt>
                <c:pt idx="1205">
                  <c:v> 09-Feb-2023</c:v>
                </c:pt>
                <c:pt idx="1206">
                  <c:v> 11-Feb-2023</c:v>
                </c:pt>
                <c:pt idx="1207">
                  <c:v> 11-Feb-2023</c:v>
                </c:pt>
                <c:pt idx="1208">
                  <c:v> 11-Feb-2023</c:v>
                </c:pt>
                <c:pt idx="1209">
                  <c:v> 11-Feb-2023</c:v>
                </c:pt>
                <c:pt idx="1210">
                  <c:v> 11-Feb-2023</c:v>
                </c:pt>
                <c:pt idx="1211">
                  <c:v> 11-Feb-2023</c:v>
                </c:pt>
                <c:pt idx="1212">
                  <c:v> 13-Feb-2023</c:v>
                </c:pt>
                <c:pt idx="1213">
                  <c:v> 13-Feb-2023</c:v>
                </c:pt>
                <c:pt idx="1214">
                  <c:v> 13-Feb-2023</c:v>
                </c:pt>
                <c:pt idx="1215">
                  <c:v> 14-Feb-2023</c:v>
                </c:pt>
                <c:pt idx="1216">
                  <c:v> 15-Feb-2023</c:v>
                </c:pt>
                <c:pt idx="1217">
                  <c:v> 17-Feb-2023</c:v>
                </c:pt>
                <c:pt idx="1218">
                  <c:v> 20-Feb-2023</c:v>
                </c:pt>
                <c:pt idx="1219">
                  <c:v> 20-Feb-2023</c:v>
                </c:pt>
                <c:pt idx="1220">
                  <c:v> 25-Feb-2023</c:v>
                </c:pt>
                <c:pt idx="1221">
                  <c:v> 27-Feb-2023</c:v>
                </c:pt>
                <c:pt idx="1222">
                  <c:v> 28-Feb-2023</c:v>
                </c:pt>
                <c:pt idx="1223">
                  <c:v> 02-Mar-2023</c:v>
                </c:pt>
                <c:pt idx="1224">
                  <c:v> 02-Mar-2023</c:v>
                </c:pt>
                <c:pt idx="1225">
                  <c:v> 03-Mar-2023</c:v>
                </c:pt>
                <c:pt idx="1226">
                  <c:v> 08-Mar-2023</c:v>
                </c:pt>
                <c:pt idx="1227">
                  <c:v> 08-Mar-2023</c:v>
                </c:pt>
                <c:pt idx="1228">
                  <c:v> 08-Mar-2023</c:v>
                </c:pt>
                <c:pt idx="1229">
                  <c:v> 09-Mar-2023</c:v>
                </c:pt>
                <c:pt idx="1230">
                  <c:v> 10-Mar-2023</c:v>
                </c:pt>
                <c:pt idx="1231">
                  <c:v> 10-Mar-2023</c:v>
                </c:pt>
                <c:pt idx="1232">
                  <c:v> 10-Mar-2023</c:v>
                </c:pt>
                <c:pt idx="1233">
                  <c:v> 14-Mar-2023</c:v>
                </c:pt>
                <c:pt idx="1234">
                  <c:v> 18-Mar-2023</c:v>
                </c:pt>
                <c:pt idx="1235">
                  <c:v> 18-Mar-2023</c:v>
                </c:pt>
                <c:pt idx="1236">
                  <c:v> 18-Mar-2023</c:v>
                </c:pt>
                <c:pt idx="1237">
                  <c:v> 23-Mar-2023</c:v>
                </c:pt>
                <c:pt idx="1238">
                  <c:v> 27-Mar-2023</c:v>
                </c:pt>
                <c:pt idx="1239">
                  <c:v> 27-Mar-2023</c:v>
                </c:pt>
                <c:pt idx="1240">
                  <c:v> 28-Mar-2023</c:v>
                </c:pt>
                <c:pt idx="1241">
                  <c:v> 28-Mar-2023</c:v>
                </c:pt>
                <c:pt idx="1242">
                  <c:v> 30-Mar-2023</c:v>
                </c:pt>
                <c:pt idx="1243">
                  <c:v> 01-Apr-2023</c:v>
                </c:pt>
                <c:pt idx="1244">
                  <c:v> 03-Apr-2023</c:v>
                </c:pt>
                <c:pt idx="1245">
                  <c:v> 03-Apr-2023</c:v>
                </c:pt>
                <c:pt idx="1246">
                  <c:v> 03-Apr-2023</c:v>
                </c:pt>
                <c:pt idx="1247">
                  <c:v> 10-Apr-2023</c:v>
                </c:pt>
                <c:pt idx="1248">
                  <c:v> 11-Apr-2023</c:v>
                </c:pt>
                <c:pt idx="1249">
                  <c:v> 13-Apr-2023</c:v>
                </c:pt>
                <c:pt idx="1250">
                  <c:v> 14-Apr-2023</c:v>
                </c:pt>
                <c:pt idx="1251">
                  <c:v> 15-Apr-2023</c:v>
                </c:pt>
                <c:pt idx="1252">
                  <c:v> 15-Apr-2023</c:v>
                </c:pt>
                <c:pt idx="1253">
                  <c:v> 17-Apr-2023</c:v>
                </c:pt>
                <c:pt idx="1254">
                  <c:v> 19-Apr-2023</c:v>
                </c:pt>
                <c:pt idx="1255">
                  <c:v> 19-Apr-2023</c:v>
                </c:pt>
                <c:pt idx="1256">
                  <c:v> 21-Apr-2023</c:v>
                </c:pt>
                <c:pt idx="1257">
                  <c:v> 21-Apr-2023</c:v>
                </c:pt>
                <c:pt idx="1258">
                  <c:v> 21-Apr-2023</c:v>
                </c:pt>
                <c:pt idx="1259">
                  <c:v> 24-Apr-2023</c:v>
                </c:pt>
                <c:pt idx="1260">
                  <c:v> 24-Apr-2023</c:v>
                </c:pt>
                <c:pt idx="1261">
                  <c:v> 24-Apr-2023</c:v>
                </c:pt>
                <c:pt idx="1262">
                  <c:v> 24-Apr-2023</c:v>
                </c:pt>
                <c:pt idx="1263">
                  <c:v> 24-Apr-2023</c:v>
                </c:pt>
                <c:pt idx="1264">
                  <c:v> 24-Apr-2023</c:v>
                </c:pt>
                <c:pt idx="1265">
                  <c:v> 25-Apr-2023</c:v>
                </c:pt>
                <c:pt idx="1266">
                  <c:v> 26-Apr-2023</c:v>
                </c:pt>
                <c:pt idx="1267">
                  <c:v> 26-Apr-2023</c:v>
                </c:pt>
                <c:pt idx="1268">
                  <c:v> 28-Apr-2023</c:v>
                </c:pt>
                <c:pt idx="1269">
                  <c:v> 28-Apr-2023</c:v>
                </c:pt>
                <c:pt idx="1270">
                  <c:v> 28-Apr-2023</c:v>
                </c:pt>
                <c:pt idx="1271">
                  <c:v> 03-May-2023</c:v>
                </c:pt>
                <c:pt idx="1272">
                  <c:v> 03-May-2023</c:v>
                </c:pt>
                <c:pt idx="1273">
                  <c:v> 04-May-2023</c:v>
                </c:pt>
                <c:pt idx="1274">
                  <c:v> 05-May-2023</c:v>
                </c:pt>
                <c:pt idx="1275">
                  <c:v> 09-May-2023</c:v>
                </c:pt>
                <c:pt idx="1276">
                  <c:v> 10-May-2023</c:v>
                </c:pt>
                <c:pt idx="1277">
                  <c:v> 10-May-2023</c:v>
                </c:pt>
                <c:pt idx="1278">
                  <c:v> 13-May-2023</c:v>
                </c:pt>
                <c:pt idx="1279">
                  <c:v> 13-May-2023</c:v>
                </c:pt>
                <c:pt idx="1280">
                  <c:v> 16-May-2023</c:v>
                </c:pt>
                <c:pt idx="1281">
                  <c:v> 18-May-2023</c:v>
                </c:pt>
                <c:pt idx="1282">
                  <c:v> 19-May-2023</c:v>
                </c:pt>
                <c:pt idx="1283">
                  <c:v> 23-May-2023</c:v>
                </c:pt>
                <c:pt idx="1284">
                  <c:v> 25-May-2023</c:v>
                </c:pt>
                <c:pt idx="1285">
                  <c:v> 27-May-2023</c:v>
                </c:pt>
                <c:pt idx="1286">
                  <c:v> 27-May-2023</c:v>
                </c:pt>
                <c:pt idx="1287">
                  <c:v> 27-May-2023</c:v>
                </c:pt>
                <c:pt idx="1288">
                  <c:v> 27-May-2023</c:v>
                </c:pt>
                <c:pt idx="1289">
                  <c:v> 29-May-2023</c:v>
                </c:pt>
                <c:pt idx="1290">
                  <c:v> 29-May-2023</c:v>
                </c:pt>
                <c:pt idx="1291">
                  <c:v> 05-Jun-2023</c:v>
                </c:pt>
                <c:pt idx="1292">
                  <c:v> 05-Jun-2023</c:v>
                </c:pt>
                <c:pt idx="1293">
                  <c:v> 09-Jun-2023</c:v>
                </c:pt>
                <c:pt idx="1294">
                  <c:v> 09-Jun-2023</c:v>
                </c:pt>
                <c:pt idx="1295">
                  <c:v> 09-Jun-2023</c:v>
                </c:pt>
                <c:pt idx="1296">
                  <c:v> 09-Jun-2023</c:v>
                </c:pt>
                <c:pt idx="1297">
                  <c:v> 10-Jun-2023</c:v>
                </c:pt>
                <c:pt idx="1298">
                  <c:v> 10-Jun-2023</c:v>
                </c:pt>
                <c:pt idx="1299">
                  <c:v> 13-Jun-2023</c:v>
                </c:pt>
                <c:pt idx="1300">
                  <c:v> 15-Jun-2023</c:v>
                </c:pt>
                <c:pt idx="1301">
                  <c:v> 16-Jun-2023</c:v>
                </c:pt>
                <c:pt idx="1302">
                  <c:v> 16-Jun-2023</c:v>
                </c:pt>
                <c:pt idx="1303">
                  <c:v> 17-Jun-2023</c:v>
                </c:pt>
                <c:pt idx="1304">
                  <c:v> 19-Jun-2023</c:v>
                </c:pt>
                <c:pt idx="1305">
                  <c:v> 21-Jun-2023</c:v>
                </c:pt>
                <c:pt idx="1306">
                  <c:v> 21-Jun-2023</c:v>
                </c:pt>
                <c:pt idx="1307">
                  <c:v> 21-Jun-2023</c:v>
                </c:pt>
                <c:pt idx="1308">
                  <c:v> 27-Jun-2023</c:v>
                </c:pt>
                <c:pt idx="1309">
                  <c:v> 27-Jun-2023</c:v>
                </c:pt>
                <c:pt idx="1310">
                  <c:v> 27-Jun-2023</c:v>
                </c:pt>
                <c:pt idx="1311">
                  <c:v> 28-Jun-2023</c:v>
                </c:pt>
                <c:pt idx="1312">
                  <c:v> 28-Jun-2023</c:v>
                </c:pt>
                <c:pt idx="1313">
                  <c:v> 28-Jun-2023</c:v>
                </c:pt>
                <c:pt idx="1314">
                  <c:v> 28-Jun-2023</c:v>
                </c:pt>
                <c:pt idx="1315">
                  <c:v> 28-Jun-2023</c:v>
                </c:pt>
                <c:pt idx="1316">
                  <c:v> 28-Jun-2023</c:v>
                </c:pt>
                <c:pt idx="1317">
                  <c:v> 30-Jun-2023</c:v>
                </c:pt>
                <c:pt idx="1318">
                  <c:v> 03-Jul-2023</c:v>
                </c:pt>
                <c:pt idx="1319">
                  <c:v> 03-Jul-2023</c:v>
                </c:pt>
                <c:pt idx="1320">
                  <c:v> 03-Jul-2023</c:v>
                </c:pt>
                <c:pt idx="1321">
                  <c:v> 03-Jul-2023</c:v>
                </c:pt>
                <c:pt idx="1322">
                  <c:v> 04-Jul-2023</c:v>
                </c:pt>
                <c:pt idx="1323">
                  <c:v> 05-Jul-2023</c:v>
                </c:pt>
                <c:pt idx="1324">
                  <c:v> 06-Jul-2023</c:v>
                </c:pt>
                <c:pt idx="1325">
                  <c:v> 06-Jul-2023</c:v>
                </c:pt>
                <c:pt idx="1326">
                  <c:v> 07-Jul-2023</c:v>
                </c:pt>
                <c:pt idx="1327">
                  <c:v> 08-Jul-2023</c:v>
                </c:pt>
                <c:pt idx="1328">
                  <c:v> 08-Jul-2023</c:v>
                </c:pt>
                <c:pt idx="1329">
                  <c:v> 08-Jul-2023</c:v>
                </c:pt>
                <c:pt idx="1330">
                  <c:v> 10-Jul-2023</c:v>
                </c:pt>
                <c:pt idx="1331">
                  <c:v> 11-Jul-2023</c:v>
                </c:pt>
                <c:pt idx="1332">
                  <c:v> 13-Jul-2023</c:v>
                </c:pt>
                <c:pt idx="1333">
                  <c:v> 13-Jul-2023</c:v>
                </c:pt>
                <c:pt idx="1334">
                  <c:v> 14-Jul-2023</c:v>
                </c:pt>
                <c:pt idx="1335">
                  <c:v> 15-Jul-2023</c:v>
                </c:pt>
                <c:pt idx="1336">
                  <c:v> 18-Jul-2023</c:v>
                </c:pt>
              </c:strCache>
            </c:strRef>
          </c:cat>
          <c:val>
            <c:numRef>
              <c:f>VHigh!$G$2:$G$1338</c:f>
              <c:numCache>
                <c:formatCode>General</c:formatCode>
                <c:ptCount val="1337"/>
                <c:pt idx="0">
                  <c:v>20551.078199858301</c:v>
                </c:pt>
                <c:pt idx="1">
                  <c:v>20551.078199858301</c:v>
                </c:pt>
                <c:pt idx="2">
                  <c:v>20550.385389076298</c:v>
                </c:pt>
                <c:pt idx="3">
                  <c:v>20550.385389076298</c:v>
                </c:pt>
                <c:pt idx="4">
                  <c:v>20550.385389076298</c:v>
                </c:pt>
                <c:pt idx="5">
                  <c:v>20549.6925782943</c:v>
                </c:pt>
                <c:pt idx="6">
                  <c:v>20548.999767512301</c:v>
                </c:pt>
                <c:pt idx="7">
                  <c:v>20548.306956730299</c:v>
                </c:pt>
                <c:pt idx="8">
                  <c:v>20548.306956730299</c:v>
                </c:pt>
                <c:pt idx="9">
                  <c:v>20546.228524384202</c:v>
                </c:pt>
                <c:pt idx="10">
                  <c:v>20546.228524384202</c:v>
                </c:pt>
                <c:pt idx="11">
                  <c:v>20546.228524384202</c:v>
                </c:pt>
                <c:pt idx="12">
                  <c:v>20545.535713602199</c:v>
                </c:pt>
                <c:pt idx="13">
                  <c:v>20544.842902820201</c:v>
                </c:pt>
                <c:pt idx="14">
                  <c:v>20544.842902820201</c:v>
                </c:pt>
                <c:pt idx="15">
                  <c:v>20544.150092038199</c:v>
                </c:pt>
                <c:pt idx="16">
                  <c:v>20543.457281256098</c:v>
                </c:pt>
                <c:pt idx="17">
                  <c:v>20543.457281256098</c:v>
                </c:pt>
                <c:pt idx="18">
                  <c:v>20543.457281256098</c:v>
                </c:pt>
                <c:pt idx="19">
                  <c:v>20543.457281256098</c:v>
                </c:pt>
                <c:pt idx="20">
                  <c:v>20542.7644704741</c:v>
                </c:pt>
                <c:pt idx="21">
                  <c:v>20542.7644704741</c:v>
                </c:pt>
                <c:pt idx="22">
                  <c:v>20542.7644704741</c:v>
                </c:pt>
                <c:pt idx="23">
                  <c:v>20540.6860381281</c:v>
                </c:pt>
                <c:pt idx="24">
                  <c:v>20539.993227346102</c:v>
                </c:pt>
                <c:pt idx="25">
                  <c:v>20539.300416564001</c:v>
                </c:pt>
                <c:pt idx="26">
                  <c:v>20539.300416564001</c:v>
                </c:pt>
                <c:pt idx="27">
                  <c:v>20539.300416564001</c:v>
                </c:pt>
                <c:pt idx="28">
                  <c:v>20538.607605781999</c:v>
                </c:pt>
                <c:pt idx="29">
                  <c:v>20538.607605781999</c:v>
                </c:pt>
                <c:pt idx="30">
                  <c:v>20536.529173435902</c:v>
                </c:pt>
                <c:pt idx="31">
                  <c:v>20536.529173435902</c:v>
                </c:pt>
                <c:pt idx="32">
                  <c:v>20536.529173435902</c:v>
                </c:pt>
                <c:pt idx="33">
                  <c:v>20536.529173435902</c:v>
                </c:pt>
                <c:pt idx="34">
                  <c:v>20536.529173435902</c:v>
                </c:pt>
                <c:pt idx="35">
                  <c:v>20536.529173435902</c:v>
                </c:pt>
                <c:pt idx="36">
                  <c:v>20536.529173435902</c:v>
                </c:pt>
                <c:pt idx="37">
                  <c:v>20535.836362653899</c:v>
                </c:pt>
                <c:pt idx="38">
                  <c:v>20535.143551871901</c:v>
                </c:pt>
                <c:pt idx="39">
                  <c:v>20535.143551871901</c:v>
                </c:pt>
                <c:pt idx="40">
                  <c:v>20534.450741089899</c:v>
                </c:pt>
                <c:pt idx="41">
                  <c:v>20534.450741089899</c:v>
                </c:pt>
                <c:pt idx="42">
                  <c:v>20534.450741089899</c:v>
                </c:pt>
                <c:pt idx="43">
                  <c:v>20533.7579303079</c:v>
                </c:pt>
                <c:pt idx="44">
                  <c:v>20533.7579303079</c:v>
                </c:pt>
                <c:pt idx="45">
                  <c:v>20533.7579303079</c:v>
                </c:pt>
                <c:pt idx="46">
                  <c:v>20533.7579303079</c:v>
                </c:pt>
                <c:pt idx="47">
                  <c:v>20533.065119525902</c:v>
                </c:pt>
                <c:pt idx="48">
                  <c:v>20533.065119525902</c:v>
                </c:pt>
                <c:pt idx="49">
                  <c:v>20531.679497961799</c:v>
                </c:pt>
                <c:pt idx="50">
                  <c:v>20531.679497961799</c:v>
                </c:pt>
                <c:pt idx="51">
                  <c:v>20531.679497961799</c:v>
                </c:pt>
                <c:pt idx="52">
                  <c:v>20530.9866871798</c:v>
                </c:pt>
                <c:pt idx="53">
                  <c:v>20530.9866871798</c:v>
                </c:pt>
                <c:pt idx="54">
                  <c:v>20530.9866871798</c:v>
                </c:pt>
                <c:pt idx="55">
                  <c:v>20530.9866871798</c:v>
                </c:pt>
                <c:pt idx="56">
                  <c:v>20530.9866871798</c:v>
                </c:pt>
                <c:pt idx="57">
                  <c:v>20530.9866871798</c:v>
                </c:pt>
                <c:pt idx="58">
                  <c:v>20530.9866871798</c:v>
                </c:pt>
                <c:pt idx="59">
                  <c:v>20530.9866871798</c:v>
                </c:pt>
                <c:pt idx="60">
                  <c:v>20528.215444051701</c:v>
                </c:pt>
                <c:pt idx="61">
                  <c:v>20526.8298224877</c:v>
                </c:pt>
                <c:pt idx="62">
                  <c:v>20526.8298224877</c:v>
                </c:pt>
                <c:pt idx="63">
                  <c:v>20526.8298224877</c:v>
                </c:pt>
                <c:pt idx="64">
                  <c:v>20526.8298224877</c:v>
                </c:pt>
                <c:pt idx="65">
                  <c:v>20525.444200923699</c:v>
                </c:pt>
                <c:pt idx="66">
                  <c:v>20524.751390141701</c:v>
                </c:pt>
                <c:pt idx="67">
                  <c:v>20524.751390141701</c:v>
                </c:pt>
                <c:pt idx="68">
                  <c:v>20521.287336231599</c:v>
                </c:pt>
                <c:pt idx="69">
                  <c:v>20520.5945254496</c:v>
                </c:pt>
                <c:pt idx="70">
                  <c:v>20519.901714667601</c:v>
                </c:pt>
                <c:pt idx="71">
                  <c:v>20519.208903885501</c:v>
                </c:pt>
                <c:pt idx="72">
                  <c:v>20518.516093103499</c:v>
                </c:pt>
                <c:pt idx="73">
                  <c:v>20515.052039193401</c:v>
                </c:pt>
                <c:pt idx="74">
                  <c:v>20514.359228411398</c:v>
                </c:pt>
                <c:pt idx="75">
                  <c:v>20513.6664176294</c:v>
                </c:pt>
                <c:pt idx="76">
                  <c:v>20512.280796065399</c:v>
                </c:pt>
                <c:pt idx="77">
                  <c:v>20512.280796065399</c:v>
                </c:pt>
                <c:pt idx="78">
                  <c:v>20512.280796065399</c:v>
                </c:pt>
                <c:pt idx="79">
                  <c:v>20512.280796065399</c:v>
                </c:pt>
                <c:pt idx="80">
                  <c:v>20510.8951745013</c:v>
                </c:pt>
                <c:pt idx="81">
                  <c:v>20510.202363719302</c:v>
                </c:pt>
                <c:pt idx="82">
                  <c:v>20507.431120591202</c:v>
                </c:pt>
                <c:pt idx="83">
                  <c:v>20507.431120591202</c:v>
                </c:pt>
                <c:pt idx="84">
                  <c:v>20506.7383098092</c:v>
                </c:pt>
                <c:pt idx="85">
                  <c:v>20506.7383098092</c:v>
                </c:pt>
                <c:pt idx="86">
                  <c:v>20506.7383098092</c:v>
                </c:pt>
                <c:pt idx="87">
                  <c:v>20506.7383098092</c:v>
                </c:pt>
                <c:pt idx="88">
                  <c:v>20506.7383098092</c:v>
                </c:pt>
                <c:pt idx="89">
                  <c:v>20506.7383098092</c:v>
                </c:pt>
                <c:pt idx="90">
                  <c:v>20506.7383098092</c:v>
                </c:pt>
                <c:pt idx="91">
                  <c:v>20506.7383098092</c:v>
                </c:pt>
                <c:pt idx="92">
                  <c:v>20506.7383098092</c:v>
                </c:pt>
                <c:pt idx="93">
                  <c:v>20506.7383098092</c:v>
                </c:pt>
                <c:pt idx="94">
                  <c:v>20506.7383098092</c:v>
                </c:pt>
                <c:pt idx="95">
                  <c:v>20506.7383098092</c:v>
                </c:pt>
                <c:pt idx="96">
                  <c:v>20505.352688245199</c:v>
                </c:pt>
                <c:pt idx="97">
                  <c:v>20505.352688245199</c:v>
                </c:pt>
                <c:pt idx="98">
                  <c:v>20505.352688245199</c:v>
                </c:pt>
                <c:pt idx="99">
                  <c:v>20505.352688245199</c:v>
                </c:pt>
                <c:pt idx="100">
                  <c:v>20502.581445117099</c:v>
                </c:pt>
                <c:pt idx="101">
                  <c:v>20502.581445117099</c:v>
                </c:pt>
                <c:pt idx="102">
                  <c:v>20501.888634335101</c:v>
                </c:pt>
                <c:pt idx="103">
                  <c:v>20501.888634335101</c:v>
                </c:pt>
                <c:pt idx="104">
                  <c:v>20501.888634335101</c:v>
                </c:pt>
                <c:pt idx="105">
                  <c:v>20501.888634335101</c:v>
                </c:pt>
                <c:pt idx="106">
                  <c:v>20501.195823553098</c:v>
                </c:pt>
                <c:pt idx="107">
                  <c:v>20501.195823553098</c:v>
                </c:pt>
                <c:pt idx="108">
                  <c:v>20501.195823553098</c:v>
                </c:pt>
                <c:pt idx="109">
                  <c:v>20499.117391207001</c:v>
                </c:pt>
                <c:pt idx="110">
                  <c:v>20495.653337296899</c:v>
                </c:pt>
                <c:pt idx="111">
                  <c:v>20495.653337296899</c:v>
                </c:pt>
                <c:pt idx="112">
                  <c:v>20494.9605265149</c:v>
                </c:pt>
                <c:pt idx="113">
                  <c:v>20493.5749049509</c:v>
                </c:pt>
                <c:pt idx="114">
                  <c:v>20492.882094168901</c:v>
                </c:pt>
                <c:pt idx="115">
                  <c:v>20491.496472604798</c:v>
                </c:pt>
                <c:pt idx="116">
                  <c:v>20490.8036618228</c:v>
                </c:pt>
                <c:pt idx="117">
                  <c:v>20490.8036618228</c:v>
                </c:pt>
                <c:pt idx="118">
                  <c:v>20490.8036618228</c:v>
                </c:pt>
                <c:pt idx="119">
                  <c:v>20490.8036618228</c:v>
                </c:pt>
                <c:pt idx="120">
                  <c:v>20490.8036618228</c:v>
                </c:pt>
                <c:pt idx="121">
                  <c:v>20490.8036618228</c:v>
                </c:pt>
                <c:pt idx="122">
                  <c:v>20490.110851040801</c:v>
                </c:pt>
                <c:pt idx="123">
                  <c:v>20490.110851040801</c:v>
                </c:pt>
                <c:pt idx="124">
                  <c:v>20490.110851040801</c:v>
                </c:pt>
                <c:pt idx="125">
                  <c:v>20486.646797130699</c:v>
                </c:pt>
                <c:pt idx="126">
                  <c:v>20485.953986348701</c:v>
                </c:pt>
                <c:pt idx="127">
                  <c:v>20485.261175566699</c:v>
                </c:pt>
                <c:pt idx="128">
                  <c:v>20481.7971216566</c:v>
                </c:pt>
                <c:pt idx="129">
                  <c:v>20481.104310874602</c:v>
                </c:pt>
                <c:pt idx="130">
                  <c:v>20479.718689310499</c:v>
                </c:pt>
                <c:pt idx="131">
                  <c:v>20478.333067746498</c:v>
                </c:pt>
                <c:pt idx="132">
                  <c:v>20478.333067746498</c:v>
                </c:pt>
                <c:pt idx="133">
                  <c:v>20477.6402569645</c:v>
                </c:pt>
                <c:pt idx="134">
                  <c:v>20477.6402569645</c:v>
                </c:pt>
                <c:pt idx="135">
                  <c:v>20477.6402569645</c:v>
                </c:pt>
                <c:pt idx="136">
                  <c:v>20476.254635400401</c:v>
                </c:pt>
                <c:pt idx="137">
                  <c:v>20476.254635400401</c:v>
                </c:pt>
                <c:pt idx="138">
                  <c:v>20476.254635400401</c:v>
                </c:pt>
                <c:pt idx="139">
                  <c:v>20474.8690138364</c:v>
                </c:pt>
                <c:pt idx="140">
                  <c:v>20473.483392272399</c:v>
                </c:pt>
                <c:pt idx="141">
                  <c:v>20473.483392272399</c:v>
                </c:pt>
                <c:pt idx="142">
                  <c:v>20473.483392272399</c:v>
                </c:pt>
                <c:pt idx="143">
                  <c:v>20473.483392272399</c:v>
                </c:pt>
                <c:pt idx="144">
                  <c:v>20473.483392272399</c:v>
                </c:pt>
                <c:pt idx="145">
                  <c:v>20473.483392272399</c:v>
                </c:pt>
                <c:pt idx="146">
                  <c:v>20473.483392272399</c:v>
                </c:pt>
                <c:pt idx="147">
                  <c:v>20472.0977707083</c:v>
                </c:pt>
                <c:pt idx="148">
                  <c:v>20472.0977707083</c:v>
                </c:pt>
                <c:pt idx="149">
                  <c:v>20472.0977707083</c:v>
                </c:pt>
                <c:pt idx="150">
                  <c:v>20472.0977707083</c:v>
                </c:pt>
                <c:pt idx="151">
                  <c:v>20472.0977707083</c:v>
                </c:pt>
                <c:pt idx="152">
                  <c:v>20471.404959926302</c:v>
                </c:pt>
                <c:pt idx="153">
                  <c:v>20471.404959926302</c:v>
                </c:pt>
                <c:pt idx="154">
                  <c:v>20468.6337167983</c:v>
                </c:pt>
                <c:pt idx="155">
                  <c:v>20468.6337167983</c:v>
                </c:pt>
                <c:pt idx="156">
                  <c:v>20467.940906016302</c:v>
                </c:pt>
                <c:pt idx="157">
                  <c:v>20467.940906016302</c:v>
                </c:pt>
                <c:pt idx="158">
                  <c:v>20467.248095234201</c:v>
                </c:pt>
                <c:pt idx="159">
                  <c:v>20465.8624736702</c:v>
                </c:pt>
                <c:pt idx="160">
                  <c:v>20465.8624736702</c:v>
                </c:pt>
                <c:pt idx="161">
                  <c:v>20463.784041324201</c:v>
                </c:pt>
                <c:pt idx="162">
                  <c:v>20463.784041324201</c:v>
                </c:pt>
                <c:pt idx="163">
                  <c:v>20463.091230542101</c:v>
                </c:pt>
                <c:pt idx="164">
                  <c:v>20463.091230542101</c:v>
                </c:pt>
                <c:pt idx="165">
                  <c:v>20460.319987414099</c:v>
                </c:pt>
                <c:pt idx="166">
                  <c:v>20458.93436585</c:v>
                </c:pt>
                <c:pt idx="167">
                  <c:v>20458.93436585</c:v>
                </c:pt>
                <c:pt idx="168">
                  <c:v>20458.241555068002</c:v>
                </c:pt>
                <c:pt idx="169">
                  <c:v>20458.241555068002</c:v>
                </c:pt>
                <c:pt idx="170">
                  <c:v>20457.548744285999</c:v>
                </c:pt>
                <c:pt idx="171">
                  <c:v>20456.163122721999</c:v>
                </c:pt>
                <c:pt idx="172">
                  <c:v>20455.47031194</c:v>
                </c:pt>
                <c:pt idx="173">
                  <c:v>20454.084690375901</c:v>
                </c:pt>
                <c:pt idx="174">
                  <c:v>20454.084690375901</c:v>
                </c:pt>
                <c:pt idx="175">
                  <c:v>20454.084690375901</c:v>
                </c:pt>
                <c:pt idx="176">
                  <c:v>20453.391879593899</c:v>
                </c:pt>
                <c:pt idx="177">
                  <c:v>20453.391879593899</c:v>
                </c:pt>
                <c:pt idx="178">
                  <c:v>20453.391879593899</c:v>
                </c:pt>
                <c:pt idx="179">
                  <c:v>20453.391879593899</c:v>
                </c:pt>
                <c:pt idx="180">
                  <c:v>20452.699068811798</c:v>
                </c:pt>
                <c:pt idx="181">
                  <c:v>20452.699068811798</c:v>
                </c:pt>
                <c:pt idx="182">
                  <c:v>20451.3134472479</c:v>
                </c:pt>
                <c:pt idx="183">
                  <c:v>20451.3134472479</c:v>
                </c:pt>
                <c:pt idx="184">
                  <c:v>20450.620636465901</c:v>
                </c:pt>
                <c:pt idx="185">
                  <c:v>20450.620636465901</c:v>
                </c:pt>
                <c:pt idx="186">
                  <c:v>20446.463771773699</c:v>
                </c:pt>
                <c:pt idx="187">
                  <c:v>20446.463771773699</c:v>
                </c:pt>
                <c:pt idx="188">
                  <c:v>20446.463771773699</c:v>
                </c:pt>
                <c:pt idx="189">
                  <c:v>20446.463771773699</c:v>
                </c:pt>
                <c:pt idx="190">
                  <c:v>20442.9997178636</c:v>
                </c:pt>
                <c:pt idx="191">
                  <c:v>20442.9997178636</c:v>
                </c:pt>
                <c:pt idx="192">
                  <c:v>20442.9997178636</c:v>
                </c:pt>
                <c:pt idx="193">
                  <c:v>20442.306907081598</c:v>
                </c:pt>
                <c:pt idx="194">
                  <c:v>20440.921285517601</c:v>
                </c:pt>
                <c:pt idx="195">
                  <c:v>20440.921285517601</c:v>
                </c:pt>
                <c:pt idx="196">
                  <c:v>20436.764420825501</c:v>
                </c:pt>
                <c:pt idx="197">
                  <c:v>20436.764420825501</c:v>
                </c:pt>
                <c:pt idx="198">
                  <c:v>20436.764420825501</c:v>
                </c:pt>
                <c:pt idx="199">
                  <c:v>20434.685988479399</c:v>
                </c:pt>
                <c:pt idx="200">
                  <c:v>20433.993177697401</c:v>
                </c:pt>
                <c:pt idx="201">
                  <c:v>20433.993177697401</c:v>
                </c:pt>
                <c:pt idx="202">
                  <c:v>20433.993177697401</c:v>
                </c:pt>
                <c:pt idx="203">
                  <c:v>20433.993177697401</c:v>
                </c:pt>
                <c:pt idx="204">
                  <c:v>20433.300366915399</c:v>
                </c:pt>
                <c:pt idx="205">
                  <c:v>20432.6075561334</c:v>
                </c:pt>
                <c:pt idx="206">
                  <c:v>20432.6075561334</c:v>
                </c:pt>
                <c:pt idx="207">
                  <c:v>20431.221934569399</c:v>
                </c:pt>
                <c:pt idx="208">
                  <c:v>20431.221934569399</c:v>
                </c:pt>
                <c:pt idx="209">
                  <c:v>20431.221934569399</c:v>
                </c:pt>
                <c:pt idx="210">
                  <c:v>20427.757880659301</c:v>
                </c:pt>
                <c:pt idx="211">
                  <c:v>20426.372259095198</c:v>
                </c:pt>
                <c:pt idx="212">
                  <c:v>20426.372259095198</c:v>
                </c:pt>
                <c:pt idx="213">
                  <c:v>20426.372259095198</c:v>
                </c:pt>
                <c:pt idx="214">
                  <c:v>20424.986637531201</c:v>
                </c:pt>
                <c:pt idx="215">
                  <c:v>20424.293826749199</c:v>
                </c:pt>
                <c:pt idx="216">
                  <c:v>20422.215394403102</c:v>
                </c:pt>
                <c:pt idx="217">
                  <c:v>20422.215394403102</c:v>
                </c:pt>
                <c:pt idx="218">
                  <c:v>20421.522583621099</c:v>
                </c:pt>
                <c:pt idx="219">
                  <c:v>20420.136962057</c:v>
                </c:pt>
                <c:pt idx="220">
                  <c:v>20417.365718928999</c:v>
                </c:pt>
                <c:pt idx="221">
                  <c:v>20417.365718928999</c:v>
                </c:pt>
                <c:pt idx="222">
                  <c:v>20416.672908147</c:v>
                </c:pt>
                <c:pt idx="223">
                  <c:v>20415.287286582901</c:v>
                </c:pt>
                <c:pt idx="224">
                  <c:v>20414.594475800899</c:v>
                </c:pt>
                <c:pt idx="225">
                  <c:v>20413.901665018901</c:v>
                </c:pt>
                <c:pt idx="226">
                  <c:v>20413.901665018901</c:v>
                </c:pt>
                <c:pt idx="227">
                  <c:v>20413.901665018901</c:v>
                </c:pt>
                <c:pt idx="228">
                  <c:v>20413.208854236898</c:v>
                </c:pt>
                <c:pt idx="229">
                  <c:v>20412.5160434549</c:v>
                </c:pt>
                <c:pt idx="230">
                  <c:v>20412.5160434549</c:v>
                </c:pt>
                <c:pt idx="231">
                  <c:v>20411.823232672901</c:v>
                </c:pt>
                <c:pt idx="232">
                  <c:v>20409.7448003268</c:v>
                </c:pt>
                <c:pt idx="233">
                  <c:v>20409.7448003268</c:v>
                </c:pt>
                <c:pt idx="234">
                  <c:v>20409.7448003268</c:v>
                </c:pt>
                <c:pt idx="235">
                  <c:v>20409.051989544801</c:v>
                </c:pt>
                <c:pt idx="236">
                  <c:v>20407.666367980801</c:v>
                </c:pt>
                <c:pt idx="237">
                  <c:v>20402.8166925066</c:v>
                </c:pt>
                <c:pt idx="238">
                  <c:v>20402.123881724601</c:v>
                </c:pt>
                <c:pt idx="239">
                  <c:v>20402.123881724601</c:v>
                </c:pt>
                <c:pt idx="240">
                  <c:v>20402.123881724601</c:v>
                </c:pt>
                <c:pt idx="241">
                  <c:v>20400.7382601606</c:v>
                </c:pt>
                <c:pt idx="242">
                  <c:v>20400.7382601606</c:v>
                </c:pt>
                <c:pt idx="243">
                  <c:v>20399.3526385966</c:v>
                </c:pt>
                <c:pt idx="244">
                  <c:v>20397.967017032501</c:v>
                </c:pt>
                <c:pt idx="245">
                  <c:v>20395.195773904499</c:v>
                </c:pt>
                <c:pt idx="246">
                  <c:v>20395.195773904499</c:v>
                </c:pt>
                <c:pt idx="247">
                  <c:v>20393.8101523404</c:v>
                </c:pt>
                <c:pt idx="248">
                  <c:v>20393.117341558402</c:v>
                </c:pt>
                <c:pt idx="249">
                  <c:v>20392.424530776399</c:v>
                </c:pt>
                <c:pt idx="250">
                  <c:v>20391.0389092123</c:v>
                </c:pt>
                <c:pt idx="251">
                  <c:v>20390.346098430298</c:v>
                </c:pt>
                <c:pt idx="252">
                  <c:v>20390.346098430298</c:v>
                </c:pt>
                <c:pt idx="253">
                  <c:v>20389.6532876483</c:v>
                </c:pt>
                <c:pt idx="254">
                  <c:v>20388.267666084299</c:v>
                </c:pt>
                <c:pt idx="255">
                  <c:v>20386.189233738201</c:v>
                </c:pt>
                <c:pt idx="256">
                  <c:v>20385.496422956199</c:v>
                </c:pt>
                <c:pt idx="257">
                  <c:v>20384.110801392198</c:v>
                </c:pt>
                <c:pt idx="258">
                  <c:v>20382.725179828099</c:v>
                </c:pt>
                <c:pt idx="259">
                  <c:v>20379.953936700102</c:v>
                </c:pt>
                <c:pt idx="260">
                  <c:v>20378.568315135999</c:v>
                </c:pt>
                <c:pt idx="261">
                  <c:v>20378.568315135999</c:v>
                </c:pt>
                <c:pt idx="262">
                  <c:v>20376.48988279</c:v>
                </c:pt>
                <c:pt idx="263">
                  <c:v>20375.797072008001</c:v>
                </c:pt>
                <c:pt idx="264">
                  <c:v>20375.104261225999</c:v>
                </c:pt>
                <c:pt idx="265">
                  <c:v>20373.025828879901</c:v>
                </c:pt>
                <c:pt idx="266">
                  <c:v>20373.025828879901</c:v>
                </c:pt>
                <c:pt idx="267">
                  <c:v>20373.025828879901</c:v>
                </c:pt>
                <c:pt idx="268">
                  <c:v>20370.254585751802</c:v>
                </c:pt>
                <c:pt idx="269">
                  <c:v>20368.176153405799</c:v>
                </c:pt>
                <c:pt idx="270">
                  <c:v>20366.790531841802</c:v>
                </c:pt>
                <c:pt idx="271">
                  <c:v>20366.790531841802</c:v>
                </c:pt>
                <c:pt idx="272">
                  <c:v>20366.097721059701</c:v>
                </c:pt>
                <c:pt idx="273">
                  <c:v>20366.097721059701</c:v>
                </c:pt>
                <c:pt idx="274">
                  <c:v>20366.097721059701</c:v>
                </c:pt>
                <c:pt idx="275">
                  <c:v>20364.019288713698</c:v>
                </c:pt>
                <c:pt idx="276">
                  <c:v>20361.248045585598</c:v>
                </c:pt>
                <c:pt idx="277">
                  <c:v>20361.248045585598</c:v>
                </c:pt>
                <c:pt idx="278">
                  <c:v>20358.476802457499</c:v>
                </c:pt>
                <c:pt idx="279">
                  <c:v>20358.476802457499</c:v>
                </c:pt>
                <c:pt idx="280">
                  <c:v>20356.398370111499</c:v>
                </c:pt>
                <c:pt idx="281">
                  <c:v>20356.398370111499</c:v>
                </c:pt>
                <c:pt idx="282">
                  <c:v>20356.398370111499</c:v>
                </c:pt>
                <c:pt idx="283">
                  <c:v>20355.705559329501</c:v>
                </c:pt>
                <c:pt idx="284">
                  <c:v>20355.705559329501</c:v>
                </c:pt>
                <c:pt idx="285">
                  <c:v>20355.0127485474</c:v>
                </c:pt>
                <c:pt idx="286">
                  <c:v>20355.0127485474</c:v>
                </c:pt>
                <c:pt idx="287">
                  <c:v>20355.0127485474</c:v>
                </c:pt>
                <c:pt idx="288">
                  <c:v>20354.319937765398</c:v>
                </c:pt>
                <c:pt idx="289">
                  <c:v>20354.319937765398</c:v>
                </c:pt>
                <c:pt idx="290">
                  <c:v>20353.6271269834</c:v>
                </c:pt>
                <c:pt idx="291">
                  <c:v>20350.8558838553</c:v>
                </c:pt>
                <c:pt idx="292">
                  <c:v>20350.163073073301</c:v>
                </c:pt>
                <c:pt idx="293">
                  <c:v>20350.163073073301</c:v>
                </c:pt>
                <c:pt idx="294">
                  <c:v>20349.470262291299</c:v>
                </c:pt>
                <c:pt idx="295">
                  <c:v>20349.470262291299</c:v>
                </c:pt>
                <c:pt idx="296">
                  <c:v>20349.470262291299</c:v>
                </c:pt>
                <c:pt idx="297">
                  <c:v>20349.470262291299</c:v>
                </c:pt>
                <c:pt idx="298">
                  <c:v>20348.777451509301</c:v>
                </c:pt>
                <c:pt idx="299">
                  <c:v>20348.777451509301</c:v>
                </c:pt>
                <c:pt idx="300">
                  <c:v>20347.3918299453</c:v>
                </c:pt>
                <c:pt idx="301">
                  <c:v>20346.699019163301</c:v>
                </c:pt>
                <c:pt idx="302">
                  <c:v>20346.699019163301</c:v>
                </c:pt>
                <c:pt idx="303">
                  <c:v>20346.699019163301</c:v>
                </c:pt>
                <c:pt idx="304">
                  <c:v>20346.006208381201</c:v>
                </c:pt>
                <c:pt idx="305">
                  <c:v>20346.006208381201</c:v>
                </c:pt>
                <c:pt idx="306">
                  <c:v>20345.313397599199</c:v>
                </c:pt>
                <c:pt idx="307">
                  <c:v>20345.313397599199</c:v>
                </c:pt>
                <c:pt idx="308">
                  <c:v>20343.927776035202</c:v>
                </c:pt>
                <c:pt idx="309">
                  <c:v>20342.542154471201</c:v>
                </c:pt>
                <c:pt idx="310">
                  <c:v>20342.542154471201</c:v>
                </c:pt>
                <c:pt idx="311">
                  <c:v>20342.542154471201</c:v>
                </c:pt>
                <c:pt idx="312">
                  <c:v>20341.8493436891</c:v>
                </c:pt>
                <c:pt idx="313">
                  <c:v>20340.4637221251</c:v>
                </c:pt>
                <c:pt idx="314">
                  <c:v>20340.4637221251</c:v>
                </c:pt>
                <c:pt idx="315">
                  <c:v>20336.999668215001</c:v>
                </c:pt>
                <c:pt idx="316">
                  <c:v>20336.306857432999</c:v>
                </c:pt>
                <c:pt idx="317">
                  <c:v>20335.614046650899</c:v>
                </c:pt>
                <c:pt idx="318">
                  <c:v>20332.149992740899</c:v>
                </c:pt>
                <c:pt idx="319">
                  <c:v>20332.149992740899</c:v>
                </c:pt>
                <c:pt idx="320">
                  <c:v>20332.149992740899</c:v>
                </c:pt>
                <c:pt idx="321">
                  <c:v>20332.149992740899</c:v>
                </c:pt>
                <c:pt idx="322">
                  <c:v>20332.149992740899</c:v>
                </c:pt>
                <c:pt idx="323">
                  <c:v>20332.149992740899</c:v>
                </c:pt>
                <c:pt idx="324">
                  <c:v>20330.7643711768</c:v>
                </c:pt>
                <c:pt idx="325">
                  <c:v>20330.071560394801</c:v>
                </c:pt>
                <c:pt idx="326">
                  <c:v>20325.914695702701</c:v>
                </c:pt>
                <c:pt idx="327">
                  <c:v>20324.5290741387</c:v>
                </c:pt>
                <c:pt idx="328">
                  <c:v>20324.5290741387</c:v>
                </c:pt>
                <c:pt idx="329">
                  <c:v>20323.143452574699</c:v>
                </c:pt>
                <c:pt idx="330">
                  <c:v>20322.450641792599</c:v>
                </c:pt>
                <c:pt idx="331">
                  <c:v>20322.450641792599</c:v>
                </c:pt>
                <c:pt idx="332">
                  <c:v>20322.450641792599</c:v>
                </c:pt>
                <c:pt idx="333">
                  <c:v>20321.7578310106</c:v>
                </c:pt>
                <c:pt idx="334">
                  <c:v>20321.065020228601</c:v>
                </c:pt>
                <c:pt idx="335">
                  <c:v>20320.372209446599</c:v>
                </c:pt>
                <c:pt idx="336">
                  <c:v>20320.372209446599</c:v>
                </c:pt>
                <c:pt idx="337">
                  <c:v>20319.679398664601</c:v>
                </c:pt>
                <c:pt idx="338">
                  <c:v>20319.679398664601</c:v>
                </c:pt>
                <c:pt idx="339">
                  <c:v>20318.293777100502</c:v>
                </c:pt>
                <c:pt idx="340">
                  <c:v>20318.293777100502</c:v>
                </c:pt>
                <c:pt idx="341">
                  <c:v>20318.293777100502</c:v>
                </c:pt>
                <c:pt idx="342">
                  <c:v>20318.293777100502</c:v>
                </c:pt>
                <c:pt idx="343">
                  <c:v>20316.215344754499</c:v>
                </c:pt>
                <c:pt idx="344">
                  <c:v>20314.829723190502</c:v>
                </c:pt>
                <c:pt idx="345">
                  <c:v>20312.751290844401</c:v>
                </c:pt>
                <c:pt idx="346">
                  <c:v>20312.751290844401</c:v>
                </c:pt>
                <c:pt idx="347">
                  <c:v>20312.058480062398</c:v>
                </c:pt>
                <c:pt idx="348">
                  <c:v>20312.058480062398</c:v>
                </c:pt>
                <c:pt idx="349">
                  <c:v>20311.3656692804</c:v>
                </c:pt>
                <c:pt idx="350">
                  <c:v>20311.3656692804</c:v>
                </c:pt>
                <c:pt idx="351">
                  <c:v>20310.672858498401</c:v>
                </c:pt>
                <c:pt idx="352">
                  <c:v>20310.672858498401</c:v>
                </c:pt>
                <c:pt idx="353">
                  <c:v>20309.980047716399</c:v>
                </c:pt>
                <c:pt idx="354">
                  <c:v>20306.515993806301</c:v>
                </c:pt>
                <c:pt idx="355">
                  <c:v>20306.515993806301</c:v>
                </c:pt>
                <c:pt idx="356">
                  <c:v>20306.515993806301</c:v>
                </c:pt>
                <c:pt idx="357">
                  <c:v>20306.515993806301</c:v>
                </c:pt>
                <c:pt idx="358">
                  <c:v>20305.823183024298</c:v>
                </c:pt>
                <c:pt idx="359">
                  <c:v>20305.823183024298</c:v>
                </c:pt>
                <c:pt idx="360">
                  <c:v>20305.130372242202</c:v>
                </c:pt>
                <c:pt idx="361">
                  <c:v>20305.130372242202</c:v>
                </c:pt>
                <c:pt idx="362">
                  <c:v>20305.130372242202</c:v>
                </c:pt>
                <c:pt idx="363">
                  <c:v>20305.130372242202</c:v>
                </c:pt>
                <c:pt idx="364">
                  <c:v>20303.051939896101</c:v>
                </c:pt>
                <c:pt idx="365">
                  <c:v>20298.202264422001</c:v>
                </c:pt>
                <c:pt idx="366">
                  <c:v>20298.202264422001</c:v>
                </c:pt>
                <c:pt idx="367">
                  <c:v>20298.202264422001</c:v>
                </c:pt>
                <c:pt idx="368">
                  <c:v>20298.202264422001</c:v>
                </c:pt>
                <c:pt idx="369">
                  <c:v>20298.202264422001</c:v>
                </c:pt>
                <c:pt idx="370">
                  <c:v>20298.202264422001</c:v>
                </c:pt>
                <c:pt idx="371">
                  <c:v>20298.202264422001</c:v>
                </c:pt>
                <c:pt idx="372">
                  <c:v>20298.202264422001</c:v>
                </c:pt>
                <c:pt idx="373">
                  <c:v>20297.509453639999</c:v>
                </c:pt>
                <c:pt idx="374">
                  <c:v>20292.6597781659</c:v>
                </c:pt>
                <c:pt idx="375">
                  <c:v>20287.117291909799</c:v>
                </c:pt>
                <c:pt idx="376">
                  <c:v>20282.960427217698</c:v>
                </c:pt>
                <c:pt idx="377">
                  <c:v>20279.4963733076</c:v>
                </c:pt>
                <c:pt idx="378">
                  <c:v>20278.803562525602</c:v>
                </c:pt>
                <c:pt idx="379">
                  <c:v>20278.110751743599</c:v>
                </c:pt>
                <c:pt idx="380">
                  <c:v>20274.646697833399</c:v>
                </c:pt>
                <c:pt idx="381">
                  <c:v>20269.7970223593</c:v>
                </c:pt>
                <c:pt idx="382">
                  <c:v>20269.7970223593</c:v>
                </c:pt>
                <c:pt idx="383">
                  <c:v>20269.7970223593</c:v>
                </c:pt>
                <c:pt idx="384">
                  <c:v>20269.104211577302</c:v>
                </c:pt>
                <c:pt idx="385">
                  <c:v>20267.025779231299</c:v>
                </c:pt>
                <c:pt idx="386">
                  <c:v>20261.483292975099</c:v>
                </c:pt>
                <c:pt idx="387">
                  <c:v>20260.097671411098</c:v>
                </c:pt>
                <c:pt idx="388">
                  <c:v>20260.097671411098</c:v>
                </c:pt>
                <c:pt idx="389">
                  <c:v>20258.712049847101</c:v>
                </c:pt>
                <c:pt idx="390">
                  <c:v>20258.712049847101</c:v>
                </c:pt>
                <c:pt idx="391">
                  <c:v>20258.712049847101</c:v>
                </c:pt>
                <c:pt idx="392">
                  <c:v>20258.712049847101</c:v>
                </c:pt>
                <c:pt idx="393">
                  <c:v>20258.712049847101</c:v>
                </c:pt>
                <c:pt idx="394">
                  <c:v>20254.555185155001</c:v>
                </c:pt>
                <c:pt idx="395">
                  <c:v>20254.555185155001</c:v>
                </c:pt>
                <c:pt idx="396">
                  <c:v>20252.4767528089</c:v>
                </c:pt>
                <c:pt idx="397">
                  <c:v>20249.012698898801</c:v>
                </c:pt>
                <c:pt idx="398">
                  <c:v>20248.319888116799</c:v>
                </c:pt>
                <c:pt idx="399">
                  <c:v>20247.627077334801</c:v>
                </c:pt>
                <c:pt idx="400">
                  <c:v>20247.627077334801</c:v>
                </c:pt>
                <c:pt idx="401">
                  <c:v>20246.9342665527</c:v>
                </c:pt>
                <c:pt idx="402">
                  <c:v>20246.9342665527</c:v>
                </c:pt>
                <c:pt idx="403">
                  <c:v>20246.9342665527</c:v>
                </c:pt>
                <c:pt idx="404">
                  <c:v>20246.9342665527</c:v>
                </c:pt>
                <c:pt idx="405">
                  <c:v>20242.777401860702</c:v>
                </c:pt>
                <c:pt idx="406">
                  <c:v>20240.6989695146</c:v>
                </c:pt>
                <c:pt idx="407">
                  <c:v>20233.7708616944</c:v>
                </c:pt>
                <c:pt idx="408">
                  <c:v>20233.078050912402</c:v>
                </c:pt>
                <c:pt idx="409">
                  <c:v>20233.078050912402</c:v>
                </c:pt>
                <c:pt idx="410">
                  <c:v>20233.078050912402</c:v>
                </c:pt>
                <c:pt idx="411">
                  <c:v>20232.385240130399</c:v>
                </c:pt>
                <c:pt idx="412">
                  <c:v>20229.6139970023</c:v>
                </c:pt>
                <c:pt idx="413">
                  <c:v>20226.1499430923</c:v>
                </c:pt>
                <c:pt idx="414">
                  <c:v>20226.1499430923</c:v>
                </c:pt>
                <c:pt idx="415">
                  <c:v>20223.3786999642</c:v>
                </c:pt>
                <c:pt idx="416">
                  <c:v>20223.3786999642</c:v>
                </c:pt>
                <c:pt idx="417">
                  <c:v>20221.3002676182</c:v>
                </c:pt>
                <c:pt idx="418">
                  <c:v>20221.3002676182</c:v>
                </c:pt>
                <c:pt idx="419">
                  <c:v>20220.6074568361</c:v>
                </c:pt>
                <c:pt idx="420">
                  <c:v>20218.529024489999</c:v>
                </c:pt>
                <c:pt idx="421">
                  <c:v>20217.836213708099</c:v>
                </c:pt>
                <c:pt idx="422">
                  <c:v>20217.836213708099</c:v>
                </c:pt>
                <c:pt idx="423">
                  <c:v>20215.757781362001</c:v>
                </c:pt>
                <c:pt idx="424">
                  <c:v>20212.986538233901</c:v>
                </c:pt>
                <c:pt idx="425">
                  <c:v>20212.986538233901</c:v>
                </c:pt>
                <c:pt idx="426">
                  <c:v>20211.6009166699</c:v>
                </c:pt>
                <c:pt idx="427">
                  <c:v>20210.908105887898</c:v>
                </c:pt>
                <c:pt idx="428">
                  <c:v>20210.2152951059</c:v>
                </c:pt>
                <c:pt idx="429">
                  <c:v>20208.136862759799</c:v>
                </c:pt>
                <c:pt idx="430">
                  <c:v>20206.751241195801</c:v>
                </c:pt>
                <c:pt idx="431">
                  <c:v>20206.058430413799</c:v>
                </c:pt>
                <c:pt idx="432">
                  <c:v>20206.058430413799</c:v>
                </c:pt>
                <c:pt idx="433">
                  <c:v>20203.979998067702</c:v>
                </c:pt>
                <c:pt idx="434">
                  <c:v>20203.979998067702</c:v>
                </c:pt>
                <c:pt idx="435">
                  <c:v>20201.901565721699</c:v>
                </c:pt>
                <c:pt idx="436">
                  <c:v>20199.823133375601</c:v>
                </c:pt>
                <c:pt idx="437">
                  <c:v>20199.130322593599</c:v>
                </c:pt>
                <c:pt idx="438">
                  <c:v>20199.130322593599</c:v>
                </c:pt>
                <c:pt idx="439">
                  <c:v>20197.051890247501</c:v>
                </c:pt>
                <c:pt idx="440">
                  <c:v>20197.051890247501</c:v>
                </c:pt>
                <c:pt idx="441">
                  <c:v>20196.359079465499</c:v>
                </c:pt>
                <c:pt idx="442">
                  <c:v>20193.587836337501</c:v>
                </c:pt>
                <c:pt idx="443">
                  <c:v>20193.587836337501</c:v>
                </c:pt>
                <c:pt idx="444">
                  <c:v>20192.202214773399</c:v>
                </c:pt>
                <c:pt idx="445">
                  <c:v>20192.202214773399</c:v>
                </c:pt>
                <c:pt idx="446">
                  <c:v>20190.816593209402</c:v>
                </c:pt>
                <c:pt idx="447">
                  <c:v>20190.816593209402</c:v>
                </c:pt>
                <c:pt idx="448">
                  <c:v>20190.816593209402</c:v>
                </c:pt>
                <c:pt idx="449">
                  <c:v>20190.816593209402</c:v>
                </c:pt>
                <c:pt idx="450">
                  <c:v>20190.816593209402</c:v>
                </c:pt>
                <c:pt idx="451">
                  <c:v>20190.816593209402</c:v>
                </c:pt>
                <c:pt idx="452">
                  <c:v>20189.430971645401</c:v>
                </c:pt>
                <c:pt idx="453">
                  <c:v>20186.659728517301</c:v>
                </c:pt>
                <c:pt idx="454">
                  <c:v>20185.966917735201</c:v>
                </c:pt>
                <c:pt idx="455">
                  <c:v>20183.888485389201</c:v>
                </c:pt>
                <c:pt idx="456">
                  <c:v>20181.117242261102</c:v>
                </c:pt>
                <c:pt idx="457">
                  <c:v>20179.038809915099</c:v>
                </c:pt>
                <c:pt idx="458">
                  <c:v>20179.038809915099</c:v>
                </c:pt>
                <c:pt idx="459">
                  <c:v>20179.038809915099</c:v>
                </c:pt>
                <c:pt idx="460">
                  <c:v>20176.960377569001</c:v>
                </c:pt>
                <c:pt idx="461">
                  <c:v>20176.267566786999</c:v>
                </c:pt>
                <c:pt idx="462">
                  <c:v>20176.267566786999</c:v>
                </c:pt>
                <c:pt idx="463">
                  <c:v>20175.574756005</c:v>
                </c:pt>
                <c:pt idx="464">
                  <c:v>20175.574756005</c:v>
                </c:pt>
                <c:pt idx="465">
                  <c:v>20174.881945222998</c:v>
                </c:pt>
                <c:pt idx="466">
                  <c:v>20174.881945222998</c:v>
                </c:pt>
                <c:pt idx="467">
                  <c:v>20174.881945222998</c:v>
                </c:pt>
                <c:pt idx="468">
                  <c:v>20174.881945222998</c:v>
                </c:pt>
                <c:pt idx="469">
                  <c:v>20174.881945222998</c:v>
                </c:pt>
                <c:pt idx="470">
                  <c:v>20174.881945222998</c:v>
                </c:pt>
                <c:pt idx="471">
                  <c:v>20174.189134441</c:v>
                </c:pt>
                <c:pt idx="472">
                  <c:v>20172.803512876901</c:v>
                </c:pt>
                <c:pt idx="473">
                  <c:v>20172.803512876901</c:v>
                </c:pt>
                <c:pt idx="474">
                  <c:v>20172.803512876901</c:v>
                </c:pt>
                <c:pt idx="475">
                  <c:v>20172.110702094898</c:v>
                </c:pt>
                <c:pt idx="476">
                  <c:v>20171.4178913129</c:v>
                </c:pt>
                <c:pt idx="477">
                  <c:v>20167.953837402802</c:v>
                </c:pt>
                <c:pt idx="478">
                  <c:v>20165.1825942748</c:v>
                </c:pt>
                <c:pt idx="479">
                  <c:v>20165.1825942748</c:v>
                </c:pt>
                <c:pt idx="480">
                  <c:v>20164.4897834927</c:v>
                </c:pt>
                <c:pt idx="481">
                  <c:v>20164.4897834927</c:v>
                </c:pt>
                <c:pt idx="482">
                  <c:v>20158.2544864546</c:v>
                </c:pt>
                <c:pt idx="483">
                  <c:v>20158.2544864546</c:v>
                </c:pt>
                <c:pt idx="484">
                  <c:v>20157.561675672499</c:v>
                </c:pt>
                <c:pt idx="485">
                  <c:v>20156.868864890501</c:v>
                </c:pt>
                <c:pt idx="486">
                  <c:v>20156.868864890501</c:v>
                </c:pt>
                <c:pt idx="487">
                  <c:v>20156.868864890501</c:v>
                </c:pt>
                <c:pt idx="488">
                  <c:v>20156.176054108499</c:v>
                </c:pt>
                <c:pt idx="489">
                  <c:v>20156.176054108499</c:v>
                </c:pt>
                <c:pt idx="490">
                  <c:v>20154.790432544502</c:v>
                </c:pt>
                <c:pt idx="491">
                  <c:v>20152.7120001984</c:v>
                </c:pt>
                <c:pt idx="492">
                  <c:v>20152.7120001984</c:v>
                </c:pt>
                <c:pt idx="493">
                  <c:v>20152.7120001984</c:v>
                </c:pt>
                <c:pt idx="494">
                  <c:v>20152.019189416402</c:v>
                </c:pt>
                <c:pt idx="495">
                  <c:v>20152.019189416402</c:v>
                </c:pt>
                <c:pt idx="496">
                  <c:v>20150.633567852401</c:v>
                </c:pt>
                <c:pt idx="497">
                  <c:v>20149.940757070399</c:v>
                </c:pt>
                <c:pt idx="498">
                  <c:v>20146.476703160301</c:v>
                </c:pt>
                <c:pt idx="499">
                  <c:v>20146.476703160301</c:v>
                </c:pt>
                <c:pt idx="500">
                  <c:v>20145.783892378298</c:v>
                </c:pt>
                <c:pt idx="501">
                  <c:v>20145.091081596202</c:v>
                </c:pt>
                <c:pt idx="502">
                  <c:v>20143.705460032201</c:v>
                </c:pt>
                <c:pt idx="503">
                  <c:v>20143.012649250199</c:v>
                </c:pt>
                <c:pt idx="504">
                  <c:v>20143.012649250199</c:v>
                </c:pt>
                <c:pt idx="505">
                  <c:v>20143.012649250199</c:v>
                </c:pt>
                <c:pt idx="506">
                  <c:v>20143.012649250199</c:v>
                </c:pt>
                <c:pt idx="507">
                  <c:v>20143.012649250199</c:v>
                </c:pt>
                <c:pt idx="508">
                  <c:v>20142.3198384682</c:v>
                </c:pt>
                <c:pt idx="509">
                  <c:v>20142.3198384682</c:v>
                </c:pt>
                <c:pt idx="510">
                  <c:v>20138.855784558102</c:v>
                </c:pt>
                <c:pt idx="511">
                  <c:v>20136.084541429998</c:v>
                </c:pt>
                <c:pt idx="512">
                  <c:v>20136.084541429998</c:v>
                </c:pt>
                <c:pt idx="513">
                  <c:v>20136.084541429998</c:v>
                </c:pt>
                <c:pt idx="514">
                  <c:v>20135.391730648</c:v>
                </c:pt>
                <c:pt idx="515">
                  <c:v>20134.006109083999</c:v>
                </c:pt>
                <c:pt idx="516">
                  <c:v>20132.620487519998</c:v>
                </c:pt>
                <c:pt idx="517">
                  <c:v>20132.620487519998</c:v>
                </c:pt>
                <c:pt idx="518">
                  <c:v>20131.234865955899</c:v>
                </c:pt>
                <c:pt idx="519">
                  <c:v>20131.234865955899</c:v>
                </c:pt>
                <c:pt idx="520">
                  <c:v>20131.234865955899</c:v>
                </c:pt>
                <c:pt idx="521">
                  <c:v>20129.156433609802</c:v>
                </c:pt>
                <c:pt idx="522">
                  <c:v>20127.770812045801</c:v>
                </c:pt>
                <c:pt idx="523">
                  <c:v>20127.078001263799</c:v>
                </c:pt>
                <c:pt idx="524">
                  <c:v>20126.3851904818</c:v>
                </c:pt>
                <c:pt idx="525">
                  <c:v>20126.3851904818</c:v>
                </c:pt>
                <c:pt idx="526">
                  <c:v>20124.306758135699</c:v>
                </c:pt>
                <c:pt idx="527">
                  <c:v>20124.306758135699</c:v>
                </c:pt>
                <c:pt idx="528">
                  <c:v>20124.306758135699</c:v>
                </c:pt>
                <c:pt idx="529">
                  <c:v>20121.535515007701</c:v>
                </c:pt>
                <c:pt idx="530">
                  <c:v>20119.4570826616</c:v>
                </c:pt>
                <c:pt idx="531">
                  <c:v>20119.4570826616</c:v>
                </c:pt>
                <c:pt idx="532">
                  <c:v>20118.764271879601</c:v>
                </c:pt>
                <c:pt idx="533">
                  <c:v>20116.6858395335</c:v>
                </c:pt>
                <c:pt idx="534">
                  <c:v>20114.607407187501</c:v>
                </c:pt>
                <c:pt idx="535">
                  <c:v>20114.607407187501</c:v>
                </c:pt>
                <c:pt idx="536">
                  <c:v>20113.914596405499</c:v>
                </c:pt>
                <c:pt idx="537">
                  <c:v>20113.914596405499</c:v>
                </c:pt>
                <c:pt idx="538">
                  <c:v>20113.914596405499</c:v>
                </c:pt>
                <c:pt idx="539">
                  <c:v>20113.2217856235</c:v>
                </c:pt>
                <c:pt idx="540">
                  <c:v>20112.5289748414</c:v>
                </c:pt>
                <c:pt idx="541">
                  <c:v>20112.5289748414</c:v>
                </c:pt>
                <c:pt idx="542">
                  <c:v>20111.143353277399</c:v>
                </c:pt>
                <c:pt idx="543">
                  <c:v>20109.757731713398</c:v>
                </c:pt>
                <c:pt idx="544">
                  <c:v>20109.757731713398</c:v>
                </c:pt>
                <c:pt idx="545">
                  <c:v>20109.757731713398</c:v>
                </c:pt>
                <c:pt idx="546">
                  <c:v>20109.0649209314</c:v>
                </c:pt>
                <c:pt idx="547">
                  <c:v>20108.372110149299</c:v>
                </c:pt>
                <c:pt idx="548">
                  <c:v>20107.679299367301</c:v>
                </c:pt>
                <c:pt idx="549">
                  <c:v>20104.908056239299</c:v>
                </c:pt>
                <c:pt idx="550">
                  <c:v>20104.908056239299</c:v>
                </c:pt>
                <c:pt idx="551">
                  <c:v>20104.908056239299</c:v>
                </c:pt>
                <c:pt idx="552">
                  <c:v>20104.215245457301</c:v>
                </c:pt>
                <c:pt idx="553">
                  <c:v>20104.215245457301</c:v>
                </c:pt>
                <c:pt idx="554">
                  <c:v>20103.5224346752</c:v>
                </c:pt>
                <c:pt idx="555">
                  <c:v>20103.5224346752</c:v>
                </c:pt>
                <c:pt idx="556">
                  <c:v>20103.5224346752</c:v>
                </c:pt>
                <c:pt idx="557">
                  <c:v>20103.5224346752</c:v>
                </c:pt>
                <c:pt idx="558">
                  <c:v>20102.829623893202</c:v>
                </c:pt>
                <c:pt idx="559">
                  <c:v>20101.444002329099</c:v>
                </c:pt>
                <c:pt idx="560">
                  <c:v>20101.444002329099</c:v>
                </c:pt>
                <c:pt idx="561">
                  <c:v>20098.672759201101</c:v>
                </c:pt>
                <c:pt idx="562">
                  <c:v>20097.287137636999</c:v>
                </c:pt>
                <c:pt idx="563">
                  <c:v>20097.287137636999</c:v>
                </c:pt>
                <c:pt idx="564">
                  <c:v>20097.287137636999</c:v>
                </c:pt>
                <c:pt idx="565">
                  <c:v>20096.594326855</c:v>
                </c:pt>
                <c:pt idx="566">
                  <c:v>20095.208705290999</c:v>
                </c:pt>
                <c:pt idx="567">
                  <c:v>20094.515894509001</c:v>
                </c:pt>
                <c:pt idx="568">
                  <c:v>20093.130272944902</c:v>
                </c:pt>
                <c:pt idx="569">
                  <c:v>20093.130272944902</c:v>
                </c:pt>
                <c:pt idx="570">
                  <c:v>20093.130272944902</c:v>
                </c:pt>
                <c:pt idx="571">
                  <c:v>20086.894975906798</c:v>
                </c:pt>
                <c:pt idx="572">
                  <c:v>20084.123732778698</c:v>
                </c:pt>
                <c:pt idx="573">
                  <c:v>20082.738111214701</c:v>
                </c:pt>
                <c:pt idx="574">
                  <c:v>20082.738111214701</c:v>
                </c:pt>
                <c:pt idx="575">
                  <c:v>20082.738111214701</c:v>
                </c:pt>
                <c:pt idx="576">
                  <c:v>20082.045300432699</c:v>
                </c:pt>
                <c:pt idx="577">
                  <c:v>20082.045300432699</c:v>
                </c:pt>
                <c:pt idx="578">
                  <c:v>20080.659678868698</c:v>
                </c:pt>
                <c:pt idx="579">
                  <c:v>20079.966868086602</c:v>
                </c:pt>
                <c:pt idx="580">
                  <c:v>20079.274057304599</c:v>
                </c:pt>
                <c:pt idx="581">
                  <c:v>20078.581246522601</c:v>
                </c:pt>
                <c:pt idx="582">
                  <c:v>20077.888435740599</c:v>
                </c:pt>
                <c:pt idx="583">
                  <c:v>20077.888435740599</c:v>
                </c:pt>
                <c:pt idx="584">
                  <c:v>20075.810003394501</c:v>
                </c:pt>
                <c:pt idx="585">
                  <c:v>20075.810003394501</c:v>
                </c:pt>
                <c:pt idx="586">
                  <c:v>20075.810003394501</c:v>
                </c:pt>
                <c:pt idx="587">
                  <c:v>20075.117192612499</c:v>
                </c:pt>
                <c:pt idx="588">
                  <c:v>20075.117192612499</c:v>
                </c:pt>
                <c:pt idx="589">
                  <c:v>20075.117192612499</c:v>
                </c:pt>
                <c:pt idx="590">
                  <c:v>20074.4243818305</c:v>
                </c:pt>
                <c:pt idx="591">
                  <c:v>20074.4243818305</c:v>
                </c:pt>
                <c:pt idx="592">
                  <c:v>20074.4243818305</c:v>
                </c:pt>
                <c:pt idx="593">
                  <c:v>20074.4243818305</c:v>
                </c:pt>
                <c:pt idx="594">
                  <c:v>20073.0387602665</c:v>
                </c:pt>
                <c:pt idx="595">
                  <c:v>20073.0387602665</c:v>
                </c:pt>
                <c:pt idx="596">
                  <c:v>20073.0387602665</c:v>
                </c:pt>
                <c:pt idx="597">
                  <c:v>20072.345949484501</c:v>
                </c:pt>
                <c:pt idx="598">
                  <c:v>20072.345949484501</c:v>
                </c:pt>
                <c:pt idx="599">
                  <c:v>20072.345949484501</c:v>
                </c:pt>
                <c:pt idx="600">
                  <c:v>20068.881895574301</c:v>
                </c:pt>
                <c:pt idx="601">
                  <c:v>20068.881895574301</c:v>
                </c:pt>
                <c:pt idx="602">
                  <c:v>20067.4962740103</c:v>
                </c:pt>
                <c:pt idx="603">
                  <c:v>20067.4962740103</c:v>
                </c:pt>
                <c:pt idx="604">
                  <c:v>20067.4962740103</c:v>
                </c:pt>
                <c:pt idx="605">
                  <c:v>20067.4962740103</c:v>
                </c:pt>
                <c:pt idx="606">
                  <c:v>20067.4962740103</c:v>
                </c:pt>
                <c:pt idx="607">
                  <c:v>20067.4962740103</c:v>
                </c:pt>
                <c:pt idx="608">
                  <c:v>20066.110652446299</c:v>
                </c:pt>
                <c:pt idx="609">
                  <c:v>20065.417841664301</c:v>
                </c:pt>
                <c:pt idx="610">
                  <c:v>20064.7250308822</c:v>
                </c:pt>
                <c:pt idx="611">
                  <c:v>20064.7250308822</c:v>
                </c:pt>
                <c:pt idx="612">
                  <c:v>20064.7250308822</c:v>
                </c:pt>
                <c:pt idx="613">
                  <c:v>20064.7250308822</c:v>
                </c:pt>
                <c:pt idx="614">
                  <c:v>20063.3394093182</c:v>
                </c:pt>
                <c:pt idx="615">
                  <c:v>20063.3394093182</c:v>
                </c:pt>
                <c:pt idx="616">
                  <c:v>20061.2609769722</c:v>
                </c:pt>
                <c:pt idx="617">
                  <c:v>20061.2609769722</c:v>
                </c:pt>
                <c:pt idx="618">
                  <c:v>20060.5681661901</c:v>
                </c:pt>
                <c:pt idx="619">
                  <c:v>20059.182544626099</c:v>
                </c:pt>
                <c:pt idx="620">
                  <c:v>20059.182544626099</c:v>
                </c:pt>
                <c:pt idx="621">
                  <c:v>20057.796923062098</c:v>
                </c:pt>
                <c:pt idx="622">
                  <c:v>20057.796923062098</c:v>
                </c:pt>
                <c:pt idx="623">
                  <c:v>20056.411301497999</c:v>
                </c:pt>
                <c:pt idx="624">
                  <c:v>20056.411301497999</c:v>
                </c:pt>
                <c:pt idx="625">
                  <c:v>20056.411301497999</c:v>
                </c:pt>
                <c:pt idx="626">
                  <c:v>20056.411301497999</c:v>
                </c:pt>
                <c:pt idx="627">
                  <c:v>20055.718490716001</c:v>
                </c:pt>
                <c:pt idx="628">
                  <c:v>20055.718490716001</c:v>
                </c:pt>
                <c:pt idx="629">
                  <c:v>20055.718490716001</c:v>
                </c:pt>
                <c:pt idx="630">
                  <c:v>20054.332869152</c:v>
                </c:pt>
                <c:pt idx="631">
                  <c:v>20054.332869152</c:v>
                </c:pt>
                <c:pt idx="632">
                  <c:v>20053.640058370001</c:v>
                </c:pt>
                <c:pt idx="633">
                  <c:v>20052.947247587999</c:v>
                </c:pt>
                <c:pt idx="634">
                  <c:v>20052.947247587999</c:v>
                </c:pt>
                <c:pt idx="635">
                  <c:v>20052.947247587999</c:v>
                </c:pt>
                <c:pt idx="636">
                  <c:v>20050.868815241902</c:v>
                </c:pt>
                <c:pt idx="637">
                  <c:v>20050.1760044599</c:v>
                </c:pt>
                <c:pt idx="638">
                  <c:v>20049.483193677901</c:v>
                </c:pt>
                <c:pt idx="639">
                  <c:v>20048.790382895899</c:v>
                </c:pt>
                <c:pt idx="640">
                  <c:v>20048.0975721139</c:v>
                </c:pt>
                <c:pt idx="641">
                  <c:v>20048.0975721139</c:v>
                </c:pt>
                <c:pt idx="642">
                  <c:v>20035.626978037501</c:v>
                </c:pt>
                <c:pt idx="643">
                  <c:v>20031.4701133454</c:v>
                </c:pt>
                <c:pt idx="644">
                  <c:v>20030.084491781399</c:v>
                </c:pt>
                <c:pt idx="645">
                  <c:v>20028.698870217399</c:v>
                </c:pt>
                <c:pt idx="646">
                  <c:v>20028.698870217399</c:v>
                </c:pt>
                <c:pt idx="647">
                  <c:v>20028.698870217399</c:v>
                </c:pt>
                <c:pt idx="648">
                  <c:v>20027.3132486533</c:v>
                </c:pt>
                <c:pt idx="649">
                  <c:v>20027.3132486533</c:v>
                </c:pt>
                <c:pt idx="650">
                  <c:v>20027.3132486533</c:v>
                </c:pt>
                <c:pt idx="651">
                  <c:v>20025.927627089299</c:v>
                </c:pt>
                <c:pt idx="652">
                  <c:v>20023.849194743201</c:v>
                </c:pt>
                <c:pt idx="653">
                  <c:v>20023.849194743201</c:v>
                </c:pt>
                <c:pt idx="654">
                  <c:v>20023.849194743201</c:v>
                </c:pt>
                <c:pt idx="655">
                  <c:v>20023.849194743201</c:v>
                </c:pt>
                <c:pt idx="656">
                  <c:v>20022.4635731792</c:v>
                </c:pt>
                <c:pt idx="657">
                  <c:v>20022.4635731792</c:v>
                </c:pt>
                <c:pt idx="658">
                  <c:v>20022.4635731792</c:v>
                </c:pt>
                <c:pt idx="659">
                  <c:v>20021.770762397198</c:v>
                </c:pt>
                <c:pt idx="660">
                  <c:v>20021.770762397198</c:v>
                </c:pt>
                <c:pt idx="661">
                  <c:v>20021.0779516152</c:v>
                </c:pt>
                <c:pt idx="662">
                  <c:v>20020.385140833201</c:v>
                </c:pt>
                <c:pt idx="663">
                  <c:v>20020.385140833201</c:v>
                </c:pt>
                <c:pt idx="664">
                  <c:v>20020.385140833201</c:v>
                </c:pt>
                <c:pt idx="665">
                  <c:v>20020.385140833201</c:v>
                </c:pt>
                <c:pt idx="666">
                  <c:v>20020.385140833201</c:v>
                </c:pt>
                <c:pt idx="667">
                  <c:v>20020.385140833201</c:v>
                </c:pt>
                <c:pt idx="668">
                  <c:v>20020.385140833201</c:v>
                </c:pt>
                <c:pt idx="669">
                  <c:v>20020.385140833201</c:v>
                </c:pt>
                <c:pt idx="670">
                  <c:v>20020.385140833201</c:v>
                </c:pt>
                <c:pt idx="671">
                  <c:v>20020.385140833201</c:v>
                </c:pt>
                <c:pt idx="672">
                  <c:v>20019.692330051199</c:v>
                </c:pt>
                <c:pt idx="673">
                  <c:v>20019.692330051199</c:v>
                </c:pt>
                <c:pt idx="674">
                  <c:v>20018.999519269099</c:v>
                </c:pt>
                <c:pt idx="675">
                  <c:v>20017.613897705101</c:v>
                </c:pt>
                <c:pt idx="676">
                  <c:v>20017.613897705101</c:v>
                </c:pt>
                <c:pt idx="677">
                  <c:v>20016.228276141101</c:v>
                </c:pt>
                <c:pt idx="678">
                  <c:v>20015.535465359098</c:v>
                </c:pt>
                <c:pt idx="679">
                  <c:v>20015.535465359098</c:v>
                </c:pt>
                <c:pt idx="680">
                  <c:v>20012.071411448898</c:v>
                </c:pt>
                <c:pt idx="681">
                  <c:v>20011.3786006669</c:v>
                </c:pt>
                <c:pt idx="682">
                  <c:v>20009.992979102899</c:v>
                </c:pt>
                <c:pt idx="683">
                  <c:v>20009.992979102899</c:v>
                </c:pt>
                <c:pt idx="684">
                  <c:v>20009.992979102899</c:v>
                </c:pt>
                <c:pt idx="685">
                  <c:v>20009.3001683209</c:v>
                </c:pt>
                <c:pt idx="686">
                  <c:v>20009.3001683209</c:v>
                </c:pt>
                <c:pt idx="687">
                  <c:v>20009.3001683209</c:v>
                </c:pt>
                <c:pt idx="688">
                  <c:v>20007.914546756801</c:v>
                </c:pt>
                <c:pt idx="689">
                  <c:v>20007.914546756801</c:v>
                </c:pt>
                <c:pt idx="690">
                  <c:v>20007.221735974799</c:v>
                </c:pt>
                <c:pt idx="691">
                  <c:v>20007.221735974799</c:v>
                </c:pt>
                <c:pt idx="692">
                  <c:v>20007.221735974799</c:v>
                </c:pt>
                <c:pt idx="693">
                  <c:v>20007.221735974799</c:v>
                </c:pt>
                <c:pt idx="694">
                  <c:v>20006.528925192801</c:v>
                </c:pt>
                <c:pt idx="695">
                  <c:v>20006.528925192801</c:v>
                </c:pt>
                <c:pt idx="696">
                  <c:v>20005.836114410798</c:v>
                </c:pt>
                <c:pt idx="697">
                  <c:v>20005.1433036288</c:v>
                </c:pt>
                <c:pt idx="698">
                  <c:v>20005.1433036288</c:v>
                </c:pt>
                <c:pt idx="699">
                  <c:v>20002.3720605007</c:v>
                </c:pt>
                <c:pt idx="700">
                  <c:v>20002.3720605007</c:v>
                </c:pt>
                <c:pt idx="701">
                  <c:v>20002.3720605007</c:v>
                </c:pt>
                <c:pt idx="702">
                  <c:v>20002.3720605007</c:v>
                </c:pt>
                <c:pt idx="703">
                  <c:v>20001.679249718702</c:v>
                </c:pt>
                <c:pt idx="704">
                  <c:v>20001.679249718702</c:v>
                </c:pt>
                <c:pt idx="705">
                  <c:v>20000.986438936699</c:v>
                </c:pt>
                <c:pt idx="706">
                  <c:v>20000.986438936699</c:v>
                </c:pt>
                <c:pt idx="707">
                  <c:v>20000.986438936699</c:v>
                </c:pt>
                <c:pt idx="708">
                  <c:v>20000.293628154701</c:v>
                </c:pt>
                <c:pt idx="709">
                  <c:v>20000.293628154701</c:v>
                </c:pt>
                <c:pt idx="710">
                  <c:v>20000.293628154701</c:v>
                </c:pt>
                <c:pt idx="711">
                  <c:v>20000.293628154701</c:v>
                </c:pt>
                <c:pt idx="712">
                  <c:v>20000.293628154701</c:v>
                </c:pt>
                <c:pt idx="713">
                  <c:v>19999.6008173726</c:v>
                </c:pt>
                <c:pt idx="714">
                  <c:v>19998.2151958086</c:v>
                </c:pt>
                <c:pt idx="715">
                  <c:v>19998.2151958086</c:v>
                </c:pt>
                <c:pt idx="716">
                  <c:v>19998.2151958086</c:v>
                </c:pt>
                <c:pt idx="717">
                  <c:v>19996.829574244599</c:v>
                </c:pt>
                <c:pt idx="718">
                  <c:v>19996.829574244599</c:v>
                </c:pt>
                <c:pt idx="719">
                  <c:v>19996.1367634626</c:v>
                </c:pt>
                <c:pt idx="720">
                  <c:v>19996.1367634626</c:v>
                </c:pt>
                <c:pt idx="721">
                  <c:v>19995.4439526805</c:v>
                </c:pt>
                <c:pt idx="722">
                  <c:v>19995.4439526805</c:v>
                </c:pt>
                <c:pt idx="723">
                  <c:v>19995.4439526805</c:v>
                </c:pt>
                <c:pt idx="724">
                  <c:v>19995.4439526805</c:v>
                </c:pt>
                <c:pt idx="725">
                  <c:v>19995.4439526805</c:v>
                </c:pt>
                <c:pt idx="726">
                  <c:v>19993.365520334501</c:v>
                </c:pt>
                <c:pt idx="727">
                  <c:v>19992.672709552498</c:v>
                </c:pt>
                <c:pt idx="728">
                  <c:v>19992.672709552498</c:v>
                </c:pt>
                <c:pt idx="729">
                  <c:v>19991.287087988399</c:v>
                </c:pt>
                <c:pt idx="730">
                  <c:v>19991.287087988399</c:v>
                </c:pt>
                <c:pt idx="731">
                  <c:v>19990.594277206401</c:v>
                </c:pt>
                <c:pt idx="732">
                  <c:v>19990.594277206401</c:v>
                </c:pt>
                <c:pt idx="733">
                  <c:v>19988.515844860402</c:v>
                </c:pt>
                <c:pt idx="734">
                  <c:v>19987.823034078399</c:v>
                </c:pt>
                <c:pt idx="735">
                  <c:v>19987.823034078399</c:v>
                </c:pt>
                <c:pt idx="736">
                  <c:v>19987.823034078399</c:v>
                </c:pt>
                <c:pt idx="737">
                  <c:v>19987.130223296299</c:v>
                </c:pt>
                <c:pt idx="738">
                  <c:v>19986.4374125143</c:v>
                </c:pt>
                <c:pt idx="739">
                  <c:v>19986.4374125143</c:v>
                </c:pt>
                <c:pt idx="740">
                  <c:v>19985.744601732302</c:v>
                </c:pt>
                <c:pt idx="741">
                  <c:v>19985.744601732302</c:v>
                </c:pt>
                <c:pt idx="742">
                  <c:v>19985.744601732302</c:v>
                </c:pt>
                <c:pt idx="743">
                  <c:v>19985.744601732302</c:v>
                </c:pt>
                <c:pt idx="744">
                  <c:v>19985.0517909503</c:v>
                </c:pt>
                <c:pt idx="745">
                  <c:v>19985.0517909503</c:v>
                </c:pt>
                <c:pt idx="746">
                  <c:v>19983.666169386299</c:v>
                </c:pt>
                <c:pt idx="747">
                  <c:v>19983.666169386299</c:v>
                </c:pt>
                <c:pt idx="748">
                  <c:v>19983.666169386299</c:v>
                </c:pt>
                <c:pt idx="749">
                  <c:v>19982.9733586043</c:v>
                </c:pt>
                <c:pt idx="750">
                  <c:v>19982.2805478222</c:v>
                </c:pt>
                <c:pt idx="751">
                  <c:v>19982.2805478222</c:v>
                </c:pt>
                <c:pt idx="752">
                  <c:v>19981.587737040201</c:v>
                </c:pt>
                <c:pt idx="753">
                  <c:v>19980.894926258199</c:v>
                </c:pt>
                <c:pt idx="754">
                  <c:v>19980.202115476099</c:v>
                </c:pt>
                <c:pt idx="755">
                  <c:v>19980.202115476099</c:v>
                </c:pt>
                <c:pt idx="756">
                  <c:v>19978.123683130099</c:v>
                </c:pt>
                <c:pt idx="757">
                  <c:v>19977.430872348101</c:v>
                </c:pt>
                <c:pt idx="758">
                  <c:v>19976.738061566099</c:v>
                </c:pt>
                <c:pt idx="759">
                  <c:v>19976.738061566099</c:v>
                </c:pt>
                <c:pt idx="760">
                  <c:v>19976.738061566099</c:v>
                </c:pt>
                <c:pt idx="761">
                  <c:v>19976.738061566099</c:v>
                </c:pt>
                <c:pt idx="762">
                  <c:v>19975.352440002</c:v>
                </c:pt>
                <c:pt idx="763">
                  <c:v>19975.352440002</c:v>
                </c:pt>
                <c:pt idx="764">
                  <c:v>19973.966818437999</c:v>
                </c:pt>
                <c:pt idx="765">
                  <c:v>19973.966818437999</c:v>
                </c:pt>
                <c:pt idx="766">
                  <c:v>19973.966818437999</c:v>
                </c:pt>
                <c:pt idx="767">
                  <c:v>19971.888386091901</c:v>
                </c:pt>
                <c:pt idx="768">
                  <c:v>19971.888386091901</c:v>
                </c:pt>
                <c:pt idx="769">
                  <c:v>19968.424332181901</c:v>
                </c:pt>
                <c:pt idx="770">
                  <c:v>19968.424332181901</c:v>
                </c:pt>
                <c:pt idx="771">
                  <c:v>19966.3458998358</c:v>
                </c:pt>
                <c:pt idx="772">
                  <c:v>19966.3458998358</c:v>
                </c:pt>
                <c:pt idx="773">
                  <c:v>19964.267467489801</c:v>
                </c:pt>
                <c:pt idx="774">
                  <c:v>19964.267467489801</c:v>
                </c:pt>
                <c:pt idx="775">
                  <c:v>19962.1890351437</c:v>
                </c:pt>
                <c:pt idx="776">
                  <c:v>19962.1890351437</c:v>
                </c:pt>
                <c:pt idx="777">
                  <c:v>19962.1890351437</c:v>
                </c:pt>
                <c:pt idx="778">
                  <c:v>19959.417792015702</c:v>
                </c:pt>
                <c:pt idx="779">
                  <c:v>19957.339359669601</c:v>
                </c:pt>
                <c:pt idx="780">
                  <c:v>19957.339359669601</c:v>
                </c:pt>
                <c:pt idx="781">
                  <c:v>19955.9537381056</c:v>
                </c:pt>
                <c:pt idx="782">
                  <c:v>19955.9537381056</c:v>
                </c:pt>
                <c:pt idx="783">
                  <c:v>19955.9537381056</c:v>
                </c:pt>
                <c:pt idx="784">
                  <c:v>19951.104062631399</c:v>
                </c:pt>
                <c:pt idx="785">
                  <c:v>19949.718441067402</c:v>
                </c:pt>
                <c:pt idx="786">
                  <c:v>19949.718441067402</c:v>
                </c:pt>
                <c:pt idx="787">
                  <c:v>19949.718441067402</c:v>
                </c:pt>
                <c:pt idx="788">
                  <c:v>19949.718441067402</c:v>
                </c:pt>
                <c:pt idx="789">
                  <c:v>19948.332819503401</c:v>
                </c:pt>
                <c:pt idx="790">
                  <c:v>19948.332819503401</c:v>
                </c:pt>
                <c:pt idx="791">
                  <c:v>19948.332819503401</c:v>
                </c:pt>
                <c:pt idx="792">
                  <c:v>19948.332819503401</c:v>
                </c:pt>
                <c:pt idx="793">
                  <c:v>19948.332819503401</c:v>
                </c:pt>
                <c:pt idx="794">
                  <c:v>19947.640008721301</c:v>
                </c:pt>
                <c:pt idx="795">
                  <c:v>19947.640008721301</c:v>
                </c:pt>
                <c:pt idx="796">
                  <c:v>19946.947197939298</c:v>
                </c:pt>
                <c:pt idx="797">
                  <c:v>19946.947197939298</c:v>
                </c:pt>
                <c:pt idx="798">
                  <c:v>19944.868765593299</c:v>
                </c:pt>
                <c:pt idx="799">
                  <c:v>19944.868765593299</c:v>
                </c:pt>
                <c:pt idx="800">
                  <c:v>19944.868765593299</c:v>
                </c:pt>
                <c:pt idx="801">
                  <c:v>19944.1759548113</c:v>
                </c:pt>
                <c:pt idx="802">
                  <c:v>19944.1759548113</c:v>
                </c:pt>
                <c:pt idx="803">
                  <c:v>19944.1759548113</c:v>
                </c:pt>
                <c:pt idx="804">
                  <c:v>19940.0190901192</c:v>
                </c:pt>
                <c:pt idx="805">
                  <c:v>19940.0190901192</c:v>
                </c:pt>
                <c:pt idx="806">
                  <c:v>19940.0190901192</c:v>
                </c:pt>
                <c:pt idx="807">
                  <c:v>19939.3262793371</c:v>
                </c:pt>
                <c:pt idx="808">
                  <c:v>19937.940657773099</c:v>
                </c:pt>
                <c:pt idx="809">
                  <c:v>19937.940657773099</c:v>
                </c:pt>
                <c:pt idx="810">
                  <c:v>19937.2478469911</c:v>
                </c:pt>
                <c:pt idx="811">
                  <c:v>19937.2478469911</c:v>
                </c:pt>
                <c:pt idx="812">
                  <c:v>19937.2478469911</c:v>
                </c:pt>
                <c:pt idx="813">
                  <c:v>19937.2478469911</c:v>
                </c:pt>
                <c:pt idx="814">
                  <c:v>19937.2478469911</c:v>
                </c:pt>
                <c:pt idx="815">
                  <c:v>19937.2478469911</c:v>
                </c:pt>
                <c:pt idx="816">
                  <c:v>19936.555036209102</c:v>
                </c:pt>
                <c:pt idx="817">
                  <c:v>19936.555036209102</c:v>
                </c:pt>
                <c:pt idx="818">
                  <c:v>19936.555036209102</c:v>
                </c:pt>
                <c:pt idx="819">
                  <c:v>19935.169414644999</c:v>
                </c:pt>
                <c:pt idx="820">
                  <c:v>19935.169414644999</c:v>
                </c:pt>
                <c:pt idx="821">
                  <c:v>19934.476603863</c:v>
                </c:pt>
                <c:pt idx="822">
                  <c:v>19934.476603863</c:v>
                </c:pt>
                <c:pt idx="823">
                  <c:v>19933.090982299</c:v>
                </c:pt>
                <c:pt idx="824">
                  <c:v>19933.090982299</c:v>
                </c:pt>
                <c:pt idx="825">
                  <c:v>19931.705360734999</c:v>
                </c:pt>
                <c:pt idx="826">
                  <c:v>19931.705360734999</c:v>
                </c:pt>
                <c:pt idx="827">
                  <c:v>19931.705360734999</c:v>
                </c:pt>
                <c:pt idx="828">
                  <c:v>19931.705360734999</c:v>
                </c:pt>
                <c:pt idx="829">
                  <c:v>19931.705360734999</c:v>
                </c:pt>
                <c:pt idx="830">
                  <c:v>19931.705360734999</c:v>
                </c:pt>
                <c:pt idx="831">
                  <c:v>19929.626928388901</c:v>
                </c:pt>
                <c:pt idx="832">
                  <c:v>19929.626928388901</c:v>
                </c:pt>
                <c:pt idx="833">
                  <c:v>19929.626928388901</c:v>
                </c:pt>
                <c:pt idx="834">
                  <c:v>19929.626928388901</c:v>
                </c:pt>
                <c:pt idx="835">
                  <c:v>19929.626928388901</c:v>
                </c:pt>
                <c:pt idx="836">
                  <c:v>19928.934117606899</c:v>
                </c:pt>
                <c:pt idx="837">
                  <c:v>19928.241306824901</c:v>
                </c:pt>
                <c:pt idx="838">
                  <c:v>19926.8556852609</c:v>
                </c:pt>
                <c:pt idx="839">
                  <c:v>19926.8556852609</c:v>
                </c:pt>
                <c:pt idx="840">
                  <c:v>19924.777252914799</c:v>
                </c:pt>
                <c:pt idx="841">
                  <c:v>19924.777252914799</c:v>
                </c:pt>
                <c:pt idx="842">
                  <c:v>19924.777252914799</c:v>
                </c:pt>
                <c:pt idx="843">
                  <c:v>19924.084442132698</c:v>
                </c:pt>
                <c:pt idx="844">
                  <c:v>19922.698820568701</c:v>
                </c:pt>
                <c:pt idx="845">
                  <c:v>19922.006009786699</c:v>
                </c:pt>
                <c:pt idx="846">
                  <c:v>19922.006009786699</c:v>
                </c:pt>
                <c:pt idx="847">
                  <c:v>19919.234766658599</c:v>
                </c:pt>
                <c:pt idx="848">
                  <c:v>19918.541955876601</c:v>
                </c:pt>
                <c:pt idx="849">
                  <c:v>19918.541955876601</c:v>
                </c:pt>
                <c:pt idx="850">
                  <c:v>19917.849145094598</c:v>
                </c:pt>
                <c:pt idx="851">
                  <c:v>19917.849145094598</c:v>
                </c:pt>
                <c:pt idx="852">
                  <c:v>19917.849145094598</c:v>
                </c:pt>
                <c:pt idx="853">
                  <c:v>19915.770712748599</c:v>
                </c:pt>
                <c:pt idx="854">
                  <c:v>19915.077901966499</c:v>
                </c:pt>
                <c:pt idx="855">
                  <c:v>19915.077901966499</c:v>
                </c:pt>
                <c:pt idx="856">
                  <c:v>19913.692280402502</c:v>
                </c:pt>
                <c:pt idx="857">
                  <c:v>19912.999469620499</c:v>
                </c:pt>
                <c:pt idx="858">
                  <c:v>19912.306658838501</c:v>
                </c:pt>
                <c:pt idx="859">
                  <c:v>19910.2282264924</c:v>
                </c:pt>
                <c:pt idx="860">
                  <c:v>19910.2282264924</c:v>
                </c:pt>
                <c:pt idx="861">
                  <c:v>19908.842604928399</c:v>
                </c:pt>
                <c:pt idx="862">
                  <c:v>19907.456983364398</c:v>
                </c:pt>
                <c:pt idx="863">
                  <c:v>19905.378551018301</c:v>
                </c:pt>
                <c:pt idx="864">
                  <c:v>19905.378551018301</c:v>
                </c:pt>
                <c:pt idx="865">
                  <c:v>19903.9929294543</c:v>
                </c:pt>
                <c:pt idx="866">
                  <c:v>19903.9929294543</c:v>
                </c:pt>
                <c:pt idx="867">
                  <c:v>19903.9929294543</c:v>
                </c:pt>
                <c:pt idx="868">
                  <c:v>19902.607307890201</c:v>
                </c:pt>
                <c:pt idx="869">
                  <c:v>19898.450443198199</c:v>
                </c:pt>
                <c:pt idx="870">
                  <c:v>19898.450443198199</c:v>
                </c:pt>
                <c:pt idx="871">
                  <c:v>19891.5223353779</c:v>
                </c:pt>
                <c:pt idx="872">
                  <c:v>19890.136713813899</c:v>
                </c:pt>
                <c:pt idx="873">
                  <c:v>19888.751092249899</c:v>
                </c:pt>
                <c:pt idx="874">
                  <c:v>19888.751092249899</c:v>
                </c:pt>
                <c:pt idx="875">
                  <c:v>19885.979849121799</c:v>
                </c:pt>
                <c:pt idx="876">
                  <c:v>19885.979849121799</c:v>
                </c:pt>
                <c:pt idx="877">
                  <c:v>19885.979849121799</c:v>
                </c:pt>
                <c:pt idx="878">
                  <c:v>19883.9014167758</c:v>
                </c:pt>
                <c:pt idx="879">
                  <c:v>19883.9014167758</c:v>
                </c:pt>
                <c:pt idx="880">
                  <c:v>19883.9014167758</c:v>
                </c:pt>
                <c:pt idx="881">
                  <c:v>19881.822984429698</c:v>
                </c:pt>
                <c:pt idx="882">
                  <c:v>19881.822984429698</c:v>
                </c:pt>
                <c:pt idx="883">
                  <c:v>19881.822984429698</c:v>
                </c:pt>
                <c:pt idx="884">
                  <c:v>19879.744552083699</c:v>
                </c:pt>
                <c:pt idx="885">
                  <c:v>19879.744552083699</c:v>
                </c:pt>
                <c:pt idx="886">
                  <c:v>19878.3589305196</c:v>
                </c:pt>
                <c:pt idx="887">
                  <c:v>19876.973308955599</c:v>
                </c:pt>
                <c:pt idx="888">
                  <c:v>19876.280498173601</c:v>
                </c:pt>
                <c:pt idx="889">
                  <c:v>19876.280498173601</c:v>
                </c:pt>
                <c:pt idx="890">
                  <c:v>19875.587687391599</c:v>
                </c:pt>
                <c:pt idx="891">
                  <c:v>19870.045201135399</c:v>
                </c:pt>
                <c:pt idx="892">
                  <c:v>19870.045201135399</c:v>
                </c:pt>
                <c:pt idx="893">
                  <c:v>19870.045201135399</c:v>
                </c:pt>
                <c:pt idx="894">
                  <c:v>19870.045201135399</c:v>
                </c:pt>
                <c:pt idx="895">
                  <c:v>19861.731471751202</c:v>
                </c:pt>
                <c:pt idx="896">
                  <c:v>19861.731471751202</c:v>
                </c:pt>
                <c:pt idx="897">
                  <c:v>19860.345850187201</c:v>
                </c:pt>
                <c:pt idx="898">
                  <c:v>19860.345850187201</c:v>
                </c:pt>
                <c:pt idx="899">
                  <c:v>19860.345850187201</c:v>
                </c:pt>
                <c:pt idx="900">
                  <c:v>19860.345850187201</c:v>
                </c:pt>
                <c:pt idx="901">
                  <c:v>19860.345850187201</c:v>
                </c:pt>
                <c:pt idx="902">
                  <c:v>19858.960228623098</c:v>
                </c:pt>
                <c:pt idx="903">
                  <c:v>19857.574607059101</c:v>
                </c:pt>
                <c:pt idx="904">
                  <c:v>19857.574607059101</c:v>
                </c:pt>
                <c:pt idx="905">
                  <c:v>19857.574607059101</c:v>
                </c:pt>
                <c:pt idx="906">
                  <c:v>19857.574607059101</c:v>
                </c:pt>
                <c:pt idx="907">
                  <c:v>19857.574607059101</c:v>
                </c:pt>
                <c:pt idx="908">
                  <c:v>19857.574607059101</c:v>
                </c:pt>
                <c:pt idx="909">
                  <c:v>19856.881796277099</c:v>
                </c:pt>
                <c:pt idx="910">
                  <c:v>19856.881796277099</c:v>
                </c:pt>
                <c:pt idx="911">
                  <c:v>19855.496174713098</c:v>
                </c:pt>
                <c:pt idx="912">
                  <c:v>19854.110553148999</c:v>
                </c:pt>
                <c:pt idx="913">
                  <c:v>19854.110553148999</c:v>
                </c:pt>
                <c:pt idx="914">
                  <c:v>19852.724931584999</c:v>
                </c:pt>
                <c:pt idx="915">
                  <c:v>19852.724931584999</c:v>
                </c:pt>
                <c:pt idx="916">
                  <c:v>19850.646499238901</c:v>
                </c:pt>
                <c:pt idx="917">
                  <c:v>19850.646499238901</c:v>
                </c:pt>
                <c:pt idx="918">
                  <c:v>19850.646499238901</c:v>
                </c:pt>
                <c:pt idx="919">
                  <c:v>19850.646499238901</c:v>
                </c:pt>
                <c:pt idx="920">
                  <c:v>19849.2608776749</c:v>
                </c:pt>
                <c:pt idx="921">
                  <c:v>19849.2608776749</c:v>
                </c:pt>
                <c:pt idx="922">
                  <c:v>19847.875256110899</c:v>
                </c:pt>
                <c:pt idx="923">
                  <c:v>19847.875256110899</c:v>
                </c:pt>
                <c:pt idx="924">
                  <c:v>19847.875256110899</c:v>
                </c:pt>
                <c:pt idx="925">
                  <c:v>19847.182445328901</c:v>
                </c:pt>
                <c:pt idx="926">
                  <c:v>19847.182445328901</c:v>
                </c:pt>
                <c:pt idx="927">
                  <c:v>19844.411202200801</c:v>
                </c:pt>
                <c:pt idx="928">
                  <c:v>19844.411202200801</c:v>
                </c:pt>
                <c:pt idx="929">
                  <c:v>19844.411202200801</c:v>
                </c:pt>
                <c:pt idx="930">
                  <c:v>19844.411202200801</c:v>
                </c:pt>
                <c:pt idx="931">
                  <c:v>19844.411202200801</c:v>
                </c:pt>
                <c:pt idx="932">
                  <c:v>19843.0255806368</c:v>
                </c:pt>
                <c:pt idx="933">
                  <c:v>19843.0255806368</c:v>
                </c:pt>
                <c:pt idx="934">
                  <c:v>19843.0255806368</c:v>
                </c:pt>
                <c:pt idx="935">
                  <c:v>19840.947148290699</c:v>
                </c:pt>
                <c:pt idx="936">
                  <c:v>19840.947148290699</c:v>
                </c:pt>
                <c:pt idx="937">
                  <c:v>19840.947148290699</c:v>
                </c:pt>
                <c:pt idx="938">
                  <c:v>19840.947148290699</c:v>
                </c:pt>
                <c:pt idx="939">
                  <c:v>19839.561526726699</c:v>
                </c:pt>
                <c:pt idx="940">
                  <c:v>19839.561526726699</c:v>
                </c:pt>
                <c:pt idx="941">
                  <c:v>19838.175905162701</c:v>
                </c:pt>
                <c:pt idx="942">
                  <c:v>19830.554986560401</c:v>
                </c:pt>
                <c:pt idx="943">
                  <c:v>19830.554986560401</c:v>
                </c:pt>
                <c:pt idx="944">
                  <c:v>19825.705311086302</c:v>
                </c:pt>
                <c:pt idx="945">
                  <c:v>19825.705311086302</c:v>
                </c:pt>
                <c:pt idx="946">
                  <c:v>19825.012500304299</c:v>
                </c:pt>
                <c:pt idx="947">
                  <c:v>19825.012500304299</c:v>
                </c:pt>
                <c:pt idx="948">
                  <c:v>19825.012500304299</c:v>
                </c:pt>
                <c:pt idx="949">
                  <c:v>19825.012500304299</c:v>
                </c:pt>
                <c:pt idx="950">
                  <c:v>19823.626878740299</c:v>
                </c:pt>
                <c:pt idx="951">
                  <c:v>19822.9340679583</c:v>
                </c:pt>
                <c:pt idx="952">
                  <c:v>19822.9340679583</c:v>
                </c:pt>
                <c:pt idx="953">
                  <c:v>19822.9340679583</c:v>
                </c:pt>
                <c:pt idx="954">
                  <c:v>19821.548446394201</c:v>
                </c:pt>
                <c:pt idx="955">
                  <c:v>19821.548446394201</c:v>
                </c:pt>
                <c:pt idx="956">
                  <c:v>19820.1628248302</c:v>
                </c:pt>
                <c:pt idx="957">
                  <c:v>19820.1628248302</c:v>
                </c:pt>
                <c:pt idx="958">
                  <c:v>19820.1628248302</c:v>
                </c:pt>
                <c:pt idx="959">
                  <c:v>19817.391581702101</c:v>
                </c:pt>
                <c:pt idx="960">
                  <c:v>19816.0059601381</c:v>
                </c:pt>
                <c:pt idx="961">
                  <c:v>19815.313149356101</c:v>
                </c:pt>
                <c:pt idx="962">
                  <c:v>19813.927527792101</c:v>
                </c:pt>
                <c:pt idx="963">
                  <c:v>19813.927527792101</c:v>
                </c:pt>
                <c:pt idx="964">
                  <c:v>19811.849095445999</c:v>
                </c:pt>
                <c:pt idx="965">
                  <c:v>19811.156284664001</c:v>
                </c:pt>
                <c:pt idx="966">
                  <c:v>19811.156284664001</c:v>
                </c:pt>
                <c:pt idx="967">
                  <c:v>19810.463473881999</c:v>
                </c:pt>
                <c:pt idx="968">
                  <c:v>19810.463473881999</c:v>
                </c:pt>
                <c:pt idx="969">
                  <c:v>19810.463473881999</c:v>
                </c:pt>
                <c:pt idx="970">
                  <c:v>19806.3066091898</c:v>
                </c:pt>
                <c:pt idx="971">
                  <c:v>19806.3066091898</c:v>
                </c:pt>
                <c:pt idx="972">
                  <c:v>19804.228176843801</c:v>
                </c:pt>
                <c:pt idx="973">
                  <c:v>19804.228176843801</c:v>
                </c:pt>
                <c:pt idx="974">
                  <c:v>19804.228176843801</c:v>
                </c:pt>
                <c:pt idx="975">
                  <c:v>19803.535366061798</c:v>
                </c:pt>
                <c:pt idx="976">
                  <c:v>19801.456933715701</c:v>
                </c:pt>
                <c:pt idx="977">
                  <c:v>19799.378501369702</c:v>
                </c:pt>
                <c:pt idx="978">
                  <c:v>19793.836015113498</c:v>
                </c:pt>
                <c:pt idx="979">
                  <c:v>19793.836015113498</c:v>
                </c:pt>
                <c:pt idx="980">
                  <c:v>19793.1432043315</c:v>
                </c:pt>
                <c:pt idx="981">
                  <c:v>19788.293528857401</c:v>
                </c:pt>
                <c:pt idx="982">
                  <c:v>19784.1366641653</c:v>
                </c:pt>
                <c:pt idx="983">
                  <c:v>19784.1366641653</c:v>
                </c:pt>
                <c:pt idx="984">
                  <c:v>19784.1366641653</c:v>
                </c:pt>
                <c:pt idx="985">
                  <c:v>19782.058231819301</c:v>
                </c:pt>
                <c:pt idx="986">
                  <c:v>19781.365421037201</c:v>
                </c:pt>
                <c:pt idx="987">
                  <c:v>19781.365421037201</c:v>
                </c:pt>
                <c:pt idx="988">
                  <c:v>19779.9797994732</c:v>
                </c:pt>
                <c:pt idx="989">
                  <c:v>19778.594177909101</c:v>
                </c:pt>
                <c:pt idx="990">
                  <c:v>19778.594177909101</c:v>
                </c:pt>
                <c:pt idx="991">
                  <c:v>19777.901367127099</c:v>
                </c:pt>
                <c:pt idx="992">
                  <c:v>19777.901367127099</c:v>
                </c:pt>
                <c:pt idx="993">
                  <c:v>19775.130123999101</c:v>
                </c:pt>
                <c:pt idx="994">
                  <c:v>19775.130123999101</c:v>
                </c:pt>
                <c:pt idx="995">
                  <c:v>19774.437313217</c:v>
                </c:pt>
                <c:pt idx="996">
                  <c:v>19773.744502435002</c:v>
                </c:pt>
                <c:pt idx="997">
                  <c:v>19773.744502435002</c:v>
                </c:pt>
                <c:pt idx="998">
                  <c:v>19773.744502435002</c:v>
                </c:pt>
                <c:pt idx="999">
                  <c:v>19772.358880871001</c:v>
                </c:pt>
                <c:pt idx="1000">
                  <c:v>19772.358880871001</c:v>
                </c:pt>
                <c:pt idx="1001">
                  <c:v>19772.358880871001</c:v>
                </c:pt>
                <c:pt idx="1002">
                  <c:v>19770.2804485249</c:v>
                </c:pt>
                <c:pt idx="1003">
                  <c:v>19768.202016178901</c:v>
                </c:pt>
                <c:pt idx="1004">
                  <c:v>19766.8163946149</c:v>
                </c:pt>
                <c:pt idx="1005">
                  <c:v>19766.8163946149</c:v>
                </c:pt>
                <c:pt idx="1006">
                  <c:v>19766.8163946149</c:v>
                </c:pt>
                <c:pt idx="1007">
                  <c:v>19765.430773050801</c:v>
                </c:pt>
                <c:pt idx="1008">
                  <c:v>19764.0451514868</c:v>
                </c:pt>
                <c:pt idx="1009">
                  <c:v>19764.0451514868</c:v>
                </c:pt>
                <c:pt idx="1010">
                  <c:v>19764.0451514868</c:v>
                </c:pt>
                <c:pt idx="1011">
                  <c:v>19764.0451514868</c:v>
                </c:pt>
                <c:pt idx="1012">
                  <c:v>19764.0451514868</c:v>
                </c:pt>
                <c:pt idx="1013">
                  <c:v>19764.0451514868</c:v>
                </c:pt>
                <c:pt idx="1014">
                  <c:v>19764.0451514868</c:v>
                </c:pt>
                <c:pt idx="1015">
                  <c:v>19764.0451514868</c:v>
                </c:pt>
                <c:pt idx="1016">
                  <c:v>19763.352340704801</c:v>
                </c:pt>
                <c:pt idx="1017">
                  <c:v>19763.352340704801</c:v>
                </c:pt>
                <c:pt idx="1018">
                  <c:v>19761.966719140801</c:v>
                </c:pt>
                <c:pt idx="1019">
                  <c:v>19761.966719140801</c:v>
                </c:pt>
                <c:pt idx="1020">
                  <c:v>19760.581097576702</c:v>
                </c:pt>
                <c:pt idx="1021">
                  <c:v>19759.8882867947</c:v>
                </c:pt>
                <c:pt idx="1022">
                  <c:v>19759.8882867947</c:v>
                </c:pt>
                <c:pt idx="1023">
                  <c:v>19757.1170436666</c:v>
                </c:pt>
                <c:pt idx="1024">
                  <c:v>19757.1170436666</c:v>
                </c:pt>
                <c:pt idx="1025">
                  <c:v>19755.731422102599</c:v>
                </c:pt>
                <c:pt idx="1026">
                  <c:v>19755.731422102599</c:v>
                </c:pt>
                <c:pt idx="1027">
                  <c:v>19755.0386113206</c:v>
                </c:pt>
                <c:pt idx="1028">
                  <c:v>19754.345800538598</c:v>
                </c:pt>
                <c:pt idx="1029">
                  <c:v>19753.6529897566</c:v>
                </c:pt>
                <c:pt idx="1030">
                  <c:v>19753.6529897566</c:v>
                </c:pt>
                <c:pt idx="1031">
                  <c:v>19750.881746628402</c:v>
                </c:pt>
                <c:pt idx="1032">
                  <c:v>19749.496125064499</c:v>
                </c:pt>
                <c:pt idx="1033">
                  <c:v>19748.803314282399</c:v>
                </c:pt>
                <c:pt idx="1034">
                  <c:v>19747.417692718402</c:v>
                </c:pt>
                <c:pt idx="1035">
                  <c:v>19747.417692718402</c:v>
                </c:pt>
                <c:pt idx="1036">
                  <c:v>19747.417692718402</c:v>
                </c:pt>
                <c:pt idx="1037">
                  <c:v>19746.032071154299</c:v>
                </c:pt>
                <c:pt idx="1038">
                  <c:v>19746.032071154299</c:v>
                </c:pt>
                <c:pt idx="1039">
                  <c:v>19744.646449590298</c:v>
                </c:pt>
                <c:pt idx="1040">
                  <c:v>19744.646449590298</c:v>
                </c:pt>
                <c:pt idx="1041">
                  <c:v>19743.260828026301</c:v>
                </c:pt>
                <c:pt idx="1042">
                  <c:v>19743.260828026301</c:v>
                </c:pt>
                <c:pt idx="1043">
                  <c:v>19741.1823956802</c:v>
                </c:pt>
                <c:pt idx="1044">
                  <c:v>19739.103963334201</c:v>
                </c:pt>
                <c:pt idx="1045">
                  <c:v>19735.639909424099</c:v>
                </c:pt>
                <c:pt idx="1046">
                  <c:v>19735.639909424099</c:v>
                </c:pt>
                <c:pt idx="1047">
                  <c:v>19734.9470986421</c:v>
                </c:pt>
                <c:pt idx="1048">
                  <c:v>19729.404612385901</c:v>
                </c:pt>
                <c:pt idx="1049">
                  <c:v>19729.404612385901</c:v>
                </c:pt>
                <c:pt idx="1050">
                  <c:v>19728.711801603898</c:v>
                </c:pt>
                <c:pt idx="1051">
                  <c:v>19728.0189908219</c:v>
                </c:pt>
                <c:pt idx="1052">
                  <c:v>19725.940558475901</c:v>
                </c:pt>
                <c:pt idx="1053">
                  <c:v>19724.554936911802</c:v>
                </c:pt>
                <c:pt idx="1054">
                  <c:v>19723.862126129799</c:v>
                </c:pt>
                <c:pt idx="1055">
                  <c:v>19721.7836937838</c:v>
                </c:pt>
                <c:pt idx="1056">
                  <c:v>19721.090883001802</c:v>
                </c:pt>
                <c:pt idx="1057">
                  <c:v>19721.090883001802</c:v>
                </c:pt>
                <c:pt idx="1058">
                  <c:v>19719.705261437699</c:v>
                </c:pt>
                <c:pt idx="1059">
                  <c:v>19719.0124506557</c:v>
                </c:pt>
                <c:pt idx="1060">
                  <c:v>19718.3196398736</c:v>
                </c:pt>
                <c:pt idx="1061">
                  <c:v>19718.3196398736</c:v>
                </c:pt>
                <c:pt idx="1062">
                  <c:v>19718.3196398736</c:v>
                </c:pt>
                <c:pt idx="1063">
                  <c:v>19716.241207527601</c:v>
                </c:pt>
                <c:pt idx="1064">
                  <c:v>19715.548396745598</c:v>
                </c:pt>
                <c:pt idx="1065">
                  <c:v>19715.548396745598</c:v>
                </c:pt>
                <c:pt idx="1066">
                  <c:v>19713.469964399501</c:v>
                </c:pt>
                <c:pt idx="1067">
                  <c:v>19713.469964399501</c:v>
                </c:pt>
                <c:pt idx="1068">
                  <c:v>19711.391532053502</c:v>
                </c:pt>
                <c:pt idx="1069">
                  <c:v>19711.391532053502</c:v>
                </c:pt>
                <c:pt idx="1070">
                  <c:v>19711.391532053502</c:v>
                </c:pt>
                <c:pt idx="1071">
                  <c:v>19710.698721271499</c:v>
                </c:pt>
                <c:pt idx="1072">
                  <c:v>19710.005910489501</c:v>
                </c:pt>
                <c:pt idx="1073">
                  <c:v>19709.3130997074</c:v>
                </c:pt>
                <c:pt idx="1074">
                  <c:v>19705.8490457974</c:v>
                </c:pt>
                <c:pt idx="1075">
                  <c:v>19704.463424233301</c:v>
                </c:pt>
                <c:pt idx="1076">
                  <c:v>19703.770613451299</c:v>
                </c:pt>
                <c:pt idx="1077">
                  <c:v>19703.770613451299</c:v>
                </c:pt>
                <c:pt idx="1078">
                  <c:v>19698.9209379772</c:v>
                </c:pt>
                <c:pt idx="1079">
                  <c:v>19698.9209379772</c:v>
                </c:pt>
                <c:pt idx="1080">
                  <c:v>19698.9209379772</c:v>
                </c:pt>
                <c:pt idx="1081">
                  <c:v>19698.9209379772</c:v>
                </c:pt>
                <c:pt idx="1082">
                  <c:v>19696.842505631099</c:v>
                </c:pt>
                <c:pt idx="1083">
                  <c:v>19696.842505631099</c:v>
                </c:pt>
                <c:pt idx="1084">
                  <c:v>19696.1496948491</c:v>
                </c:pt>
                <c:pt idx="1085">
                  <c:v>19696.1496948491</c:v>
                </c:pt>
                <c:pt idx="1086">
                  <c:v>19696.1496948491</c:v>
                </c:pt>
                <c:pt idx="1087">
                  <c:v>19696.1496948491</c:v>
                </c:pt>
                <c:pt idx="1088">
                  <c:v>19692.6856409391</c:v>
                </c:pt>
                <c:pt idx="1089">
                  <c:v>19690.607208592999</c:v>
                </c:pt>
                <c:pt idx="1090">
                  <c:v>19690.607208592999</c:v>
                </c:pt>
                <c:pt idx="1091">
                  <c:v>19690.607208592999</c:v>
                </c:pt>
                <c:pt idx="1092">
                  <c:v>19690.607208592999</c:v>
                </c:pt>
                <c:pt idx="1093">
                  <c:v>19689.2215870289</c:v>
                </c:pt>
                <c:pt idx="1094">
                  <c:v>19687.835965464899</c:v>
                </c:pt>
                <c:pt idx="1095">
                  <c:v>19687.835965464899</c:v>
                </c:pt>
                <c:pt idx="1096">
                  <c:v>19685.0647223368</c:v>
                </c:pt>
                <c:pt idx="1097">
                  <c:v>19685.0647223368</c:v>
                </c:pt>
                <c:pt idx="1098">
                  <c:v>19682.293479208802</c:v>
                </c:pt>
                <c:pt idx="1099">
                  <c:v>19681.600668426701</c:v>
                </c:pt>
                <c:pt idx="1100">
                  <c:v>19681.600668426701</c:v>
                </c:pt>
                <c:pt idx="1101">
                  <c:v>19681.600668426701</c:v>
                </c:pt>
                <c:pt idx="1102">
                  <c:v>19681.600668426701</c:v>
                </c:pt>
                <c:pt idx="1103">
                  <c:v>19679.522236080698</c:v>
                </c:pt>
                <c:pt idx="1104">
                  <c:v>19678.136614516701</c:v>
                </c:pt>
                <c:pt idx="1105">
                  <c:v>19677.443803734601</c:v>
                </c:pt>
                <c:pt idx="1106">
                  <c:v>19676.750992952599</c:v>
                </c:pt>
                <c:pt idx="1107">
                  <c:v>19676.750992952599</c:v>
                </c:pt>
                <c:pt idx="1108">
                  <c:v>19676.0581821706</c:v>
                </c:pt>
                <c:pt idx="1109">
                  <c:v>19676.0581821706</c:v>
                </c:pt>
                <c:pt idx="1110">
                  <c:v>19675.365371388601</c:v>
                </c:pt>
                <c:pt idx="1111">
                  <c:v>19674.672560606599</c:v>
                </c:pt>
                <c:pt idx="1112">
                  <c:v>19671.208506696501</c:v>
                </c:pt>
                <c:pt idx="1113">
                  <c:v>19671.208506696501</c:v>
                </c:pt>
                <c:pt idx="1114">
                  <c:v>19670.515695914499</c:v>
                </c:pt>
                <c:pt idx="1115">
                  <c:v>19670.515695914499</c:v>
                </c:pt>
                <c:pt idx="1116">
                  <c:v>19670.515695914499</c:v>
                </c:pt>
                <c:pt idx="1117">
                  <c:v>19669.8228851325</c:v>
                </c:pt>
                <c:pt idx="1118">
                  <c:v>19669.8228851325</c:v>
                </c:pt>
                <c:pt idx="1119">
                  <c:v>19668.437263568401</c:v>
                </c:pt>
                <c:pt idx="1120">
                  <c:v>19667.0516420044</c:v>
                </c:pt>
                <c:pt idx="1121">
                  <c:v>19663.587588094299</c:v>
                </c:pt>
                <c:pt idx="1122">
                  <c:v>19661.509155748201</c:v>
                </c:pt>
                <c:pt idx="1123">
                  <c:v>19656.659480274098</c:v>
                </c:pt>
                <c:pt idx="1124">
                  <c:v>19655.9666694921</c:v>
                </c:pt>
                <c:pt idx="1125">
                  <c:v>19655.273858710101</c:v>
                </c:pt>
                <c:pt idx="1126">
                  <c:v>19651.809804799999</c:v>
                </c:pt>
                <c:pt idx="1127">
                  <c:v>19646.9601293259</c:v>
                </c:pt>
                <c:pt idx="1128">
                  <c:v>19645.574507761899</c:v>
                </c:pt>
                <c:pt idx="1129">
                  <c:v>19645.574507761899</c:v>
                </c:pt>
                <c:pt idx="1130">
                  <c:v>19643.496075415798</c:v>
                </c:pt>
                <c:pt idx="1131">
                  <c:v>19643.496075415798</c:v>
                </c:pt>
                <c:pt idx="1132">
                  <c:v>19641.417643069799</c:v>
                </c:pt>
                <c:pt idx="1133">
                  <c:v>19641.417643069799</c:v>
                </c:pt>
                <c:pt idx="1134">
                  <c:v>19641.417643069799</c:v>
                </c:pt>
                <c:pt idx="1135">
                  <c:v>19641.417643069799</c:v>
                </c:pt>
                <c:pt idx="1136">
                  <c:v>19640.7248322878</c:v>
                </c:pt>
                <c:pt idx="1137">
                  <c:v>19636.5679675957</c:v>
                </c:pt>
                <c:pt idx="1138">
                  <c:v>19636.5679675957</c:v>
                </c:pt>
                <c:pt idx="1139">
                  <c:v>19636.5679675957</c:v>
                </c:pt>
                <c:pt idx="1140">
                  <c:v>19633.796724467498</c:v>
                </c:pt>
                <c:pt idx="1141">
                  <c:v>19633.1039136855</c:v>
                </c:pt>
                <c:pt idx="1142">
                  <c:v>19632.411102903599</c:v>
                </c:pt>
                <c:pt idx="1143">
                  <c:v>19628.254238211401</c:v>
                </c:pt>
                <c:pt idx="1144">
                  <c:v>19627.561427429398</c:v>
                </c:pt>
                <c:pt idx="1145">
                  <c:v>19627.561427429398</c:v>
                </c:pt>
                <c:pt idx="1146">
                  <c:v>19626.175805865401</c:v>
                </c:pt>
                <c:pt idx="1147">
                  <c:v>19626.175805865401</c:v>
                </c:pt>
                <c:pt idx="1148">
                  <c:v>19626.175805865401</c:v>
                </c:pt>
                <c:pt idx="1149">
                  <c:v>19624.790184301299</c:v>
                </c:pt>
                <c:pt idx="1150">
                  <c:v>19624.0973735193</c:v>
                </c:pt>
                <c:pt idx="1151">
                  <c:v>19623.404562737302</c:v>
                </c:pt>
                <c:pt idx="1152">
                  <c:v>19623.404562737302</c:v>
                </c:pt>
                <c:pt idx="1153">
                  <c:v>19619.9405088272</c:v>
                </c:pt>
                <c:pt idx="1154">
                  <c:v>19616.476454917101</c:v>
                </c:pt>
                <c:pt idx="1155">
                  <c:v>19614.398022571098</c:v>
                </c:pt>
                <c:pt idx="1156">
                  <c:v>19613.7052117891</c:v>
                </c:pt>
                <c:pt idx="1157">
                  <c:v>19613.7052117891</c:v>
                </c:pt>
                <c:pt idx="1158">
                  <c:v>19612.319590225001</c:v>
                </c:pt>
                <c:pt idx="1159">
                  <c:v>19611.626779442999</c:v>
                </c:pt>
                <c:pt idx="1160">
                  <c:v>19609.548347096999</c:v>
                </c:pt>
                <c:pt idx="1161">
                  <c:v>19609.548347096999</c:v>
                </c:pt>
                <c:pt idx="1162">
                  <c:v>19609.548347096999</c:v>
                </c:pt>
                <c:pt idx="1163">
                  <c:v>19608.855536315001</c:v>
                </c:pt>
                <c:pt idx="1164">
                  <c:v>19608.855536315001</c:v>
                </c:pt>
                <c:pt idx="1165">
                  <c:v>19607.469914750902</c:v>
                </c:pt>
                <c:pt idx="1166">
                  <c:v>19607.469914750902</c:v>
                </c:pt>
                <c:pt idx="1167">
                  <c:v>19607.469914750902</c:v>
                </c:pt>
                <c:pt idx="1168">
                  <c:v>19607.469914750902</c:v>
                </c:pt>
                <c:pt idx="1169">
                  <c:v>19607.469914750902</c:v>
                </c:pt>
                <c:pt idx="1170">
                  <c:v>19602.620239276799</c:v>
                </c:pt>
                <c:pt idx="1171">
                  <c:v>19602.620239276799</c:v>
                </c:pt>
                <c:pt idx="1172">
                  <c:v>19601.927428494801</c:v>
                </c:pt>
                <c:pt idx="1173">
                  <c:v>19600.541806930702</c:v>
                </c:pt>
                <c:pt idx="1174">
                  <c:v>19598.463374584699</c:v>
                </c:pt>
                <c:pt idx="1175">
                  <c:v>19597.0777530206</c:v>
                </c:pt>
                <c:pt idx="1176">
                  <c:v>19597.0777530206</c:v>
                </c:pt>
                <c:pt idx="1177">
                  <c:v>19597.0777530206</c:v>
                </c:pt>
                <c:pt idx="1178">
                  <c:v>19597.0777530206</c:v>
                </c:pt>
                <c:pt idx="1179">
                  <c:v>19597.0777530206</c:v>
                </c:pt>
                <c:pt idx="1180">
                  <c:v>19597.0777530206</c:v>
                </c:pt>
                <c:pt idx="1181">
                  <c:v>19595.692131456599</c:v>
                </c:pt>
                <c:pt idx="1182">
                  <c:v>19594.9993206746</c:v>
                </c:pt>
                <c:pt idx="1183">
                  <c:v>19592.228077546501</c:v>
                </c:pt>
                <c:pt idx="1184">
                  <c:v>19592.228077546501</c:v>
                </c:pt>
                <c:pt idx="1185">
                  <c:v>19592.228077546501</c:v>
                </c:pt>
                <c:pt idx="1186">
                  <c:v>19592.228077546501</c:v>
                </c:pt>
                <c:pt idx="1187">
                  <c:v>19592.228077546501</c:v>
                </c:pt>
                <c:pt idx="1188">
                  <c:v>19592.228077546501</c:v>
                </c:pt>
                <c:pt idx="1189">
                  <c:v>19590.149645200501</c:v>
                </c:pt>
                <c:pt idx="1190">
                  <c:v>19588.7640236365</c:v>
                </c:pt>
                <c:pt idx="1191">
                  <c:v>19588.0712128544</c:v>
                </c:pt>
                <c:pt idx="1192">
                  <c:v>19585.299969726399</c:v>
                </c:pt>
                <c:pt idx="1193">
                  <c:v>19585.299969726399</c:v>
                </c:pt>
                <c:pt idx="1194">
                  <c:v>19584.6071589444</c:v>
                </c:pt>
                <c:pt idx="1195">
                  <c:v>19583.221537380301</c:v>
                </c:pt>
                <c:pt idx="1196">
                  <c:v>19582.528726598299</c:v>
                </c:pt>
                <c:pt idx="1197">
                  <c:v>19582.528726598299</c:v>
                </c:pt>
                <c:pt idx="1198">
                  <c:v>19581.143105034302</c:v>
                </c:pt>
                <c:pt idx="1199">
                  <c:v>19581.143105034302</c:v>
                </c:pt>
                <c:pt idx="1200">
                  <c:v>19577.6790511242</c:v>
                </c:pt>
                <c:pt idx="1201">
                  <c:v>19576.293429560199</c:v>
                </c:pt>
                <c:pt idx="1202">
                  <c:v>19576.293429560199</c:v>
                </c:pt>
                <c:pt idx="1203">
                  <c:v>19576.293429560199</c:v>
                </c:pt>
                <c:pt idx="1204">
                  <c:v>19576.293429560199</c:v>
                </c:pt>
                <c:pt idx="1205">
                  <c:v>19574.214997214101</c:v>
                </c:pt>
                <c:pt idx="1206">
                  <c:v>19572.829375649999</c:v>
                </c:pt>
                <c:pt idx="1207">
                  <c:v>19572.829375649999</c:v>
                </c:pt>
                <c:pt idx="1208">
                  <c:v>19572.829375649999</c:v>
                </c:pt>
                <c:pt idx="1209">
                  <c:v>19572.829375649999</c:v>
                </c:pt>
                <c:pt idx="1210">
                  <c:v>19572.829375649999</c:v>
                </c:pt>
                <c:pt idx="1211">
                  <c:v>19572.829375649999</c:v>
                </c:pt>
                <c:pt idx="1212">
                  <c:v>19571.443754086002</c:v>
                </c:pt>
                <c:pt idx="1213">
                  <c:v>19571.443754086002</c:v>
                </c:pt>
                <c:pt idx="1214">
                  <c:v>19571.443754086002</c:v>
                </c:pt>
                <c:pt idx="1215">
                  <c:v>19570.750943304</c:v>
                </c:pt>
                <c:pt idx="1216">
                  <c:v>19570.058132522001</c:v>
                </c:pt>
                <c:pt idx="1217">
                  <c:v>19568.672510957898</c:v>
                </c:pt>
                <c:pt idx="1218">
                  <c:v>19566.594078611899</c:v>
                </c:pt>
                <c:pt idx="1219">
                  <c:v>19566.594078611899</c:v>
                </c:pt>
                <c:pt idx="1220">
                  <c:v>19563.130024701801</c:v>
                </c:pt>
                <c:pt idx="1221">
                  <c:v>19561.7444031378</c:v>
                </c:pt>
                <c:pt idx="1222">
                  <c:v>19561.051592355801</c:v>
                </c:pt>
                <c:pt idx="1223">
                  <c:v>19559.665970791699</c:v>
                </c:pt>
                <c:pt idx="1224">
                  <c:v>19559.665970791699</c:v>
                </c:pt>
                <c:pt idx="1225">
                  <c:v>19558.9731600097</c:v>
                </c:pt>
                <c:pt idx="1226">
                  <c:v>19555.509106099598</c:v>
                </c:pt>
                <c:pt idx="1227">
                  <c:v>19555.509106099598</c:v>
                </c:pt>
                <c:pt idx="1228">
                  <c:v>19555.509106099598</c:v>
                </c:pt>
                <c:pt idx="1229">
                  <c:v>19554.8162953176</c:v>
                </c:pt>
                <c:pt idx="1230">
                  <c:v>19554.123484535601</c:v>
                </c:pt>
                <c:pt idx="1231">
                  <c:v>19554.123484535601</c:v>
                </c:pt>
                <c:pt idx="1232">
                  <c:v>19554.123484535601</c:v>
                </c:pt>
                <c:pt idx="1233">
                  <c:v>19551.352241407501</c:v>
                </c:pt>
                <c:pt idx="1234">
                  <c:v>19548.5809982795</c:v>
                </c:pt>
                <c:pt idx="1235">
                  <c:v>19548.5809982795</c:v>
                </c:pt>
                <c:pt idx="1236">
                  <c:v>19548.5809982795</c:v>
                </c:pt>
                <c:pt idx="1237">
                  <c:v>19545.1169443693</c:v>
                </c:pt>
                <c:pt idx="1238">
                  <c:v>19542.345701241298</c:v>
                </c:pt>
                <c:pt idx="1239">
                  <c:v>19542.345701241298</c:v>
                </c:pt>
                <c:pt idx="1240">
                  <c:v>19541.6528904593</c:v>
                </c:pt>
                <c:pt idx="1241">
                  <c:v>19541.6528904593</c:v>
                </c:pt>
                <c:pt idx="1242">
                  <c:v>19540.267268895201</c:v>
                </c:pt>
                <c:pt idx="1243">
                  <c:v>19538.8816473312</c:v>
                </c:pt>
                <c:pt idx="1244">
                  <c:v>19537.496025767199</c:v>
                </c:pt>
                <c:pt idx="1245">
                  <c:v>19537.496025767199</c:v>
                </c:pt>
                <c:pt idx="1246">
                  <c:v>19537.496025767199</c:v>
                </c:pt>
                <c:pt idx="1247">
                  <c:v>19532.6463502931</c:v>
                </c:pt>
                <c:pt idx="1248">
                  <c:v>19531.953539511</c:v>
                </c:pt>
                <c:pt idx="1249">
                  <c:v>19530.567917946999</c:v>
                </c:pt>
                <c:pt idx="1250">
                  <c:v>19529.875107165</c:v>
                </c:pt>
                <c:pt idx="1251">
                  <c:v>19529.182296383002</c:v>
                </c:pt>
                <c:pt idx="1252">
                  <c:v>19529.182296383002</c:v>
                </c:pt>
                <c:pt idx="1253">
                  <c:v>19527.796674818899</c:v>
                </c:pt>
                <c:pt idx="1254">
                  <c:v>19526.411053254898</c:v>
                </c:pt>
                <c:pt idx="1255">
                  <c:v>19526.411053254898</c:v>
                </c:pt>
                <c:pt idx="1256">
                  <c:v>19525.025431690901</c:v>
                </c:pt>
                <c:pt idx="1257">
                  <c:v>19525.025431690901</c:v>
                </c:pt>
                <c:pt idx="1258">
                  <c:v>19525.025431690901</c:v>
                </c:pt>
                <c:pt idx="1259">
                  <c:v>19522.9469993448</c:v>
                </c:pt>
                <c:pt idx="1260">
                  <c:v>19522.9469993448</c:v>
                </c:pt>
                <c:pt idx="1261">
                  <c:v>19522.9469993448</c:v>
                </c:pt>
                <c:pt idx="1262">
                  <c:v>19522.9469993448</c:v>
                </c:pt>
                <c:pt idx="1263">
                  <c:v>19522.9469993448</c:v>
                </c:pt>
                <c:pt idx="1264">
                  <c:v>19522.9469993448</c:v>
                </c:pt>
                <c:pt idx="1265">
                  <c:v>19522.254188562802</c:v>
                </c:pt>
                <c:pt idx="1266">
                  <c:v>19521.561377780799</c:v>
                </c:pt>
                <c:pt idx="1267">
                  <c:v>19521.561377780799</c:v>
                </c:pt>
                <c:pt idx="1268">
                  <c:v>19520.175756216799</c:v>
                </c:pt>
                <c:pt idx="1269">
                  <c:v>19520.175756216799</c:v>
                </c:pt>
                <c:pt idx="1270">
                  <c:v>19520.175756216799</c:v>
                </c:pt>
                <c:pt idx="1271">
                  <c:v>19516.711702306598</c:v>
                </c:pt>
                <c:pt idx="1272">
                  <c:v>19516.711702306598</c:v>
                </c:pt>
                <c:pt idx="1273">
                  <c:v>19516.0188915246</c:v>
                </c:pt>
                <c:pt idx="1274">
                  <c:v>19515.3260807427</c:v>
                </c:pt>
                <c:pt idx="1275">
                  <c:v>19512.554837614502</c:v>
                </c:pt>
                <c:pt idx="1276">
                  <c:v>19511.862026832499</c:v>
                </c:pt>
                <c:pt idx="1277">
                  <c:v>19511.862026832499</c:v>
                </c:pt>
                <c:pt idx="1278">
                  <c:v>19509.7835944865</c:v>
                </c:pt>
                <c:pt idx="1279">
                  <c:v>19509.7835944865</c:v>
                </c:pt>
                <c:pt idx="1280">
                  <c:v>19507.705162140399</c:v>
                </c:pt>
                <c:pt idx="1281">
                  <c:v>19506.319540576402</c:v>
                </c:pt>
                <c:pt idx="1282">
                  <c:v>19505.6267297944</c:v>
                </c:pt>
                <c:pt idx="1283">
                  <c:v>19502.8554866663</c:v>
                </c:pt>
                <c:pt idx="1284">
                  <c:v>19501.469865102299</c:v>
                </c:pt>
                <c:pt idx="1285">
                  <c:v>19500.084243538298</c:v>
                </c:pt>
                <c:pt idx="1286">
                  <c:v>19500.084243538298</c:v>
                </c:pt>
                <c:pt idx="1287">
                  <c:v>19500.084243538298</c:v>
                </c:pt>
                <c:pt idx="1288">
                  <c:v>19500.084243538298</c:v>
                </c:pt>
                <c:pt idx="1289">
                  <c:v>19498.698621974199</c:v>
                </c:pt>
                <c:pt idx="1290">
                  <c:v>19498.698621974199</c:v>
                </c:pt>
                <c:pt idx="1291">
                  <c:v>19493.8489465001</c:v>
                </c:pt>
                <c:pt idx="1292">
                  <c:v>19493.8489465001</c:v>
                </c:pt>
                <c:pt idx="1293">
                  <c:v>19491.077703372001</c:v>
                </c:pt>
                <c:pt idx="1294">
                  <c:v>19491.077703372001</c:v>
                </c:pt>
                <c:pt idx="1295">
                  <c:v>19491.077703372001</c:v>
                </c:pt>
                <c:pt idx="1296">
                  <c:v>19491.077703372001</c:v>
                </c:pt>
                <c:pt idx="1297">
                  <c:v>19490.384892589998</c:v>
                </c:pt>
                <c:pt idx="1298">
                  <c:v>19490.384892589998</c:v>
                </c:pt>
                <c:pt idx="1299">
                  <c:v>19488.306460243999</c:v>
                </c:pt>
                <c:pt idx="1300">
                  <c:v>19486.920838679998</c:v>
                </c:pt>
                <c:pt idx="1301">
                  <c:v>19486.228027897901</c:v>
                </c:pt>
                <c:pt idx="1302">
                  <c:v>19486.228027897901</c:v>
                </c:pt>
                <c:pt idx="1303">
                  <c:v>19485.535217115899</c:v>
                </c:pt>
                <c:pt idx="1304">
                  <c:v>19484.1495955518</c:v>
                </c:pt>
                <c:pt idx="1305">
                  <c:v>19482.7639739878</c:v>
                </c:pt>
                <c:pt idx="1306">
                  <c:v>19482.7639739878</c:v>
                </c:pt>
                <c:pt idx="1307">
                  <c:v>19482.7639739878</c:v>
                </c:pt>
                <c:pt idx="1308">
                  <c:v>19478.607109295699</c:v>
                </c:pt>
                <c:pt idx="1309">
                  <c:v>19478.607109295699</c:v>
                </c:pt>
                <c:pt idx="1310">
                  <c:v>19478.607109295699</c:v>
                </c:pt>
                <c:pt idx="1311">
                  <c:v>19477.9142985137</c:v>
                </c:pt>
                <c:pt idx="1312">
                  <c:v>19477.9142985137</c:v>
                </c:pt>
                <c:pt idx="1313">
                  <c:v>19477.9142985137</c:v>
                </c:pt>
                <c:pt idx="1314">
                  <c:v>19477.9142985137</c:v>
                </c:pt>
                <c:pt idx="1315">
                  <c:v>19477.9142985137</c:v>
                </c:pt>
                <c:pt idx="1316">
                  <c:v>19477.9142985137</c:v>
                </c:pt>
                <c:pt idx="1317">
                  <c:v>19476.5286769497</c:v>
                </c:pt>
                <c:pt idx="1318">
                  <c:v>19474.450244603599</c:v>
                </c:pt>
                <c:pt idx="1319">
                  <c:v>19474.450244603599</c:v>
                </c:pt>
                <c:pt idx="1320">
                  <c:v>19474.450244603599</c:v>
                </c:pt>
                <c:pt idx="1321">
                  <c:v>19474.450244603599</c:v>
                </c:pt>
                <c:pt idx="1322">
                  <c:v>19473.7574338216</c:v>
                </c:pt>
                <c:pt idx="1323">
                  <c:v>19473.064623039601</c:v>
                </c:pt>
                <c:pt idx="1324">
                  <c:v>19472.371812257599</c:v>
                </c:pt>
                <c:pt idx="1325">
                  <c:v>19472.371812257599</c:v>
                </c:pt>
                <c:pt idx="1326">
                  <c:v>19471.679001475499</c:v>
                </c:pt>
                <c:pt idx="1327">
                  <c:v>19470.9861906935</c:v>
                </c:pt>
                <c:pt idx="1328">
                  <c:v>19470.9861906935</c:v>
                </c:pt>
                <c:pt idx="1329">
                  <c:v>19470.9861906935</c:v>
                </c:pt>
                <c:pt idx="1330">
                  <c:v>19469.600569129499</c:v>
                </c:pt>
                <c:pt idx="1331">
                  <c:v>19468.907758347501</c:v>
                </c:pt>
                <c:pt idx="1332">
                  <c:v>19467.5221367835</c:v>
                </c:pt>
                <c:pt idx="1333">
                  <c:v>19467.5221367835</c:v>
                </c:pt>
                <c:pt idx="1334">
                  <c:v>19466.8293260014</c:v>
                </c:pt>
                <c:pt idx="1335">
                  <c:v>19466.136515219401</c:v>
                </c:pt>
                <c:pt idx="1336">
                  <c:v>19464.058082873398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88-4F04-9A27-B5D76F529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379888"/>
        <c:axId val="98367408"/>
      </c:lineChart>
      <c:catAx>
        <c:axId val="9837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7408"/>
        <c:crosses val="autoZero"/>
        <c:auto val="1"/>
        <c:lblAlgn val="ctr"/>
        <c:lblOffset val="100"/>
        <c:noMultiLvlLbl val="0"/>
      </c:catAx>
      <c:valAx>
        <c:axId val="9836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7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6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0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5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5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7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0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arxiv.org/pdf/2310.03589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rowse.arxiv.org/pdf/2210.02186.pdf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9A959-90A4-17DF-FDAE-B26FD26E0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347" y="2246278"/>
            <a:ext cx="5066350" cy="3466224"/>
          </a:xfrm>
        </p:spPr>
        <p:txBody>
          <a:bodyPr>
            <a:noAutofit/>
          </a:bodyPr>
          <a:lstStyle/>
          <a:p>
            <a:r>
              <a:rPr lang="en-GB" sz="3600" dirty="0"/>
              <a:t>INVENTORY MANAGEMENT AND FORECASTING SYSTEM USING ML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B9AEB-B582-1E91-EB59-E64D8E81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609" y="552781"/>
            <a:ext cx="5188149" cy="1123611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/>
              <a:t>B</a:t>
            </a:r>
            <a:r>
              <a:rPr lang="en-IN" dirty="0"/>
              <a:t>usiness </a:t>
            </a:r>
            <a:r>
              <a:rPr lang="en-IN" b="1" dirty="0"/>
              <a:t>D</a:t>
            </a:r>
            <a:r>
              <a:rPr lang="en-IN" dirty="0"/>
              <a:t>ata </a:t>
            </a:r>
            <a:r>
              <a:rPr lang="en-IN" b="1" dirty="0"/>
              <a:t>M</a:t>
            </a:r>
            <a:r>
              <a:rPr lang="en-IN" dirty="0"/>
              <a:t>anagement Capstone Project </a:t>
            </a: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50878091-1027-940F-E6BF-9F6632233E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" r="48670" b="-1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1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C8C2E5-55C2-48F4-A36A-473F2254C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1911349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le of electronic devices&#10;&#10;Description automatically generated">
            <a:extLst>
              <a:ext uri="{FF2B5EF4-FFF2-40B4-BE49-F238E27FC236}">
                <a16:creationId xmlns:a16="http://schemas.microsoft.com/office/drawing/2014/main" id="{257DFFE4-0FF7-5B34-AD62-B2B5C639B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9" y="840075"/>
            <a:ext cx="5207362" cy="5207362"/>
          </a:xfrm>
          <a:prstGeom prst="rect">
            <a:avLst/>
          </a:prstGeom>
        </p:spPr>
      </p:pic>
      <p:pic>
        <p:nvPicPr>
          <p:cNvPr id="19" name="Video 18">
            <a:hlinkClick r:id="" action="ppaction://media"/>
            <a:extLst>
              <a:ext uri="{FF2B5EF4-FFF2-40B4-BE49-F238E27FC236}">
                <a16:creationId xmlns:a16="http://schemas.microsoft.com/office/drawing/2014/main" id="{31AC0869-D350-9671-D8D5-BC90C7E251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5498" y="765851"/>
            <a:ext cx="5207362" cy="5207362"/>
          </a:xfrm>
          <a:prstGeom prst="rect">
            <a:avLst/>
          </a:prstGeom>
        </p:spPr>
      </p:pic>
      <p:pic>
        <p:nvPicPr>
          <p:cNvPr id="8" name="Picture 7" descr="A group of electronic components&#10;&#10;Description automatically generated">
            <a:extLst>
              <a:ext uri="{FF2B5EF4-FFF2-40B4-BE49-F238E27FC236}">
                <a16:creationId xmlns:a16="http://schemas.microsoft.com/office/drawing/2014/main" id="{BFBF3DAA-962F-3FC2-942D-945FB1FF3A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2" y="802963"/>
            <a:ext cx="5207362" cy="52073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0A9F0D-84FC-18A4-F773-24CD3007EA85}"/>
              </a:ext>
            </a:extLst>
          </p:cNvPr>
          <p:cNvSpPr txBox="1"/>
          <p:nvPr/>
        </p:nvSpPr>
        <p:spPr>
          <a:xfrm>
            <a:off x="5589981" y="6103467"/>
            <a:ext cx="480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By- Himanshu Savargaonkar (22ds3000140)</a:t>
            </a:r>
          </a:p>
        </p:txBody>
      </p:sp>
      <p:sp>
        <p:nvSpPr>
          <p:cNvPr id="22" name="AutoShape 4" descr="Indian Institute of Technology Madras - Wikipedia">
            <a:extLst>
              <a:ext uri="{FF2B5EF4-FFF2-40B4-BE49-F238E27FC236}">
                <a16:creationId xmlns:a16="http://schemas.microsoft.com/office/drawing/2014/main" id="{3480FF2C-7E90-1AFC-71E1-A3A1C79A8A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29391" y="7658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0A8D1C-34E5-A022-BA7B-0EA6AB22F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53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34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6041B-2AEA-72F8-483B-0E0DB02B53A1}"/>
              </a:ext>
            </a:extLst>
          </p:cNvPr>
          <p:cNvSpPr txBox="1"/>
          <p:nvPr/>
        </p:nvSpPr>
        <p:spPr>
          <a:xfrm>
            <a:off x="3801403" y="2859067"/>
            <a:ext cx="3455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CF083-C12C-C7FF-478E-F60F4596825C}"/>
              </a:ext>
            </a:extLst>
          </p:cNvPr>
          <p:cNvSpPr txBox="1"/>
          <p:nvPr/>
        </p:nvSpPr>
        <p:spPr>
          <a:xfrm>
            <a:off x="4532693" y="4093930"/>
            <a:ext cx="1993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34BA315-16F1-F112-F601-1BF8E15C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2047875" cy="11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029E0-F8FA-127E-0A3F-556F1B7A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AB6647-5FEE-A040-89DC-50689D7EF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51" y="4074160"/>
            <a:ext cx="1898124" cy="1816735"/>
          </a:xfrm>
          <a:prstGeom prst="rect">
            <a:avLst/>
          </a:prstGeom>
        </p:spPr>
      </p:pic>
      <p:pic>
        <p:nvPicPr>
          <p:cNvPr id="5124" name="Picture 4" descr="Data science - Free seo and web icons">
            <a:extLst>
              <a:ext uri="{FF2B5EF4-FFF2-40B4-BE49-F238E27FC236}">
                <a16:creationId xmlns:a16="http://schemas.microsoft.com/office/drawing/2014/main" id="{08E96A43-AA45-8727-3D4E-D4E3F77C7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030" y="1670367"/>
            <a:ext cx="1650365" cy="165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utonomy &amp; AI/ML - BLUEHALO">
            <a:extLst>
              <a:ext uri="{FF2B5EF4-FFF2-40B4-BE49-F238E27FC236}">
                <a16:creationId xmlns:a16="http://schemas.microsoft.com/office/drawing/2014/main" id="{2C36674B-B3ED-4AB7-8BD2-974B3D3C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40" y="1562100"/>
            <a:ext cx="1905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olution - Free user icons">
            <a:extLst>
              <a:ext uri="{FF2B5EF4-FFF2-40B4-BE49-F238E27FC236}">
                <a16:creationId xmlns:a16="http://schemas.microsoft.com/office/drawing/2014/main" id="{3EB07274-EC69-0D5C-FBD8-FB455A6A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65" y="4118610"/>
            <a:ext cx="1650365" cy="165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536169-D23F-54BA-D7ED-E6C72EBAC40C}"/>
              </a:ext>
            </a:extLst>
          </p:cNvPr>
          <p:cNvCxnSpPr>
            <a:cxnSpLocks/>
          </p:cNvCxnSpPr>
          <p:nvPr/>
        </p:nvCxnSpPr>
        <p:spPr>
          <a:xfrm flipV="1">
            <a:off x="2098030" y="3403314"/>
            <a:ext cx="329184" cy="588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7A5CC-8C82-24DB-A701-D3DF72E2D1A5}"/>
              </a:ext>
            </a:extLst>
          </p:cNvPr>
          <p:cNvCxnSpPr>
            <a:cxnSpLocks/>
          </p:cNvCxnSpPr>
          <p:nvPr/>
        </p:nvCxnSpPr>
        <p:spPr>
          <a:xfrm>
            <a:off x="8707501" y="3429000"/>
            <a:ext cx="329184" cy="588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76F6365-C97A-E49F-DBAE-81692BF44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893" y="521437"/>
            <a:ext cx="4460814" cy="11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E8A5CA-2379-77C4-8A28-6920B20B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2047875" cy="11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ACF8AE-877C-B10E-E2EB-3552FF6B23E6}"/>
              </a:ext>
            </a:extLst>
          </p:cNvPr>
          <p:cNvSpPr txBox="1"/>
          <p:nvPr/>
        </p:nvSpPr>
        <p:spPr>
          <a:xfrm>
            <a:off x="2505075" y="637884"/>
            <a:ext cx="7823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Medical Electronics Pvt. Ltd.</a:t>
            </a:r>
          </a:p>
          <a:p>
            <a:endParaRPr lang="en-IN" dirty="0"/>
          </a:p>
        </p:txBody>
      </p:sp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7D3F28E5-A43C-B555-F7AE-DD9A8C471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1499658"/>
            <a:ext cx="5039139" cy="3779354"/>
          </a:xfrm>
          <a:prstGeom prst="rect">
            <a:avLst/>
          </a:prstGeom>
        </p:spPr>
      </p:pic>
      <p:pic>
        <p:nvPicPr>
          <p:cNvPr id="1028" name="Picture 4" descr="Catalogue - Nasan Medical Electronics Pvt Ltd in Warje, Pune - Justdial">
            <a:extLst>
              <a:ext uri="{FF2B5EF4-FFF2-40B4-BE49-F238E27FC236}">
                <a16:creationId xmlns:a16="http://schemas.microsoft.com/office/drawing/2014/main" id="{4B61F4C1-0893-F31B-CD5C-2C322D1E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038" y="1499658"/>
            <a:ext cx="5039139" cy="37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E136A8-F556-AC7B-D96B-992FBE2EE9A8}"/>
              </a:ext>
            </a:extLst>
          </p:cNvPr>
          <p:cNvSpPr txBox="1"/>
          <p:nvPr/>
        </p:nvSpPr>
        <p:spPr>
          <a:xfrm>
            <a:off x="815009" y="2475205"/>
            <a:ext cx="9770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Problem Statement:</a:t>
            </a:r>
          </a:p>
          <a:p>
            <a:r>
              <a:rPr lang="en-IN" sz="2400" dirty="0"/>
              <a:t>To perform statistical analysis on the inventory data; to observe patterns and trends present. Using the trends, </a:t>
            </a:r>
            <a:r>
              <a:rPr lang="en-GB" sz="2400" dirty="0"/>
              <a:t>use machine learning to project ideal inventory values for the stock items</a:t>
            </a:r>
            <a:r>
              <a:rPr lang="en-IN" sz="2400" dirty="0"/>
              <a:t>.</a:t>
            </a:r>
          </a:p>
        </p:txBody>
      </p:sp>
      <p:pic>
        <p:nvPicPr>
          <p:cNvPr id="1030" name="Picture 6" descr="Database table - Free computer icons">
            <a:extLst>
              <a:ext uri="{FF2B5EF4-FFF2-40B4-BE49-F238E27FC236}">
                <a16:creationId xmlns:a16="http://schemas.microsoft.com/office/drawing/2014/main" id="{1A242499-DB09-2C0D-F11C-E18D33BB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36" y="4602389"/>
            <a:ext cx="1280078" cy="12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6AAE84BA-E9E3-EB1D-12B3-B615D02975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80" y="4602389"/>
            <a:ext cx="1249639" cy="1249639"/>
          </a:xfrm>
          <a:prstGeom prst="rect">
            <a:avLst/>
          </a:prstGeom>
        </p:spPr>
      </p:pic>
      <p:pic>
        <p:nvPicPr>
          <p:cNvPr id="14" name="Graphic 13" descr="Head with gears outline">
            <a:extLst>
              <a:ext uri="{FF2B5EF4-FFF2-40B4-BE49-F238E27FC236}">
                <a16:creationId xmlns:a16="http://schemas.microsoft.com/office/drawing/2014/main" id="{DEDECDFD-CB76-94D6-5291-A5DFA65AA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78202" y="4919776"/>
            <a:ext cx="663996" cy="663996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D755494E-4068-33ED-7366-971088BF41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37936" y="4770008"/>
            <a:ext cx="914400" cy="914400"/>
          </a:xfrm>
          <a:prstGeom prst="rect">
            <a:avLst/>
          </a:prstGeom>
        </p:spPr>
      </p:pic>
      <p:pic>
        <p:nvPicPr>
          <p:cNvPr id="20" name="Video 19">
            <a:hlinkClick r:id="" action="ppaction://media"/>
            <a:extLst>
              <a:ext uri="{FF2B5EF4-FFF2-40B4-BE49-F238E27FC236}">
                <a16:creationId xmlns:a16="http://schemas.microsoft.com/office/drawing/2014/main" id="{B8EA70E4-E761-C21D-5B3A-76566A5EB3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675285" y="4655119"/>
            <a:ext cx="1247786" cy="1247786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544B975-6A1E-E4A5-4001-EAF353D77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27841" y="4770008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922279-3AC5-F66F-CC84-D95C331BAD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116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50" repeatCount="indefinite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  <p:bldLst>
      <p:bldP spid="3" grpId="0"/>
      <p:bldP spid="3" grpId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E8A5CA-2379-77C4-8A28-6920B20B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2047875" cy="11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DD2EF5-9B6B-9F0B-81B1-A8861E31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AF7F0-19D9-D448-AEA9-690A5A3F97D9}"/>
              </a:ext>
            </a:extLst>
          </p:cNvPr>
          <p:cNvSpPr txBox="1"/>
          <p:nvPr/>
        </p:nvSpPr>
        <p:spPr>
          <a:xfrm>
            <a:off x="3247303" y="638416"/>
            <a:ext cx="5697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Raw Data and Pre-Processing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A7798D-6EE0-829E-C43C-FFCA3A454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30162"/>
              </p:ext>
            </p:extLst>
          </p:nvPr>
        </p:nvGraphicFramePr>
        <p:xfrm>
          <a:off x="777051" y="1514750"/>
          <a:ext cx="7209205" cy="1783080"/>
        </p:xfrm>
        <a:graphic>
          <a:graphicData uri="http://schemas.openxmlformats.org/drawingml/2006/table">
            <a:tbl>
              <a:tblPr/>
              <a:tblGrid>
                <a:gridCol w="1407092">
                  <a:extLst>
                    <a:ext uri="{9D8B030D-6E8A-4147-A177-3AD203B41FA5}">
                      <a16:colId xmlns:a16="http://schemas.microsoft.com/office/drawing/2014/main" val="3221215550"/>
                    </a:ext>
                  </a:extLst>
                </a:gridCol>
                <a:gridCol w="962414">
                  <a:extLst>
                    <a:ext uri="{9D8B030D-6E8A-4147-A177-3AD203B41FA5}">
                      <a16:colId xmlns:a16="http://schemas.microsoft.com/office/drawing/2014/main" val="3467150843"/>
                    </a:ext>
                  </a:extLst>
                </a:gridCol>
                <a:gridCol w="1315851">
                  <a:extLst>
                    <a:ext uri="{9D8B030D-6E8A-4147-A177-3AD203B41FA5}">
                      <a16:colId xmlns:a16="http://schemas.microsoft.com/office/drawing/2014/main" val="804478805"/>
                    </a:ext>
                  </a:extLst>
                </a:gridCol>
                <a:gridCol w="587308">
                  <a:extLst>
                    <a:ext uri="{9D8B030D-6E8A-4147-A177-3AD203B41FA5}">
                      <a16:colId xmlns:a16="http://schemas.microsoft.com/office/drawing/2014/main" val="724874365"/>
                    </a:ext>
                  </a:extLst>
                </a:gridCol>
                <a:gridCol w="587308">
                  <a:extLst>
                    <a:ext uri="{9D8B030D-6E8A-4147-A177-3AD203B41FA5}">
                      <a16:colId xmlns:a16="http://schemas.microsoft.com/office/drawing/2014/main" val="3678955272"/>
                    </a:ext>
                  </a:extLst>
                </a:gridCol>
                <a:gridCol w="587308">
                  <a:extLst>
                    <a:ext uri="{9D8B030D-6E8A-4147-A177-3AD203B41FA5}">
                      <a16:colId xmlns:a16="http://schemas.microsoft.com/office/drawing/2014/main" val="1936954487"/>
                    </a:ext>
                  </a:extLst>
                </a:gridCol>
                <a:gridCol w="587308">
                  <a:extLst>
                    <a:ext uri="{9D8B030D-6E8A-4147-A177-3AD203B41FA5}">
                      <a16:colId xmlns:a16="http://schemas.microsoft.com/office/drawing/2014/main" val="694938542"/>
                    </a:ext>
                  </a:extLst>
                </a:gridCol>
                <a:gridCol w="587308">
                  <a:extLst>
                    <a:ext uri="{9D8B030D-6E8A-4147-A177-3AD203B41FA5}">
                      <a16:colId xmlns:a16="http://schemas.microsoft.com/office/drawing/2014/main" val="214237472"/>
                    </a:ext>
                  </a:extLst>
                </a:gridCol>
                <a:gridCol w="587308">
                  <a:extLst>
                    <a:ext uri="{9D8B030D-6E8A-4147-A177-3AD203B41FA5}">
                      <a16:colId xmlns:a16="http://schemas.microsoft.com/office/drawing/2014/main" val="293995548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 and 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TXN 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Incoming QTY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Outgoing QTY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508281"/>
                  </a:ext>
                </a:extLst>
              </a:tr>
              <a:tr h="3375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100101001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alluminium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clip for to-220 pack.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338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30-Aug-2019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TOR20001329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704.84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2498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16-Sep-2019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TOW20001636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689.06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61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24-Dec-2019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TOW20002513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744.29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26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24-Dec-2019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TOW20002512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689.06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4647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24-Dec-2019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TOW20002514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97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16-Mar-2020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TOW20003391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8816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01C692-873E-7BC4-B506-5F215EE56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90799"/>
              </p:ext>
            </p:extLst>
          </p:nvPr>
        </p:nvGraphicFramePr>
        <p:xfrm>
          <a:off x="2816225" y="3626507"/>
          <a:ext cx="62357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240420109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412766036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9623279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793282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1903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0334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Transactions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Transaction 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Qty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1527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100101001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alluminium clip for to-220 pack.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28-Jun-2023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1,116.19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4589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101701002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 10 pin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relimate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female with wire 2.54 pitch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02-Jan-2021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046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101201090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smd cap 0.1uf /50v 0805 x7r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30-Jun-2023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73379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05F02C9-AC04-8991-22D8-F5FCB137582C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2166929" y="3434411"/>
            <a:ext cx="654706" cy="6438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D8F3C-0F10-C6C9-6C5C-1C02D42BF6AA}"/>
              </a:ext>
            </a:extLst>
          </p:cNvPr>
          <p:cNvSpPr/>
          <p:nvPr/>
        </p:nvSpPr>
        <p:spPr>
          <a:xfrm>
            <a:off x="2816225" y="4030980"/>
            <a:ext cx="6235700" cy="298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0AA20C-EF3D-541A-DBD1-055CE39A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36989"/>
              </p:ext>
            </p:extLst>
          </p:nvPr>
        </p:nvGraphicFramePr>
        <p:xfrm>
          <a:off x="5650278" y="4884677"/>
          <a:ext cx="5003800" cy="1097280"/>
        </p:xfrm>
        <a:graphic>
          <a:graphicData uri="http://schemas.openxmlformats.org/drawingml/2006/table">
            <a:tbl>
              <a:tblPr/>
              <a:tblGrid>
                <a:gridCol w="1826482">
                  <a:extLst>
                    <a:ext uri="{9D8B030D-6E8A-4147-A177-3AD203B41FA5}">
                      <a16:colId xmlns:a16="http://schemas.microsoft.com/office/drawing/2014/main" val="2079104737"/>
                    </a:ext>
                  </a:extLst>
                </a:gridCol>
                <a:gridCol w="675418">
                  <a:extLst>
                    <a:ext uri="{9D8B030D-6E8A-4147-A177-3AD203B41FA5}">
                      <a16:colId xmlns:a16="http://schemas.microsoft.com/office/drawing/2014/main" val="212527858"/>
                    </a:ext>
                  </a:extLst>
                </a:gridCol>
                <a:gridCol w="1826482">
                  <a:extLst>
                    <a:ext uri="{9D8B030D-6E8A-4147-A177-3AD203B41FA5}">
                      <a16:colId xmlns:a16="http://schemas.microsoft.com/office/drawing/2014/main" val="2357738985"/>
                    </a:ext>
                  </a:extLst>
                </a:gridCol>
                <a:gridCol w="675418">
                  <a:extLst>
                    <a:ext uri="{9D8B030D-6E8A-4147-A177-3AD203B41FA5}">
                      <a16:colId xmlns:a16="http://schemas.microsoft.com/office/drawing/2014/main" val="282839575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Transactions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Stock Quantity: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87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 (0-5)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 (0-5)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7202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(6-100)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1608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(6-100)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45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(101-500)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(101-500)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80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(501-1000)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(501-1000)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607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 (&gt;1000)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 (&gt;1000)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 items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58315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E3A0308-20DE-739B-F11A-A9B8ED8B7D3F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5044675" y="4827713"/>
            <a:ext cx="694903" cy="5163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EAF7552-D25B-58D5-AE0A-7756F133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74582"/>
              </p:ext>
            </p:extLst>
          </p:nvPr>
        </p:nvGraphicFramePr>
        <p:xfrm>
          <a:off x="777050" y="2037232"/>
          <a:ext cx="7035988" cy="1280160"/>
        </p:xfrm>
        <a:graphic>
          <a:graphicData uri="http://schemas.openxmlformats.org/drawingml/2006/table">
            <a:tbl>
              <a:tblPr/>
              <a:tblGrid>
                <a:gridCol w="1415208">
                  <a:extLst>
                    <a:ext uri="{9D8B030D-6E8A-4147-A177-3AD203B41FA5}">
                      <a16:colId xmlns:a16="http://schemas.microsoft.com/office/drawing/2014/main" val="640359088"/>
                    </a:ext>
                  </a:extLst>
                </a:gridCol>
                <a:gridCol w="3057384">
                  <a:extLst>
                    <a:ext uri="{9D8B030D-6E8A-4147-A177-3AD203B41FA5}">
                      <a16:colId xmlns:a16="http://schemas.microsoft.com/office/drawing/2014/main" val="3267685600"/>
                    </a:ext>
                  </a:extLst>
                </a:gridCol>
                <a:gridCol w="640849">
                  <a:extLst>
                    <a:ext uri="{9D8B030D-6E8A-4147-A177-3AD203B41FA5}">
                      <a16:colId xmlns:a16="http://schemas.microsoft.com/office/drawing/2014/main" val="4202344908"/>
                    </a:ext>
                  </a:extLst>
                </a:gridCol>
                <a:gridCol w="640849">
                  <a:extLst>
                    <a:ext uri="{9D8B030D-6E8A-4147-A177-3AD203B41FA5}">
                      <a16:colId xmlns:a16="http://schemas.microsoft.com/office/drawing/2014/main" val="1293091834"/>
                    </a:ext>
                  </a:extLst>
                </a:gridCol>
                <a:gridCol w="1281698">
                  <a:extLst>
                    <a:ext uri="{9D8B030D-6E8A-4147-A177-3AD203B41FA5}">
                      <a16:colId xmlns:a16="http://schemas.microsoft.com/office/drawing/2014/main" val="1096741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 Inventory Report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Dead Inventory: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343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886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Transaction 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711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100101011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aluminium plate for printer mounting for lifeguard b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15-Feb-2021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64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100301003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antistatic bag 250*350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30-Jan-2021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887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100401002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plastic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02-Jan-2021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376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100401003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 plate for C monitor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1116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8DE8A5CA-2379-77C4-8A28-6920B20B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2047875" cy="11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DD2EF5-9B6B-9F0B-81B1-A8861E31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AF7F0-19D9-D448-AEA9-690A5A3F97D9}"/>
              </a:ext>
            </a:extLst>
          </p:cNvPr>
          <p:cNvSpPr txBox="1"/>
          <p:nvPr/>
        </p:nvSpPr>
        <p:spPr>
          <a:xfrm>
            <a:off x="3247303" y="638416"/>
            <a:ext cx="4714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Dead and Zero Inventory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45C7B5-2158-3E7D-9EAA-3F6E92554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08767"/>
              </p:ext>
            </p:extLst>
          </p:nvPr>
        </p:nvGraphicFramePr>
        <p:xfrm>
          <a:off x="4116714" y="4037846"/>
          <a:ext cx="6205845" cy="1272540"/>
        </p:xfrm>
        <a:graphic>
          <a:graphicData uri="http://schemas.openxmlformats.org/drawingml/2006/table">
            <a:tbl>
              <a:tblPr/>
              <a:tblGrid>
                <a:gridCol w="1402532">
                  <a:extLst>
                    <a:ext uri="{9D8B030D-6E8A-4147-A177-3AD203B41FA5}">
                      <a16:colId xmlns:a16="http://schemas.microsoft.com/office/drawing/2014/main" val="946108250"/>
                    </a:ext>
                  </a:extLst>
                </a:gridCol>
                <a:gridCol w="3462194">
                  <a:extLst>
                    <a:ext uri="{9D8B030D-6E8A-4147-A177-3AD203B41FA5}">
                      <a16:colId xmlns:a16="http://schemas.microsoft.com/office/drawing/2014/main" val="1428114194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21685753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 Inventory Report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Zero Inventory: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10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470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Transaction 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576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101001128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cable for output of  adaptor 17v for small defib / Cardiomax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13-Jan-2020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26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101001141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CORD ASSEMBLY-SS-NTM-10-00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03-Dec-2019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04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101201207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 120uf/2300vdc, part no-SP25ME / G1200 / 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25-Jul-2019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676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101201208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smd Capacitor 1.5nf 1206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23-Apr-2019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2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4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7BE319-1198-B5C5-4D75-D53E35A1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2047875" cy="11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5ADCA5-5E82-E112-AE5E-ED73CDBC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AE3D4-3DDF-C61F-16A7-73EC2EE26DF0}"/>
              </a:ext>
            </a:extLst>
          </p:cNvPr>
          <p:cNvSpPr txBox="1"/>
          <p:nvPr/>
        </p:nvSpPr>
        <p:spPr>
          <a:xfrm>
            <a:off x="3247303" y="638416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Analysis and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2FB5B-4217-9F40-183C-2C0DB7798BA4}"/>
              </a:ext>
            </a:extLst>
          </p:cNvPr>
          <p:cNvSpPr txBox="1"/>
          <p:nvPr/>
        </p:nvSpPr>
        <p:spPr>
          <a:xfrm>
            <a:off x="929743" y="3228182"/>
            <a:ext cx="502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Validation and Scoring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R-Squared Score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Root Mean Squared Error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Mean Absolute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3956C-2089-BE48-F990-AB51AC3B7E99}"/>
              </a:ext>
            </a:extLst>
          </p:cNvPr>
          <p:cNvSpPr txBox="1"/>
          <p:nvPr/>
        </p:nvSpPr>
        <p:spPr>
          <a:xfrm>
            <a:off x="929743" y="2018522"/>
            <a:ext cx="502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Time Series Problem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Ridge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AB664-50BF-10C2-55DF-8B0A6994C0AE}"/>
              </a:ext>
            </a:extLst>
          </p:cNvPr>
          <p:cNvSpPr txBox="1"/>
          <p:nvPr/>
        </p:nvSpPr>
        <p:spPr>
          <a:xfrm>
            <a:off x="4432833" y="2018522"/>
            <a:ext cx="62827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Implementation Steps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  <a:p>
            <a:pPr marL="1200150" lvl="2" indent="-285750">
              <a:buBlip>
                <a:blip r:embed="rId4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Remove Zero and Dead Inventory.</a:t>
            </a:r>
          </a:p>
          <a:p>
            <a:pPr marL="1200150" lvl="2" indent="-285750">
              <a:buBlip>
                <a:blip r:embed="rId4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Remove Data with low and very low number of transactions.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Train Test Split </a:t>
            </a:r>
          </a:p>
          <a:p>
            <a:pPr marL="1200150" lvl="2" indent="-285750">
              <a:buBlip>
                <a:blip r:embed="rId4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First 70% of data -&gt; Training Data</a:t>
            </a:r>
          </a:p>
          <a:p>
            <a:pPr marL="1200150" lvl="2" indent="-285750">
              <a:buBlip>
                <a:blip r:embed="rId4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Last 30% of data -&gt; Testing Data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Naïve Implementation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Algorithm Selection</a:t>
            </a:r>
          </a:p>
          <a:p>
            <a:pPr marL="1200150" lvl="2" indent="-285750">
              <a:buBlip>
                <a:blip r:embed="rId4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Choosing the best algorithm based on scoring metrics.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Parameter Tuning 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231032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FE321-C8B9-6635-9677-0294831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2047875" cy="11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50CDB-01E9-EA03-0D60-B235E3E91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A027D-EA9C-EC99-DA98-5E6A5613253F}"/>
              </a:ext>
            </a:extLst>
          </p:cNvPr>
          <p:cNvSpPr txBox="1"/>
          <p:nvPr/>
        </p:nvSpPr>
        <p:spPr>
          <a:xfrm>
            <a:off x="5106762" y="638416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10131-17EF-6A1B-F0A4-276B5428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8170"/>
            <a:ext cx="4577738" cy="340963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79340DD-4D53-DECA-D5EC-28E5F2453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52" y="2030283"/>
            <a:ext cx="5265359" cy="2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FE321-C8B9-6635-9677-0294831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2047875" cy="11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50CDB-01E9-EA03-0D60-B235E3E91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A027D-EA9C-EC99-DA98-5E6A5613253F}"/>
              </a:ext>
            </a:extLst>
          </p:cNvPr>
          <p:cNvSpPr txBox="1"/>
          <p:nvPr/>
        </p:nvSpPr>
        <p:spPr>
          <a:xfrm>
            <a:off x="5106762" y="638416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3A0D5A-8E7C-40F5-A0CB-2B66EE3881EE}"/>
              </a:ext>
            </a:extLst>
          </p:cNvPr>
          <p:cNvGraphicFramePr/>
          <p:nvPr/>
        </p:nvGraphicFramePr>
        <p:xfrm>
          <a:off x="762000" y="1459019"/>
          <a:ext cx="4344762" cy="2188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F8E8159-917E-6E07-6ADB-FB8C3B4A1905}"/>
              </a:ext>
            </a:extLst>
          </p:cNvPr>
          <p:cNvGraphicFramePr/>
          <p:nvPr/>
        </p:nvGraphicFramePr>
        <p:xfrm>
          <a:off x="762000" y="3688080"/>
          <a:ext cx="4250453" cy="2445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7C4F4D4-2278-F064-07CF-937E49873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812" y="1531782"/>
            <a:ext cx="4842456" cy="43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FE321-C8B9-6635-9677-0294831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2047875" cy="11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50CDB-01E9-EA03-0D60-B235E3E91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A027D-EA9C-EC99-DA98-5E6A5613253F}"/>
              </a:ext>
            </a:extLst>
          </p:cNvPr>
          <p:cNvSpPr txBox="1"/>
          <p:nvPr/>
        </p:nvSpPr>
        <p:spPr>
          <a:xfrm>
            <a:off x="3389305" y="638416"/>
            <a:ext cx="6538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Recommendations and 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B9494-6A3A-161D-D805-76F84D6C2AC8}"/>
              </a:ext>
            </a:extLst>
          </p:cNvPr>
          <p:cNvSpPr txBox="1"/>
          <p:nvPr/>
        </p:nvSpPr>
        <p:spPr>
          <a:xfrm>
            <a:off x="873760" y="1869440"/>
            <a:ext cx="741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Inventory Categorization and Inventory System Optimization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Splitting the Inventory into different categories</a:t>
            </a:r>
          </a:p>
          <a:p>
            <a:pPr marL="285750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Dead Inventory and Zero Inventory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Remove Dead &amp; Zero Inventory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Maintain offline Dead Inventory Log. 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Maintain offline Zero Inventory Log.</a:t>
            </a:r>
          </a:p>
          <a:p>
            <a:pPr marL="285750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the Prediction model during Inventory planning 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Identify potential demand increase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Phase out items with decreasing demand</a:t>
            </a:r>
          </a:p>
          <a:p>
            <a:pPr marL="742950" lvl="1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Identify over-stocked/under-stocked items</a:t>
            </a:r>
          </a:p>
          <a:p>
            <a:pPr marL="285750" indent="-285750">
              <a:buBlip>
                <a:blip r:embed="rId4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Be more Data Aware</a:t>
            </a:r>
          </a:p>
        </p:txBody>
      </p:sp>
    </p:spTree>
    <p:extLst>
      <p:ext uri="{BB962C8B-B14F-4D97-AF65-F5344CB8AC3E}">
        <p14:creationId xmlns:p14="http://schemas.microsoft.com/office/powerpoint/2010/main" val="8734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FE321-C8B9-6635-9677-0294831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2047875" cy="11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50CDB-01E9-EA03-0D60-B235E3E91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505" y="421823"/>
            <a:ext cx="964199" cy="964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A027D-EA9C-EC99-DA98-5E6A5613253F}"/>
              </a:ext>
            </a:extLst>
          </p:cNvPr>
          <p:cNvSpPr txBox="1"/>
          <p:nvPr/>
        </p:nvSpPr>
        <p:spPr>
          <a:xfrm>
            <a:off x="3389305" y="638416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pic>
        <p:nvPicPr>
          <p:cNvPr id="3074" name="Picture 2" descr="Time-series forecasting with a deep learning model - Atoti Community">
            <a:extLst>
              <a:ext uri="{FF2B5EF4-FFF2-40B4-BE49-F238E27FC236}">
                <a16:creationId xmlns:a16="http://schemas.microsoft.com/office/drawing/2014/main" id="{3B9C6BC1-8870-C734-923C-801250253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0" y="1896902"/>
            <a:ext cx="5629910" cy="348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B8CC4-7C91-D517-D8DC-E386396CE3E5}"/>
              </a:ext>
            </a:extLst>
          </p:cNvPr>
          <p:cNvSpPr txBox="1"/>
          <p:nvPr/>
        </p:nvSpPr>
        <p:spPr>
          <a:xfrm>
            <a:off x="6204260" y="1896902"/>
            <a:ext cx="44703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IN" dirty="0"/>
              <a:t>ARIMA Model</a:t>
            </a:r>
          </a:p>
          <a:p>
            <a:pPr marL="742950" lvl="1" indent="-285750">
              <a:buBlip>
                <a:blip r:embed="rId5"/>
              </a:buBlip>
            </a:pPr>
            <a:r>
              <a:rPr lang="en-IN" sz="1600" b="0" i="0" u="none" strike="noStrike" baseline="0" dirty="0">
                <a:solidFill>
                  <a:srgbClr val="000000"/>
                </a:solidFill>
              </a:rPr>
              <a:t>Auto-Regressive Integrated Moving Average </a:t>
            </a:r>
          </a:p>
          <a:p>
            <a:pPr marL="742950" lvl="1" indent="-285750">
              <a:buBlip>
                <a:blip r:embed="rId5"/>
              </a:buBlip>
            </a:pPr>
            <a:r>
              <a:rPr lang="en-IN" sz="1600" b="0" i="0" u="none" strike="noStrike" baseline="0" dirty="0">
                <a:solidFill>
                  <a:srgbClr val="000000"/>
                </a:solidFill>
              </a:rPr>
              <a:t>time series forecasting model </a:t>
            </a:r>
          </a:p>
          <a:p>
            <a:pPr marL="742950" lvl="1" indent="-285750">
              <a:buBlip>
                <a:blip r:embed="rId5"/>
              </a:buBlip>
            </a:pPr>
            <a:endParaRPr lang="en-IN" sz="1600" dirty="0">
              <a:solidFill>
                <a:srgbClr val="000000"/>
              </a:solidFill>
            </a:endParaRPr>
          </a:p>
          <a:p>
            <a:pPr lvl="1"/>
            <a:endParaRPr lang="en-IN" sz="1600" dirty="0">
              <a:solidFill>
                <a:srgbClr val="000000"/>
              </a:solidFill>
            </a:endParaRPr>
          </a:p>
          <a:p>
            <a:pPr lvl="1"/>
            <a:endParaRPr lang="en-IN" sz="1600" dirty="0">
              <a:solidFill>
                <a:srgbClr val="000000"/>
              </a:solidFill>
            </a:endParaRPr>
          </a:p>
          <a:p>
            <a:pPr lvl="1"/>
            <a:endParaRPr lang="en-IN" sz="1600" dirty="0"/>
          </a:p>
          <a:p>
            <a:pPr marL="285750" indent="-285750">
              <a:buBlip>
                <a:blip r:embed="rId5"/>
              </a:buBlip>
            </a:pPr>
            <a:r>
              <a:rPr lang="en-IN" dirty="0" err="1"/>
              <a:t>TimeNet</a:t>
            </a:r>
            <a:r>
              <a:rPr lang="en-IN" dirty="0"/>
              <a:t>	- April 2023 	</a:t>
            </a:r>
            <a:r>
              <a:rPr lang="en-IN" dirty="0">
                <a:hlinkClick r:id="rId6"/>
              </a:rPr>
              <a:t>link</a:t>
            </a:r>
            <a:endParaRPr lang="en-IN" dirty="0"/>
          </a:p>
          <a:p>
            <a:pPr marL="285750" indent="-285750">
              <a:buBlip>
                <a:blip r:embed="rId5"/>
              </a:buBlip>
            </a:pPr>
            <a:r>
              <a:rPr lang="en-IN" dirty="0"/>
              <a:t>TimeGPT-1 	- Oct 2023		</a:t>
            </a:r>
            <a:r>
              <a:rPr lang="en-IN" dirty="0">
                <a:hlinkClick r:id="rId7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1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meo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573</Words>
  <Application>Microsoft Office PowerPoint</Application>
  <PresentationFormat>Widescreen</PresentationFormat>
  <Paragraphs>212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Elephant</vt:lpstr>
      <vt:lpstr>Univers Condensed</vt:lpstr>
      <vt:lpstr>MimeoVTI</vt:lpstr>
      <vt:lpstr>INVENTORY MANAGEMENT AND FORECASTING SYSTEM USING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AND FORECASTING SYSTEM USING ML</dc:title>
  <dc:creator>Himanshu Savargaonkar</dc:creator>
  <cp:lastModifiedBy>Himanshu Savargaonkar</cp:lastModifiedBy>
  <cp:revision>12</cp:revision>
  <dcterms:created xsi:type="dcterms:W3CDTF">2023-10-24T19:08:17Z</dcterms:created>
  <dcterms:modified xsi:type="dcterms:W3CDTF">2023-10-26T04:06:54Z</dcterms:modified>
</cp:coreProperties>
</file>