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3F7E80-6BB3-4E82-95C4-9CB2C6E54F67}" v="1" dt="2025-05-11T18:01:56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nda, Hima" userId="37d9e07c-04d4-435f-b1a6-46bd950e5ae7" providerId="ADAL" clId="{6E3F7E80-6BB3-4E82-95C4-9CB2C6E54F67}"/>
    <pc:docChg chg="modSld">
      <pc:chgData name="Banda, Hima" userId="37d9e07c-04d4-435f-b1a6-46bd950e5ae7" providerId="ADAL" clId="{6E3F7E80-6BB3-4E82-95C4-9CB2C6E54F67}" dt="2025-05-11T18:02:03.627" v="88" actId="20577"/>
      <pc:docMkLst>
        <pc:docMk/>
      </pc:docMkLst>
      <pc:sldChg chg="modSp mod">
        <pc:chgData name="Banda, Hima" userId="37d9e07c-04d4-435f-b1a6-46bd950e5ae7" providerId="ADAL" clId="{6E3F7E80-6BB3-4E82-95C4-9CB2C6E54F67}" dt="2025-05-11T18:02:03.627" v="88" actId="20577"/>
        <pc:sldMkLst>
          <pc:docMk/>
          <pc:sldMk cId="2440011076" sldId="259"/>
        </pc:sldMkLst>
        <pc:spChg chg="mod">
          <ac:chgData name="Banda, Hima" userId="37d9e07c-04d4-435f-b1a6-46bd950e5ae7" providerId="ADAL" clId="{6E3F7E80-6BB3-4E82-95C4-9CB2C6E54F67}" dt="2025-05-11T18:02:03.627" v="88" actId="20577"/>
          <ac:spMkLst>
            <pc:docMk/>
            <pc:sldMk cId="2440011076" sldId="259"/>
            <ac:spMk id="3" creationId="{E2C38E48-EC2D-CFEE-8A03-3F924912E3D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imaVarsha12/flutter_ap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DDCB7-BDD4-D2F5-A146-90B82D6BAE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Cross platform application development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BE9434-B1C1-EC78-D626-A0590C0D46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                                                                  - SUBMITTED BY</a:t>
            </a:r>
          </a:p>
          <a:p>
            <a:r>
              <a:rPr lang="en-US" dirty="0"/>
              <a:t>                                                                        BJ HIMA VARSHA</a:t>
            </a:r>
          </a:p>
        </p:txBody>
      </p:sp>
    </p:spTree>
    <p:extLst>
      <p:ext uri="{BB962C8B-B14F-4D97-AF65-F5344CB8AC3E}">
        <p14:creationId xmlns:p14="http://schemas.microsoft.com/office/powerpoint/2010/main" val="3076909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006D-19DA-28CC-B1F2-2F3C7E614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Architecture &amp; Tools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EF930-73A3-ABBE-4946-72050AC65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Frontend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Built with </a:t>
            </a:r>
            <a:r>
              <a:rPr lang="en-US" b="1" dirty="0"/>
              <a:t>Flutter</a:t>
            </a:r>
            <a:r>
              <a:rPr lang="en-US" dirty="0"/>
              <a:t> (cross-platform UI toolkit).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Responsive UI for web and mobile.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Backend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Hosted on </a:t>
            </a:r>
            <a:r>
              <a:rPr lang="en-US" b="1" dirty="0"/>
              <a:t>Back4App</a:t>
            </a:r>
            <a:r>
              <a:rPr lang="en-US" dirty="0"/>
              <a:t> (a Parse Server backend-as-a-service).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Handles data storage, APIs, and authentication.</a:t>
            </a:r>
          </a:p>
          <a:p>
            <a:pPr>
              <a:buNone/>
            </a:pPr>
            <a:r>
              <a:rPr lang="en-US" b="1" dirty="0"/>
              <a:t>User Authentication Flow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Flutter app uses </a:t>
            </a:r>
            <a:r>
              <a:rPr lang="en-US" b="1" dirty="0"/>
              <a:t>Parse SDK</a:t>
            </a:r>
            <a:r>
              <a:rPr lang="en-US" dirty="0"/>
              <a:t> to communicate with Back4App.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Authentication methods: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Sign Up</a:t>
            </a:r>
            <a:r>
              <a:rPr lang="en-US" dirty="0"/>
              <a:t>: Registers user info (email, username, password) securely on Back4App.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Login</a:t>
            </a:r>
            <a:r>
              <a:rPr lang="en-US" dirty="0"/>
              <a:t>: Validates credentials, retrieves session token.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Parse Server manages session states and user permissions automatically.</a:t>
            </a:r>
          </a:p>
        </p:txBody>
      </p:sp>
    </p:spTree>
    <p:extLst>
      <p:ext uri="{BB962C8B-B14F-4D97-AF65-F5344CB8AC3E}">
        <p14:creationId xmlns:p14="http://schemas.microsoft.com/office/powerpoint/2010/main" val="1078297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9E373-5385-6A71-6990-AAD5ECE7D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Structure, Tools, Challenges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4A06C3D-378E-289F-6667-88585BEE6C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1829987"/>
            <a:ext cx="10441577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 Structure on Back4App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_User 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(default Parse table for authentication):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Fields: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username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password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(hashed),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sessionToken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 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(custom table):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Fields: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etc.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 Used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Flutter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(Frontend)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Parse Server SDK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(Flutter package for Backend communication)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Back4App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(Cloud database and server)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 + GitHub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(Version control)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VS Code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(Development Environment)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663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FFE8D-8DF7-9E2F-8894-471329753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Challenges &amp;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38E48-EC2D-CFEE-8A03-3F924912E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400" b="1" dirty="0"/>
              <a:t>Challenge</a:t>
            </a:r>
            <a:r>
              <a:rPr lang="en-US" sz="1400" dirty="0"/>
              <a:t>: Parse SDK setup with Flutter Web.</a:t>
            </a:r>
            <a:br>
              <a:rPr lang="en-US" sz="1400" dirty="0"/>
            </a:br>
            <a:r>
              <a:rPr lang="en-US" sz="1400" b="1" dirty="0"/>
              <a:t>Solution</a:t>
            </a:r>
            <a:r>
              <a:rPr lang="en-US" sz="1400" dirty="0"/>
              <a:t>: Correct configuration of application ID, server URL, and live queries.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sz="1400" b="1" dirty="0"/>
              <a:t>Challenge</a:t>
            </a:r>
            <a:r>
              <a:rPr lang="en-US" sz="1400" dirty="0"/>
              <a:t>: Session handling after login/logout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Solution</a:t>
            </a:r>
            <a:r>
              <a:rPr lang="en-US" sz="1400" dirty="0"/>
              <a:t>: Use </a:t>
            </a:r>
            <a:r>
              <a:rPr lang="en-US" sz="1400" dirty="0" err="1"/>
              <a:t>ParserUser.currentUser</a:t>
            </a:r>
            <a:r>
              <a:rPr lang="en-US" sz="1400" dirty="0"/>
              <a:t>() and session management APIS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1400" b="1" dirty="0"/>
              <a:t>Challenge</a:t>
            </a:r>
            <a:r>
              <a:rPr lang="en-US" sz="1400" dirty="0"/>
              <a:t>: Git repository access issues.</a:t>
            </a:r>
            <a:br>
              <a:rPr lang="en-US" sz="1400" dirty="0"/>
            </a:br>
            <a:r>
              <a:rPr lang="en-US" sz="1400" b="1" dirty="0"/>
              <a:t>Solution</a:t>
            </a:r>
            <a:r>
              <a:rPr lang="en-US" sz="1400" dirty="0"/>
              <a:t>: Updated remote URLs and Git authentication.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600" b="1" dirty="0" err="1"/>
              <a:t>Github</a:t>
            </a:r>
            <a:r>
              <a:rPr lang="en-US" sz="1600" b="1" dirty="0"/>
              <a:t> Repository link for code</a:t>
            </a:r>
            <a:r>
              <a:rPr lang="en-US" sz="1600" b="1"/>
              <a:t>: </a:t>
            </a:r>
            <a:r>
              <a:rPr lang="en-US" sz="1600" b="1">
                <a:hlinkClick r:id="rId2"/>
              </a:rPr>
              <a:t>https://github.com/HimaVarsha12/flutter_app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4400110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273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 Unicode MS</vt:lpstr>
      <vt:lpstr>Arial</vt:lpstr>
      <vt:lpstr>Calibri</vt:lpstr>
      <vt:lpstr>Calibri Light</vt:lpstr>
      <vt:lpstr>Retrospect</vt:lpstr>
      <vt:lpstr>Cross platform application development assignment</vt:lpstr>
      <vt:lpstr>Solution Architecture &amp; Tools </vt:lpstr>
      <vt:lpstr>Database Structure, Tools, Challenges</vt:lpstr>
      <vt:lpstr>Key Challenges &amp; Solutions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Banda, Hima</dc:creator>
  <cp:lastModifiedBy>Banda, Hima</cp:lastModifiedBy>
  <cp:revision>1</cp:revision>
  <dcterms:created xsi:type="dcterms:W3CDTF">2025-05-11T17:48:09Z</dcterms:created>
  <dcterms:modified xsi:type="dcterms:W3CDTF">2025-05-11T18:02:10Z</dcterms:modified>
</cp:coreProperties>
</file>