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808B-D205-214C-9D09-BB2ECEEB8EB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52A1-A0DC-E844-A1AB-F5E6F6DB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808B-D205-214C-9D09-BB2ECEEB8EB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52A1-A0DC-E844-A1AB-F5E6F6DB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4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808B-D205-214C-9D09-BB2ECEEB8EB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52A1-A0DC-E844-A1AB-F5E6F6DB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9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808B-D205-214C-9D09-BB2ECEEB8EB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52A1-A0DC-E844-A1AB-F5E6F6DB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3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808B-D205-214C-9D09-BB2ECEEB8EB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52A1-A0DC-E844-A1AB-F5E6F6DB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7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808B-D205-214C-9D09-BB2ECEEB8EB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52A1-A0DC-E844-A1AB-F5E6F6DB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0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808B-D205-214C-9D09-BB2ECEEB8EB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52A1-A0DC-E844-A1AB-F5E6F6DB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808B-D205-214C-9D09-BB2ECEEB8EB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52A1-A0DC-E844-A1AB-F5E6F6DB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1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808B-D205-214C-9D09-BB2ECEEB8EB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52A1-A0DC-E844-A1AB-F5E6F6DB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2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808B-D205-214C-9D09-BB2ECEEB8EB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52A1-A0DC-E844-A1AB-F5E6F6DB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6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B808B-D205-214C-9D09-BB2ECEEB8EB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152A1-A0DC-E844-A1AB-F5E6F6DB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2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B808B-D205-214C-9D09-BB2ECEEB8EBE}" type="datetimeFigureOut">
              <a:rPr lang="en-US" smtClean="0"/>
              <a:t>3/31/18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152A1-A0DC-E844-A1AB-F5E6F6DBB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7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9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672272"/>
              </p:ext>
            </p:extLst>
          </p:nvPr>
        </p:nvGraphicFramePr>
        <p:xfrm>
          <a:off x="838201" y="1825625"/>
          <a:ext cx="5062727" cy="2820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047"/>
                <a:gridCol w="2409840"/>
                <a:gridCol w="2409840"/>
              </a:tblGrid>
              <a:tr h="611008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Examples</a:t>
                      </a:r>
                      <a:r>
                        <a:rPr lang="zh-CN" altLang="en-US" sz="1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when</a:t>
                      </a:r>
                      <a:r>
                        <a:rPr lang="zh-CN" altLang="en-US" sz="1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model</a:t>
                      </a:r>
                      <a:r>
                        <a:rPr lang="zh-CN" altLang="en-US" sz="1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predicts</a:t>
                      </a:r>
                      <a:r>
                        <a:rPr lang="zh-CN" altLang="en-US" sz="1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positive</a:t>
                      </a:r>
                      <a:r>
                        <a:rPr lang="zh-CN" altLang="en-US" sz="1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(user</a:t>
                      </a:r>
                      <a:r>
                        <a:rPr lang="zh-CN" altLang="en-US" sz="1400" b="1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b="1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mistake)</a:t>
                      </a:r>
                      <a:endParaRPr lang="en-US" sz="1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Examples</a:t>
                      </a:r>
                      <a:r>
                        <a:rPr lang="zh-CN" altLang="en-US" sz="1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when</a:t>
                      </a:r>
                      <a:r>
                        <a:rPr lang="zh-CN" altLang="en-US" sz="1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ground</a:t>
                      </a:r>
                      <a:r>
                        <a:rPr lang="zh-CN" altLang="en-US" sz="1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b="1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truth</a:t>
                      </a:r>
                      <a:r>
                        <a:rPr lang="zh-CN" altLang="en-US" sz="1400" b="1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b="1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is</a:t>
                      </a:r>
                      <a:r>
                        <a:rPr lang="zh-CN" altLang="en-US" sz="1400" b="1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b="1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positive</a:t>
                      </a:r>
                      <a:r>
                        <a:rPr lang="zh-CN" altLang="en-US" sz="1400" b="1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b="1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(user</a:t>
                      </a:r>
                      <a:r>
                        <a:rPr lang="zh-CN" altLang="en-US" sz="1400" b="1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b="1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mistake)</a:t>
                      </a:r>
                      <a:endParaRPr lang="en-US" sz="1400" b="1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9671"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Do</a:t>
                      </a:r>
                      <a:r>
                        <a:rPr lang="zh-CN" alt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you</a:t>
                      </a:r>
                      <a:r>
                        <a:rPr lang="zh-CN" alt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want</a:t>
                      </a:r>
                      <a:r>
                        <a:rPr lang="zh-CN" alt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to</a:t>
                      </a:r>
                      <a:r>
                        <a:rPr lang="zh-CN" alt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ask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r>
                        <a:rPr lang="zh-CN" alt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question?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Do</a:t>
                      </a:r>
                      <a:r>
                        <a:rPr lang="zh-CN" alt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you</a:t>
                      </a:r>
                      <a:r>
                        <a:rPr lang="zh-CN" alt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want</a:t>
                      </a:r>
                      <a:r>
                        <a:rPr lang="zh-CN" alt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to</a:t>
                      </a:r>
                      <a:r>
                        <a:rPr lang="zh-CN" alt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ask</a:t>
                      </a:r>
                      <a:r>
                        <a:rPr lang="zh-CN" altLang="en-US" sz="14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</a:t>
                      </a:r>
                      <a:r>
                        <a:rPr lang="zh-CN" alt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question?</a:t>
                      </a:r>
                      <a:endParaRPr lang="en-US" sz="14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96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Thanks</a:t>
                      </a:r>
                      <a:r>
                        <a:rPr lang="zh-CN" altLang="en-US" sz="1400" baseline="0" dirty="0" smtClean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baseline="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bye.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Thanks</a:t>
                      </a:r>
                      <a:r>
                        <a:rPr lang="zh-CN" alt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bye</a:t>
                      </a:r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.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</a:t>
                      </a:r>
                      <a:r>
                        <a:rPr lang="zh-CN" alt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do</a:t>
                      </a:r>
                      <a:r>
                        <a:rPr lang="zh-CN" alt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not</a:t>
                      </a:r>
                      <a:r>
                        <a:rPr lang="zh-CN" alt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want</a:t>
                      </a:r>
                      <a:r>
                        <a:rPr lang="zh-CN" alt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to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be</a:t>
                      </a:r>
                      <a:r>
                        <a:rPr lang="zh-CN" alt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your</a:t>
                      </a:r>
                      <a:r>
                        <a:rPr lang="zh-CN" alt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friend.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I</a:t>
                      </a:r>
                      <a:r>
                        <a:rPr lang="zh-CN" alt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do</a:t>
                      </a:r>
                      <a:r>
                        <a:rPr lang="zh-CN" altLang="en-US" sz="14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not</a:t>
                      </a:r>
                      <a:r>
                        <a:rPr lang="zh-CN" altLang="en-US" sz="14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want</a:t>
                      </a:r>
                      <a:r>
                        <a:rPr lang="zh-CN" altLang="en-US" sz="14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to</a:t>
                      </a:r>
                      <a:r>
                        <a:rPr lang="zh-CN" altLang="en-US" sz="14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be</a:t>
                      </a:r>
                      <a:r>
                        <a:rPr lang="zh-CN" altLang="en-US" sz="14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your</a:t>
                      </a:r>
                      <a:r>
                        <a:rPr lang="zh-CN" altLang="en-US" sz="14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friend</a:t>
                      </a:r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.</a:t>
                      </a:r>
                      <a:endParaRPr lang="en-US" sz="1400" dirty="0" smtClean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96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Decades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and</a:t>
                      </a:r>
                      <a:r>
                        <a:rPr lang="zh-CN" alt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years.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Decades</a:t>
                      </a:r>
                      <a:r>
                        <a:rPr lang="zh-CN" altLang="en-US" sz="14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accent6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and</a:t>
                      </a:r>
                      <a:r>
                        <a:rPr lang="zh-CN" altLang="en-US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 </a:t>
                      </a:r>
                      <a:r>
                        <a:rPr lang="en-US" altLang="zh-CN" sz="1400" dirty="0" smtClean="0">
                          <a:latin typeface="Consolas" charset="0"/>
                          <a:ea typeface="Consolas" charset="0"/>
                          <a:cs typeface="Consolas" charset="0"/>
                        </a:rPr>
                        <a:t>years.</a:t>
                      </a:r>
                      <a:endParaRPr lang="en-US" sz="14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6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71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Consolas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xinq</dc:creator>
  <cp:lastModifiedBy>xinq</cp:lastModifiedBy>
  <cp:revision>4</cp:revision>
  <dcterms:created xsi:type="dcterms:W3CDTF">2018-03-31T20:43:07Z</dcterms:created>
  <dcterms:modified xsi:type="dcterms:W3CDTF">2018-03-31T23:09:46Z</dcterms:modified>
</cp:coreProperties>
</file>