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1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7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A8FAD-65D8-4FB0-8A4B-459ADF6872D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AAB9-9A41-4AE6-B4F3-01D896BC7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7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4AAB9-9A41-4AE6-B4F3-01D896BC73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ECCAFE-A25F-476C-B47F-33E38BD17495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C2EAC20-87A3-4773-8A6B-977E6ADEB4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s.net/security_center/advice/Underground/Hacking/Methods/Technical/Port_Scan/default.htm" TargetMode="External"/><Relationship Id="rId4" Type="http://schemas.openxmlformats.org/officeDocument/2006/relationships/hyperlink" Target="http://en.wikipedia.org/wiki/Port_scann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fi.com/blog/scanning-open-ports-in-windows-a-quick-guide-part-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PORT SCANNER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740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idea is we want to know if a port is open or closed, filtered or not on another computer</a:t>
            </a:r>
          </a:p>
          <a:p>
            <a:r>
              <a:rPr lang="en-US" dirty="0" smtClean="0"/>
              <a:t>It will let us go and identify </a:t>
            </a:r>
            <a:r>
              <a:rPr lang="en-US" dirty="0"/>
              <a:t>running services on a host with the view to compromise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Port scanning is generally used for more probing and less attacking.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3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diagram </a:t>
            </a:r>
            <a:br>
              <a:rPr lang="en-US" dirty="0" smtClean="0"/>
            </a:br>
            <a:r>
              <a:rPr lang="en-US" sz="2000" dirty="0" smtClean="0"/>
              <a:t>(SYN-scanning)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239000" y="4537363"/>
            <a:ext cx="2057400" cy="438496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Closed port</a:t>
            </a:r>
            <a:endParaRPr lang="en-US" sz="1600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019800" y="3703737"/>
            <a:ext cx="1550894" cy="658368"/>
          </a:xfrm>
        </p:spPr>
        <p:txBody>
          <a:bodyPr/>
          <a:lstStyle/>
          <a:p>
            <a:r>
              <a:rPr lang="en-US" sz="1600" dirty="0" smtClean="0"/>
              <a:t>victim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212273" y="267392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00553" y="273488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26673" y="2757054"/>
            <a:ext cx="4350327" cy="187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 txBox="1">
            <a:spLocks/>
          </p:cNvSpPr>
          <p:nvPr/>
        </p:nvSpPr>
        <p:spPr>
          <a:xfrm>
            <a:off x="1274619" y="2351600"/>
            <a:ext cx="1082040" cy="350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hacker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14896" y="3013710"/>
            <a:ext cx="4373880" cy="6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6"/>
          <p:cNvSpPr txBox="1">
            <a:spLocks/>
          </p:cNvSpPr>
          <p:nvPr/>
        </p:nvSpPr>
        <p:spPr>
          <a:xfrm>
            <a:off x="3296689" y="2912676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SYN/ACK-packet</a:t>
            </a:r>
            <a:endParaRPr lang="en-US" sz="1600" dirty="0"/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3471601" y="3941965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SYN-packet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1235826" y="42672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500553" y="435032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96608" y="4429991"/>
            <a:ext cx="4350327" cy="187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6"/>
          <p:cNvSpPr txBox="1">
            <a:spLocks/>
          </p:cNvSpPr>
          <p:nvPr/>
        </p:nvSpPr>
        <p:spPr>
          <a:xfrm>
            <a:off x="1227513" y="3985953"/>
            <a:ext cx="1082040" cy="350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hacker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28" idx="1"/>
            <a:endCxn id="27" idx="3"/>
          </p:cNvCxnSpPr>
          <p:nvPr/>
        </p:nvCxnSpPr>
        <p:spPr>
          <a:xfrm flipH="1" flipV="1">
            <a:off x="2150226" y="4724400"/>
            <a:ext cx="4350327" cy="83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 txBox="1">
            <a:spLocks/>
          </p:cNvSpPr>
          <p:nvPr/>
        </p:nvSpPr>
        <p:spPr>
          <a:xfrm>
            <a:off x="3581399" y="4826231"/>
            <a:ext cx="1783773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RST-packet</a:t>
            </a:r>
            <a:endParaRPr lang="en-US" sz="1600" dirty="0"/>
          </a:p>
        </p:txBody>
      </p:sp>
      <p:sp>
        <p:nvSpPr>
          <p:cNvPr id="33" name="Text Placeholder 11"/>
          <p:cNvSpPr txBox="1">
            <a:spLocks/>
          </p:cNvSpPr>
          <p:nvPr/>
        </p:nvSpPr>
        <p:spPr>
          <a:xfrm>
            <a:off x="6158753" y="2098686"/>
            <a:ext cx="1550894" cy="658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victim</a:t>
            </a:r>
            <a:endParaRPr lang="en-US" sz="1600" dirty="0"/>
          </a:p>
        </p:txBody>
      </p:sp>
      <p:sp>
        <p:nvSpPr>
          <p:cNvPr id="35" name="Text Placeholder 6"/>
          <p:cNvSpPr txBox="1">
            <a:spLocks/>
          </p:cNvSpPr>
          <p:nvPr/>
        </p:nvSpPr>
        <p:spPr>
          <a:xfrm>
            <a:off x="3352800" y="2505594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SYN-packet</a:t>
            </a:r>
            <a:endParaRPr lang="en-US" sz="1600" dirty="0"/>
          </a:p>
        </p:txBody>
      </p:sp>
      <p:sp>
        <p:nvSpPr>
          <p:cNvPr id="36" name="Text Placeholder 6"/>
          <p:cNvSpPr txBox="1">
            <a:spLocks/>
          </p:cNvSpPr>
          <p:nvPr/>
        </p:nvSpPr>
        <p:spPr>
          <a:xfrm>
            <a:off x="7239000" y="3013710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Open port</a:t>
            </a:r>
            <a:endParaRPr lang="en-US" sz="16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26673" y="3293918"/>
            <a:ext cx="4338550" cy="15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>
            <a:off x="3444585" y="3342824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RST-packet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083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FIN-scanning </a:t>
            </a:r>
            <a:endParaRPr lang="en-US" dirty="0"/>
          </a:p>
        </p:txBody>
      </p:sp>
      <p:sp>
        <p:nvSpPr>
          <p:cNvPr id="7" name="Text Placeholder 11"/>
          <p:cNvSpPr txBox="1">
            <a:spLocks/>
          </p:cNvSpPr>
          <p:nvPr/>
        </p:nvSpPr>
        <p:spPr>
          <a:xfrm>
            <a:off x="6019800" y="3703737"/>
            <a:ext cx="1550894" cy="658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victim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212273" y="267392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0553" y="273488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6673" y="2757054"/>
            <a:ext cx="4350327" cy="187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 txBox="1">
            <a:spLocks/>
          </p:cNvSpPr>
          <p:nvPr/>
        </p:nvSpPr>
        <p:spPr>
          <a:xfrm>
            <a:off x="1274619" y="2374322"/>
            <a:ext cx="1082040" cy="350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hacker</a:t>
            </a:r>
            <a:endParaRPr lang="en-US" sz="16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3471601" y="4136897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FIN-packet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235826" y="42672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00553" y="435032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96608" y="4429991"/>
            <a:ext cx="4350327" cy="187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 txBox="1">
            <a:spLocks/>
          </p:cNvSpPr>
          <p:nvPr/>
        </p:nvSpPr>
        <p:spPr>
          <a:xfrm>
            <a:off x="1227513" y="3985953"/>
            <a:ext cx="1082040" cy="350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hacker</a:t>
            </a:r>
            <a:endParaRPr lang="en-US" sz="1600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3314699" y="4800046"/>
            <a:ext cx="2133601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Ignored by open port</a:t>
            </a:r>
            <a:endParaRPr lang="en-US" sz="1600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3352800" y="2505594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FIN-packet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26673" y="3293918"/>
            <a:ext cx="4338550" cy="15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/>
          <p:cNvSpPr txBox="1">
            <a:spLocks/>
          </p:cNvSpPr>
          <p:nvPr/>
        </p:nvSpPr>
        <p:spPr>
          <a:xfrm>
            <a:off x="3444585" y="3342824"/>
            <a:ext cx="2057400" cy="438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RST-packet</a:t>
            </a:r>
            <a:endParaRPr lang="en-US" sz="1600" dirty="0"/>
          </a:p>
        </p:txBody>
      </p:sp>
      <p:sp>
        <p:nvSpPr>
          <p:cNvPr id="24" name="Text Placeholder 11"/>
          <p:cNvSpPr txBox="1">
            <a:spLocks/>
          </p:cNvSpPr>
          <p:nvPr/>
        </p:nvSpPr>
        <p:spPr>
          <a:xfrm>
            <a:off x="7414953" y="2801943"/>
            <a:ext cx="1550894" cy="658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OPEN PORT</a:t>
            </a:r>
            <a:endParaRPr lang="en-US" sz="1600" dirty="0"/>
          </a:p>
        </p:txBody>
      </p:sp>
      <p:sp>
        <p:nvSpPr>
          <p:cNvPr id="25" name="Text Placeholder 11"/>
          <p:cNvSpPr txBox="1">
            <a:spLocks/>
          </p:cNvSpPr>
          <p:nvPr/>
        </p:nvSpPr>
        <p:spPr>
          <a:xfrm>
            <a:off x="6182306" y="2098686"/>
            <a:ext cx="1550894" cy="658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victim</a:t>
            </a:r>
            <a:endParaRPr lang="en-US" sz="1600" dirty="0"/>
          </a:p>
        </p:txBody>
      </p:sp>
      <p:sp>
        <p:nvSpPr>
          <p:cNvPr id="26" name="Text Placeholder 11"/>
          <p:cNvSpPr txBox="1">
            <a:spLocks/>
          </p:cNvSpPr>
          <p:nvPr/>
        </p:nvSpPr>
        <p:spPr>
          <a:xfrm>
            <a:off x="7387945" y="4356145"/>
            <a:ext cx="1550894" cy="658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CLOSED 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31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There are several methods used to implement this, like TCP-scanning, UDP-scanning, SYN-scanning, FIN-scanning, ACK-scanning,. </a:t>
            </a:r>
          </a:p>
          <a:p>
            <a:r>
              <a:rPr lang="en-US" b="1" dirty="0" smtClean="0"/>
              <a:t>TCP-scanning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smtClean="0"/>
              <a:t>3 way handshake; closes connection later</a:t>
            </a:r>
            <a:r>
              <a:rPr lang="en-US" sz="1200" dirty="0" smtClean="0"/>
              <a:t>.</a:t>
            </a:r>
          </a:p>
          <a:p>
            <a:r>
              <a:rPr lang="en-US" b="1" dirty="0" smtClean="0"/>
              <a:t>UDP-scanning</a:t>
            </a:r>
            <a:r>
              <a:rPr lang="en-US" dirty="0" smtClean="0"/>
              <a:t>: if </a:t>
            </a:r>
            <a:r>
              <a:rPr lang="en-US" dirty="0"/>
              <a:t>a UDP packet is sent to a port that is not open, the system will respond with an ICMP port unreachable </a:t>
            </a:r>
            <a:r>
              <a:rPr lang="en-US" dirty="0" smtClean="0"/>
              <a:t>message. </a:t>
            </a:r>
            <a:r>
              <a:rPr lang="en-US" dirty="0"/>
              <a:t>if a port is blocked by a </a:t>
            </a:r>
            <a:r>
              <a:rPr lang="en-US" dirty="0" smtClean="0"/>
              <a:t>firewall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this method will falsely report that the port is </a:t>
            </a:r>
            <a:r>
              <a:rPr lang="en-US" dirty="0" smtClean="0"/>
              <a:t>open. </a:t>
            </a:r>
          </a:p>
          <a:p>
            <a:pPr lvl="0"/>
            <a:r>
              <a:rPr lang="en-US" b="1" dirty="0" smtClean="0"/>
              <a:t>SYN-scanning</a:t>
            </a:r>
            <a:r>
              <a:rPr lang="en-US" dirty="0" smtClean="0"/>
              <a:t>: </a:t>
            </a:r>
            <a:r>
              <a:rPr lang="en-US" dirty="0"/>
              <a:t>This technique is also called half-open scanning, because a TCP connection is not completed. A SYN packet is </a:t>
            </a:r>
            <a:r>
              <a:rPr lang="en-US" dirty="0" smtClean="0"/>
              <a:t>sent, </a:t>
            </a:r>
            <a:r>
              <a:rPr lang="en-US" dirty="0"/>
              <a:t>and the target host responds with a SYN+ACK, this indicates the port is listening, and an RST indicates a non- listener. 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56263" cy="1054250"/>
          </a:xfrm>
        </p:spPr>
        <p:txBody>
          <a:bodyPr/>
          <a:lstStyle/>
          <a:p>
            <a:r>
              <a:rPr lang="en-US" sz="4400" dirty="0" smtClean="0"/>
              <a:t>Implementation method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829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066801"/>
            <a:ext cx="7745505" cy="505936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/>
              <a:t>FIN-scanning</a:t>
            </a:r>
            <a:r>
              <a:rPr lang="en-US" dirty="0" smtClean="0"/>
              <a:t>: The </a:t>
            </a:r>
            <a:r>
              <a:rPr lang="en-US" dirty="0"/>
              <a:t>typical TCP scan attempts to open connections (at least part way). Another technique sends erroneous packets at a port, expecting that open listening ports will send back different error messages than closed ports. The scanner sends a FIN packet, which should close a connection that is open. Closed ports reply to a FIN packet with a RST. Open ports, on the other hand, ignore the packet in question. However, since packets can be dropped accidentally on the wire or blocked by firewalls, this isn't a very effective scan.</a:t>
            </a:r>
          </a:p>
          <a:p>
            <a:r>
              <a:rPr lang="en-US" b="1" dirty="0"/>
              <a:t>ACK-scanning</a:t>
            </a:r>
            <a:r>
              <a:rPr lang="en-US" dirty="0"/>
              <a:t>: it is good for probing as it does not tell a port is listening or not. It rather tells if a port is filtered or not. </a:t>
            </a:r>
          </a:p>
          <a:p>
            <a:r>
              <a:rPr lang="en-US" dirty="0"/>
              <a:t>We will try the above methods and figure out which works the best.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most used techniques by hackers are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b="1" dirty="0"/>
              <a:t>vanilla: </a:t>
            </a:r>
            <a:r>
              <a:rPr lang="en-US" dirty="0"/>
              <a:t>Attempts to connect to all the ports. </a:t>
            </a:r>
            <a:endParaRPr lang="en-US" dirty="0" smtClean="0"/>
          </a:p>
          <a:p>
            <a:r>
              <a:rPr lang="en-US" b="1" u="sng" dirty="0" smtClean="0"/>
              <a:t>Strobe</a:t>
            </a:r>
            <a:r>
              <a:rPr lang="en-US" b="1" u="sng" dirty="0"/>
              <a:t>: </a:t>
            </a:r>
            <a:r>
              <a:rPr lang="en-US" dirty="0"/>
              <a:t>Connects to a few </a:t>
            </a:r>
            <a:r>
              <a:rPr lang="en-US" dirty="0" smtClean="0"/>
              <a:t>ports.  </a:t>
            </a:r>
          </a:p>
          <a:p>
            <a:r>
              <a:rPr lang="en-US" b="1" dirty="0" smtClean="0"/>
              <a:t>stealth </a:t>
            </a:r>
            <a:r>
              <a:rPr lang="en-US" b="1" dirty="0"/>
              <a:t>scan: </a:t>
            </a:r>
            <a:r>
              <a:rPr lang="en-US" dirty="0"/>
              <a:t>Uses </a:t>
            </a:r>
            <a:r>
              <a:rPr lang="en-US" u="sng" dirty="0"/>
              <a:t>SYN scan</a:t>
            </a:r>
            <a:r>
              <a:rPr lang="en-US" dirty="0"/>
              <a:t>, </a:t>
            </a:r>
            <a:r>
              <a:rPr lang="en-US" u="sng" dirty="0"/>
              <a:t>FIN scans</a:t>
            </a:r>
            <a:r>
              <a:rPr lang="en-US" dirty="0"/>
              <a:t>, or other techniques to prevent logging of the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404864"/>
              </p:ext>
            </p:extLst>
          </p:nvPr>
        </p:nvGraphicFramePr>
        <p:xfrm>
          <a:off x="533400" y="3048000"/>
          <a:ext cx="8229600" cy="256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73043">
                <a:tc>
                  <a:txBody>
                    <a:bodyPr/>
                    <a:lstStyle/>
                    <a:p>
                      <a:r>
                        <a:rPr lang="en-US" dirty="0" smtClean="0"/>
                        <a:t>Today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</a:p>
                  </a:txBody>
                  <a:tcPr/>
                </a:tc>
              </a:tr>
              <a:tr h="47782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november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 making android apps and making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baseline="0" dirty="0" err="1" smtClean="0"/>
                        <a:t>algoritm</a:t>
                      </a:r>
                      <a:endParaRPr lang="en-US" dirty="0"/>
                    </a:p>
                  </a:txBody>
                  <a:tcPr/>
                </a:tc>
              </a:tr>
              <a:tr h="273043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november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the code and testing </a:t>
                      </a:r>
                      <a:endParaRPr lang="en-US" dirty="0"/>
                    </a:p>
                  </a:txBody>
                  <a:tcPr/>
                </a:tc>
              </a:tr>
              <a:tr h="477825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november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completion</a:t>
                      </a:r>
                      <a:r>
                        <a:rPr lang="en-US" baseline="0" dirty="0" smtClean="0"/>
                        <a:t> with the expected output</a:t>
                      </a:r>
                    </a:p>
                  </a:txBody>
                  <a:tcPr/>
                </a:tc>
              </a:tr>
              <a:tr h="55566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november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9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745505" cy="3877815"/>
          </a:xfrm>
        </p:spPr>
        <p:txBody>
          <a:bodyPr/>
          <a:lstStyle/>
          <a:p>
            <a:r>
              <a:rPr lang="en-US" dirty="0" smtClean="0"/>
              <a:t>At the end, we want to find out about the open ports present on a system present on our network.</a:t>
            </a:r>
          </a:p>
          <a:p>
            <a:r>
              <a:rPr lang="en-US" dirty="0" smtClean="0"/>
              <a:t>we want to hack a computer and find out information about that system.</a:t>
            </a:r>
          </a:p>
          <a:p>
            <a:r>
              <a:rPr lang="en-US" dirty="0" smtClean="0"/>
              <a:t>It may be an android app or a software for computer.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http://www.gfi.com/blog/scanning-open-ports-in-windows-a-quick-guide-part-2/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www.iss.net/security_center/advice/Underground/Hacking/Methods/Technical/Port_Scan/default.htm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en.wikipedia.org/wiki/Port_scanner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4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310</TotalTime>
  <Words>441</Words>
  <Application>Microsoft Macintosh PowerPoint</Application>
  <PresentationFormat>On-screen Show 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PORT SCANNER </vt:lpstr>
      <vt:lpstr>Key Idea</vt:lpstr>
      <vt:lpstr>The System diagram  (SYN-scanning)</vt:lpstr>
      <vt:lpstr>FIN-scanning </vt:lpstr>
      <vt:lpstr>Implementation method</vt:lpstr>
      <vt:lpstr>PowerPoint Presentation</vt:lpstr>
      <vt:lpstr>Project timeline</vt:lpstr>
      <vt:lpstr>Expected outcome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Honey</dc:creator>
  <cp:lastModifiedBy>Hima Varsha</cp:lastModifiedBy>
  <cp:revision>22</cp:revision>
  <dcterms:created xsi:type="dcterms:W3CDTF">2014-11-03T18:47:22Z</dcterms:created>
  <dcterms:modified xsi:type="dcterms:W3CDTF">2016-11-30T11:51:52Z</dcterms:modified>
</cp:coreProperties>
</file>