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sap" panose="020B0604020202020204" charset="0"/>
      <p:regular r:id="rId10"/>
      <p:bold r:id="rId11"/>
      <p:italic r:id="rId12"/>
      <p:boldItalic r:id="rId13"/>
    </p:embeddedFont>
    <p:embeddedFont>
      <p:font typeface="Bebas Neue" panose="020F0502020204030204" pitchFamily="3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aleway" panose="020F0502020204030204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yne" panose="020B0604020202020204" charset="0"/>
      <p:regular r:id="rId27"/>
      <p:bold r:id="rId28"/>
    </p:embeddedFont>
    <p:embeddedFont>
      <p:font typeface="Syne Medium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b5267103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b5267103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2e4d05bff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2e4d05bff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2ba3f06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2ba3f06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b22d75719_0_2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5b22d75719_0_2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2ba3f069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2ba3f069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82e4d05bff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82e4d05bff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8214187a1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8214187a1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 hasCustomPrompt="1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 rot="10800000">
            <a:off x="-733382" y="-2901533"/>
            <a:ext cx="5560019" cy="5936569"/>
            <a:chOff x="4513316" y="1996714"/>
            <a:chExt cx="5560019" cy="5936569"/>
          </a:xfrm>
        </p:grpSpPr>
        <p:sp>
          <p:nvSpPr>
            <p:cNvPr id="124" name="Google Shape;124;p11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2700000">
              <a:off x="8909630" y="1931350"/>
              <a:ext cx="589243" cy="1868896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-50" y="4476100"/>
            <a:ext cx="9144000" cy="6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1"/>
          <p:cNvGrpSpPr/>
          <p:nvPr/>
        </p:nvGrpSpPr>
        <p:grpSpPr>
          <a:xfrm>
            <a:off x="8322044" y="207350"/>
            <a:ext cx="1269225" cy="740575"/>
            <a:chOff x="4805650" y="2718925"/>
            <a:chExt cx="1269225" cy="740575"/>
          </a:xfrm>
        </p:grpSpPr>
        <p:sp>
          <p:nvSpPr>
            <p:cNvPr id="129" name="Google Shape;129;p11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948600" y="2500326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948600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 rot="2700075">
            <a:off x="8329316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76439" y="4569403"/>
            <a:ext cx="2421237" cy="706360"/>
            <a:chOff x="-76439" y="4569403"/>
            <a:chExt cx="2421237" cy="70636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" name="Google Shape;157;p13"/>
          <p:cNvSpPr/>
          <p:nvPr/>
        </p:nvSpPr>
        <p:spPr>
          <a:xfrm>
            <a:off x="728662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8298905" y="-377847"/>
            <a:ext cx="613790" cy="6291393"/>
            <a:chOff x="6539500" y="1042525"/>
            <a:chExt cx="346500" cy="3551650"/>
          </a:xfrm>
        </p:grpSpPr>
        <p:sp>
          <p:nvSpPr>
            <p:cNvPr id="159" name="Google Shape;159;p13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4321225" y="1855475"/>
            <a:ext cx="3916500" cy="18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4321225" y="709400"/>
            <a:ext cx="3916500" cy="10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5585373" y="3963837"/>
            <a:ext cx="4359062" cy="1623965"/>
            <a:chOff x="5585373" y="3963837"/>
            <a:chExt cx="4359062" cy="162396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5585373" y="4608500"/>
              <a:ext cx="1269225" cy="740575"/>
              <a:chOff x="4805650" y="2718925"/>
              <a:chExt cx="1269225" cy="740575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170;p14"/>
            <p:cNvSpPr/>
            <p:nvPr/>
          </p:nvSpPr>
          <p:spPr>
            <a:xfrm rot="8100000">
              <a:off x="8932588" y="3827367"/>
              <a:ext cx="399729" cy="1896905"/>
            </a:xfrm>
            <a:custGeom>
              <a:avLst/>
              <a:gdLst/>
              <a:ahLst/>
              <a:cxnLst/>
              <a:rect l="l" t="t" r="r" b="b"/>
              <a:pathLst>
                <a:path w="10455" h="49614" extrusionOk="0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5400000">
            <a:off x="-1091990" y="3399184"/>
            <a:ext cx="2773185" cy="300853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5"/>
          <p:cNvGrpSpPr/>
          <p:nvPr/>
        </p:nvGrpSpPr>
        <p:grpSpPr>
          <a:xfrm>
            <a:off x="8565263" y="-377847"/>
            <a:ext cx="613790" cy="6291393"/>
            <a:chOff x="6539500" y="1042525"/>
            <a:chExt cx="346500" cy="3551650"/>
          </a:xfrm>
        </p:grpSpPr>
        <p:sp>
          <p:nvSpPr>
            <p:cNvPr id="175" name="Google Shape;175;p15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4947141" y="2669092"/>
            <a:ext cx="4706206" cy="4945858"/>
            <a:chOff x="4947141" y="2516692"/>
            <a:chExt cx="4706206" cy="4945858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4947141" y="4342740"/>
              <a:ext cx="2875760" cy="311981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6861786" y="4593467"/>
            <a:ext cx="2421237" cy="706360"/>
            <a:chOff x="-76439" y="4569403"/>
            <a:chExt cx="2421237" cy="70636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16"/>
          <p:cNvSpPr/>
          <p:nvPr/>
        </p:nvSpPr>
        <p:spPr>
          <a:xfrm flipH="1">
            <a:off x="8118431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 flipH="1">
            <a:off x="-837987" y="3491150"/>
            <a:ext cx="3304431" cy="2359299"/>
            <a:chOff x="6398434" y="3874100"/>
            <a:chExt cx="2343070" cy="1672905"/>
          </a:xfrm>
        </p:grpSpPr>
        <p:sp>
          <p:nvSpPr>
            <p:cNvPr id="195" name="Google Shape;195;p16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1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2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3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4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5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6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5" name="Google Shape;205;p17"/>
          <p:cNvGrpSpPr/>
          <p:nvPr/>
        </p:nvGrpSpPr>
        <p:grpSpPr>
          <a:xfrm>
            <a:off x="4513316" y="2516692"/>
            <a:ext cx="5140031" cy="5416592"/>
            <a:chOff x="4513316" y="2516692"/>
            <a:chExt cx="5140031" cy="5416592"/>
          </a:xfrm>
        </p:grpSpPr>
        <p:sp>
          <p:nvSpPr>
            <p:cNvPr id="206" name="Google Shape;206;p17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-382556" y="4002025"/>
            <a:ext cx="1269225" cy="740575"/>
            <a:chOff x="4805650" y="2718925"/>
            <a:chExt cx="1269225" cy="740575"/>
          </a:xfrm>
        </p:grpSpPr>
        <p:sp>
          <p:nvSpPr>
            <p:cNvPr id="210" name="Google Shape;210;p1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2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3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4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5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6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7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8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 flipH="1">
            <a:off x="-621321" y="2623328"/>
            <a:ext cx="2848550" cy="4337371"/>
            <a:chOff x="6744106" y="2623328"/>
            <a:chExt cx="2848550" cy="4337371"/>
          </a:xfrm>
        </p:grpSpPr>
        <p:sp>
          <p:nvSpPr>
            <p:cNvPr id="224" name="Google Shape;224;p18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509425" y="361088"/>
            <a:ext cx="1269225" cy="740575"/>
            <a:chOff x="4805650" y="2718925"/>
            <a:chExt cx="1269225" cy="740575"/>
          </a:xfrm>
        </p:grpSpPr>
        <p:sp>
          <p:nvSpPr>
            <p:cNvPr id="227" name="Google Shape;227;p1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rot="10800000" flipH="1">
            <a:off x="-2023569" y="-1733573"/>
            <a:ext cx="2734348" cy="2966397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1"/>
          </p:nvPr>
        </p:nvSpPr>
        <p:spPr>
          <a:xfrm>
            <a:off x="1033118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subTitle" idx="2"/>
          </p:nvPr>
        </p:nvSpPr>
        <p:spPr>
          <a:xfrm>
            <a:off x="3442200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3"/>
          </p:nvPr>
        </p:nvSpPr>
        <p:spPr>
          <a:xfrm>
            <a:off x="5853532" y="2040119"/>
            <a:ext cx="2255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4"/>
          </p:nvPr>
        </p:nvSpPr>
        <p:spPr>
          <a:xfrm>
            <a:off x="1033118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5"/>
          </p:nvPr>
        </p:nvSpPr>
        <p:spPr>
          <a:xfrm>
            <a:off x="3442200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6"/>
          </p:nvPr>
        </p:nvSpPr>
        <p:spPr>
          <a:xfrm>
            <a:off x="5853532" y="3665025"/>
            <a:ext cx="2255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7"/>
          </p:nvPr>
        </p:nvSpPr>
        <p:spPr>
          <a:xfrm>
            <a:off x="1033118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8"/>
          </p:nvPr>
        </p:nvSpPr>
        <p:spPr>
          <a:xfrm>
            <a:off x="3442200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9"/>
          </p:nvPr>
        </p:nvSpPr>
        <p:spPr>
          <a:xfrm>
            <a:off x="5853532" y="1314850"/>
            <a:ext cx="22551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13"/>
          </p:nvPr>
        </p:nvSpPr>
        <p:spPr>
          <a:xfrm>
            <a:off x="1033118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14"/>
          </p:nvPr>
        </p:nvSpPr>
        <p:spPr>
          <a:xfrm>
            <a:off x="3442200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15"/>
          </p:nvPr>
        </p:nvSpPr>
        <p:spPr>
          <a:xfrm>
            <a:off x="5851282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6608975" y="2335023"/>
            <a:ext cx="3459330" cy="4341052"/>
            <a:chOff x="6608975" y="2335023"/>
            <a:chExt cx="3459330" cy="4341052"/>
          </a:xfrm>
        </p:grpSpPr>
        <p:grpSp>
          <p:nvGrpSpPr>
            <p:cNvPr id="246" name="Google Shape;246;p19"/>
            <p:cNvGrpSpPr/>
            <p:nvPr/>
          </p:nvGrpSpPr>
          <p:grpSpPr>
            <a:xfrm>
              <a:off x="6608975" y="4682350"/>
              <a:ext cx="1269225" cy="740575"/>
              <a:chOff x="4805650" y="2718925"/>
              <a:chExt cx="1269225" cy="740575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19"/>
            <p:cNvSpPr/>
            <p:nvPr/>
          </p:nvSpPr>
          <p:spPr>
            <a:xfrm rot="10800000">
              <a:off x="6998548" y="4197675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2700000">
              <a:off x="8987311" y="2189227"/>
              <a:ext cx="427045" cy="2026535"/>
            </a:xfrm>
            <a:custGeom>
              <a:avLst/>
              <a:gdLst/>
              <a:ahLst/>
              <a:cxnLst/>
              <a:rect l="l" t="t" r="r" b="b"/>
              <a:pathLst>
                <a:path w="10455" h="49614" extrusionOk="0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-1252100" y="-373650"/>
            <a:ext cx="2284525" cy="5517374"/>
            <a:chOff x="-1252100" y="-373650"/>
            <a:chExt cx="2284525" cy="5517374"/>
          </a:xfrm>
        </p:grpSpPr>
        <p:grpSp>
          <p:nvGrpSpPr>
            <p:cNvPr id="253" name="Google Shape;253;p19"/>
            <p:cNvGrpSpPr/>
            <p:nvPr/>
          </p:nvGrpSpPr>
          <p:grpSpPr>
            <a:xfrm>
              <a:off x="-73465" y="-58733"/>
              <a:ext cx="507553" cy="5202457"/>
              <a:chOff x="6539500" y="1042525"/>
              <a:chExt cx="346500" cy="3551650"/>
            </a:xfrm>
          </p:grpSpPr>
          <p:sp>
            <p:nvSpPr>
              <p:cNvPr id="254" name="Google Shape;254;p19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19"/>
            <p:cNvSpPr/>
            <p:nvPr/>
          </p:nvSpPr>
          <p:spPr>
            <a:xfrm>
              <a:off x="-1252100" y="-373650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>
            <a:spLocks noGrp="1"/>
          </p:cNvSpPr>
          <p:nvPr>
            <p:ph type="title" hasCustomPrompt="1"/>
          </p:nvPr>
        </p:nvSpPr>
        <p:spPr>
          <a:xfrm>
            <a:off x="1630050" y="535000"/>
            <a:ext cx="588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0" name="Google Shape;260;p20"/>
          <p:cNvSpPr txBox="1">
            <a:spLocks noGrp="1"/>
          </p:cNvSpPr>
          <p:nvPr>
            <p:ph type="subTitle" idx="1"/>
          </p:nvPr>
        </p:nvSpPr>
        <p:spPr>
          <a:xfrm>
            <a:off x="1629975" y="1252100"/>
            <a:ext cx="588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title" idx="2" hasCustomPrompt="1"/>
          </p:nvPr>
        </p:nvSpPr>
        <p:spPr>
          <a:xfrm>
            <a:off x="1630050" y="1990599"/>
            <a:ext cx="588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3"/>
          </p:nvPr>
        </p:nvSpPr>
        <p:spPr>
          <a:xfrm>
            <a:off x="1629975" y="2707700"/>
            <a:ext cx="588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4" hasCustomPrompt="1"/>
          </p:nvPr>
        </p:nvSpPr>
        <p:spPr>
          <a:xfrm>
            <a:off x="1630050" y="3446198"/>
            <a:ext cx="588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5"/>
          </p:nvPr>
        </p:nvSpPr>
        <p:spPr>
          <a:xfrm>
            <a:off x="1629975" y="4163300"/>
            <a:ext cx="588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20"/>
          <p:cNvGrpSpPr/>
          <p:nvPr/>
        </p:nvGrpSpPr>
        <p:grpSpPr>
          <a:xfrm>
            <a:off x="8281450" y="4138000"/>
            <a:ext cx="1269225" cy="740575"/>
            <a:chOff x="4805650" y="2718925"/>
            <a:chExt cx="1269225" cy="740575"/>
          </a:xfrm>
        </p:grpSpPr>
        <p:sp>
          <p:nvSpPr>
            <p:cNvPr id="266" name="Google Shape;266;p20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0"/>
          <p:cNvSpPr/>
          <p:nvPr/>
        </p:nvSpPr>
        <p:spPr>
          <a:xfrm rot="-2700000">
            <a:off x="245524" y="-2466512"/>
            <a:ext cx="568432" cy="3605727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7484250" y="228599"/>
            <a:ext cx="1088650" cy="201300"/>
            <a:chOff x="2678325" y="4703600"/>
            <a:chExt cx="1088650" cy="201300"/>
          </a:xfrm>
        </p:grpSpPr>
        <p:sp>
          <p:nvSpPr>
            <p:cNvPr id="271" name="Google Shape;271;p20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0"/>
          <p:cNvGrpSpPr/>
          <p:nvPr/>
        </p:nvGrpSpPr>
        <p:grpSpPr>
          <a:xfrm rot="-5400000">
            <a:off x="-399325" y="4199025"/>
            <a:ext cx="1269225" cy="740575"/>
            <a:chOff x="4805650" y="2718925"/>
            <a:chExt cx="1269225" cy="740575"/>
          </a:xfrm>
        </p:grpSpPr>
        <p:sp>
          <p:nvSpPr>
            <p:cNvPr id="275" name="Google Shape;275;p20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rot="8100000" flipH="1">
            <a:off x="4141323" y="3975470"/>
            <a:ext cx="628203" cy="1992465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1"/>
          </p:nvPr>
        </p:nvSpPr>
        <p:spPr>
          <a:xfrm>
            <a:off x="1115350" y="1700400"/>
            <a:ext cx="4473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1115350" y="3663575"/>
            <a:ext cx="43794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8395487" y="-126199"/>
            <a:ext cx="545183" cy="5588521"/>
            <a:chOff x="6539500" y="1042525"/>
            <a:chExt cx="346500" cy="3551650"/>
          </a:xfrm>
        </p:grpSpPr>
        <p:sp>
          <p:nvSpPr>
            <p:cNvPr id="283" name="Google Shape;283;p21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6310475" y="4492143"/>
            <a:ext cx="1269225" cy="740575"/>
            <a:chOff x="4805650" y="2718925"/>
            <a:chExt cx="1269225" cy="740575"/>
          </a:xfrm>
        </p:grpSpPr>
        <p:sp>
          <p:nvSpPr>
            <p:cNvPr id="287" name="Google Shape;287;p21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-247634" y="-126199"/>
            <a:ext cx="545183" cy="5588521"/>
            <a:chOff x="6539500" y="1042525"/>
            <a:chExt cx="346500" cy="3551650"/>
          </a:xfrm>
        </p:grpSpPr>
        <p:sp>
          <p:nvSpPr>
            <p:cNvPr id="291" name="Google Shape;291;p21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6377590" y="-666721"/>
            <a:ext cx="2609428" cy="1655723"/>
            <a:chOff x="6404568" y="-666694"/>
            <a:chExt cx="2414125" cy="1531800"/>
          </a:xfrm>
        </p:grpSpPr>
        <p:sp>
          <p:nvSpPr>
            <p:cNvPr id="295" name="Google Shape;295;p21"/>
            <p:cNvSpPr/>
            <p:nvPr/>
          </p:nvSpPr>
          <p:spPr>
            <a:xfrm rot="-2700000">
              <a:off x="7966410" y="-455779"/>
              <a:ext cx="431555" cy="1368757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700000">
              <a:off x="6825297" y="-714567"/>
              <a:ext cx="431555" cy="1368757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103050"/>
            <a:ext cx="7704000" cy="3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6744106" y="2623328"/>
            <a:ext cx="2848550" cy="4337371"/>
            <a:chOff x="6744106" y="2623328"/>
            <a:chExt cx="2848550" cy="4337371"/>
          </a:xfrm>
        </p:grpSpPr>
        <p:sp>
          <p:nvSpPr>
            <p:cNvPr id="39" name="Google Shape;39;p4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 rot="10800000">
            <a:off x="8260556" y="-1733573"/>
            <a:ext cx="2734348" cy="2966397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765775" y="319175"/>
            <a:ext cx="1269225" cy="1977499"/>
            <a:chOff x="-765775" y="319175"/>
            <a:chExt cx="1269225" cy="1977499"/>
          </a:xfrm>
        </p:grpSpPr>
        <p:grpSp>
          <p:nvGrpSpPr>
            <p:cNvPr id="43" name="Google Shape;43;p4"/>
            <p:cNvGrpSpPr/>
            <p:nvPr/>
          </p:nvGrpSpPr>
          <p:grpSpPr>
            <a:xfrm>
              <a:off x="-765775" y="319175"/>
              <a:ext cx="1269225" cy="740575"/>
              <a:chOff x="4805650" y="2718925"/>
              <a:chExt cx="1269225" cy="740575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 rot="5400000">
              <a:off x="54776" y="1881412"/>
              <a:ext cx="629225" cy="201300"/>
              <a:chOff x="2678325" y="4703600"/>
              <a:chExt cx="629225" cy="201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 rot="5400000">
            <a:off x="4285643" y="124788"/>
            <a:ext cx="572695" cy="9412228"/>
            <a:chOff x="6539500" y="1042525"/>
            <a:chExt cx="346500" cy="3551650"/>
          </a:xfrm>
        </p:grpSpPr>
        <p:sp>
          <p:nvSpPr>
            <p:cNvPr id="57" name="Google Shape;57;p5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rot="5400000" flipH="1">
            <a:off x="-248139" y="226900"/>
            <a:ext cx="1269225" cy="740575"/>
            <a:chOff x="4805650" y="2718925"/>
            <a:chExt cx="1269225" cy="740575"/>
          </a:xfrm>
        </p:grpSpPr>
        <p:sp>
          <p:nvSpPr>
            <p:cNvPr id="61" name="Google Shape;61;p5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8118431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8167801" y="3552837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-990387" y="3278592"/>
            <a:ext cx="3304431" cy="2359299"/>
            <a:chOff x="6398434" y="3874100"/>
            <a:chExt cx="2343070" cy="1672905"/>
          </a:xfrm>
        </p:grpSpPr>
        <p:sp>
          <p:nvSpPr>
            <p:cNvPr id="67" name="Google Shape;67;p5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6"/>
          <p:cNvGrpSpPr/>
          <p:nvPr/>
        </p:nvGrpSpPr>
        <p:grpSpPr>
          <a:xfrm rot="5400000" flipH="1">
            <a:off x="8214086" y="226900"/>
            <a:ext cx="1269225" cy="740575"/>
            <a:chOff x="4805650" y="2718925"/>
            <a:chExt cx="1269225" cy="740575"/>
          </a:xfrm>
        </p:grpSpPr>
        <p:sp>
          <p:nvSpPr>
            <p:cNvPr id="72" name="Google Shape;72;p6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 flipH="1">
            <a:off x="-849921" y="2547128"/>
            <a:ext cx="3077150" cy="4413571"/>
            <a:chOff x="6744106" y="2547128"/>
            <a:chExt cx="3077150" cy="4413571"/>
          </a:xfrm>
        </p:grpSpPr>
        <p:sp>
          <p:nvSpPr>
            <p:cNvPr id="76" name="Google Shape;76;p6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2700000">
              <a:off x="8929405" y="2497033"/>
              <a:ext cx="451589" cy="1432300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8130325" y="4773849"/>
            <a:ext cx="1088650" cy="201300"/>
            <a:chOff x="2678325" y="4703600"/>
            <a:chExt cx="1088650" cy="201300"/>
          </a:xfrm>
        </p:grpSpPr>
        <p:sp>
          <p:nvSpPr>
            <p:cNvPr id="79" name="Google Shape;79;p6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5400000" flipH="1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/>
          <p:nvPr/>
        </p:nvSpPr>
        <p:spPr>
          <a:xfrm rot="-2700075" flipH="1">
            <a:off x="-157868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asharthsingh0910.wixsite.com/personalsite0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divyansh-singh-61aa02284" TargetMode="External"/><Relationship Id="rId5" Type="http://schemas.openxmlformats.org/officeDocument/2006/relationships/hyperlink" Target="https://github.com/Himaanshuuuu04/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>
            <a:spLocks noGrp="1"/>
          </p:cNvSpPr>
          <p:nvPr>
            <p:ph type="ctrTitle"/>
          </p:nvPr>
        </p:nvSpPr>
        <p:spPr>
          <a:xfrm>
            <a:off x="2742625" y="-881875"/>
            <a:ext cx="7857600" cy="32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 rot="2699612">
            <a:off x="8433021" y="1725010"/>
            <a:ext cx="491011" cy="3114623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10800000">
            <a:off x="-4682925" y="2330499"/>
            <a:ext cx="7057126" cy="7656025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24"/>
          <p:cNvGrpSpPr/>
          <p:nvPr/>
        </p:nvGrpSpPr>
        <p:grpSpPr>
          <a:xfrm>
            <a:off x="5576971" y="107206"/>
            <a:ext cx="1499218" cy="1526685"/>
            <a:chOff x="-40742750" y="3972175"/>
            <a:chExt cx="311125" cy="316825"/>
          </a:xfrm>
        </p:grpSpPr>
        <p:sp>
          <p:nvSpPr>
            <p:cNvPr id="332" name="Google Shape;332;p24"/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4"/>
          <p:cNvSpPr txBox="1"/>
          <p:nvPr/>
        </p:nvSpPr>
        <p:spPr>
          <a:xfrm>
            <a:off x="3637375" y="3016825"/>
            <a:ext cx="376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Development of gamified </a:t>
            </a:r>
            <a:endParaRPr sz="12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platform on </a:t>
            </a:r>
            <a:endParaRPr sz="12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Children’s Rights</a:t>
            </a:r>
            <a:endParaRPr sz="12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to Increase Legal </a:t>
            </a:r>
            <a:endParaRPr sz="12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Literacy and awareness among children in India</a:t>
            </a: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4149375" y="4557050"/>
            <a:ext cx="19926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</a:rPr>
              <a:t>Problem Statement ID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1281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336" name="Google Shape;336;p24"/>
          <p:cNvGrpSpPr/>
          <p:nvPr/>
        </p:nvGrpSpPr>
        <p:grpSpPr>
          <a:xfrm>
            <a:off x="2615016" y="3590127"/>
            <a:ext cx="1022248" cy="1022218"/>
            <a:chOff x="2037825" y="3254050"/>
            <a:chExt cx="296175" cy="296175"/>
          </a:xfrm>
        </p:grpSpPr>
        <p:sp>
          <p:nvSpPr>
            <p:cNvPr id="337" name="Google Shape;337;p24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title"/>
          </p:nvPr>
        </p:nvSpPr>
        <p:spPr>
          <a:xfrm>
            <a:off x="214650" y="96900"/>
            <a:ext cx="77040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Details of the Team and Problem Statement</a:t>
            </a:r>
            <a:endParaRPr/>
          </a:p>
        </p:txBody>
      </p:sp>
      <p:sp>
        <p:nvSpPr>
          <p:cNvPr id="348" name="Google Shape;348;p25"/>
          <p:cNvSpPr txBox="1">
            <a:spLocks noGrp="1"/>
          </p:cNvSpPr>
          <p:nvPr>
            <p:ph type="subTitle" idx="1"/>
          </p:nvPr>
        </p:nvSpPr>
        <p:spPr>
          <a:xfrm>
            <a:off x="214650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Ministry</a:t>
            </a:r>
            <a:endParaRPr sz="1400"/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8"/>
          </p:nvPr>
        </p:nvSpPr>
        <p:spPr>
          <a:xfrm>
            <a:off x="3607478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Ministry Of Education</a:t>
            </a:r>
            <a:endParaRPr sz="1400"/>
          </a:p>
        </p:txBody>
      </p:sp>
      <p:sp>
        <p:nvSpPr>
          <p:cNvPr id="350" name="Google Shape;350;p25"/>
          <p:cNvSpPr txBox="1">
            <a:spLocks noGrp="1"/>
          </p:cNvSpPr>
          <p:nvPr>
            <p:ph type="subTitle" idx="9"/>
          </p:nvPr>
        </p:nvSpPr>
        <p:spPr>
          <a:xfrm>
            <a:off x="3607475" y="244462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Himanshu SIngh</a:t>
            </a:r>
            <a:endParaRPr sz="1400"/>
          </a:p>
        </p:txBody>
      </p:sp>
      <p:sp>
        <p:nvSpPr>
          <p:cNvPr id="351" name="Google Shape;351;p25"/>
          <p:cNvSpPr txBox="1">
            <a:spLocks noGrp="1"/>
          </p:cNvSpPr>
          <p:nvPr>
            <p:ph type="subTitle" idx="13"/>
          </p:nvPr>
        </p:nvSpPr>
        <p:spPr>
          <a:xfrm>
            <a:off x="214650" y="2043148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Name</a:t>
            </a:r>
            <a:endParaRPr sz="1400"/>
          </a:p>
        </p:txBody>
      </p:sp>
      <p:sp>
        <p:nvSpPr>
          <p:cNvPr id="352" name="Google Shape;352;p25"/>
          <p:cNvSpPr txBox="1">
            <a:spLocks noGrp="1"/>
          </p:cNvSpPr>
          <p:nvPr>
            <p:ph type="subTitle" idx="14"/>
          </p:nvPr>
        </p:nvSpPr>
        <p:spPr>
          <a:xfrm>
            <a:off x="3607478" y="2037950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Code Crafters</a:t>
            </a:r>
            <a:endParaRPr sz="1400"/>
          </a:p>
        </p:txBody>
      </p:sp>
      <p:sp>
        <p:nvSpPr>
          <p:cNvPr id="353" name="Google Shape;353;p25"/>
          <p:cNvSpPr txBox="1">
            <a:spLocks noGrp="1"/>
          </p:cNvSpPr>
          <p:nvPr>
            <p:ph type="subTitle" idx="15"/>
          </p:nvPr>
        </p:nvSpPr>
        <p:spPr>
          <a:xfrm>
            <a:off x="214650" y="246312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Leader Name</a:t>
            </a:r>
            <a:endParaRPr sz="1400"/>
          </a:p>
        </p:txBody>
      </p:sp>
      <p:sp>
        <p:nvSpPr>
          <p:cNvPr id="354" name="Google Shape;354;p25"/>
          <p:cNvSpPr txBox="1">
            <a:spLocks noGrp="1"/>
          </p:cNvSpPr>
          <p:nvPr>
            <p:ph type="subTitle" idx="1"/>
          </p:nvPr>
        </p:nvSpPr>
        <p:spPr>
          <a:xfrm>
            <a:off x="234700" y="2872150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Institute Code</a:t>
            </a:r>
            <a:endParaRPr sz="1400"/>
          </a:p>
        </p:txBody>
      </p:sp>
      <p:sp>
        <p:nvSpPr>
          <p:cNvPr id="355" name="Google Shape;355;p25"/>
          <p:cNvSpPr txBox="1">
            <a:spLocks noGrp="1"/>
          </p:cNvSpPr>
          <p:nvPr>
            <p:ph type="subTitle" idx="13"/>
          </p:nvPr>
        </p:nvSpPr>
        <p:spPr>
          <a:xfrm>
            <a:off x="234700" y="3292123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Institute Name</a:t>
            </a:r>
            <a:endParaRPr sz="1400"/>
          </a:p>
        </p:txBody>
      </p:sp>
      <p:sp>
        <p:nvSpPr>
          <p:cNvPr id="356" name="Google Shape;356;p25"/>
          <p:cNvSpPr txBox="1">
            <a:spLocks noGrp="1"/>
          </p:cNvSpPr>
          <p:nvPr>
            <p:ph type="subTitle" idx="15"/>
          </p:nvPr>
        </p:nvSpPr>
        <p:spPr>
          <a:xfrm>
            <a:off x="234700" y="3712101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Theme Name</a:t>
            </a:r>
            <a:endParaRPr sz="1400"/>
          </a:p>
        </p:txBody>
      </p:sp>
      <p:sp>
        <p:nvSpPr>
          <p:cNvPr id="357" name="Google Shape;357;p25"/>
          <p:cNvSpPr txBox="1">
            <a:spLocks noGrp="1"/>
          </p:cNvSpPr>
          <p:nvPr>
            <p:ph type="subTitle" idx="1"/>
          </p:nvPr>
        </p:nvSpPr>
        <p:spPr>
          <a:xfrm>
            <a:off x="3607475" y="2872150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U-0522</a:t>
            </a:r>
            <a:endParaRPr sz="1400"/>
          </a:p>
        </p:txBody>
      </p:sp>
      <p:sp>
        <p:nvSpPr>
          <p:cNvPr id="358" name="Google Shape;358;p25"/>
          <p:cNvSpPr txBox="1">
            <a:spLocks noGrp="1"/>
          </p:cNvSpPr>
          <p:nvPr>
            <p:ph type="subTitle" idx="13"/>
          </p:nvPr>
        </p:nvSpPr>
        <p:spPr>
          <a:xfrm>
            <a:off x="3607475" y="3292125"/>
            <a:ext cx="4997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Jaypee Institute of Information Technology</a:t>
            </a:r>
            <a:endParaRPr sz="1400"/>
          </a:p>
        </p:txBody>
      </p:sp>
      <p:sp>
        <p:nvSpPr>
          <p:cNvPr id="359" name="Google Shape;359;p25"/>
          <p:cNvSpPr txBox="1">
            <a:spLocks noGrp="1"/>
          </p:cNvSpPr>
          <p:nvPr>
            <p:ph type="subTitle" idx="15"/>
          </p:nvPr>
        </p:nvSpPr>
        <p:spPr>
          <a:xfrm>
            <a:off x="3607475" y="3712101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Smart Education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body" idx="1"/>
          </p:nvPr>
        </p:nvSpPr>
        <p:spPr>
          <a:xfrm>
            <a:off x="573050" y="49350"/>
            <a:ext cx="7704000" cy="3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i="1"/>
              <a:t>A</a:t>
            </a: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s we all know, children are one of the best visual learner and which kid does not like to play games right?</a:t>
            </a: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yne Medium"/>
              <a:buChar char="●"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So our team decided to combine visual learning with games for the awareness of children’s right among them.</a:t>
            </a: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yne Medium"/>
              <a:buChar char="●"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Our main focus is story game where on the kid’s choice he can have multiple outcome but the catch is that in every scenario he will be learning something.</a:t>
            </a: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yne Medium"/>
              <a:buChar char="●"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Our main focus is to educate and help children through things like:</a:t>
            </a: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yne Medium"/>
              <a:buChar char="➢"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Child Labour</a:t>
            </a: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yne Medium"/>
              <a:buChar char="➢"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Lack of Money for Education</a:t>
            </a: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yne Medium"/>
              <a:buChar char="➢"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Sexual Harassment </a:t>
            </a: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yne Medium"/>
              <a:buChar char="➢"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Child Abuse</a:t>
            </a: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yne Medium"/>
              <a:buChar char="●"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Not only learning we also aim that someday our website will contribute in helping real victims suffering these insufferable crimes.</a:t>
            </a: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yne Medium"/>
              <a:buChar char="●"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For making this project interactive with kids we also created our very own mascot named….                  .</a:t>
            </a:r>
            <a:r>
              <a:rPr lang="en" sz="1800" i="1">
                <a:latin typeface="Syne Medium"/>
                <a:ea typeface="Syne Medium"/>
                <a:cs typeface="Syne Medium"/>
                <a:sym typeface="Syne Medium"/>
              </a:rPr>
              <a:t>MR. LEO</a:t>
            </a:r>
            <a:endParaRPr sz="1800" i="1"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Syne Medium"/>
                <a:ea typeface="Syne Medium"/>
                <a:cs typeface="Syne Medium"/>
                <a:sym typeface="Syne Medium"/>
              </a:rPr>
              <a:t>    </a:t>
            </a:r>
            <a:endParaRPr/>
          </a:p>
        </p:txBody>
      </p:sp>
      <p:pic>
        <p:nvPicPr>
          <p:cNvPr id="365" name="Google Shape;3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75" y="3144500"/>
            <a:ext cx="1258801" cy="12588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6"/>
          <p:cNvSpPr txBox="1"/>
          <p:nvPr/>
        </p:nvSpPr>
        <p:spPr>
          <a:xfrm>
            <a:off x="573050" y="3839775"/>
            <a:ext cx="76143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rPr>
              <a:t>Interactivity among kids</a:t>
            </a:r>
            <a:endParaRPr sz="1200" i="1">
              <a:solidFill>
                <a:schemeClr val="dk1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rPr>
              <a:t>Child-restricted content</a:t>
            </a:r>
            <a:endParaRPr sz="1200" i="1">
              <a:solidFill>
                <a:schemeClr val="dk1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rPr>
              <a:t>Legal correctness and associated challenges</a:t>
            </a:r>
            <a:endParaRPr sz="1200" i="1">
              <a:solidFill>
                <a:schemeClr val="dk1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rPr>
              <a:t>These dependencies have been resolved through extensive research and consultations with legal experts. The</a:t>
            </a:r>
            <a:endParaRPr sz="1200" i="1">
              <a:solidFill>
                <a:schemeClr val="dk1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rPr>
              <a:t>introduction of Mighty Leo, a mascot, which  has sparked interest among children</a:t>
            </a:r>
            <a:endParaRPr sz="1200" i="1">
              <a:solidFill>
                <a:schemeClr val="dk1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>
            <a:spLocks noGrp="1"/>
          </p:cNvSpPr>
          <p:nvPr>
            <p:ph type="title"/>
          </p:nvPr>
        </p:nvSpPr>
        <p:spPr>
          <a:xfrm>
            <a:off x="479275" y="277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Being Faced By Children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ubTitle" idx="4294967295"/>
          </p:nvPr>
        </p:nvSpPr>
        <p:spPr>
          <a:xfrm>
            <a:off x="4947900" y="850250"/>
            <a:ext cx="3789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Syne"/>
                <a:ea typeface="Syne"/>
                <a:cs typeface="Syne"/>
                <a:sym typeface="Syne"/>
              </a:rPr>
              <a:t>Whole Indian reach</a:t>
            </a:r>
            <a:endParaRPr sz="1800" b="1"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373" name="Google Shape;373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75" y="2626825"/>
            <a:ext cx="5062998" cy="20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 txBox="1"/>
          <p:nvPr/>
        </p:nvSpPr>
        <p:spPr>
          <a:xfrm>
            <a:off x="1467450" y="4668175"/>
            <a:ext cx="51903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*The data is derived from a survey conducted by different States. Team Code Crafters disclaim any responsibility for discrepancies in the data.</a:t>
            </a:r>
            <a:endParaRPr sz="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title" idx="4294967295"/>
          </p:nvPr>
        </p:nvSpPr>
        <p:spPr>
          <a:xfrm>
            <a:off x="67675" y="1294250"/>
            <a:ext cx="761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title" idx="4294967295"/>
          </p:nvPr>
        </p:nvSpPr>
        <p:spPr>
          <a:xfrm>
            <a:off x="0" y="1863550"/>
            <a:ext cx="808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743475" y="13992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Sexual Harassment</a:t>
            </a:r>
            <a:endParaRPr sz="2000" b="1" i="1"/>
          </a:p>
        </p:txBody>
      </p:sp>
      <p:sp>
        <p:nvSpPr>
          <p:cNvPr id="378" name="Google Shape;378;p27"/>
          <p:cNvSpPr txBox="1">
            <a:spLocks noGrp="1"/>
          </p:cNvSpPr>
          <p:nvPr>
            <p:ph type="subTitle" idx="4294967295"/>
          </p:nvPr>
        </p:nvSpPr>
        <p:spPr>
          <a:xfrm>
            <a:off x="743475" y="1964601"/>
            <a:ext cx="25896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Child Labour</a:t>
            </a:r>
            <a:endParaRPr sz="2000" b="1" i="1"/>
          </a:p>
        </p:txBody>
      </p:sp>
      <p:sp>
        <p:nvSpPr>
          <p:cNvPr id="379" name="Google Shape;379;p27"/>
          <p:cNvSpPr txBox="1"/>
          <p:nvPr/>
        </p:nvSpPr>
        <p:spPr>
          <a:xfrm>
            <a:off x="3794875" y="1269200"/>
            <a:ext cx="8082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03</a:t>
            </a:r>
            <a:endParaRPr sz="300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3794875" y="18041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04</a:t>
            </a:r>
            <a:endParaRPr sz="300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294967295"/>
          </p:nvPr>
        </p:nvSpPr>
        <p:spPr>
          <a:xfrm>
            <a:off x="4606475" y="1399275"/>
            <a:ext cx="3136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Educational Problems</a:t>
            </a:r>
            <a:endParaRPr sz="2000" b="1" i="1"/>
          </a:p>
        </p:txBody>
      </p:sp>
      <p:sp>
        <p:nvSpPr>
          <p:cNvPr id="382" name="Google Shape;382;p27"/>
          <p:cNvSpPr txBox="1">
            <a:spLocks noGrp="1"/>
          </p:cNvSpPr>
          <p:nvPr>
            <p:ph type="subTitle" idx="4294967295"/>
          </p:nvPr>
        </p:nvSpPr>
        <p:spPr>
          <a:xfrm>
            <a:off x="4603075" y="19422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Child Abuse</a:t>
            </a:r>
            <a:endParaRPr sz="2000" b="1" i="1"/>
          </a:p>
        </p:txBody>
      </p:sp>
      <p:grpSp>
        <p:nvGrpSpPr>
          <p:cNvPr id="383" name="Google Shape;383;p27"/>
          <p:cNvGrpSpPr/>
          <p:nvPr/>
        </p:nvGrpSpPr>
        <p:grpSpPr>
          <a:xfrm>
            <a:off x="6118374" y="2892899"/>
            <a:ext cx="2179903" cy="1333053"/>
            <a:chOff x="7236233" y="2885839"/>
            <a:chExt cx="365449" cy="223487"/>
          </a:xfrm>
        </p:grpSpPr>
        <p:sp>
          <p:nvSpPr>
            <p:cNvPr id="384" name="Google Shape;384;p27"/>
            <p:cNvSpPr/>
            <p:nvPr/>
          </p:nvSpPr>
          <p:spPr>
            <a:xfrm>
              <a:off x="7504217" y="2920300"/>
              <a:ext cx="73125" cy="73120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96"/>
                    <a:pt x="453" y="2072"/>
                    <a:pt x="1024" y="2072"/>
                  </a:cubicBezTo>
                  <a:cubicBezTo>
                    <a:pt x="1620" y="2072"/>
                    <a:pt x="2072" y="1596"/>
                    <a:pt x="2072" y="1024"/>
                  </a:cubicBezTo>
                  <a:cubicBezTo>
                    <a:pt x="2072" y="453"/>
                    <a:pt x="1620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7259761" y="2920300"/>
              <a:ext cx="73125" cy="73120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048" y="0"/>
                  </a:moveTo>
                  <a:cubicBezTo>
                    <a:pt x="476" y="0"/>
                    <a:pt x="0" y="453"/>
                    <a:pt x="0" y="1024"/>
                  </a:cubicBezTo>
                  <a:cubicBezTo>
                    <a:pt x="0" y="1596"/>
                    <a:pt x="476" y="2072"/>
                    <a:pt x="1048" y="2072"/>
                  </a:cubicBezTo>
                  <a:cubicBezTo>
                    <a:pt x="1620" y="2072"/>
                    <a:pt x="2072" y="1596"/>
                    <a:pt x="2072" y="1024"/>
                  </a:cubicBezTo>
                  <a:cubicBezTo>
                    <a:pt x="2072" y="453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366433" y="2885839"/>
              <a:ext cx="104202" cy="103384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1" y="644"/>
                    <a:pt x="1" y="1454"/>
                  </a:cubicBezTo>
                  <a:cubicBezTo>
                    <a:pt x="1" y="2263"/>
                    <a:pt x="667" y="2930"/>
                    <a:pt x="1477" y="2930"/>
                  </a:cubicBezTo>
                  <a:cubicBezTo>
                    <a:pt x="2287" y="2930"/>
                    <a:pt x="2954" y="2263"/>
                    <a:pt x="2954" y="1454"/>
                  </a:cubicBezTo>
                  <a:cubicBezTo>
                    <a:pt x="2954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236233" y="3023613"/>
              <a:ext cx="106707" cy="54637"/>
            </a:xfrm>
            <a:custGeom>
              <a:avLst/>
              <a:gdLst/>
              <a:ahLst/>
              <a:cxnLst/>
              <a:rect l="l" t="t" r="r" b="b"/>
              <a:pathLst>
                <a:path w="3025" h="1549" extrusionOk="0">
                  <a:moveTo>
                    <a:pt x="1048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429"/>
                  </a:lnTo>
                  <a:cubicBezTo>
                    <a:pt x="0" y="1501"/>
                    <a:pt x="48" y="1548"/>
                    <a:pt x="119" y="1548"/>
                  </a:cubicBezTo>
                  <a:lnTo>
                    <a:pt x="2287" y="1548"/>
                  </a:lnTo>
                  <a:cubicBezTo>
                    <a:pt x="2334" y="1025"/>
                    <a:pt x="2620" y="548"/>
                    <a:pt x="3025" y="215"/>
                  </a:cubicBezTo>
                  <a:cubicBezTo>
                    <a:pt x="2858" y="72"/>
                    <a:pt x="2620" y="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7338706" y="3039592"/>
              <a:ext cx="159655" cy="69734"/>
            </a:xfrm>
            <a:custGeom>
              <a:avLst/>
              <a:gdLst/>
              <a:ahLst/>
              <a:cxnLst/>
              <a:rect l="l" t="t" r="r" b="b"/>
              <a:pathLst>
                <a:path w="4526" h="1977" extrusionOk="0">
                  <a:moveTo>
                    <a:pt x="1334" y="0"/>
                  </a:moveTo>
                  <a:cubicBezTo>
                    <a:pt x="596" y="0"/>
                    <a:pt x="1" y="595"/>
                    <a:pt x="1" y="1310"/>
                  </a:cubicBezTo>
                  <a:lnTo>
                    <a:pt x="1" y="1810"/>
                  </a:lnTo>
                  <a:cubicBezTo>
                    <a:pt x="1" y="1905"/>
                    <a:pt x="72" y="1977"/>
                    <a:pt x="167" y="1977"/>
                  </a:cubicBezTo>
                  <a:lnTo>
                    <a:pt x="4383" y="1977"/>
                  </a:lnTo>
                  <a:cubicBezTo>
                    <a:pt x="4454" y="1977"/>
                    <a:pt x="4526" y="1905"/>
                    <a:pt x="4526" y="1810"/>
                  </a:cubicBezTo>
                  <a:lnTo>
                    <a:pt x="4526" y="1310"/>
                  </a:lnTo>
                  <a:cubicBezTo>
                    <a:pt x="4526" y="595"/>
                    <a:pt x="3954" y="0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7494128" y="3022767"/>
              <a:ext cx="107553" cy="55484"/>
            </a:xfrm>
            <a:custGeom>
              <a:avLst/>
              <a:gdLst/>
              <a:ahLst/>
              <a:cxnLst/>
              <a:rect l="l" t="t" r="r" b="b"/>
              <a:pathLst>
                <a:path w="3049" h="1573" extrusionOk="0">
                  <a:moveTo>
                    <a:pt x="643" y="1"/>
                  </a:moveTo>
                  <a:cubicBezTo>
                    <a:pt x="405" y="1"/>
                    <a:pt x="191" y="96"/>
                    <a:pt x="0" y="239"/>
                  </a:cubicBezTo>
                  <a:cubicBezTo>
                    <a:pt x="429" y="548"/>
                    <a:pt x="691" y="1049"/>
                    <a:pt x="762" y="1572"/>
                  </a:cubicBezTo>
                  <a:lnTo>
                    <a:pt x="2930" y="1572"/>
                  </a:lnTo>
                  <a:cubicBezTo>
                    <a:pt x="3001" y="1572"/>
                    <a:pt x="3049" y="1525"/>
                    <a:pt x="3049" y="1453"/>
                  </a:cubicBezTo>
                  <a:lnTo>
                    <a:pt x="3049" y="1049"/>
                  </a:lnTo>
                  <a:cubicBezTo>
                    <a:pt x="3049" y="477"/>
                    <a:pt x="2572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5316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169575" y="2054575"/>
            <a:ext cx="701400" cy="638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User</a:t>
            </a:r>
            <a:endParaRPr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1058025" y="1129175"/>
            <a:ext cx="701400" cy="638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Are you feeling safe</a:t>
            </a:r>
            <a:endParaRPr sz="10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1569225" y="3229700"/>
            <a:ext cx="854700" cy="7575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What right do you want to learn about?</a:t>
            </a:r>
            <a:endParaRPr sz="10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2593250" y="3561400"/>
            <a:ext cx="1089300" cy="638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Interesting Educational Story</a:t>
            </a:r>
            <a:endParaRPr sz="12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3979425" y="2923000"/>
            <a:ext cx="1027800" cy="638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Conclusion</a:t>
            </a:r>
            <a:endParaRPr sz="12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Awareness</a:t>
            </a:r>
            <a:endParaRPr sz="12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2233874" y="1210525"/>
            <a:ext cx="416400" cy="3792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NO</a:t>
            </a:r>
            <a:endParaRPr sz="12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3124725" y="888425"/>
            <a:ext cx="854700" cy="638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Describe</a:t>
            </a:r>
            <a:endParaRPr sz="12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7063150" y="3271375"/>
            <a:ext cx="1027800" cy="7923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Push to educate and aware other children</a:t>
            </a:r>
            <a:endParaRPr sz="12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5358200" y="3561388"/>
            <a:ext cx="701400" cy="638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Do you face this situation</a:t>
            </a:r>
            <a:endParaRPr sz="10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4363925" y="572700"/>
            <a:ext cx="2326500" cy="7923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Mail sent to Department with urgent subject with IP address</a:t>
            </a:r>
            <a:endParaRPr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405" name="Google Shape;405;p28"/>
          <p:cNvCxnSpPr/>
          <p:nvPr/>
        </p:nvCxnSpPr>
        <p:spPr>
          <a:xfrm rot="10800000" flipH="1">
            <a:off x="860400" y="1783650"/>
            <a:ext cx="209400" cy="26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28"/>
          <p:cNvCxnSpPr>
            <a:stCxn id="400" idx="3"/>
            <a:endCxn id="401" idx="1"/>
          </p:cNvCxnSpPr>
          <p:nvPr/>
        </p:nvCxnSpPr>
        <p:spPr>
          <a:xfrm rot="10800000" flipH="1">
            <a:off x="2650274" y="1207525"/>
            <a:ext cx="474600" cy="192600"/>
          </a:xfrm>
          <a:prstGeom prst="curvedConnector3">
            <a:avLst>
              <a:gd name="adj1" fmla="val 4998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28"/>
          <p:cNvCxnSpPr>
            <a:stCxn id="401" idx="3"/>
            <a:endCxn id="404" idx="1"/>
          </p:cNvCxnSpPr>
          <p:nvPr/>
        </p:nvCxnSpPr>
        <p:spPr>
          <a:xfrm rot="10800000" flipH="1">
            <a:off x="3979425" y="968825"/>
            <a:ext cx="384600" cy="2388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28"/>
          <p:cNvCxnSpPr>
            <a:stCxn id="396" idx="3"/>
            <a:endCxn id="400" idx="1"/>
          </p:cNvCxnSpPr>
          <p:nvPr/>
        </p:nvCxnSpPr>
        <p:spPr>
          <a:xfrm rot="10800000" flipH="1">
            <a:off x="1759425" y="1400075"/>
            <a:ext cx="474300" cy="48300"/>
          </a:xfrm>
          <a:prstGeom prst="curvedConnector3">
            <a:avLst>
              <a:gd name="adj1" fmla="val 50016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28"/>
          <p:cNvSpPr/>
          <p:nvPr/>
        </p:nvSpPr>
        <p:spPr>
          <a:xfrm>
            <a:off x="1343024" y="2441025"/>
            <a:ext cx="416400" cy="3792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Yes</a:t>
            </a:r>
            <a:endParaRPr sz="12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410" name="Google Shape;410;p28"/>
          <p:cNvCxnSpPr>
            <a:stCxn id="396" idx="2"/>
            <a:endCxn id="409" idx="0"/>
          </p:cNvCxnSpPr>
          <p:nvPr/>
        </p:nvCxnSpPr>
        <p:spPr>
          <a:xfrm rot="-5400000" flipH="1">
            <a:off x="1143225" y="2033075"/>
            <a:ext cx="673500" cy="1425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28"/>
          <p:cNvCxnSpPr>
            <a:stCxn id="409" idx="2"/>
            <a:endCxn id="397" idx="0"/>
          </p:cNvCxnSpPr>
          <p:nvPr/>
        </p:nvCxnSpPr>
        <p:spPr>
          <a:xfrm rot="-5400000" flipH="1">
            <a:off x="1569224" y="2802225"/>
            <a:ext cx="409500" cy="4455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8"/>
          <p:cNvCxnSpPr>
            <a:endCxn id="398" idx="1"/>
          </p:cNvCxnSpPr>
          <p:nvPr/>
        </p:nvCxnSpPr>
        <p:spPr>
          <a:xfrm rot="-5400000" flipH="1">
            <a:off x="2372600" y="3659950"/>
            <a:ext cx="272100" cy="169200"/>
          </a:xfrm>
          <a:prstGeom prst="curved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8"/>
          <p:cNvCxnSpPr>
            <a:stCxn id="398" idx="3"/>
            <a:endCxn id="399" idx="1"/>
          </p:cNvCxnSpPr>
          <p:nvPr/>
        </p:nvCxnSpPr>
        <p:spPr>
          <a:xfrm rot="10800000" flipH="1">
            <a:off x="3682550" y="3242200"/>
            <a:ext cx="297000" cy="638400"/>
          </a:xfrm>
          <a:prstGeom prst="curvedConnector3">
            <a:avLst>
              <a:gd name="adj1" fmla="val 49979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8"/>
          <p:cNvCxnSpPr>
            <a:stCxn id="399" idx="3"/>
            <a:endCxn id="403" idx="1"/>
          </p:cNvCxnSpPr>
          <p:nvPr/>
        </p:nvCxnSpPr>
        <p:spPr>
          <a:xfrm>
            <a:off x="5007225" y="3242200"/>
            <a:ext cx="351000" cy="6384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8"/>
          <p:cNvSpPr/>
          <p:nvPr/>
        </p:nvSpPr>
        <p:spPr>
          <a:xfrm>
            <a:off x="6274024" y="2692975"/>
            <a:ext cx="416400" cy="3792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Yes</a:t>
            </a:r>
            <a:endParaRPr sz="12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416" name="Google Shape;416;p28"/>
          <p:cNvCxnSpPr>
            <a:stCxn id="403" idx="3"/>
            <a:endCxn id="415" idx="1"/>
          </p:cNvCxnSpPr>
          <p:nvPr/>
        </p:nvCxnSpPr>
        <p:spPr>
          <a:xfrm rot="10800000" flipH="1">
            <a:off x="6059600" y="2882488"/>
            <a:ext cx="214500" cy="998100"/>
          </a:xfrm>
          <a:prstGeom prst="curvedConnector3">
            <a:avLst>
              <a:gd name="adj1" fmla="val 4998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8"/>
          <p:cNvCxnSpPr>
            <a:stCxn id="415" idx="0"/>
            <a:endCxn id="404" idx="2"/>
          </p:cNvCxnSpPr>
          <p:nvPr/>
        </p:nvCxnSpPr>
        <p:spPr>
          <a:xfrm rot="5400000" flipH="1">
            <a:off x="5340724" y="1551475"/>
            <a:ext cx="1328100" cy="9549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8"/>
          <p:cNvSpPr/>
          <p:nvPr/>
        </p:nvSpPr>
        <p:spPr>
          <a:xfrm>
            <a:off x="6390949" y="4242500"/>
            <a:ext cx="416400" cy="3792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sap"/>
                <a:ea typeface="Asap"/>
                <a:cs typeface="Asap"/>
                <a:sym typeface="Asap"/>
              </a:rPr>
              <a:t>NO</a:t>
            </a:r>
            <a:endParaRPr sz="1200">
              <a:solidFill>
                <a:schemeClr val="accent3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419" name="Google Shape;419;p28"/>
          <p:cNvCxnSpPr>
            <a:stCxn id="403" idx="3"/>
            <a:endCxn id="418" idx="1"/>
          </p:cNvCxnSpPr>
          <p:nvPr/>
        </p:nvCxnSpPr>
        <p:spPr>
          <a:xfrm>
            <a:off x="6059600" y="3880588"/>
            <a:ext cx="331200" cy="551400"/>
          </a:xfrm>
          <a:prstGeom prst="curvedConnector3">
            <a:avLst>
              <a:gd name="adj1" fmla="val 5002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8"/>
          <p:cNvCxnSpPr>
            <a:stCxn id="418" idx="3"/>
            <a:endCxn id="402" idx="1"/>
          </p:cNvCxnSpPr>
          <p:nvPr/>
        </p:nvCxnSpPr>
        <p:spPr>
          <a:xfrm rot="10800000" flipH="1">
            <a:off x="6807349" y="3667400"/>
            <a:ext cx="255900" cy="764700"/>
          </a:xfrm>
          <a:prstGeom prst="curvedConnector3">
            <a:avLst>
              <a:gd name="adj1" fmla="val 4998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>
            <a:spLocks noGrp="1"/>
          </p:cNvSpPr>
          <p:nvPr>
            <p:ph type="title"/>
          </p:nvPr>
        </p:nvSpPr>
        <p:spPr>
          <a:xfrm>
            <a:off x="529500" y="75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Details</a:t>
            </a:r>
            <a:endParaRPr/>
          </a:p>
        </p:txBody>
      </p:sp>
      <p:sp>
        <p:nvSpPr>
          <p:cNvPr id="426" name="Google Shape;426;p29"/>
          <p:cNvSpPr txBox="1">
            <a:spLocks noGrp="1"/>
          </p:cNvSpPr>
          <p:nvPr>
            <p:ph type="subTitle" idx="1"/>
          </p:nvPr>
        </p:nvSpPr>
        <p:spPr>
          <a:xfrm>
            <a:off x="396675" y="1074075"/>
            <a:ext cx="2227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Leader Name</a:t>
            </a:r>
            <a:endParaRPr sz="1400"/>
          </a:p>
        </p:txBody>
      </p:sp>
      <p:sp>
        <p:nvSpPr>
          <p:cNvPr id="427" name="Google Shape;427;p29"/>
          <p:cNvSpPr txBox="1">
            <a:spLocks noGrp="1"/>
          </p:cNvSpPr>
          <p:nvPr>
            <p:ph type="subTitle" idx="8"/>
          </p:nvPr>
        </p:nvSpPr>
        <p:spPr>
          <a:xfrm>
            <a:off x="3142279" y="1074075"/>
            <a:ext cx="4155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Himanshu Singh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Btech-CSE  Year:1</a:t>
            </a:r>
            <a:endParaRPr sz="1200"/>
          </a:p>
        </p:txBody>
      </p:sp>
      <p:sp>
        <p:nvSpPr>
          <p:cNvPr id="428" name="Google Shape;428;p29"/>
          <p:cNvSpPr txBox="1">
            <a:spLocks noGrp="1"/>
          </p:cNvSpPr>
          <p:nvPr>
            <p:ph type="subTitle" idx="9"/>
          </p:nvPr>
        </p:nvSpPr>
        <p:spPr>
          <a:xfrm>
            <a:off x="3142281" y="2227675"/>
            <a:ext cx="4155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Divyansh Singh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Btech-CSE  Year:1</a:t>
            </a:r>
            <a:endParaRPr/>
          </a:p>
        </p:txBody>
      </p:sp>
      <p:sp>
        <p:nvSpPr>
          <p:cNvPr id="429" name="Google Shape;429;p29"/>
          <p:cNvSpPr txBox="1">
            <a:spLocks noGrp="1"/>
          </p:cNvSpPr>
          <p:nvPr>
            <p:ph type="subTitle" idx="13"/>
          </p:nvPr>
        </p:nvSpPr>
        <p:spPr>
          <a:xfrm>
            <a:off x="396675" y="1645466"/>
            <a:ext cx="2227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 1</a:t>
            </a:r>
            <a:endParaRPr sz="1400"/>
          </a:p>
        </p:txBody>
      </p:sp>
      <p:sp>
        <p:nvSpPr>
          <p:cNvPr id="430" name="Google Shape;430;p29"/>
          <p:cNvSpPr txBox="1">
            <a:spLocks noGrp="1"/>
          </p:cNvSpPr>
          <p:nvPr>
            <p:ph type="subTitle" idx="14"/>
          </p:nvPr>
        </p:nvSpPr>
        <p:spPr>
          <a:xfrm>
            <a:off x="3142279" y="1612775"/>
            <a:ext cx="4155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Yasharth Singh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Btech-CSE  Year:1</a:t>
            </a:r>
            <a:endParaRPr sz="1200"/>
          </a:p>
        </p:txBody>
      </p:sp>
      <p:sp>
        <p:nvSpPr>
          <p:cNvPr id="431" name="Google Shape;431;p29"/>
          <p:cNvSpPr txBox="1">
            <a:spLocks noGrp="1"/>
          </p:cNvSpPr>
          <p:nvPr>
            <p:ph type="subTitle" idx="15"/>
          </p:nvPr>
        </p:nvSpPr>
        <p:spPr>
          <a:xfrm>
            <a:off x="396675" y="2216861"/>
            <a:ext cx="2227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 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subTitle" idx="1"/>
          </p:nvPr>
        </p:nvSpPr>
        <p:spPr>
          <a:xfrm>
            <a:off x="396675" y="2826675"/>
            <a:ext cx="2227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 3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9"/>
          <p:cNvSpPr txBox="1">
            <a:spLocks noGrp="1"/>
          </p:cNvSpPr>
          <p:nvPr>
            <p:ph type="subTitle" idx="8"/>
          </p:nvPr>
        </p:nvSpPr>
        <p:spPr>
          <a:xfrm>
            <a:off x="3142275" y="2750475"/>
            <a:ext cx="4155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Yash Aggarwal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Btech-ECS  Year:1</a:t>
            </a:r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subTitle" idx="9"/>
          </p:nvPr>
        </p:nvSpPr>
        <p:spPr>
          <a:xfrm>
            <a:off x="3142281" y="3980275"/>
            <a:ext cx="4155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Mohammed Ali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Btech-ECS  Year:1</a:t>
            </a:r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subTitle" idx="13"/>
          </p:nvPr>
        </p:nvSpPr>
        <p:spPr>
          <a:xfrm>
            <a:off x="396675" y="3398066"/>
            <a:ext cx="2227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 4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9"/>
          <p:cNvSpPr txBox="1">
            <a:spLocks noGrp="1"/>
          </p:cNvSpPr>
          <p:nvPr>
            <p:ph type="subTitle" idx="14"/>
          </p:nvPr>
        </p:nvSpPr>
        <p:spPr>
          <a:xfrm>
            <a:off x="3142275" y="3365375"/>
            <a:ext cx="4155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Reet Kapoor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Btech-ECS  Year:1</a:t>
            </a:r>
            <a:endParaRPr/>
          </a:p>
        </p:txBody>
      </p:sp>
      <p:sp>
        <p:nvSpPr>
          <p:cNvPr id="437" name="Google Shape;437;p29"/>
          <p:cNvSpPr txBox="1">
            <a:spLocks noGrp="1"/>
          </p:cNvSpPr>
          <p:nvPr>
            <p:ph type="subTitle" idx="15"/>
          </p:nvPr>
        </p:nvSpPr>
        <p:spPr>
          <a:xfrm>
            <a:off x="396675" y="3969461"/>
            <a:ext cx="2227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 5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/>
          <p:nvPr/>
        </p:nvSpPr>
        <p:spPr>
          <a:xfrm rot="2699636">
            <a:off x="8824153" y="1508820"/>
            <a:ext cx="524205" cy="3325180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subTitle" idx="1"/>
          </p:nvPr>
        </p:nvSpPr>
        <p:spPr>
          <a:xfrm>
            <a:off x="523525" y="1543400"/>
            <a:ext cx="72780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himan0411singh@gmail.com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+91  9818377959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https://yasharthsingh0910.wixsite.com/personalsite01</a:t>
            </a:r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ctrTitle" idx="4294967295"/>
          </p:nvPr>
        </p:nvSpPr>
        <p:spPr>
          <a:xfrm>
            <a:off x="340475" y="220800"/>
            <a:ext cx="5852700" cy="1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THANKS</a:t>
            </a:r>
            <a:endParaRPr sz="4500"/>
          </a:p>
        </p:txBody>
      </p:sp>
      <p:grpSp>
        <p:nvGrpSpPr>
          <p:cNvPr id="445" name="Google Shape;445;p30"/>
          <p:cNvGrpSpPr/>
          <p:nvPr/>
        </p:nvGrpSpPr>
        <p:grpSpPr>
          <a:xfrm>
            <a:off x="641877" y="3507700"/>
            <a:ext cx="363509" cy="363549"/>
            <a:chOff x="1379798" y="1723250"/>
            <a:chExt cx="397887" cy="397887"/>
          </a:xfrm>
        </p:grpSpPr>
        <p:sp>
          <p:nvSpPr>
            <p:cNvPr id="446" name="Google Shape;446;p3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0"/>
          <p:cNvSpPr txBox="1"/>
          <p:nvPr/>
        </p:nvSpPr>
        <p:spPr>
          <a:xfrm>
            <a:off x="340475" y="965925"/>
            <a:ext cx="3357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Do you have any questions?</a:t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451" name="Google Shape;4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24" y="2847425"/>
            <a:ext cx="447600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0">
            <a:hlinkClick r:id="rId5"/>
          </p:cNvPr>
          <p:cNvSpPr txBox="1"/>
          <p:nvPr/>
        </p:nvSpPr>
        <p:spPr>
          <a:xfrm>
            <a:off x="1190050" y="2838550"/>
            <a:ext cx="3406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https://github.com/Himaanshuuuu04/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53" name="Google Shape;453;p30">
            <a:hlinkClick r:id="rId6"/>
          </p:cNvPr>
          <p:cNvSpPr txBox="1"/>
          <p:nvPr/>
        </p:nvSpPr>
        <p:spPr>
          <a:xfrm>
            <a:off x="1190050" y="3471600"/>
            <a:ext cx="5130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https://www.linkedin.com/in/divyansh-singh-61aa02284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On-screen Show (16:9)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Syne Medium</vt:lpstr>
      <vt:lpstr>Roboto</vt:lpstr>
      <vt:lpstr>Raleway</vt:lpstr>
      <vt:lpstr>Bebas Neue</vt:lpstr>
      <vt:lpstr>Syne</vt:lpstr>
      <vt:lpstr>Nunito Light</vt:lpstr>
      <vt:lpstr>Montserrat</vt:lpstr>
      <vt:lpstr>Arial</vt:lpstr>
      <vt:lpstr>Asap</vt:lpstr>
      <vt:lpstr>Marketing Mix MK Plan by Slidesgo</vt:lpstr>
      <vt:lpstr>SMART EDUCATION</vt:lpstr>
      <vt:lpstr>Basic Details of the Team and Problem Statement</vt:lpstr>
      <vt:lpstr>PowerPoint Presentation</vt:lpstr>
      <vt:lpstr>Problems Being Faced By Children</vt:lpstr>
      <vt:lpstr>SAMPLE SOLUTION </vt:lpstr>
      <vt:lpstr>Team Details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EDUCATION</dc:title>
  <cp:lastModifiedBy>Yasharth Singh</cp:lastModifiedBy>
  <cp:revision>1</cp:revision>
  <dcterms:modified xsi:type="dcterms:W3CDTF">2023-09-24T07:05:14Z</dcterms:modified>
</cp:coreProperties>
</file>