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9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960" y="1823720"/>
            <a:ext cx="4725035" cy="1260475"/>
          </a:xfrm>
        </p:spPr>
        <p:txBody>
          <a:bodyPr/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SEABORN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0800" y="3456305"/>
            <a:ext cx="10515600" cy="836930"/>
          </a:xfrm>
        </p:spPr>
        <p:txBody>
          <a:bodyPr/>
          <a:p>
            <a:r>
              <a:rPr lang="en-IN" altLang="en-US" sz="2400" i="1"/>
              <a:t>Python Data Visualization Library</a:t>
            </a:r>
            <a:endParaRPr lang="en-IN" altLang="en-US" sz="2400" i="1"/>
          </a:p>
        </p:txBody>
      </p:sp>
      <p:sp>
        <p:nvSpPr>
          <p:cNvPr id="4" name="Text Box 3"/>
          <p:cNvSpPr txBox="1"/>
          <p:nvPr/>
        </p:nvSpPr>
        <p:spPr>
          <a:xfrm>
            <a:off x="5920105" y="4665345"/>
            <a:ext cx="53886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i="1"/>
              <a:t>Submitted by:</a:t>
            </a:r>
            <a:endParaRPr lang="en-IN" altLang="en-US" sz="2000"/>
          </a:p>
          <a:p>
            <a:r>
              <a:rPr lang="en-IN" altLang="en-US" sz="2000"/>
              <a:t>	</a:t>
            </a:r>
            <a:r>
              <a:rPr lang="en-IN" altLang="en-US" sz="2000" b="1"/>
              <a:t>Thogaru Hima Bindu</a:t>
            </a:r>
            <a:endParaRPr lang="en-IN" altLang="en-US" sz="2000" b="1"/>
          </a:p>
          <a:p>
            <a:r>
              <a:rPr lang="en-IN" altLang="en-US" sz="2000" b="1"/>
              <a:t>	BT17CSE056</a:t>
            </a:r>
            <a:endParaRPr lang="en-IN" altLang="en-US"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4345"/>
            <a:ext cx="10972800" cy="582613"/>
          </a:xfrm>
        </p:spPr>
        <p:txBody>
          <a:bodyPr/>
          <a:p>
            <a:r>
              <a:rPr lang="en-IN" altLang="en-US"/>
              <a:t>MAIN USE OF </a:t>
            </a:r>
            <a:r>
              <a:rPr lang="en-IN" altLang="en-US" b="1"/>
              <a:t>SEABORN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3550"/>
            <a:ext cx="10972800" cy="4953000"/>
          </a:xfrm>
        </p:spPr>
        <p:txBody>
          <a:bodyPr/>
          <a:p>
            <a:r>
              <a:rPr lang="en-US" sz="2000"/>
              <a:t>Seaborn is a Python data visualization library based on matplotlib.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 It provides a high-level interface for drawing attractive and informative statistical graphics.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Seaborn aims to make visualization a central part of exploring and understanding data. Its dataset-oriented plotting functions operate on dataframes and arrays containing whole datasets and internally perform the necessary semantic mapping and statistical aggregation to produce informative plots.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IN" altLang="en-US" sz="2000"/>
              <a:t> “</a:t>
            </a:r>
            <a:r>
              <a:rPr lang="en-IN" altLang="en-US" sz="2000" i="1"/>
              <a:t>If matplotlib “tries to make easy things easy and hard things possible”, seaborn tries to make a well-defined set of hard things easy too.”</a:t>
            </a:r>
            <a:endParaRPr lang="en-IN" altLang="en-US" sz="2000" i="1"/>
          </a:p>
          <a:p>
            <a:pPr marL="0" indent="0">
              <a:buNone/>
            </a:pPr>
            <a:endParaRPr lang="en-IN" altLang="en-US" sz="20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5625"/>
            <a:ext cx="10972800" cy="582613"/>
          </a:xfrm>
        </p:spPr>
        <p:txBody>
          <a:bodyPr/>
          <a:p>
            <a:r>
              <a:rPr lang="en-IN" altLang="en-US">
                <a:sym typeface="+mn-ea"/>
              </a:rPr>
              <a:t>ATTRIBUTES AND METHODS OF </a:t>
            </a:r>
            <a:r>
              <a:rPr lang="en-IN" altLang="en-US" b="1">
                <a:sym typeface="+mn-ea"/>
              </a:rPr>
              <a:t>SEABORN</a:t>
            </a:r>
            <a:br>
              <a:rPr lang="en-IN" alt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95" y="2365375"/>
            <a:ext cx="3336925" cy="1580515"/>
          </a:xfrm>
          <a:solidFill>
            <a:schemeClr val="accent3">
              <a:lumMod val="85000"/>
            </a:schemeClr>
          </a:solidFill>
        </p:spPr>
        <p:txBody>
          <a:bodyPr/>
          <a:p>
            <a:r>
              <a:rPr lang="en-IN" altLang="en-US" sz="2000"/>
              <a:t>Categorical </a:t>
            </a:r>
            <a:r>
              <a:rPr lang="en-US" sz="2000"/>
              <a:t>plots</a:t>
            </a:r>
            <a:endParaRPr lang="en-IN" altLang="en-US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000"/>
              <a:t>Eg: Box plot, </a:t>
            </a:r>
            <a:endParaRPr lang="en-IN" altLang="en-US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000"/>
              <a:t>Voilin Plot,</a:t>
            </a:r>
            <a:endParaRPr lang="en-IN" altLang="en-US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000"/>
              <a:t> Swarm plot</a:t>
            </a:r>
            <a:endParaRPr lang="en-IN" altLang="en-US" sz="2000"/>
          </a:p>
        </p:txBody>
      </p:sp>
      <p:sp>
        <p:nvSpPr>
          <p:cNvPr id="7" name="Text Box 6"/>
          <p:cNvSpPr txBox="1"/>
          <p:nvPr/>
        </p:nvSpPr>
        <p:spPr>
          <a:xfrm>
            <a:off x="836295" y="3945890"/>
            <a:ext cx="3337560" cy="101473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/>
              <a:t>Distribution</a:t>
            </a:r>
            <a:r>
              <a:rPr lang="en-US" sz="2000"/>
              <a:t> plots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sz="2000"/>
              <a:t>Eg: Joint Plot , Pairplot</a:t>
            </a:r>
            <a:endParaRPr lang="en-IN" altLang="en-US" sz="2000"/>
          </a:p>
        </p:txBody>
      </p:sp>
      <p:sp>
        <p:nvSpPr>
          <p:cNvPr id="9" name="Text Box 8"/>
          <p:cNvSpPr txBox="1"/>
          <p:nvPr/>
        </p:nvSpPr>
        <p:spPr>
          <a:xfrm>
            <a:off x="6033135" y="2197735"/>
            <a:ext cx="2766695" cy="286131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load_dataset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palette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/>
              <a:t>color</a:t>
            </a:r>
            <a:endParaRPr lang="en-I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/>
              <a:t>hue</a:t>
            </a:r>
            <a:endParaRPr lang="en-I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/>
              <a:t>orient</a:t>
            </a:r>
            <a:endParaRPr lang="en-I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/>
              <a:t>marker</a:t>
            </a:r>
            <a:endParaRPr lang="en-I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/>
              <a:t>edgecolor</a:t>
            </a:r>
            <a:endParaRPr lang="en-I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/>
              <a:t>order</a:t>
            </a:r>
            <a:endParaRPr lang="en-I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/>
              <a:t>size</a:t>
            </a:r>
            <a:endParaRPr lang="en-IN" altLang="en-US" sz="2000"/>
          </a:p>
        </p:txBody>
      </p:sp>
      <p:sp>
        <p:nvSpPr>
          <p:cNvPr id="10" name="Text Box 9"/>
          <p:cNvSpPr txBox="1"/>
          <p:nvPr/>
        </p:nvSpPr>
        <p:spPr>
          <a:xfrm>
            <a:off x="920750" y="1365885"/>
            <a:ext cx="2138680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en-I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PLOTS</a:t>
            </a:r>
            <a:endParaRPr lang="en-I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033135" y="1398905"/>
            <a:ext cx="1812290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I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ATTRIBUTES</a:t>
            </a:r>
            <a:endParaRPr lang="en-I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6090"/>
            <a:ext cx="10972800" cy="582613"/>
          </a:xfrm>
        </p:spPr>
        <p:txBody>
          <a:bodyPr/>
          <a:p>
            <a:r>
              <a:rPr lang="en-IN" altLang="en-US"/>
              <a:t>APPLICATIONS OF </a:t>
            </a:r>
            <a:r>
              <a:rPr lang="en-IN" altLang="en-US" b="1"/>
              <a:t>SEABORN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30" y="1618615"/>
            <a:ext cx="10972800" cy="4458970"/>
          </a:xfrm>
        </p:spPr>
        <p:txBody>
          <a:bodyPr/>
          <a:p>
            <a:pPr marL="0" indent="0">
              <a:buNone/>
            </a:pPr>
            <a:r>
              <a:rPr lang="en-IN" altLang="en-US" sz="1800"/>
              <a:t>Applications </a:t>
            </a:r>
            <a:r>
              <a:rPr lang="en-US" sz="1800"/>
              <a:t> that seaborn offers </a:t>
            </a:r>
            <a:r>
              <a:rPr lang="en-IN" altLang="en-US" sz="1800"/>
              <a:t>are</a:t>
            </a:r>
            <a:r>
              <a:rPr lang="en-US" sz="1800"/>
              <a:t>: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lvl="1"/>
            <a:r>
              <a:rPr lang="en-US" sz="1800"/>
              <a:t>    It provides an object-oriented API for embedding plots into applications using general-purpose GUI toolkits like Tkinter, wxPython, Qt</a:t>
            </a:r>
            <a:r>
              <a:rPr lang="en-IN" altLang="en-US" sz="1800"/>
              <a:t>.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lvl="1"/>
            <a:r>
              <a:rPr lang="en-US" sz="1800"/>
              <a:t>    Automatic estimation and plotting of linear regression models for different kinds dependent variables</a:t>
            </a:r>
            <a:r>
              <a:rPr lang="en-IN" altLang="en-US" sz="1800"/>
              <a:t>.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lvl="1"/>
            <a:r>
              <a:rPr lang="en-US" sz="1800"/>
              <a:t>    High-level abstractions for structuring multi-plot grids that let you easily build complex visualizations</a:t>
            </a:r>
            <a:r>
              <a:rPr lang="en-IN" altLang="en-US" sz="1800"/>
              <a:t>.</a:t>
            </a:r>
            <a:endParaRPr lang="en-US" sz="1800"/>
          </a:p>
          <a:p>
            <a:pPr lvl="1"/>
            <a:endParaRPr lang="en-US" sz="1800"/>
          </a:p>
          <a:p>
            <a:pPr lvl="1"/>
            <a:r>
              <a:rPr lang="en-US" sz="1800"/>
              <a:t>    Concise control over matplotlib figure styling with several built-in themes</a:t>
            </a:r>
            <a:r>
              <a:rPr lang="en-IN" altLang="en-US" sz="1800"/>
              <a:t>.</a:t>
            </a:r>
            <a:endParaRPr lang="en-IN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Presentation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SEABORN</vt:lpstr>
      <vt:lpstr>MAIN USE OF SEABORN</vt:lpstr>
      <vt:lpstr>ATTRIBUTES AND METHODS OF SEABORN </vt:lpstr>
      <vt:lpstr>APPLICATIONS OF SEABORN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SEABORN</dc:title>
  <dc:creator>Hima Bindu</dc:creator>
  <cp:lastModifiedBy>Hima Bindu</cp:lastModifiedBy>
  <cp:revision>9</cp:revision>
  <dcterms:created xsi:type="dcterms:W3CDTF">2019-03-26T09:48:00Z</dcterms:created>
  <dcterms:modified xsi:type="dcterms:W3CDTF">2019-04-01T11:48:34Z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