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76" r:id="rId4"/>
    <p:sldId id="277" r:id="rId5"/>
    <p:sldId id="278" r:id="rId6"/>
    <p:sldId id="258" r:id="rId7"/>
    <p:sldId id="260" r:id="rId8"/>
    <p:sldId id="261" r:id="rId9"/>
    <p:sldId id="262" r:id="rId10"/>
    <p:sldId id="275" r:id="rId11"/>
    <p:sldId id="270"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varScale="1">
        <p:scale>
          <a:sx n="72" d="100"/>
          <a:sy n="72" d="100"/>
        </p:scale>
        <p:origin x="1356" y="7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Ivy%20R_Intern%20Project\Anime_Fin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Ivy%20R_Intern%20Project\Anime_Final.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Votes vs.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28048780487805"/>
          <c:y val="0.19723146249323573"/>
          <c:w val="0.81899398245950961"/>
          <c:h val="0.59318551710440537"/>
        </c:manualLayout>
      </c:layout>
      <c:scatterChart>
        <c:scatterStyle val="lineMarker"/>
        <c:varyColors val="0"/>
        <c:ser>
          <c:idx val="0"/>
          <c:order val="0"/>
          <c:tx>
            <c:strRef>
              <c:f>Sheet1!$B$1</c:f>
              <c:strCache>
                <c:ptCount val="1"/>
                <c:pt idx="0">
                  <c:v>votes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Sheet1!$A$2:$A$7030</c:f>
              <c:numCache>
                <c:formatCode>General</c:formatCode>
                <c:ptCount val="7029"/>
                <c:pt idx="0">
                  <c:v>4.702</c:v>
                </c:pt>
                <c:pt idx="1">
                  <c:v>4.6630000000000003</c:v>
                </c:pt>
                <c:pt idx="2">
                  <c:v>4.6609999999999996</c:v>
                </c:pt>
                <c:pt idx="3">
                  <c:v>4.66</c:v>
                </c:pt>
                <c:pt idx="4">
                  <c:v>4.6500000000000004</c:v>
                </c:pt>
                <c:pt idx="5">
                  <c:v>4.6470000000000002</c:v>
                </c:pt>
                <c:pt idx="6">
                  <c:v>4.6390000000000002</c:v>
                </c:pt>
                <c:pt idx="7">
                  <c:v>4.6349999999999998</c:v>
                </c:pt>
                <c:pt idx="8">
                  <c:v>4.625</c:v>
                </c:pt>
                <c:pt idx="9">
                  <c:v>4.6219999999999999</c:v>
                </c:pt>
                <c:pt idx="10">
                  <c:v>4.6210000000000004</c:v>
                </c:pt>
                <c:pt idx="11">
                  <c:v>4.6180000000000003</c:v>
                </c:pt>
                <c:pt idx="12">
                  <c:v>4.6159999999999997</c:v>
                </c:pt>
                <c:pt idx="13">
                  <c:v>4.617</c:v>
                </c:pt>
                <c:pt idx="14">
                  <c:v>4.6120000000000001</c:v>
                </c:pt>
                <c:pt idx="15">
                  <c:v>4.6109999999999998</c:v>
                </c:pt>
                <c:pt idx="16">
                  <c:v>4.6070000000000002</c:v>
                </c:pt>
                <c:pt idx="17">
                  <c:v>4.6040000000000001</c:v>
                </c:pt>
                <c:pt idx="18">
                  <c:v>4.601</c:v>
                </c:pt>
                <c:pt idx="19">
                  <c:v>4.601</c:v>
                </c:pt>
                <c:pt idx="20">
                  <c:v>4.5990000000000002</c:v>
                </c:pt>
                <c:pt idx="21">
                  <c:v>4.5990000000000002</c:v>
                </c:pt>
                <c:pt idx="22">
                  <c:v>4.5990000000000002</c:v>
                </c:pt>
                <c:pt idx="23">
                  <c:v>4.5979999999999999</c:v>
                </c:pt>
                <c:pt idx="24">
                  <c:v>4.5960000000000001</c:v>
                </c:pt>
                <c:pt idx="25">
                  <c:v>4.593</c:v>
                </c:pt>
                <c:pt idx="26">
                  <c:v>4.59</c:v>
                </c:pt>
                <c:pt idx="27">
                  <c:v>4.5860000000000003</c:v>
                </c:pt>
                <c:pt idx="28">
                  <c:v>4.5839999999999996</c:v>
                </c:pt>
                <c:pt idx="29">
                  <c:v>4.5819999999999999</c:v>
                </c:pt>
                <c:pt idx="30">
                  <c:v>4.5780000000000003</c:v>
                </c:pt>
                <c:pt idx="31">
                  <c:v>4.5730000000000004</c:v>
                </c:pt>
                <c:pt idx="32">
                  <c:v>4.569</c:v>
                </c:pt>
                <c:pt idx="33">
                  <c:v>4.5659999999999998</c:v>
                </c:pt>
                <c:pt idx="34">
                  <c:v>4.5650000000000004</c:v>
                </c:pt>
                <c:pt idx="35">
                  <c:v>4.5650000000000004</c:v>
                </c:pt>
                <c:pt idx="36">
                  <c:v>4.5609999999999999</c:v>
                </c:pt>
                <c:pt idx="37">
                  <c:v>4.5549999999999997</c:v>
                </c:pt>
                <c:pt idx="38">
                  <c:v>4.5529999999999999</c:v>
                </c:pt>
                <c:pt idx="39">
                  <c:v>4.5529999999999999</c:v>
                </c:pt>
                <c:pt idx="40">
                  <c:v>4.5519999999999996</c:v>
                </c:pt>
                <c:pt idx="41">
                  <c:v>4.5510000000000002</c:v>
                </c:pt>
                <c:pt idx="42">
                  <c:v>4.54</c:v>
                </c:pt>
                <c:pt idx="43">
                  <c:v>4.5469999999999997</c:v>
                </c:pt>
                <c:pt idx="44">
                  <c:v>4.5469999999999997</c:v>
                </c:pt>
                <c:pt idx="45">
                  <c:v>4.5449999999999999</c:v>
                </c:pt>
                <c:pt idx="46">
                  <c:v>4.5419999999999998</c:v>
                </c:pt>
                <c:pt idx="47">
                  <c:v>4.51</c:v>
                </c:pt>
                <c:pt idx="48">
                  <c:v>4.5419999999999998</c:v>
                </c:pt>
                <c:pt idx="49">
                  <c:v>4.5410000000000004</c:v>
                </c:pt>
                <c:pt idx="50">
                  <c:v>4.5389999999999997</c:v>
                </c:pt>
                <c:pt idx="51">
                  <c:v>4.5380000000000003</c:v>
                </c:pt>
                <c:pt idx="52">
                  <c:v>4.5369999999999999</c:v>
                </c:pt>
                <c:pt idx="53">
                  <c:v>4.5350000000000001</c:v>
                </c:pt>
                <c:pt idx="54">
                  <c:v>4.5339999999999998</c:v>
                </c:pt>
                <c:pt idx="55">
                  <c:v>4.5330000000000004</c:v>
                </c:pt>
                <c:pt idx="56">
                  <c:v>4.5330000000000004</c:v>
                </c:pt>
                <c:pt idx="57">
                  <c:v>4.5309999999999997</c:v>
                </c:pt>
                <c:pt idx="58">
                  <c:v>4.53</c:v>
                </c:pt>
                <c:pt idx="59">
                  <c:v>4.5279999999999996</c:v>
                </c:pt>
                <c:pt idx="60">
                  <c:v>4.5279999999999996</c:v>
                </c:pt>
                <c:pt idx="61">
                  <c:v>4.5289999999999999</c:v>
                </c:pt>
                <c:pt idx="62">
                  <c:v>4.5259999999999998</c:v>
                </c:pt>
                <c:pt idx="63">
                  <c:v>4.5259999999999998</c:v>
                </c:pt>
                <c:pt idx="64">
                  <c:v>4.5270000000000001</c:v>
                </c:pt>
                <c:pt idx="65">
                  <c:v>4.5250000000000004</c:v>
                </c:pt>
                <c:pt idx="66">
                  <c:v>4.524</c:v>
                </c:pt>
                <c:pt idx="67">
                  <c:v>4.5229999999999997</c:v>
                </c:pt>
                <c:pt idx="68">
                  <c:v>4.5220000000000002</c:v>
                </c:pt>
                <c:pt idx="69">
                  <c:v>4.5220000000000002</c:v>
                </c:pt>
                <c:pt idx="70">
                  <c:v>4.5199999999999996</c:v>
                </c:pt>
                <c:pt idx="71">
                  <c:v>4.5179999999999998</c:v>
                </c:pt>
                <c:pt idx="72">
                  <c:v>4.5179999999999998</c:v>
                </c:pt>
                <c:pt idx="73">
                  <c:v>4.516</c:v>
                </c:pt>
                <c:pt idx="74">
                  <c:v>4.5149999999999997</c:v>
                </c:pt>
                <c:pt idx="75">
                  <c:v>4.5140000000000002</c:v>
                </c:pt>
                <c:pt idx="76">
                  <c:v>4.5129999999999999</c:v>
                </c:pt>
                <c:pt idx="77">
                  <c:v>4.5119999999999996</c:v>
                </c:pt>
                <c:pt idx="78">
                  <c:v>4.5119999999999996</c:v>
                </c:pt>
                <c:pt idx="79">
                  <c:v>4.5090000000000003</c:v>
                </c:pt>
                <c:pt idx="80">
                  <c:v>4.508</c:v>
                </c:pt>
                <c:pt idx="81">
                  <c:v>4.5069999999999997</c:v>
                </c:pt>
                <c:pt idx="82">
                  <c:v>4.508</c:v>
                </c:pt>
                <c:pt idx="83">
                  <c:v>4.5069999999999997</c:v>
                </c:pt>
                <c:pt idx="84">
                  <c:v>4.5039999999999996</c:v>
                </c:pt>
                <c:pt idx="85">
                  <c:v>4.5030000000000001</c:v>
                </c:pt>
                <c:pt idx="86">
                  <c:v>4.5030000000000001</c:v>
                </c:pt>
                <c:pt idx="87">
                  <c:v>4.5010000000000003</c:v>
                </c:pt>
                <c:pt idx="88">
                  <c:v>4.5010000000000003</c:v>
                </c:pt>
                <c:pt idx="89">
                  <c:v>4.5010000000000003</c:v>
                </c:pt>
                <c:pt idx="90">
                  <c:v>4.4969999999999999</c:v>
                </c:pt>
                <c:pt idx="91">
                  <c:v>4.4969999999999999</c:v>
                </c:pt>
                <c:pt idx="92">
                  <c:v>4.4969999999999999</c:v>
                </c:pt>
                <c:pt idx="93">
                  <c:v>4.4960000000000004</c:v>
                </c:pt>
                <c:pt idx="94">
                  <c:v>4.4950000000000001</c:v>
                </c:pt>
                <c:pt idx="95">
                  <c:v>4.4939999999999998</c:v>
                </c:pt>
                <c:pt idx="96">
                  <c:v>4.4939999999999998</c:v>
                </c:pt>
                <c:pt idx="97">
                  <c:v>4.4930000000000003</c:v>
                </c:pt>
                <c:pt idx="98">
                  <c:v>4.4909999999999997</c:v>
                </c:pt>
                <c:pt idx="99">
                  <c:v>4.4889999999999999</c:v>
                </c:pt>
                <c:pt idx="100">
                  <c:v>4.4880000000000004</c:v>
                </c:pt>
                <c:pt idx="101">
                  <c:v>4.4880000000000004</c:v>
                </c:pt>
                <c:pt idx="102">
                  <c:v>4.4829999999999997</c:v>
                </c:pt>
                <c:pt idx="103">
                  <c:v>4.4850000000000003</c:v>
                </c:pt>
                <c:pt idx="104">
                  <c:v>4.4889999999999999</c:v>
                </c:pt>
                <c:pt idx="105">
                  <c:v>4.4829999999999997</c:v>
                </c:pt>
                <c:pt idx="106">
                  <c:v>4.4820000000000002</c:v>
                </c:pt>
                <c:pt idx="107">
                  <c:v>4.4820000000000002</c:v>
                </c:pt>
                <c:pt idx="108">
                  <c:v>4.4809999999999999</c:v>
                </c:pt>
                <c:pt idx="109">
                  <c:v>4.4800000000000004</c:v>
                </c:pt>
                <c:pt idx="110">
                  <c:v>4.4790000000000001</c:v>
                </c:pt>
                <c:pt idx="111">
                  <c:v>4.4809999999999999</c:v>
                </c:pt>
                <c:pt idx="112">
                  <c:v>4.476</c:v>
                </c:pt>
                <c:pt idx="113">
                  <c:v>4.4749999999999996</c:v>
                </c:pt>
                <c:pt idx="114">
                  <c:v>4.4749999999999996</c:v>
                </c:pt>
                <c:pt idx="115">
                  <c:v>4.4749999999999996</c:v>
                </c:pt>
                <c:pt idx="116">
                  <c:v>4.4740000000000002</c:v>
                </c:pt>
                <c:pt idx="117">
                  <c:v>4.4729999999999999</c:v>
                </c:pt>
                <c:pt idx="118">
                  <c:v>4.4710000000000001</c:v>
                </c:pt>
                <c:pt idx="119">
                  <c:v>4.4690000000000003</c:v>
                </c:pt>
                <c:pt idx="120">
                  <c:v>4.4690000000000003</c:v>
                </c:pt>
                <c:pt idx="121">
                  <c:v>4.4669999999999996</c:v>
                </c:pt>
                <c:pt idx="122">
                  <c:v>4.468</c:v>
                </c:pt>
                <c:pt idx="123">
                  <c:v>4.4669999999999996</c:v>
                </c:pt>
                <c:pt idx="124">
                  <c:v>4.4669999999999996</c:v>
                </c:pt>
                <c:pt idx="125">
                  <c:v>4.4649999999999999</c:v>
                </c:pt>
                <c:pt idx="126">
                  <c:v>4.4649999999999999</c:v>
                </c:pt>
                <c:pt idx="127">
                  <c:v>4.4649999999999999</c:v>
                </c:pt>
                <c:pt idx="128">
                  <c:v>4.4630000000000001</c:v>
                </c:pt>
                <c:pt idx="129">
                  <c:v>4.4630000000000001</c:v>
                </c:pt>
                <c:pt idx="130">
                  <c:v>4.4619999999999997</c:v>
                </c:pt>
                <c:pt idx="131">
                  <c:v>4.46</c:v>
                </c:pt>
                <c:pt idx="132">
                  <c:v>4.4589999999999996</c:v>
                </c:pt>
                <c:pt idx="133">
                  <c:v>4.4589999999999996</c:v>
                </c:pt>
                <c:pt idx="134">
                  <c:v>4.4580000000000002</c:v>
                </c:pt>
                <c:pt idx="135">
                  <c:v>4.4550000000000001</c:v>
                </c:pt>
                <c:pt idx="136">
                  <c:v>4.4560000000000004</c:v>
                </c:pt>
                <c:pt idx="137">
                  <c:v>4.4550000000000001</c:v>
                </c:pt>
                <c:pt idx="138">
                  <c:v>4.4530000000000003</c:v>
                </c:pt>
                <c:pt idx="139">
                  <c:v>4.4530000000000003</c:v>
                </c:pt>
                <c:pt idx="140">
                  <c:v>4.452</c:v>
                </c:pt>
                <c:pt idx="141">
                  <c:v>4.4509999999999996</c:v>
                </c:pt>
                <c:pt idx="142">
                  <c:v>4.4509999999999996</c:v>
                </c:pt>
                <c:pt idx="143">
                  <c:v>4.4480000000000004</c:v>
                </c:pt>
                <c:pt idx="144">
                  <c:v>4.4459999999999997</c:v>
                </c:pt>
                <c:pt idx="145">
                  <c:v>4.4459999999999997</c:v>
                </c:pt>
                <c:pt idx="146">
                  <c:v>4.444</c:v>
                </c:pt>
                <c:pt idx="147">
                  <c:v>4.444</c:v>
                </c:pt>
                <c:pt idx="148">
                  <c:v>4.4390000000000001</c:v>
                </c:pt>
                <c:pt idx="149">
                  <c:v>4.4409999999999998</c:v>
                </c:pt>
                <c:pt idx="150">
                  <c:v>4.4400000000000004</c:v>
                </c:pt>
                <c:pt idx="151">
                  <c:v>4.4400000000000004</c:v>
                </c:pt>
                <c:pt idx="152">
                  <c:v>4.4370000000000003</c:v>
                </c:pt>
                <c:pt idx="153">
                  <c:v>4.4370000000000003</c:v>
                </c:pt>
                <c:pt idx="154">
                  <c:v>4.4349999999999996</c:v>
                </c:pt>
                <c:pt idx="155">
                  <c:v>4.4349999999999996</c:v>
                </c:pt>
                <c:pt idx="156">
                  <c:v>4.4349999999999996</c:v>
                </c:pt>
                <c:pt idx="157">
                  <c:v>4.4349999999999996</c:v>
                </c:pt>
                <c:pt idx="158">
                  <c:v>4.4340000000000002</c:v>
                </c:pt>
                <c:pt idx="159">
                  <c:v>4.4329999999999998</c:v>
                </c:pt>
                <c:pt idx="160">
                  <c:v>4.4329999999999998</c:v>
                </c:pt>
                <c:pt idx="161">
                  <c:v>4.431</c:v>
                </c:pt>
                <c:pt idx="162">
                  <c:v>4.4320000000000004</c:v>
                </c:pt>
                <c:pt idx="163">
                  <c:v>4.4320000000000004</c:v>
                </c:pt>
                <c:pt idx="164">
                  <c:v>4.431</c:v>
                </c:pt>
                <c:pt idx="165">
                  <c:v>4.3490000000000002</c:v>
                </c:pt>
                <c:pt idx="166">
                  <c:v>4.431</c:v>
                </c:pt>
                <c:pt idx="167">
                  <c:v>4.4290000000000003</c:v>
                </c:pt>
                <c:pt idx="168">
                  <c:v>4.4279999999999999</c:v>
                </c:pt>
                <c:pt idx="169">
                  <c:v>4.4269999999999996</c:v>
                </c:pt>
                <c:pt idx="170">
                  <c:v>4.4260000000000002</c:v>
                </c:pt>
                <c:pt idx="171">
                  <c:v>4.4249999999999998</c:v>
                </c:pt>
                <c:pt idx="172">
                  <c:v>4.423</c:v>
                </c:pt>
                <c:pt idx="173">
                  <c:v>4.423</c:v>
                </c:pt>
                <c:pt idx="174">
                  <c:v>4.423</c:v>
                </c:pt>
                <c:pt idx="175">
                  <c:v>4.4249999999999998</c:v>
                </c:pt>
                <c:pt idx="176">
                  <c:v>4.4219999999999997</c:v>
                </c:pt>
                <c:pt idx="177">
                  <c:v>4.4210000000000003</c:v>
                </c:pt>
                <c:pt idx="178">
                  <c:v>4.4210000000000003</c:v>
                </c:pt>
                <c:pt idx="179">
                  <c:v>4.4210000000000003</c:v>
                </c:pt>
                <c:pt idx="180">
                  <c:v>4.4189999999999996</c:v>
                </c:pt>
                <c:pt idx="181">
                  <c:v>4.4189999999999996</c:v>
                </c:pt>
                <c:pt idx="182">
                  <c:v>4.4180000000000001</c:v>
                </c:pt>
                <c:pt idx="183">
                  <c:v>4.4180000000000001</c:v>
                </c:pt>
                <c:pt idx="184">
                  <c:v>4.4169999999999998</c:v>
                </c:pt>
                <c:pt idx="185">
                  <c:v>4.4160000000000004</c:v>
                </c:pt>
                <c:pt idx="186">
                  <c:v>4.4160000000000004</c:v>
                </c:pt>
                <c:pt idx="187">
                  <c:v>4.4169999999999998</c:v>
                </c:pt>
                <c:pt idx="188">
                  <c:v>4.415</c:v>
                </c:pt>
                <c:pt idx="189">
                  <c:v>4.4139999999999997</c:v>
                </c:pt>
                <c:pt idx="190">
                  <c:v>4.4139999999999997</c:v>
                </c:pt>
                <c:pt idx="191">
                  <c:v>4.415</c:v>
                </c:pt>
                <c:pt idx="192">
                  <c:v>4.4139999999999997</c:v>
                </c:pt>
                <c:pt idx="193">
                  <c:v>4.4139999999999997</c:v>
                </c:pt>
                <c:pt idx="194">
                  <c:v>4.4139999999999997</c:v>
                </c:pt>
                <c:pt idx="195">
                  <c:v>4.4130000000000003</c:v>
                </c:pt>
                <c:pt idx="196">
                  <c:v>4.415</c:v>
                </c:pt>
                <c:pt idx="197">
                  <c:v>4.4119999999999999</c:v>
                </c:pt>
                <c:pt idx="198">
                  <c:v>4.4109999999999996</c:v>
                </c:pt>
                <c:pt idx="199">
                  <c:v>4.4109999999999996</c:v>
                </c:pt>
                <c:pt idx="200">
                  <c:v>4.41</c:v>
                </c:pt>
                <c:pt idx="201">
                  <c:v>4.41</c:v>
                </c:pt>
                <c:pt idx="202">
                  <c:v>4.4089999999999998</c:v>
                </c:pt>
                <c:pt idx="203">
                  <c:v>4.4089999999999998</c:v>
                </c:pt>
                <c:pt idx="204">
                  <c:v>4.4080000000000004</c:v>
                </c:pt>
                <c:pt idx="205">
                  <c:v>4.4080000000000004</c:v>
                </c:pt>
                <c:pt idx="206">
                  <c:v>4.4059999999999997</c:v>
                </c:pt>
                <c:pt idx="207">
                  <c:v>4.407</c:v>
                </c:pt>
                <c:pt idx="208">
                  <c:v>4.4059999999999997</c:v>
                </c:pt>
                <c:pt idx="209">
                  <c:v>4.4059999999999997</c:v>
                </c:pt>
                <c:pt idx="210">
                  <c:v>4.4050000000000002</c:v>
                </c:pt>
                <c:pt idx="211">
                  <c:v>4.4039999999999999</c:v>
                </c:pt>
                <c:pt idx="212">
                  <c:v>4.4050000000000002</c:v>
                </c:pt>
                <c:pt idx="213">
                  <c:v>4.4050000000000002</c:v>
                </c:pt>
                <c:pt idx="214">
                  <c:v>4.4050000000000002</c:v>
                </c:pt>
                <c:pt idx="215">
                  <c:v>4.407</c:v>
                </c:pt>
                <c:pt idx="216">
                  <c:v>4.4029999999999996</c:v>
                </c:pt>
                <c:pt idx="217">
                  <c:v>4.4000000000000004</c:v>
                </c:pt>
                <c:pt idx="218">
                  <c:v>4.3970000000000002</c:v>
                </c:pt>
                <c:pt idx="219">
                  <c:v>4.4020000000000001</c:v>
                </c:pt>
                <c:pt idx="220">
                  <c:v>4.4009999999999998</c:v>
                </c:pt>
                <c:pt idx="221">
                  <c:v>4.4020000000000001</c:v>
                </c:pt>
                <c:pt idx="222">
                  <c:v>4.399</c:v>
                </c:pt>
                <c:pt idx="223">
                  <c:v>4.399</c:v>
                </c:pt>
                <c:pt idx="224">
                  <c:v>4.3979999999999997</c:v>
                </c:pt>
                <c:pt idx="225">
                  <c:v>4.3979999999999997</c:v>
                </c:pt>
                <c:pt idx="226">
                  <c:v>4.3970000000000002</c:v>
                </c:pt>
                <c:pt idx="227">
                  <c:v>4.3959999999999999</c:v>
                </c:pt>
                <c:pt idx="228">
                  <c:v>4.3949999999999996</c:v>
                </c:pt>
                <c:pt idx="229">
                  <c:v>4.3949999999999996</c:v>
                </c:pt>
                <c:pt idx="230">
                  <c:v>4.3949999999999996</c:v>
                </c:pt>
                <c:pt idx="231">
                  <c:v>4.3959999999999999</c:v>
                </c:pt>
                <c:pt idx="232">
                  <c:v>4.3949999999999996</c:v>
                </c:pt>
                <c:pt idx="233">
                  <c:v>4.3940000000000001</c:v>
                </c:pt>
                <c:pt idx="234">
                  <c:v>4.3920000000000003</c:v>
                </c:pt>
                <c:pt idx="235">
                  <c:v>4.3920000000000003</c:v>
                </c:pt>
                <c:pt idx="236">
                  <c:v>4.3920000000000003</c:v>
                </c:pt>
                <c:pt idx="237">
                  <c:v>4.3920000000000003</c:v>
                </c:pt>
                <c:pt idx="238">
                  <c:v>4.391</c:v>
                </c:pt>
                <c:pt idx="239">
                  <c:v>4.391</c:v>
                </c:pt>
                <c:pt idx="240">
                  <c:v>4.391</c:v>
                </c:pt>
                <c:pt idx="241">
                  <c:v>4.3899999999999997</c:v>
                </c:pt>
                <c:pt idx="242">
                  <c:v>4.3899999999999997</c:v>
                </c:pt>
                <c:pt idx="243">
                  <c:v>4.3879999999999999</c:v>
                </c:pt>
                <c:pt idx="244">
                  <c:v>4.3890000000000002</c:v>
                </c:pt>
                <c:pt idx="245">
                  <c:v>4.3879999999999999</c:v>
                </c:pt>
                <c:pt idx="246">
                  <c:v>4.3879999999999999</c:v>
                </c:pt>
                <c:pt idx="247">
                  <c:v>4.3869999999999996</c:v>
                </c:pt>
                <c:pt idx="248">
                  <c:v>4.3849999999999998</c:v>
                </c:pt>
                <c:pt idx="249">
                  <c:v>4.3869999999999996</c:v>
                </c:pt>
                <c:pt idx="250">
                  <c:v>4.3840000000000003</c:v>
                </c:pt>
                <c:pt idx="251">
                  <c:v>4.3849999999999998</c:v>
                </c:pt>
                <c:pt idx="252">
                  <c:v>4.383</c:v>
                </c:pt>
                <c:pt idx="253">
                  <c:v>4.3819999999999997</c:v>
                </c:pt>
                <c:pt idx="254">
                  <c:v>4.3810000000000002</c:v>
                </c:pt>
                <c:pt idx="255">
                  <c:v>4.38</c:v>
                </c:pt>
                <c:pt idx="256">
                  <c:v>4.3810000000000002</c:v>
                </c:pt>
                <c:pt idx="257">
                  <c:v>4.38</c:v>
                </c:pt>
                <c:pt idx="258">
                  <c:v>4.38</c:v>
                </c:pt>
                <c:pt idx="259">
                  <c:v>4.3810000000000002</c:v>
                </c:pt>
                <c:pt idx="260">
                  <c:v>4.3789999999999996</c:v>
                </c:pt>
                <c:pt idx="261">
                  <c:v>4.3780000000000001</c:v>
                </c:pt>
                <c:pt idx="262">
                  <c:v>4.3789999999999996</c:v>
                </c:pt>
                <c:pt idx="263">
                  <c:v>4.3780000000000001</c:v>
                </c:pt>
                <c:pt idx="264">
                  <c:v>4.3760000000000003</c:v>
                </c:pt>
                <c:pt idx="265">
                  <c:v>4.3760000000000003</c:v>
                </c:pt>
                <c:pt idx="266">
                  <c:v>4.375</c:v>
                </c:pt>
                <c:pt idx="267">
                  <c:v>4.3739999999999997</c:v>
                </c:pt>
                <c:pt idx="268">
                  <c:v>4.3739999999999997</c:v>
                </c:pt>
                <c:pt idx="269">
                  <c:v>4.3719999999999999</c:v>
                </c:pt>
                <c:pt idx="270">
                  <c:v>4.3719999999999999</c:v>
                </c:pt>
                <c:pt idx="271">
                  <c:v>4.3689999999999998</c:v>
                </c:pt>
                <c:pt idx="272">
                  <c:v>4.3710000000000004</c:v>
                </c:pt>
                <c:pt idx="273">
                  <c:v>4.3710000000000004</c:v>
                </c:pt>
                <c:pt idx="274">
                  <c:v>4.3710000000000004</c:v>
                </c:pt>
                <c:pt idx="275">
                  <c:v>4.37</c:v>
                </c:pt>
                <c:pt idx="276">
                  <c:v>4.37</c:v>
                </c:pt>
                <c:pt idx="277">
                  <c:v>4.3689999999999998</c:v>
                </c:pt>
                <c:pt idx="278">
                  <c:v>4.3680000000000003</c:v>
                </c:pt>
                <c:pt idx="279">
                  <c:v>4.3680000000000003</c:v>
                </c:pt>
                <c:pt idx="280">
                  <c:v>4.3680000000000003</c:v>
                </c:pt>
                <c:pt idx="281">
                  <c:v>4.367</c:v>
                </c:pt>
                <c:pt idx="282">
                  <c:v>4.3659999999999997</c:v>
                </c:pt>
                <c:pt idx="283">
                  <c:v>4.3659999999999997</c:v>
                </c:pt>
                <c:pt idx="284">
                  <c:v>4.3659999999999997</c:v>
                </c:pt>
                <c:pt idx="285">
                  <c:v>4.3609999999999998</c:v>
                </c:pt>
                <c:pt idx="286">
                  <c:v>4.3639999999999999</c:v>
                </c:pt>
                <c:pt idx="287">
                  <c:v>4.3639999999999999</c:v>
                </c:pt>
                <c:pt idx="288">
                  <c:v>4.3630000000000004</c:v>
                </c:pt>
                <c:pt idx="289">
                  <c:v>4.3630000000000004</c:v>
                </c:pt>
                <c:pt idx="290">
                  <c:v>4.3609999999999998</c:v>
                </c:pt>
                <c:pt idx="291">
                  <c:v>4.3650000000000002</c:v>
                </c:pt>
                <c:pt idx="292">
                  <c:v>4.3609999999999998</c:v>
                </c:pt>
                <c:pt idx="293">
                  <c:v>4.3609999999999998</c:v>
                </c:pt>
                <c:pt idx="294">
                  <c:v>4.3600000000000003</c:v>
                </c:pt>
                <c:pt idx="295">
                  <c:v>4.359</c:v>
                </c:pt>
                <c:pt idx="296">
                  <c:v>4.359</c:v>
                </c:pt>
                <c:pt idx="297">
                  <c:v>4.359</c:v>
                </c:pt>
                <c:pt idx="298">
                  <c:v>4.3579999999999997</c:v>
                </c:pt>
                <c:pt idx="299">
                  <c:v>4.3579999999999997</c:v>
                </c:pt>
                <c:pt idx="300">
                  <c:v>4.3570000000000002</c:v>
                </c:pt>
                <c:pt idx="301">
                  <c:v>4.3570000000000002</c:v>
                </c:pt>
                <c:pt idx="302">
                  <c:v>4.3550000000000004</c:v>
                </c:pt>
                <c:pt idx="303">
                  <c:v>4.3689999999999998</c:v>
                </c:pt>
                <c:pt idx="304">
                  <c:v>4.3559999999999999</c:v>
                </c:pt>
                <c:pt idx="305">
                  <c:v>4.3550000000000004</c:v>
                </c:pt>
                <c:pt idx="306">
                  <c:v>4.3540000000000001</c:v>
                </c:pt>
                <c:pt idx="307">
                  <c:v>4.3540000000000001</c:v>
                </c:pt>
                <c:pt idx="308">
                  <c:v>4.3529999999999998</c:v>
                </c:pt>
                <c:pt idx="309">
                  <c:v>4.3529999999999998</c:v>
                </c:pt>
                <c:pt idx="310">
                  <c:v>4.3529999999999998</c:v>
                </c:pt>
                <c:pt idx="311">
                  <c:v>4.3529999999999998</c:v>
                </c:pt>
                <c:pt idx="312">
                  <c:v>4.3520000000000003</c:v>
                </c:pt>
                <c:pt idx="313">
                  <c:v>4.3520000000000003</c:v>
                </c:pt>
                <c:pt idx="314">
                  <c:v>4.3520000000000003</c:v>
                </c:pt>
                <c:pt idx="315">
                  <c:v>4.3479999999999999</c:v>
                </c:pt>
                <c:pt idx="316">
                  <c:v>4.3490000000000002</c:v>
                </c:pt>
                <c:pt idx="317">
                  <c:v>4.3499999999999996</c:v>
                </c:pt>
                <c:pt idx="318">
                  <c:v>4.3490000000000002</c:v>
                </c:pt>
                <c:pt idx="319">
                  <c:v>4.3490000000000002</c:v>
                </c:pt>
                <c:pt idx="320">
                  <c:v>4.3499999999999996</c:v>
                </c:pt>
                <c:pt idx="321">
                  <c:v>4.3499999999999996</c:v>
                </c:pt>
                <c:pt idx="322">
                  <c:v>4.3470000000000004</c:v>
                </c:pt>
                <c:pt idx="323">
                  <c:v>4.3460000000000001</c:v>
                </c:pt>
                <c:pt idx="324">
                  <c:v>4.3470000000000004</c:v>
                </c:pt>
                <c:pt idx="325">
                  <c:v>4.3460000000000001</c:v>
                </c:pt>
                <c:pt idx="326">
                  <c:v>4.3449999999999998</c:v>
                </c:pt>
                <c:pt idx="327">
                  <c:v>4.3440000000000003</c:v>
                </c:pt>
                <c:pt idx="328">
                  <c:v>4.3449999999999998</c:v>
                </c:pt>
                <c:pt idx="329">
                  <c:v>4.3440000000000003</c:v>
                </c:pt>
                <c:pt idx="330">
                  <c:v>4.3410000000000002</c:v>
                </c:pt>
                <c:pt idx="331">
                  <c:v>4.343</c:v>
                </c:pt>
                <c:pt idx="332">
                  <c:v>4.343</c:v>
                </c:pt>
                <c:pt idx="333">
                  <c:v>4.3419999999999996</c:v>
                </c:pt>
                <c:pt idx="334">
                  <c:v>4.343</c:v>
                </c:pt>
                <c:pt idx="335">
                  <c:v>4.3419999999999996</c:v>
                </c:pt>
                <c:pt idx="336">
                  <c:v>4.3360000000000003</c:v>
                </c:pt>
                <c:pt idx="337">
                  <c:v>4.3410000000000002</c:v>
                </c:pt>
                <c:pt idx="338">
                  <c:v>4.3410000000000002</c:v>
                </c:pt>
                <c:pt idx="339">
                  <c:v>4.34</c:v>
                </c:pt>
                <c:pt idx="340">
                  <c:v>4.34</c:v>
                </c:pt>
                <c:pt idx="341">
                  <c:v>4.34</c:v>
                </c:pt>
                <c:pt idx="342">
                  <c:v>4.3390000000000004</c:v>
                </c:pt>
                <c:pt idx="343">
                  <c:v>4.34</c:v>
                </c:pt>
                <c:pt idx="344">
                  <c:v>4.3390000000000004</c:v>
                </c:pt>
                <c:pt idx="345">
                  <c:v>4.3390000000000004</c:v>
                </c:pt>
                <c:pt idx="346">
                  <c:v>4.3330000000000002</c:v>
                </c:pt>
                <c:pt idx="347">
                  <c:v>4.34</c:v>
                </c:pt>
                <c:pt idx="348">
                  <c:v>4.3390000000000004</c:v>
                </c:pt>
                <c:pt idx="349">
                  <c:v>4.3380000000000001</c:v>
                </c:pt>
                <c:pt idx="350">
                  <c:v>4.3380000000000001</c:v>
                </c:pt>
                <c:pt idx="351">
                  <c:v>4.3369999999999997</c:v>
                </c:pt>
                <c:pt idx="352">
                  <c:v>4.3369999999999997</c:v>
                </c:pt>
                <c:pt idx="353">
                  <c:v>4.3369999999999997</c:v>
                </c:pt>
                <c:pt idx="354">
                  <c:v>4.3369999999999997</c:v>
                </c:pt>
                <c:pt idx="355">
                  <c:v>4.335</c:v>
                </c:pt>
                <c:pt idx="356">
                  <c:v>4.335</c:v>
                </c:pt>
                <c:pt idx="357">
                  <c:v>4.335</c:v>
                </c:pt>
                <c:pt idx="358">
                  <c:v>4.3330000000000002</c:v>
                </c:pt>
                <c:pt idx="359">
                  <c:v>4.3319999999999999</c:v>
                </c:pt>
                <c:pt idx="360">
                  <c:v>4.3330000000000002</c:v>
                </c:pt>
                <c:pt idx="361">
                  <c:v>4.3319999999999999</c:v>
                </c:pt>
                <c:pt idx="362">
                  <c:v>4.3319999999999999</c:v>
                </c:pt>
                <c:pt idx="363">
                  <c:v>4.3319999999999999</c:v>
                </c:pt>
                <c:pt idx="364">
                  <c:v>4.33</c:v>
                </c:pt>
                <c:pt idx="365">
                  <c:v>4.33</c:v>
                </c:pt>
                <c:pt idx="366">
                  <c:v>4.3289999999999997</c:v>
                </c:pt>
                <c:pt idx="367">
                  <c:v>4.3289999999999997</c:v>
                </c:pt>
                <c:pt idx="368">
                  <c:v>4.3289999999999997</c:v>
                </c:pt>
                <c:pt idx="369">
                  <c:v>4.3280000000000003</c:v>
                </c:pt>
                <c:pt idx="370">
                  <c:v>4.327</c:v>
                </c:pt>
                <c:pt idx="371">
                  <c:v>4.327</c:v>
                </c:pt>
                <c:pt idx="372">
                  <c:v>4.3250000000000002</c:v>
                </c:pt>
                <c:pt idx="373">
                  <c:v>4.3250000000000002</c:v>
                </c:pt>
                <c:pt idx="374">
                  <c:v>4.3239999999999998</c:v>
                </c:pt>
                <c:pt idx="375">
                  <c:v>4.3250000000000002</c:v>
                </c:pt>
                <c:pt idx="376">
                  <c:v>4.3239999999999998</c:v>
                </c:pt>
                <c:pt idx="377">
                  <c:v>4.319</c:v>
                </c:pt>
                <c:pt idx="378">
                  <c:v>4.3250000000000002</c:v>
                </c:pt>
                <c:pt idx="379">
                  <c:v>4.3230000000000004</c:v>
                </c:pt>
                <c:pt idx="380">
                  <c:v>4.3230000000000004</c:v>
                </c:pt>
                <c:pt idx="381">
                  <c:v>4.3220000000000001</c:v>
                </c:pt>
                <c:pt idx="382">
                  <c:v>4.32</c:v>
                </c:pt>
                <c:pt idx="383">
                  <c:v>4.3209999999999997</c:v>
                </c:pt>
                <c:pt idx="384">
                  <c:v>4.3220000000000001</c:v>
                </c:pt>
                <c:pt idx="385">
                  <c:v>4.3209999999999997</c:v>
                </c:pt>
                <c:pt idx="386">
                  <c:v>4.3220000000000001</c:v>
                </c:pt>
                <c:pt idx="387">
                  <c:v>4.3209999999999997</c:v>
                </c:pt>
                <c:pt idx="388">
                  <c:v>4.32</c:v>
                </c:pt>
                <c:pt idx="389">
                  <c:v>4.32</c:v>
                </c:pt>
                <c:pt idx="390">
                  <c:v>4.32</c:v>
                </c:pt>
                <c:pt idx="391">
                  <c:v>4.319</c:v>
                </c:pt>
                <c:pt idx="392">
                  <c:v>4.319</c:v>
                </c:pt>
                <c:pt idx="393">
                  <c:v>4.3179999999999996</c:v>
                </c:pt>
                <c:pt idx="394">
                  <c:v>4.3179999999999996</c:v>
                </c:pt>
                <c:pt idx="395">
                  <c:v>4.3170000000000002</c:v>
                </c:pt>
                <c:pt idx="396">
                  <c:v>4.3170000000000002</c:v>
                </c:pt>
                <c:pt idx="397">
                  <c:v>4.3159999999999998</c:v>
                </c:pt>
                <c:pt idx="398">
                  <c:v>4.3150000000000004</c:v>
                </c:pt>
                <c:pt idx="399">
                  <c:v>4.3150000000000004</c:v>
                </c:pt>
                <c:pt idx="400">
                  <c:v>4.3140000000000001</c:v>
                </c:pt>
                <c:pt idx="401">
                  <c:v>4.3140000000000001</c:v>
                </c:pt>
                <c:pt idx="402">
                  <c:v>4.3129999999999997</c:v>
                </c:pt>
                <c:pt idx="403">
                  <c:v>4.3120000000000003</c:v>
                </c:pt>
                <c:pt idx="404">
                  <c:v>4.3120000000000003</c:v>
                </c:pt>
                <c:pt idx="405">
                  <c:v>4.3109999999999999</c:v>
                </c:pt>
                <c:pt idx="406">
                  <c:v>4.3109999999999999</c:v>
                </c:pt>
                <c:pt idx="407">
                  <c:v>4.3099999999999996</c:v>
                </c:pt>
                <c:pt idx="408">
                  <c:v>4.3099999999999996</c:v>
                </c:pt>
                <c:pt idx="409">
                  <c:v>4.3090000000000002</c:v>
                </c:pt>
                <c:pt idx="410">
                  <c:v>4.3079999999999998</c:v>
                </c:pt>
                <c:pt idx="411">
                  <c:v>4.3070000000000004</c:v>
                </c:pt>
                <c:pt idx="412">
                  <c:v>4.3040000000000003</c:v>
                </c:pt>
                <c:pt idx="413">
                  <c:v>4.3079999999999998</c:v>
                </c:pt>
                <c:pt idx="414">
                  <c:v>4.306</c:v>
                </c:pt>
                <c:pt idx="415">
                  <c:v>4.306</c:v>
                </c:pt>
                <c:pt idx="416">
                  <c:v>4.3070000000000004</c:v>
                </c:pt>
                <c:pt idx="417">
                  <c:v>4.306</c:v>
                </c:pt>
                <c:pt idx="418">
                  <c:v>4.306</c:v>
                </c:pt>
                <c:pt idx="419">
                  <c:v>4.3049999999999997</c:v>
                </c:pt>
                <c:pt idx="420">
                  <c:v>4.3040000000000003</c:v>
                </c:pt>
                <c:pt idx="421">
                  <c:v>4.3049999999999997</c:v>
                </c:pt>
                <c:pt idx="422">
                  <c:v>4.3029999999999999</c:v>
                </c:pt>
                <c:pt idx="423">
                  <c:v>4.3029999999999999</c:v>
                </c:pt>
                <c:pt idx="424">
                  <c:v>4.3040000000000003</c:v>
                </c:pt>
                <c:pt idx="425">
                  <c:v>4.3029999999999999</c:v>
                </c:pt>
                <c:pt idx="426">
                  <c:v>4.3040000000000003</c:v>
                </c:pt>
                <c:pt idx="427">
                  <c:v>4.3029999999999999</c:v>
                </c:pt>
                <c:pt idx="428">
                  <c:v>4.3019999999999996</c:v>
                </c:pt>
                <c:pt idx="429">
                  <c:v>4.3049999999999997</c:v>
                </c:pt>
                <c:pt idx="430">
                  <c:v>4.3040000000000003</c:v>
                </c:pt>
                <c:pt idx="431">
                  <c:v>4.3010000000000002</c:v>
                </c:pt>
                <c:pt idx="432">
                  <c:v>4.3010000000000002</c:v>
                </c:pt>
                <c:pt idx="433">
                  <c:v>4.3010000000000002</c:v>
                </c:pt>
                <c:pt idx="434">
                  <c:v>4.3</c:v>
                </c:pt>
                <c:pt idx="435">
                  <c:v>4.3</c:v>
                </c:pt>
                <c:pt idx="436">
                  <c:v>4.2990000000000004</c:v>
                </c:pt>
                <c:pt idx="437">
                  <c:v>4.2990000000000004</c:v>
                </c:pt>
                <c:pt idx="438">
                  <c:v>4.2969999999999997</c:v>
                </c:pt>
                <c:pt idx="439">
                  <c:v>4.298</c:v>
                </c:pt>
                <c:pt idx="440">
                  <c:v>4.2969999999999997</c:v>
                </c:pt>
                <c:pt idx="441">
                  <c:v>4.2960000000000003</c:v>
                </c:pt>
                <c:pt idx="442">
                  <c:v>4.2949999999999999</c:v>
                </c:pt>
                <c:pt idx="443">
                  <c:v>4.2960000000000003</c:v>
                </c:pt>
                <c:pt idx="444">
                  <c:v>4.2939999999999996</c:v>
                </c:pt>
                <c:pt idx="445">
                  <c:v>4.2949999999999999</c:v>
                </c:pt>
                <c:pt idx="446">
                  <c:v>4.2930000000000001</c:v>
                </c:pt>
                <c:pt idx="447">
                  <c:v>4.2930000000000001</c:v>
                </c:pt>
                <c:pt idx="448">
                  <c:v>4.2919999999999998</c:v>
                </c:pt>
                <c:pt idx="449">
                  <c:v>4.2910000000000004</c:v>
                </c:pt>
                <c:pt idx="450">
                  <c:v>4.2930000000000001</c:v>
                </c:pt>
                <c:pt idx="451">
                  <c:v>4.2910000000000004</c:v>
                </c:pt>
                <c:pt idx="452">
                  <c:v>4.29</c:v>
                </c:pt>
                <c:pt idx="453">
                  <c:v>4.2889999999999997</c:v>
                </c:pt>
                <c:pt idx="454">
                  <c:v>4.2889999999999997</c:v>
                </c:pt>
                <c:pt idx="455">
                  <c:v>4.2880000000000003</c:v>
                </c:pt>
                <c:pt idx="456">
                  <c:v>4.2880000000000003</c:v>
                </c:pt>
                <c:pt idx="457">
                  <c:v>4.2869999999999999</c:v>
                </c:pt>
                <c:pt idx="458">
                  <c:v>4.2889999999999997</c:v>
                </c:pt>
                <c:pt idx="459">
                  <c:v>4.2869999999999999</c:v>
                </c:pt>
                <c:pt idx="460">
                  <c:v>4.2869999999999999</c:v>
                </c:pt>
                <c:pt idx="461">
                  <c:v>4.2850000000000001</c:v>
                </c:pt>
                <c:pt idx="462">
                  <c:v>4.2859999999999996</c:v>
                </c:pt>
                <c:pt idx="463">
                  <c:v>4.2670000000000003</c:v>
                </c:pt>
                <c:pt idx="464">
                  <c:v>4.2839999999999998</c:v>
                </c:pt>
                <c:pt idx="465">
                  <c:v>4.2830000000000004</c:v>
                </c:pt>
                <c:pt idx="466">
                  <c:v>4.2830000000000004</c:v>
                </c:pt>
                <c:pt idx="467">
                  <c:v>4.2830000000000004</c:v>
                </c:pt>
                <c:pt idx="468">
                  <c:v>4.282</c:v>
                </c:pt>
                <c:pt idx="469">
                  <c:v>4.282</c:v>
                </c:pt>
                <c:pt idx="470">
                  <c:v>4.282</c:v>
                </c:pt>
                <c:pt idx="471">
                  <c:v>4.282</c:v>
                </c:pt>
                <c:pt idx="472">
                  <c:v>4.2809999999999997</c:v>
                </c:pt>
                <c:pt idx="473">
                  <c:v>4.2809999999999997</c:v>
                </c:pt>
                <c:pt idx="474">
                  <c:v>4.2850000000000001</c:v>
                </c:pt>
                <c:pt idx="475">
                  <c:v>4.2789999999999999</c:v>
                </c:pt>
                <c:pt idx="476">
                  <c:v>4.28</c:v>
                </c:pt>
                <c:pt idx="477">
                  <c:v>4.28</c:v>
                </c:pt>
                <c:pt idx="478">
                  <c:v>4.28</c:v>
                </c:pt>
                <c:pt idx="479">
                  <c:v>4.2789999999999999</c:v>
                </c:pt>
                <c:pt idx="480">
                  <c:v>4.2789999999999999</c:v>
                </c:pt>
                <c:pt idx="481">
                  <c:v>4.2770000000000001</c:v>
                </c:pt>
                <c:pt idx="482">
                  <c:v>4.2779999999999996</c:v>
                </c:pt>
                <c:pt idx="483">
                  <c:v>4.2770000000000001</c:v>
                </c:pt>
                <c:pt idx="484">
                  <c:v>4.2759999999999998</c:v>
                </c:pt>
                <c:pt idx="485">
                  <c:v>4.2770000000000001</c:v>
                </c:pt>
                <c:pt idx="486">
                  <c:v>4.2770000000000001</c:v>
                </c:pt>
                <c:pt idx="487">
                  <c:v>4.2759999999999998</c:v>
                </c:pt>
                <c:pt idx="488">
                  <c:v>4.2750000000000004</c:v>
                </c:pt>
                <c:pt idx="489">
                  <c:v>4.2750000000000004</c:v>
                </c:pt>
                <c:pt idx="490">
                  <c:v>4.274</c:v>
                </c:pt>
                <c:pt idx="491">
                  <c:v>4.2759999999999998</c:v>
                </c:pt>
                <c:pt idx="492">
                  <c:v>4.2729999999999997</c:v>
                </c:pt>
                <c:pt idx="493">
                  <c:v>4.2729999999999997</c:v>
                </c:pt>
                <c:pt idx="494">
                  <c:v>4.274</c:v>
                </c:pt>
                <c:pt idx="495">
                  <c:v>4.2649999999999997</c:v>
                </c:pt>
                <c:pt idx="496">
                  <c:v>4.2720000000000002</c:v>
                </c:pt>
                <c:pt idx="497">
                  <c:v>4.2720000000000002</c:v>
                </c:pt>
                <c:pt idx="498">
                  <c:v>4.2729999999999997</c:v>
                </c:pt>
                <c:pt idx="499">
                  <c:v>4.2699999999999996</c:v>
                </c:pt>
                <c:pt idx="500">
                  <c:v>4.2699999999999996</c:v>
                </c:pt>
                <c:pt idx="501">
                  <c:v>4.2699999999999996</c:v>
                </c:pt>
                <c:pt idx="502">
                  <c:v>4.2709999999999999</c:v>
                </c:pt>
                <c:pt idx="503">
                  <c:v>4.2670000000000003</c:v>
                </c:pt>
                <c:pt idx="504">
                  <c:v>4.2690000000000001</c:v>
                </c:pt>
                <c:pt idx="505">
                  <c:v>4.2679999999999998</c:v>
                </c:pt>
                <c:pt idx="506">
                  <c:v>4.2679999999999998</c:v>
                </c:pt>
                <c:pt idx="507">
                  <c:v>4.2679999999999998</c:v>
                </c:pt>
                <c:pt idx="508">
                  <c:v>4.2649999999999997</c:v>
                </c:pt>
                <c:pt idx="509">
                  <c:v>4.266</c:v>
                </c:pt>
                <c:pt idx="510">
                  <c:v>4.266</c:v>
                </c:pt>
                <c:pt idx="511">
                  <c:v>4.2649999999999997</c:v>
                </c:pt>
                <c:pt idx="512">
                  <c:v>4.2640000000000002</c:v>
                </c:pt>
                <c:pt idx="513">
                  <c:v>4.2640000000000002</c:v>
                </c:pt>
                <c:pt idx="514">
                  <c:v>4.2629999999999999</c:v>
                </c:pt>
                <c:pt idx="515">
                  <c:v>4.2619999999999996</c:v>
                </c:pt>
                <c:pt idx="516">
                  <c:v>4.2619999999999996</c:v>
                </c:pt>
                <c:pt idx="517">
                  <c:v>4.2629999999999999</c:v>
                </c:pt>
                <c:pt idx="518">
                  <c:v>4.2610000000000001</c:v>
                </c:pt>
                <c:pt idx="519">
                  <c:v>4.26</c:v>
                </c:pt>
                <c:pt idx="520">
                  <c:v>4.26</c:v>
                </c:pt>
                <c:pt idx="521">
                  <c:v>4.2590000000000003</c:v>
                </c:pt>
                <c:pt idx="522">
                  <c:v>4.2590000000000003</c:v>
                </c:pt>
                <c:pt idx="523">
                  <c:v>4.258</c:v>
                </c:pt>
                <c:pt idx="524">
                  <c:v>4.258</c:v>
                </c:pt>
                <c:pt idx="525">
                  <c:v>4.258</c:v>
                </c:pt>
                <c:pt idx="526">
                  <c:v>4.2569999999999997</c:v>
                </c:pt>
                <c:pt idx="527">
                  <c:v>4.2569999999999997</c:v>
                </c:pt>
                <c:pt idx="528">
                  <c:v>4.2549999999999999</c:v>
                </c:pt>
                <c:pt idx="529">
                  <c:v>4.2560000000000002</c:v>
                </c:pt>
                <c:pt idx="530">
                  <c:v>4.2530000000000001</c:v>
                </c:pt>
                <c:pt idx="531">
                  <c:v>4.2549999999999999</c:v>
                </c:pt>
                <c:pt idx="532">
                  <c:v>4.2530000000000001</c:v>
                </c:pt>
                <c:pt idx="533">
                  <c:v>4.2530000000000001</c:v>
                </c:pt>
                <c:pt idx="534">
                  <c:v>4.2510000000000003</c:v>
                </c:pt>
                <c:pt idx="535">
                  <c:v>4.2510000000000003</c:v>
                </c:pt>
                <c:pt idx="536">
                  <c:v>4.2519999999999998</c:v>
                </c:pt>
                <c:pt idx="537">
                  <c:v>4.117</c:v>
                </c:pt>
                <c:pt idx="538">
                  <c:v>4.2510000000000003</c:v>
                </c:pt>
                <c:pt idx="539">
                  <c:v>4.25</c:v>
                </c:pt>
                <c:pt idx="540">
                  <c:v>4.25</c:v>
                </c:pt>
                <c:pt idx="541">
                  <c:v>4.25</c:v>
                </c:pt>
                <c:pt idx="542">
                  <c:v>4.2480000000000002</c:v>
                </c:pt>
                <c:pt idx="543">
                  <c:v>4.2480000000000002</c:v>
                </c:pt>
                <c:pt idx="544">
                  <c:v>4.2469999999999999</c:v>
                </c:pt>
                <c:pt idx="545">
                  <c:v>4.2469999999999999</c:v>
                </c:pt>
                <c:pt idx="546">
                  <c:v>4.2460000000000004</c:v>
                </c:pt>
                <c:pt idx="547">
                  <c:v>4.2160000000000002</c:v>
                </c:pt>
                <c:pt idx="548">
                  <c:v>4.2469999999999999</c:v>
                </c:pt>
                <c:pt idx="549">
                  <c:v>4.2460000000000004</c:v>
                </c:pt>
                <c:pt idx="550">
                  <c:v>4.2460000000000004</c:v>
                </c:pt>
                <c:pt idx="551">
                  <c:v>4.2439999999999998</c:v>
                </c:pt>
                <c:pt idx="552">
                  <c:v>4.2439999999999998</c:v>
                </c:pt>
                <c:pt idx="553">
                  <c:v>4.2409999999999997</c:v>
                </c:pt>
                <c:pt idx="554">
                  <c:v>4.2439999999999998</c:v>
                </c:pt>
                <c:pt idx="555">
                  <c:v>4.2430000000000003</c:v>
                </c:pt>
                <c:pt idx="556">
                  <c:v>4.2329999999999997</c:v>
                </c:pt>
                <c:pt idx="557">
                  <c:v>4.2430000000000003</c:v>
                </c:pt>
                <c:pt idx="558">
                  <c:v>4.2430000000000003</c:v>
                </c:pt>
                <c:pt idx="559">
                  <c:v>4.242</c:v>
                </c:pt>
                <c:pt idx="560">
                  <c:v>4.242</c:v>
                </c:pt>
                <c:pt idx="561">
                  <c:v>4.242</c:v>
                </c:pt>
                <c:pt idx="562">
                  <c:v>4.2430000000000003</c:v>
                </c:pt>
                <c:pt idx="563">
                  <c:v>4.2409999999999997</c:v>
                </c:pt>
                <c:pt idx="564">
                  <c:v>4.24</c:v>
                </c:pt>
                <c:pt idx="565">
                  <c:v>4.2409999999999997</c:v>
                </c:pt>
                <c:pt idx="566">
                  <c:v>4.2350000000000003</c:v>
                </c:pt>
                <c:pt idx="567">
                  <c:v>4.2380000000000004</c:v>
                </c:pt>
                <c:pt idx="568">
                  <c:v>4.2370000000000001</c:v>
                </c:pt>
                <c:pt idx="569">
                  <c:v>4.2080000000000002</c:v>
                </c:pt>
                <c:pt idx="570">
                  <c:v>4.2370000000000001</c:v>
                </c:pt>
                <c:pt idx="571">
                  <c:v>4.2370000000000001</c:v>
                </c:pt>
                <c:pt idx="572">
                  <c:v>4.2370000000000001</c:v>
                </c:pt>
                <c:pt idx="573">
                  <c:v>4.2359999999999998</c:v>
                </c:pt>
                <c:pt idx="574">
                  <c:v>4.2359999999999998</c:v>
                </c:pt>
                <c:pt idx="575">
                  <c:v>4.2380000000000004</c:v>
                </c:pt>
                <c:pt idx="576">
                  <c:v>4.2350000000000003</c:v>
                </c:pt>
                <c:pt idx="577">
                  <c:v>4.2350000000000003</c:v>
                </c:pt>
                <c:pt idx="578">
                  <c:v>4.234</c:v>
                </c:pt>
                <c:pt idx="579">
                  <c:v>4.2329999999999997</c:v>
                </c:pt>
                <c:pt idx="580">
                  <c:v>4.2320000000000002</c:v>
                </c:pt>
                <c:pt idx="581">
                  <c:v>4.2300000000000004</c:v>
                </c:pt>
                <c:pt idx="582">
                  <c:v>4.2300000000000004</c:v>
                </c:pt>
                <c:pt idx="583">
                  <c:v>4.2300000000000004</c:v>
                </c:pt>
                <c:pt idx="584">
                  <c:v>4.2270000000000003</c:v>
                </c:pt>
                <c:pt idx="585">
                  <c:v>4.2290000000000001</c:v>
                </c:pt>
                <c:pt idx="586">
                  <c:v>4.2290000000000001</c:v>
                </c:pt>
                <c:pt idx="587">
                  <c:v>4.2290000000000001</c:v>
                </c:pt>
                <c:pt idx="588">
                  <c:v>4.2290000000000001</c:v>
                </c:pt>
                <c:pt idx="589">
                  <c:v>4.2279999999999998</c:v>
                </c:pt>
                <c:pt idx="590">
                  <c:v>4.2279999999999998</c:v>
                </c:pt>
                <c:pt idx="591">
                  <c:v>4.2270000000000003</c:v>
                </c:pt>
                <c:pt idx="592">
                  <c:v>4.226</c:v>
                </c:pt>
                <c:pt idx="593">
                  <c:v>4.226</c:v>
                </c:pt>
                <c:pt idx="594">
                  <c:v>4.226</c:v>
                </c:pt>
                <c:pt idx="595">
                  <c:v>4.2249999999999996</c:v>
                </c:pt>
                <c:pt idx="596">
                  <c:v>4.2249999999999996</c:v>
                </c:pt>
                <c:pt idx="597">
                  <c:v>4.2240000000000002</c:v>
                </c:pt>
                <c:pt idx="598">
                  <c:v>4.2249999999999996</c:v>
                </c:pt>
                <c:pt idx="599">
                  <c:v>4.2240000000000002</c:v>
                </c:pt>
                <c:pt idx="600">
                  <c:v>4.2240000000000002</c:v>
                </c:pt>
                <c:pt idx="601">
                  <c:v>4.2220000000000004</c:v>
                </c:pt>
                <c:pt idx="602">
                  <c:v>4.2229999999999999</c:v>
                </c:pt>
                <c:pt idx="603">
                  <c:v>4.2220000000000004</c:v>
                </c:pt>
                <c:pt idx="604">
                  <c:v>4.2220000000000004</c:v>
                </c:pt>
                <c:pt idx="605">
                  <c:v>4.2229999999999999</c:v>
                </c:pt>
                <c:pt idx="606">
                  <c:v>4.2229999999999999</c:v>
                </c:pt>
                <c:pt idx="607">
                  <c:v>4.22</c:v>
                </c:pt>
                <c:pt idx="608">
                  <c:v>4.2210000000000001</c:v>
                </c:pt>
                <c:pt idx="609">
                  <c:v>4.22</c:v>
                </c:pt>
                <c:pt idx="610">
                  <c:v>4.2190000000000003</c:v>
                </c:pt>
                <c:pt idx="611">
                  <c:v>4.2190000000000003</c:v>
                </c:pt>
                <c:pt idx="612">
                  <c:v>4.2169999999999996</c:v>
                </c:pt>
                <c:pt idx="613">
                  <c:v>4.218</c:v>
                </c:pt>
                <c:pt idx="614">
                  <c:v>4.218</c:v>
                </c:pt>
                <c:pt idx="615">
                  <c:v>4.2169999999999996</c:v>
                </c:pt>
                <c:pt idx="616">
                  <c:v>4.1909999999999998</c:v>
                </c:pt>
                <c:pt idx="617">
                  <c:v>4.2160000000000002</c:v>
                </c:pt>
                <c:pt idx="618">
                  <c:v>4.2169999999999996</c:v>
                </c:pt>
                <c:pt idx="619">
                  <c:v>4.2149999999999999</c:v>
                </c:pt>
                <c:pt idx="620">
                  <c:v>4.2149999999999999</c:v>
                </c:pt>
                <c:pt idx="621">
                  <c:v>4.2149999999999999</c:v>
                </c:pt>
                <c:pt idx="622">
                  <c:v>4.2140000000000004</c:v>
                </c:pt>
                <c:pt idx="623">
                  <c:v>4.2140000000000004</c:v>
                </c:pt>
                <c:pt idx="624">
                  <c:v>4.2140000000000004</c:v>
                </c:pt>
                <c:pt idx="625">
                  <c:v>4.2140000000000004</c:v>
                </c:pt>
                <c:pt idx="626">
                  <c:v>4.2130000000000001</c:v>
                </c:pt>
                <c:pt idx="627">
                  <c:v>4.2130000000000001</c:v>
                </c:pt>
                <c:pt idx="628">
                  <c:v>4.2119999999999997</c:v>
                </c:pt>
                <c:pt idx="629">
                  <c:v>4.2119999999999997</c:v>
                </c:pt>
                <c:pt idx="630">
                  <c:v>4.2060000000000004</c:v>
                </c:pt>
                <c:pt idx="631">
                  <c:v>4.2110000000000003</c:v>
                </c:pt>
                <c:pt idx="632">
                  <c:v>4.2110000000000003</c:v>
                </c:pt>
                <c:pt idx="633">
                  <c:v>4.2110000000000003</c:v>
                </c:pt>
                <c:pt idx="634">
                  <c:v>4.21</c:v>
                </c:pt>
                <c:pt idx="635">
                  <c:v>4.2089999999999996</c:v>
                </c:pt>
                <c:pt idx="636">
                  <c:v>4.2089999999999996</c:v>
                </c:pt>
                <c:pt idx="637">
                  <c:v>4.2089999999999996</c:v>
                </c:pt>
                <c:pt idx="638">
                  <c:v>4.2069999999999999</c:v>
                </c:pt>
                <c:pt idx="639">
                  <c:v>4.2069999999999999</c:v>
                </c:pt>
                <c:pt idx="640">
                  <c:v>4.2080000000000002</c:v>
                </c:pt>
                <c:pt idx="641">
                  <c:v>4.2089999999999996</c:v>
                </c:pt>
                <c:pt idx="642">
                  <c:v>4.2110000000000003</c:v>
                </c:pt>
                <c:pt idx="643">
                  <c:v>4.2060000000000004</c:v>
                </c:pt>
                <c:pt idx="644">
                  <c:v>4.2060000000000004</c:v>
                </c:pt>
                <c:pt idx="645">
                  <c:v>4.2050000000000001</c:v>
                </c:pt>
                <c:pt idx="646">
                  <c:v>4.2050000000000001</c:v>
                </c:pt>
                <c:pt idx="647">
                  <c:v>4.2030000000000003</c:v>
                </c:pt>
                <c:pt idx="648">
                  <c:v>4.2039999999999997</c:v>
                </c:pt>
                <c:pt idx="649">
                  <c:v>4.2030000000000003</c:v>
                </c:pt>
                <c:pt idx="650">
                  <c:v>4.2050000000000001</c:v>
                </c:pt>
                <c:pt idx="651">
                  <c:v>4.202</c:v>
                </c:pt>
                <c:pt idx="652">
                  <c:v>4.202</c:v>
                </c:pt>
                <c:pt idx="653">
                  <c:v>4.202</c:v>
                </c:pt>
                <c:pt idx="654">
                  <c:v>4.2009999999999996</c:v>
                </c:pt>
                <c:pt idx="655">
                  <c:v>4.2009999999999996</c:v>
                </c:pt>
                <c:pt idx="656">
                  <c:v>4.1970000000000001</c:v>
                </c:pt>
                <c:pt idx="657">
                  <c:v>4.2009999999999996</c:v>
                </c:pt>
                <c:pt idx="658">
                  <c:v>4.202</c:v>
                </c:pt>
                <c:pt idx="659">
                  <c:v>4.2</c:v>
                </c:pt>
                <c:pt idx="660">
                  <c:v>4.1989999999999998</c:v>
                </c:pt>
                <c:pt idx="661">
                  <c:v>4.1989999999999998</c:v>
                </c:pt>
                <c:pt idx="662">
                  <c:v>4.1980000000000004</c:v>
                </c:pt>
                <c:pt idx="663">
                  <c:v>4.1989999999999998</c:v>
                </c:pt>
                <c:pt idx="664">
                  <c:v>4.1989999999999998</c:v>
                </c:pt>
                <c:pt idx="665">
                  <c:v>4.1980000000000004</c:v>
                </c:pt>
                <c:pt idx="666">
                  <c:v>4.1980000000000004</c:v>
                </c:pt>
                <c:pt idx="667">
                  <c:v>4.1970000000000001</c:v>
                </c:pt>
                <c:pt idx="668">
                  <c:v>4.1959999999999997</c:v>
                </c:pt>
                <c:pt idx="669">
                  <c:v>4.1959999999999997</c:v>
                </c:pt>
                <c:pt idx="670">
                  <c:v>4.1970000000000001</c:v>
                </c:pt>
                <c:pt idx="671">
                  <c:v>4.1959999999999997</c:v>
                </c:pt>
                <c:pt idx="672">
                  <c:v>4.1950000000000003</c:v>
                </c:pt>
                <c:pt idx="673">
                  <c:v>4.194</c:v>
                </c:pt>
                <c:pt idx="674">
                  <c:v>4.1929999999999996</c:v>
                </c:pt>
                <c:pt idx="675">
                  <c:v>4.1929999999999996</c:v>
                </c:pt>
                <c:pt idx="676">
                  <c:v>4.194</c:v>
                </c:pt>
                <c:pt idx="677">
                  <c:v>4.1929999999999996</c:v>
                </c:pt>
                <c:pt idx="678">
                  <c:v>4.1710000000000003</c:v>
                </c:pt>
                <c:pt idx="679">
                  <c:v>4.1920000000000002</c:v>
                </c:pt>
                <c:pt idx="680">
                  <c:v>4.1920000000000002</c:v>
                </c:pt>
                <c:pt idx="681">
                  <c:v>4.1920000000000002</c:v>
                </c:pt>
                <c:pt idx="682">
                  <c:v>3.7949999999999999</c:v>
                </c:pt>
                <c:pt idx="683">
                  <c:v>4.1909999999999998</c:v>
                </c:pt>
                <c:pt idx="684">
                  <c:v>4.1950000000000003</c:v>
                </c:pt>
                <c:pt idx="685">
                  <c:v>4.1900000000000004</c:v>
                </c:pt>
                <c:pt idx="686">
                  <c:v>4.1879999999999997</c:v>
                </c:pt>
                <c:pt idx="687">
                  <c:v>4.1900000000000004</c:v>
                </c:pt>
                <c:pt idx="688">
                  <c:v>4.1890000000000001</c:v>
                </c:pt>
                <c:pt idx="689">
                  <c:v>4.1920000000000002</c:v>
                </c:pt>
                <c:pt idx="690">
                  <c:v>4.1890000000000001</c:v>
                </c:pt>
                <c:pt idx="691">
                  <c:v>4.1879999999999997</c:v>
                </c:pt>
                <c:pt idx="692">
                  <c:v>4.1879999999999997</c:v>
                </c:pt>
                <c:pt idx="693">
                  <c:v>4.1870000000000003</c:v>
                </c:pt>
                <c:pt idx="694">
                  <c:v>4.1879999999999997</c:v>
                </c:pt>
                <c:pt idx="695">
                  <c:v>4.1879999999999997</c:v>
                </c:pt>
                <c:pt idx="696">
                  <c:v>4.1870000000000003</c:v>
                </c:pt>
                <c:pt idx="697">
                  <c:v>4.1870000000000003</c:v>
                </c:pt>
                <c:pt idx="698">
                  <c:v>4.1859999999999999</c:v>
                </c:pt>
                <c:pt idx="699">
                  <c:v>4.1859999999999999</c:v>
                </c:pt>
                <c:pt idx="700">
                  <c:v>4.1849999999999996</c:v>
                </c:pt>
                <c:pt idx="701">
                  <c:v>4.1870000000000003</c:v>
                </c:pt>
                <c:pt idx="702">
                  <c:v>4.1849999999999996</c:v>
                </c:pt>
                <c:pt idx="703">
                  <c:v>4.1840000000000002</c:v>
                </c:pt>
                <c:pt idx="704">
                  <c:v>4.1840000000000002</c:v>
                </c:pt>
                <c:pt idx="705">
                  <c:v>4.1840000000000002</c:v>
                </c:pt>
                <c:pt idx="706">
                  <c:v>4.1840000000000002</c:v>
                </c:pt>
                <c:pt idx="707">
                  <c:v>4.1779999999999999</c:v>
                </c:pt>
                <c:pt idx="708">
                  <c:v>4.1829999999999998</c:v>
                </c:pt>
                <c:pt idx="709">
                  <c:v>4.1829999999999998</c:v>
                </c:pt>
                <c:pt idx="710">
                  <c:v>4.1859999999999999</c:v>
                </c:pt>
                <c:pt idx="711">
                  <c:v>4.1829999999999998</c:v>
                </c:pt>
                <c:pt idx="712">
                  <c:v>4.1849999999999996</c:v>
                </c:pt>
                <c:pt idx="713">
                  <c:v>4.1820000000000004</c:v>
                </c:pt>
                <c:pt idx="714">
                  <c:v>4.1820000000000004</c:v>
                </c:pt>
                <c:pt idx="715">
                  <c:v>4.181</c:v>
                </c:pt>
                <c:pt idx="716">
                  <c:v>4.181</c:v>
                </c:pt>
                <c:pt idx="717">
                  <c:v>4.181</c:v>
                </c:pt>
                <c:pt idx="718">
                  <c:v>4.18</c:v>
                </c:pt>
                <c:pt idx="719">
                  <c:v>4.18</c:v>
                </c:pt>
                <c:pt idx="720">
                  <c:v>4.181</c:v>
                </c:pt>
                <c:pt idx="721">
                  <c:v>4.1790000000000003</c:v>
                </c:pt>
                <c:pt idx="722">
                  <c:v>4.1749999999999998</c:v>
                </c:pt>
                <c:pt idx="723">
                  <c:v>4.1790000000000003</c:v>
                </c:pt>
                <c:pt idx="724">
                  <c:v>4.1790000000000003</c:v>
                </c:pt>
                <c:pt idx="725">
                  <c:v>4.1790000000000003</c:v>
                </c:pt>
                <c:pt idx="726">
                  <c:v>4.1779999999999999</c:v>
                </c:pt>
                <c:pt idx="727">
                  <c:v>4.1769999999999996</c:v>
                </c:pt>
                <c:pt idx="728">
                  <c:v>4.1779999999999999</c:v>
                </c:pt>
                <c:pt idx="729">
                  <c:v>4.1769999999999996</c:v>
                </c:pt>
                <c:pt idx="730">
                  <c:v>4.1769999999999996</c:v>
                </c:pt>
                <c:pt idx="731">
                  <c:v>4.1760000000000002</c:v>
                </c:pt>
                <c:pt idx="732">
                  <c:v>4.1749999999999998</c:v>
                </c:pt>
                <c:pt idx="733">
                  <c:v>4.1760000000000002</c:v>
                </c:pt>
                <c:pt idx="734">
                  <c:v>4.1740000000000004</c:v>
                </c:pt>
                <c:pt idx="735">
                  <c:v>4.1740000000000004</c:v>
                </c:pt>
                <c:pt idx="736">
                  <c:v>4.1740000000000004</c:v>
                </c:pt>
                <c:pt idx="737">
                  <c:v>4.1749999999999998</c:v>
                </c:pt>
                <c:pt idx="738">
                  <c:v>4.1740000000000004</c:v>
                </c:pt>
                <c:pt idx="739">
                  <c:v>4.173</c:v>
                </c:pt>
                <c:pt idx="740">
                  <c:v>4.173</c:v>
                </c:pt>
                <c:pt idx="741">
                  <c:v>4.173</c:v>
                </c:pt>
                <c:pt idx="742">
                  <c:v>4.1719999999999997</c:v>
                </c:pt>
                <c:pt idx="743">
                  <c:v>4.1710000000000003</c:v>
                </c:pt>
                <c:pt idx="744">
                  <c:v>4.17</c:v>
                </c:pt>
                <c:pt idx="745">
                  <c:v>4.1710000000000003</c:v>
                </c:pt>
                <c:pt idx="746">
                  <c:v>4.17</c:v>
                </c:pt>
                <c:pt idx="747">
                  <c:v>4.1689999999999996</c:v>
                </c:pt>
                <c:pt idx="748">
                  <c:v>4.1689999999999996</c:v>
                </c:pt>
                <c:pt idx="749">
                  <c:v>4.1680000000000001</c:v>
                </c:pt>
                <c:pt idx="750">
                  <c:v>4.1660000000000004</c:v>
                </c:pt>
                <c:pt idx="751">
                  <c:v>4.1669999999999998</c:v>
                </c:pt>
                <c:pt idx="752">
                  <c:v>4.1669999999999998</c:v>
                </c:pt>
                <c:pt idx="753">
                  <c:v>4.1680000000000001</c:v>
                </c:pt>
                <c:pt idx="754">
                  <c:v>4.1669999999999998</c:v>
                </c:pt>
                <c:pt idx="755">
                  <c:v>4.165</c:v>
                </c:pt>
                <c:pt idx="756">
                  <c:v>4.165</c:v>
                </c:pt>
                <c:pt idx="757">
                  <c:v>4.165</c:v>
                </c:pt>
                <c:pt idx="758">
                  <c:v>4.165</c:v>
                </c:pt>
                <c:pt idx="759">
                  <c:v>4.1639999999999997</c:v>
                </c:pt>
                <c:pt idx="760">
                  <c:v>4.1630000000000003</c:v>
                </c:pt>
                <c:pt idx="761">
                  <c:v>4.1630000000000003</c:v>
                </c:pt>
                <c:pt idx="762">
                  <c:v>4.1609999999999996</c:v>
                </c:pt>
                <c:pt idx="763">
                  <c:v>4.1619999999999999</c:v>
                </c:pt>
                <c:pt idx="764">
                  <c:v>4.1619999999999999</c:v>
                </c:pt>
                <c:pt idx="765">
                  <c:v>4.1609999999999996</c:v>
                </c:pt>
                <c:pt idx="766">
                  <c:v>4.1609999999999996</c:v>
                </c:pt>
                <c:pt idx="767">
                  <c:v>4.1609999999999996</c:v>
                </c:pt>
                <c:pt idx="768">
                  <c:v>4.16</c:v>
                </c:pt>
                <c:pt idx="769">
                  <c:v>4.16</c:v>
                </c:pt>
                <c:pt idx="770">
                  <c:v>4.1559999999999997</c:v>
                </c:pt>
                <c:pt idx="771">
                  <c:v>4.1589999999999998</c:v>
                </c:pt>
                <c:pt idx="772">
                  <c:v>4.1589999999999998</c:v>
                </c:pt>
                <c:pt idx="773">
                  <c:v>4.1589999999999998</c:v>
                </c:pt>
                <c:pt idx="774">
                  <c:v>4.1580000000000004</c:v>
                </c:pt>
                <c:pt idx="775">
                  <c:v>4.1580000000000004</c:v>
                </c:pt>
                <c:pt idx="776">
                  <c:v>4.1539999999999999</c:v>
                </c:pt>
                <c:pt idx="777">
                  <c:v>4.1580000000000004</c:v>
                </c:pt>
                <c:pt idx="778">
                  <c:v>4.1390000000000002</c:v>
                </c:pt>
                <c:pt idx="779">
                  <c:v>4.1580000000000004</c:v>
                </c:pt>
                <c:pt idx="780">
                  <c:v>4.157</c:v>
                </c:pt>
                <c:pt idx="781">
                  <c:v>4.1559999999999997</c:v>
                </c:pt>
                <c:pt idx="782">
                  <c:v>4.157</c:v>
                </c:pt>
                <c:pt idx="783">
                  <c:v>4.157</c:v>
                </c:pt>
                <c:pt idx="784">
                  <c:v>4.157</c:v>
                </c:pt>
                <c:pt idx="785">
                  <c:v>4.1660000000000004</c:v>
                </c:pt>
                <c:pt idx="786">
                  <c:v>4.1559999999999997</c:v>
                </c:pt>
                <c:pt idx="787">
                  <c:v>4.1559999999999997</c:v>
                </c:pt>
                <c:pt idx="788">
                  <c:v>4.1559999999999997</c:v>
                </c:pt>
                <c:pt idx="789">
                  <c:v>4.1550000000000002</c:v>
                </c:pt>
                <c:pt idx="790">
                  <c:v>4.1550000000000002</c:v>
                </c:pt>
                <c:pt idx="791">
                  <c:v>4.1550000000000002</c:v>
                </c:pt>
                <c:pt idx="792">
                  <c:v>4.1539999999999999</c:v>
                </c:pt>
                <c:pt idx="793">
                  <c:v>4.1539999999999999</c:v>
                </c:pt>
                <c:pt idx="794">
                  <c:v>4.1550000000000002</c:v>
                </c:pt>
                <c:pt idx="795">
                  <c:v>4.1529999999999996</c:v>
                </c:pt>
                <c:pt idx="796">
                  <c:v>4.1529999999999996</c:v>
                </c:pt>
                <c:pt idx="797">
                  <c:v>4.1520000000000001</c:v>
                </c:pt>
                <c:pt idx="798">
                  <c:v>4.1520000000000001</c:v>
                </c:pt>
                <c:pt idx="799">
                  <c:v>4.1520000000000001</c:v>
                </c:pt>
                <c:pt idx="800">
                  <c:v>4.1509999999999998</c:v>
                </c:pt>
                <c:pt idx="801">
                  <c:v>4.1509999999999998</c:v>
                </c:pt>
                <c:pt idx="802">
                  <c:v>4.1509999999999998</c:v>
                </c:pt>
                <c:pt idx="803">
                  <c:v>4.1509999999999998</c:v>
                </c:pt>
                <c:pt idx="804">
                  <c:v>4.1500000000000004</c:v>
                </c:pt>
                <c:pt idx="805">
                  <c:v>4.1500000000000004</c:v>
                </c:pt>
                <c:pt idx="806">
                  <c:v>4.149</c:v>
                </c:pt>
                <c:pt idx="807">
                  <c:v>4.1479999999999997</c:v>
                </c:pt>
                <c:pt idx="808">
                  <c:v>4.149</c:v>
                </c:pt>
                <c:pt idx="809">
                  <c:v>4.1479999999999997</c:v>
                </c:pt>
                <c:pt idx="810">
                  <c:v>4.1459999999999999</c:v>
                </c:pt>
                <c:pt idx="811">
                  <c:v>4.149</c:v>
                </c:pt>
                <c:pt idx="812">
                  <c:v>4.149</c:v>
                </c:pt>
                <c:pt idx="813">
                  <c:v>4.1470000000000002</c:v>
                </c:pt>
                <c:pt idx="814">
                  <c:v>4.149</c:v>
                </c:pt>
                <c:pt idx="815">
                  <c:v>4.1470000000000002</c:v>
                </c:pt>
                <c:pt idx="816">
                  <c:v>4.1459999999999999</c:v>
                </c:pt>
                <c:pt idx="817">
                  <c:v>4.1449999999999996</c:v>
                </c:pt>
                <c:pt idx="818">
                  <c:v>4.1449999999999996</c:v>
                </c:pt>
                <c:pt idx="819">
                  <c:v>4.1449999999999996</c:v>
                </c:pt>
                <c:pt idx="820">
                  <c:v>4.1449999999999996</c:v>
                </c:pt>
                <c:pt idx="821">
                  <c:v>4.1429999999999998</c:v>
                </c:pt>
                <c:pt idx="822">
                  <c:v>4.1360000000000001</c:v>
                </c:pt>
                <c:pt idx="823">
                  <c:v>4.1399999999999997</c:v>
                </c:pt>
                <c:pt idx="824">
                  <c:v>4.1440000000000001</c:v>
                </c:pt>
                <c:pt idx="825">
                  <c:v>4.141</c:v>
                </c:pt>
                <c:pt idx="826">
                  <c:v>4.1429999999999998</c:v>
                </c:pt>
                <c:pt idx="827">
                  <c:v>4.1429999999999998</c:v>
                </c:pt>
                <c:pt idx="828">
                  <c:v>4.1420000000000003</c:v>
                </c:pt>
                <c:pt idx="829">
                  <c:v>4.1420000000000003</c:v>
                </c:pt>
                <c:pt idx="830">
                  <c:v>4.141</c:v>
                </c:pt>
                <c:pt idx="831">
                  <c:v>4.141</c:v>
                </c:pt>
                <c:pt idx="832">
                  <c:v>4.1390000000000002</c:v>
                </c:pt>
                <c:pt idx="833">
                  <c:v>4.1120000000000001</c:v>
                </c:pt>
                <c:pt idx="834">
                  <c:v>4.1379999999999999</c:v>
                </c:pt>
                <c:pt idx="835">
                  <c:v>4.1379999999999999</c:v>
                </c:pt>
                <c:pt idx="836">
                  <c:v>4.1399999999999997</c:v>
                </c:pt>
                <c:pt idx="837">
                  <c:v>4.1369999999999996</c:v>
                </c:pt>
                <c:pt idx="838">
                  <c:v>4.1379999999999999</c:v>
                </c:pt>
                <c:pt idx="839">
                  <c:v>4.1379999999999999</c:v>
                </c:pt>
                <c:pt idx="840">
                  <c:v>4.1369999999999996</c:v>
                </c:pt>
                <c:pt idx="841">
                  <c:v>4.1360000000000001</c:v>
                </c:pt>
                <c:pt idx="842">
                  <c:v>4.1429999999999998</c:v>
                </c:pt>
                <c:pt idx="843">
                  <c:v>4.1360000000000001</c:v>
                </c:pt>
                <c:pt idx="844">
                  <c:v>4.1369999999999996</c:v>
                </c:pt>
                <c:pt idx="845">
                  <c:v>4.1360000000000001</c:v>
                </c:pt>
                <c:pt idx="846">
                  <c:v>4.1360000000000001</c:v>
                </c:pt>
                <c:pt idx="847">
                  <c:v>4.1349999999999998</c:v>
                </c:pt>
                <c:pt idx="848">
                  <c:v>4.1349999999999998</c:v>
                </c:pt>
                <c:pt idx="849">
                  <c:v>4.1340000000000003</c:v>
                </c:pt>
                <c:pt idx="850">
                  <c:v>4.133</c:v>
                </c:pt>
                <c:pt idx="851">
                  <c:v>4.1340000000000003</c:v>
                </c:pt>
                <c:pt idx="852">
                  <c:v>4.133</c:v>
                </c:pt>
                <c:pt idx="853">
                  <c:v>4.1340000000000003</c:v>
                </c:pt>
                <c:pt idx="854">
                  <c:v>4.133</c:v>
                </c:pt>
                <c:pt idx="855">
                  <c:v>4.1319999999999997</c:v>
                </c:pt>
                <c:pt idx="856">
                  <c:v>4.1319999999999997</c:v>
                </c:pt>
                <c:pt idx="857">
                  <c:v>4.1319999999999997</c:v>
                </c:pt>
                <c:pt idx="858">
                  <c:v>4.1310000000000002</c:v>
                </c:pt>
                <c:pt idx="859">
                  <c:v>4.1310000000000002</c:v>
                </c:pt>
                <c:pt idx="860">
                  <c:v>4.13</c:v>
                </c:pt>
                <c:pt idx="861">
                  <c:v>4.1319999999999997</c:v>
                </c:pt>
                <c:pt idx="862">
                  <c:v>4.13</c:v>
                </c:pt>
                <c:pt idx="863">
                  <c:v>4.1289999999999996</c:v>
                </c:pt>
                <c:pt idx="864">
                  <c:v>4.13</c:v>
                </c:pt>
                <c:pt idx="865">
                  <c:v>4.1289999999999996</c:v>
                </c:pt>
                <c:pt idx="866">
                  <c:v>4.1289999999999996</c:v>
                </c:pt>
                <c:pt idx="867">
                  <c:v>4.1280000000000001</c:v>
                </c:pt>
                <c:pt idx="868">
                  <c:v>4.1280000000000001</c:v>
                </c:pt>
                <c:pt idx="869">
                  <c:v>4.1269999999999998</c:v>
                </c:pt>
                <c:pt idx="870">
                  <c:v>4.1289999999999996</c:v>
                </c:pt>
                <c:pt idx="871">
                  <c:v>4.1280000000000001</c:v>
                </c:pt>
                <c:pt idx="872">
                  <c:v>4.1280000000000001</c:v>
                </c:pt>
                <c:pt idx="873">
                  <c:v>4.1269999999999998</c:v>
                </c:pt>
                <c:pt idx="874">
                  <c:v>4.1219999999999999</c:v>
                </c:pt>
                <c:pt idx="875">
                  <c:v>4.1239999999999997</c:v>
                </c:pt>
                <c:pt idx="876">
                  <c:v>4.1260000000000003</c:v>
                </c:pt>
                <c:pt idx="877">
                  <c:v>4.1260000000000003</c:v>
                </c:pt>
                <c:pt idx="878">
                  <c:v>4.1269999999999998</c:v>
                </c:pt>
                <c:pt idx="879">
                  <c:v>4.1269999999999998</c:v>
                </c:pt>
                <c:pt idx="880">
                  <c:v>4.125</c:v>
                </c:pt>
                <c:pt idx="881">
                  <c:v>4.1100000000000003</c:v>
                </c:pt>
                <c:pt idx="882">
                  <c:v>4.125</c:v>
                </c:pt>
                <c:pt idx="883">
                  <c:v>4.1239999999999997</c:v>
                </c:pt>
                <c:pt idx="884">
                  <c:v>4.1230000000000002</c:v>
                </c:pt>
                <c:pt idx="885">
                  <c:v>4.1230000000000002</c:v>
                </c:pt>
                <c:pt idx="886">
                  <c:v>4.1230000000000002</c:v>
                </c:pt>
                <c:pt idx="887">
                  <c:v>4.1230000000000002</c:v>
                </c:pt>
                <c:pt idx="888">
                  <c:v>4.1219999999999999</c:v>
                </c:pt>
                <c:pt idx="889">
                  <c:v>4.1219999999999999</c:v>
                </c:pt>
                <c:pt idx="890">
                  <c:v>4.1210000000000004</c:v>
                </c:pt>
                <c:pt idx="891">
                  <c:v>4.1210000000000004</c:v>
                </c:pt>
                <c:pt idx="892">
                  <c:v>4.1210000000000004</c:v>
                </c:pt>
                <c:pt idx="893">
                  <c:v>4.117</c:v>
                </c:pt>
                <c:pt idx="894">
                  <c:v>4.1210000000000004</c:v>
                </c:pt>
                <c:pt idx="895">
                  <c:v>4.12</c:v>
                </c:pt>
                <c:pt idx="896">
                  <c:v>4.1189999999999998</c:v>
                </c:pt>
                <c:pt idx="897">
                  <c:v>4.1180000000000003</c:v>
                </c:pt>
                <c:pt idx="898">
                  <c:v>4.117</c:v>
                </c:pt>
                <c:pt idx="899">
                  <c:v>4.1159999999999997</c:v>
                </c:pt>
                <c:pt idx="900">
                  <c:v>4.1180000000000003</c:v>
                </c:pt>
                <c:pt idx="901">
                  <c:v>4.1150000000000002</c:v>
                </c:pt>
                <c:pt idx="902">
                  <c:v>4.1159999999999997</c:v>
                </c:pt>
                <c:pt idx="903">
                  <c:v>4.1139999999999999</c:v>
                </c:pt>
                <c:pt idx="904">
                  <c:v>4.1150000000000002</c:v>
                </c:pt>
                <c:pt idx="905">
                  <c:v>4.1159999999999997</c:v>
                </c:pt>
                <c:pt idx="906">
                  <c:v>4.117</c:v>
                </c:pt>
                <c:pt idx="907">
                  <c:v>4.1139999999999999</c:v>
                </c:pt>
                <c:pt idx="908">
                  <c:v>4.1139999999999999</c:v>
                </c:pt>
                <c:pt idx="909">
                  <c:v>4.1139999999999999</c:v>
                </c:pt>
                <c:pt idx="910">
                  <c:v>4.1130000000000004</c:v>
                </c:pt>
                <c:pt idx="911">
                  <c:v>4.1130000000000004</c:v>
                </c:pt>
                <c:pt idx="912">
                  <c:v>4.1120000000000001</c:v>
                </c:pt>
                <c:pt idx="913">
                  <c:v>4.1109999999999998</c:v>
                </c:pt>
                <c:pt idx="914">
                  <c:v>4.1109999999999998</c:v>
                </c:pt>
                <c:pt idx="915">
                  <c:v>4.1109999999999998</c:v>
                </c:pt>
                <c:pt idx="916">
                  <c:v>4.1100000000000003</c:v>
                </c:pt>
                <c:pt idx="917">
                  <c:v>4.1100000000000003</c:v>
                </c:pt>
                <c:pt idx="918">
                  <c:v>4.1109999999999998</c:v>
                </c:pt>
                <c:pt idx="919">
                  <c:v>4.1100000000000003</c:v>
                </c:pt>
                <c:pt idx="920">
                  <c:v>4.1100000000000003</c:v>
                </c:pt>
                <c:pt idx="921">
                  <c:v>4.109</c:v>
                </c:pt>
                <c:pt idx="922">
                  <c:v>4.1070000000000002</c:v>
                </c:pt>
                <c:pt idx="923">
                  <c:v>4.1070000000000002</c:v>
                </c:pt>
                <c:pt idx="924">
                  <c:v>4.1109999999999998</c:v>
                </c:pt>
                <c:pt idx="925">
                  <c:v>4.1059999999999999</c:v>
                </c:pt>
                <c:pt idx="926">
                  <c:v>4.1059999999999999</c:v>
                </c:pt>
                <c:pt idx="927">
                  <c:v>4.1050000000000004</c:v>
                </c:pt>
                <c:pt idx="928">
                  <c:v>4.1059999999999999</c:v>
                </c:pt>
                <c:pt idx="929">
                  <c:v>4.1050000000000004</c:v>
                </c:pt>
                <c:pt idx="930">
                  <c:v>4.1040000000000001</c:v>
                </c:pt>
                <c:pt idx="931">
                  <c:v>4.1050000000000004</c:v>
                </c:pt>
                <c:pt idx="932">
                  <c:v>4.1050000000000004</c:v>
                </c:pt>
                <c:pt idx="933">
                  <c:v>4.1040000000000001</c:v>
                </c:pt>
                <c:pt idx="934">
                  <c:v>4.1040000000000001</c:v>
                </c:pt>
                <c:pt idx="935">
                  <c:v>4.1040000000000001</c:v>
                </c:pt>
                <c:pt idx="936">
                  <c:v>4.1029999999999998</c:v>
                </c:pt>
                <c:pt idx="937">
                  <c:v>4.1020000000000003</c:v>
                </c:pt>
                <c:pt idx="938">
                  <c:v>4.1020000000000003</c:v>
                </c:pt>
                <c:pt idx="939">
                  <c:v>4.1020000000000003</c:v>
                </c:pt>
                <c:pt idx="940">
                  <c:v>4.101</c:v>
                </c:pt>
                <c:pt idx="941">
                  <c:v>4.0999999999999996</c:v>
                </c:pt>
                <c:pt idx="942">
                  <c:v>4.101</c:v>
                </c:pt>
                <c:pt idx="943">
                  <c:v>4.0999999999999996</c:v>
                </c:pt>
                <c:pt idx="944">
                  <c:v>4.0990000000000002</c:v>
                </c:pt>
                <c:pt idx="945">
                  <c:v>4.0990000000000002</c:v>
                </c:pt>
                <c:pt idx="946">
                  <c:v>4.0990000000000002</c:v>
                </c:pt>
                <c:pt idx="947">
                  <c:v>4.0960000000000001</c:v>
                </c:pt>
                <c:pt idx="948">
                  <c:v>4.0990000000000002</c:v>
                </c:pt>
                <c:pt idx="949">
                  <c:v>4.0970000000000004</c:v>
                </c:pt>
                <c:pt idx="950">
                  <c:v>4.0960000000000001</c:v>
                </c:pt>
                <c:pt idx="951">
                  <c:v>4.0970000000000004</c:v>
                </c:pt>
                <c:pt idx="952">
                  <c:v>4.0960000000000001</c:v>
                </c:pt>
                <c:pt idx="953">
                  <c:v>4.0960000000000001</c:v>
                </c:pt>
                <c:pt idx="954">
                  <c:v>4.0979999999999999</c:v>
                </c:pt>
                <c:pt idx="955">
                  <c:v>4.0949999999999998</c:v>
                </c:pt>
                <c:pt idx="956">
                  <c:v>4.0949999999999998</c:v>
                </c:pt>
                <c:pt idx="957">
                  <c:v>4.0949999999999998</c:v>
                </c:pt>
                <c:pt idx="958">
                  <c:v>4.0940000000000003</c:v>
                </c:pt>
                <c:pt idx="959">
                  <c:v>4.0940000000000003</c:v>
                </c:pt>
                <c:pt idx="960">
                  <c:v>4.0949999999999998</c:v>
                </c:pt>
                <c:pt idx="961">
                  <c:v>4.0940000000000003</c:v>
                </c:pt>
                <c:pt idx="962">
                  <c:v>4.093</c:v>
                </c:pt>
                <c:pt idx="963">
                  <c:v>4.0919999999999996</c:v>
                </c:pt>
                <c:pt idx="964">
                  <c:v>4.093</c:v>
                </c:pt>
                <c:pt idx="965">
                  <c:v>4.0919999999999996</c:v>
                </c:pt>
                <c:pt idx="966">
                  <c:v>4.0919999999999996</c:v>
                </c:pt>
                <c:pt idx="967">
                  <c:v>4.0910000000000002</c:v>
                </c:pt>
                <c:pt idx="968">
                  <c:v>4.09</c:v>
                </c:pt>
                <c:pt idx="969">
                  <c:v>4.09</c:v>
                </c:pt>
                <c:pt idx="970">
                  <c:v>4.0839999999999996</c:v>
                </c:pt>
                <c:pt idx="971">
                  <c:v>4.0890000000000004</c:v>
                </c:pt>
                <c:pt idx="972">
                  <c:v>4.0910000000000002</c:v>
                </c:pt>
                <c:pt idx="973">
                  <c:v>4.0919999999999996</c:v>
                </c:pt>
                <c:pt idx="974">
                  <c:v>4.0880000000000001</c:v>
                </c:pt>
                <c:pt idx="975">
                  <c:v>4.0880000000000001</c:v>
                </c:pt>
                <c:pt idx="976">
                  <c:v>4.0869999999999997</c:v>
                </c:pt>
                <c:pt idx="977">
                  <c:v>4.0869999999999997</c:v>
                </c:pt>
                <c:pt idx="978">
                  <c:v>4.0869999999999997</c:v>
                </c:pt>
                <c:pt idx="979">
                  <c:v>4.0860000000000003</c:v>
                </c:pt>
                <c:pt idx="980">
                  <c:v>4.0860000000000003</c:v>
                </c:pt>
                <c:pt idx="981">
                  <c:v>4.0860000000000003</c:v>
                </c:pt>
                <c:pt idx="982">
                  <c:v>4.0860000000000003</c:v>
                </c:pt>
                <c:pt idx="983">
                  <c:v>4.0860000000000003</c:v>
                </c:pt>
                <c:pt idx="984">
                  <c:v>4.085</c:v>
                </c:pt>
                <c:pt idx="985">
                  <c:v>4.085</c:v>
                </c:pt>
                <c:pt idx="986">
                  <c:v>4.085</c:v>
                </c:pt>
                <c:pt idx="987">
                  <c:v>4.085</c:v>
                </c:pt>
                <c:pt idx="988">
                  <c:v>4.09</c:v>
                </c:pt>
                <c:pt idx="989">
                  <c:v>4.0819999999999999</c:v>
                </c:pt>
                <c:pt idx="990">
                  <c:v>4.0839999999999996</c:v>
                </c:pt>
                <c:pt idx="991">
                  <c:v>4.0830000000000002</c:v>
                </c:pt>
                <c:pt idx="992">
                  <c:v>4.0830000000000002</c:v>
                </c:pt>
                <c:pt idx="993">
                  <c:v>4.069</c:v>
                </c:pt>
                <c:pt idx="994">
                  <c:v>4.08</c:v>
                </c:pt>
                <c:pt idx="995">
                  <c:v>4.0819999999999999</c:v>
                </c:pt>
                <c:pt idx="996">
                  <c:v>4.0830000000000002</c:v>
                </c:pt>
                <c:pt idx="997">
                  <c:v>4.0810000000000004</c:v>
                </c:pt>
                <c:pt idx="998">
                  <c:v>4.0810000000000004</c:v>
                </c:pt>
                <c:pt idx="999">
                  <c:v>4.08</c:v>
                </c:pt>
                <c:pt idx="1000">
                  <c:v>4.0830000000000002</c:v>
                </c:pt>
                <c:pt idx="1001">
                  <c:v>4.0789999999999997</c:v>
                </c:pt>
                <c:pt idx="1002">
                  <c:v>4.08</c:v>
                </c:pt>
                <c:pt idx="1003">
                  <c:v>4.0819999999999999</c:v>
                </c:pt>
                <c:pt idx="1004">
                  <c:v>4.0789999999999997</c:v>
                </c:pt>
                <c:pt idx="1005">
                  <c:v>4.0789999999999997</c:v>
                </c:pt>
                <c:pt idx="1006">
                  <c:v>4.0780000000000003</c:v>
                </c:pt>
                <c:pt idx="1007">
                  <c:v>4.077</c:v>
                </c:pt>
                <c:pt idx="1008">
                  <c:v>4.0759999999999996</c:v>
                </c:pt>
                <c:pt idx="1009">
                  <c:v>4.0780000000000003</c:v>
                </c:pt>
                <c:pt idx="1010">
                  <c:v>4.0739999999999998</c:v>
                </c:pt>
                <c:pt idx="1011">
                  <c:v>4.0750000000000002</c:v>
                </c:pt>
                <c:pt idx="1012">
                  <c:v>4.0750000000000002</c:v>
                </c:pt>
                <c:pt idx="1013">
                  <c:v>4.0750000000000002</c:v>
                </c:pt>
                <c:pt idx="1014">
                  <c:v>4.0739999999999998</c:v>
                </c:pt>
                <c:pt idx="1015">
                  <c:v>4.0739999999999998</c:v>
                </c:pt>
                <c:pt idx="1016">
                  <c:v>4.0730000000000004</c:v>
                </c:pt>
                <c:pt idx="1017">
                  <c:v>4.0730000000000004</c:v>
                </c:pt>
                <c:pt idx="1018">
                  <c:v>4.0730000000000004</c:v>
                </c:pt>
                <c:pt idx="1019">
                  <c:v>4.077</c:v>
                </c:pt>
                <c:pt idx="1020">
                  <c:v>4.0730000000000004</c:v>
                </c:pt>
                <c:pt idx="1021">
                  <c:v>4.0720000000000001</c:v>
                </c:pt>
                <c:pt idx="1022">
                  <c:v>4.069</c:v>
                </c:pt>
                <c:pt idx="1023">
                  <c:v>4.0720000000000001</c:v>
                </c:pt>
                <c:pt idx="1024">
                  <c:v>4.0730000000000004</c:v>
                </c:pt>
                <c:pt idx="1025">
                  <c:v>4.0709999999999997</c:v>
                </c:pt>
                <c:pt idx="1026">
                  <c:v>4.0709999999999997</c:v>
                </c:pt>
                <c:pt idx="1027">
                  <c:v>4.0709999999999997</c:v>
                </c:pt>
                <c:pt idx="1028">
                  <c:v>4.0679999999999996</c:v>
                </c:pt>
                <c:pt idx="1029">
                  <c:v>4.07</c:v>
                </c:pt>
                <c:pt idx="1030">
                  <c:v>4.07</c:v>
                </c:pt>
                <c:pt idx="1031">
                  <c:v>4.07</c:v>
                </c:pt>
                <c:pt idx="1032">
                  <c:v>4.069</c:v>
                </c:pt>
                <c:pt idx="1033">
                  <c:v>4.07</c:v>
                </c:pt>
                <c:pt idx="1034">
                  <c:v>4.0709999999999997</c:v>
                </c:pt>
                <c:pt idx="1035">
                  <c:v>4.069</c:v>
                </c:pt>
                <c:pt idx="1036">
                  <c:v>4.0679999999999996</c:v>
                </c:pt>
                <c:pt idx="1037">
                  <c:v>4.0679999999999996</c:v>
                </c:pt>
                <c:pt idx="1038">
                  <c:v>4.0670000000000002</c:v>
                </c:pt>
                <c:pt idx="1039">
                  <c:v>4.0670000000000002</c:v>
                </c:pt>
                <c:pt idx="1040">
                  <c:v>4.0670000000000002</c:v>
                </c:pt>
                <c:pt idx="1041">
                  <c:v>4.0659999999999998</c:v>
                </c:pt>
                <c:pt idx="1042">
                  <c:v>4.0659999999999998</c:v>
                </c:pt>
                <c:pt idx="1043">
                  <c:v>4.0650000000000004</c:v>
                </c:pt>
                <c:pt idx="1044">
                  <c:v>4.0650000000000004</c:v>
                </c:pt>
                <c:pt idx="1045">
                  <c:v>4.0640000000000001</c:v>
                </c:pt>
                <c:pt idx="1046">
                  <c:v>4.0640000000000001</c:v>
                </c:pt>
                <c:pt idx="1047">
                  <c:v>4.0640000000000001</c:v>
                </c:pt>
                <c:pt idx="1048">
                  <c:v>4.0640000000000001</c:v>
                </c:pt>
                <c:pt idx="1049">
                  <c:v>4.0629999999999997</c:v>
                </c:pt>
                <c:pt idx="1050">
                  <c:v>4.0629999999999997</c:v>
                </c:pt>
                <c:pt idx="1051">
                  <c:v>4.0609999999999999</c:v>
                </c:pt>
                <c:pt idx="1052">
                  <c:v>4.0620000000000003</c:v>
                </c:pt>
                <c:pt idx="1053">
                  <c:v>4.0620000000000003</c:v>
                </c:pt>
                <c:pt idx="1054">
                  <c:v>4.0629999999999997</c:v>
                </c:pt>
                <c:pt idx="1055">
                  <c:v>4.0620000000000003</c:v>
                </c:pt>
                <c:pt idx="1056">
                  <c:v>4.0609999999999999</c:v>
                </c:pt>
                <c:pt idx="1057">
                  <c:v>4.0609999999999999</c:v>
                </c:pt>
                <c:pt idx="1058">
                  <c:v>4.0620000000000003</c:v>
                </c:pt>
                <c:pt idx="1059">
                  <c:v>4.0599999999999996</c:v>
                </c:pt>
                <c:pt idx="1060">
                  <c:v>4.0599999999999996</c:v>
                </c:pt>
                <c:pt idx="1061">
                  <c:v>4.0599999999999996</c:v>
                </c:pt>
                <c:pt idx="1062">
                  <c:v>4.0590000000000002</c:v>
                </c:pt>
                <c:pt idx="1063">
                  <c:v>4.0590000000000002</c:v>
                </c:pt>
                <c:pt idx="1064">
                  <c:v>4.0590000000000002</c:v>
                </c:pt>
                <c:pt idx="1065">
                  <c:v>4.056</c:v>
                </c:pt>
                <c:pt idx="1066">
                  <c:v>4.0579999999999998</c:v>
                </c:pt>
                <c:pt idx="1067">
                  <c:v>4.0570000000000004</c:v>
                </c:pt>
                <c:pt idx="1068">
                  <c:v>4.0570000000000004</c:v>
                </c:pt>
                <c:pt idx="1069">
                  <c:v>4.056</c:v>
                </c:pt>
                <c:pt idx="1070">
                  <c:v>4.0250000000000004</c:v>
                </c:pt>
                <c:pt idx="1071">
                  <c:v>4.0549999999999997</c:v>
                </c:pt>
                <c:pt idx="1072">
                  <c:v>4.0549999999999997</c:v>
                </c:pt>
                <c:pt idx="1073">
                  <c:v>4.0549999999999997</c:v>
                </c:pt>
                <c:pt idx="1074">
                  <c:v>4.0549999999999997</c:v>
                </c:pt>
                <c:pt idx="1075">
                  <c:v>4.0449999999999999</c:v>
                </c:pt>
                <c:pt idx="1076">
                  <c:v>4.0540000000000003</c:v>
                </c:pt>
                <c:pt idx="1077">
                  <c:v>4.0540000000000003</c:v>
                </c:pt>
                <c:pt idx="1078">
                  <c:v>4.0540000000000003</c:v>
                </c:pt>
                <c:pt idx="1079">
                  <c:v>4.0540000000000003</c:v>
                </c:pt>
                <c:pt idx="1080">
                  <c:v>3.9689999999999999</c:v>
                </c:pt>
                <c:pt idx="1081">
                  <c:v>4.0529999999999999</c:v>
                </c:pt>
                <c:pt idx="1082">
                  <c:v>4.0529999999999999</c:v>
                </c:pt>
                <c:pt idx="1083">
                  <c:v>4.0519999999999996</c:v>
                </c:pt>
                <c:pt idx="1084">
                  <c:v>4.0519999999999996</c:v>
                </c:pt>
                <c:pt idx="1085">
                  <c:v>4.0519999999999996</c:v>
                </c:pt>
                <c:pt idx="1086">
                  <c:v>4.0529999999999999</c:v>
                </c:pt>
                <c:pt idx="1087">
                  <c:v>4.0519999999999996</c:v>
                </c:pt>
                <c:pt idx="1088">
                  <c:v>4.0519999999999996</c:v>
                </c:pt>
                <c:pt idx="1089">
                  <c:v>4.0510000000000002</c:v>
                </c:pt>
                <c:pt idx="1090">
                  <c:v>4.05</c:v>
                </c:pt>
                <c:pt idx="1091">
                  <c:v>4.0510000000000002</c:v>
                </c:pt>
                <c:pt idx="1092">
                  <c:v>4.05</c:v>
                </c:pt>
                <c:pt idx="1093">
                  <c:v>4.05</c:v>
                </c:pt>
                <c:pt idx="1094">
                  <c:v>4.05</c:v>
                </c:pt>
                <c:pt idx="1095">
                  <c:v>4.0490000000000004</c:v>
                </c:pt>
                <c:pt idx="1096">
                  <c:v>4.0490000000000004</c:v>
                </c:pt>
                <c:pt idx="1097">
                  <c:v>4.05</c:v>
                </c:pt>
                <c:pt idx="1098">
                  <c:v>4.0490000000000004</c:v>
                </c:pt>
                <c:pt idx="1099">
                  <c:v>4.0490000000000004</c:v>
                </c:pt>
                <c:pt idx="1100">
                  <c:v>4.048</c:v>
                </c:pt>
                <c:pt idx="1101">
                  <c:v>4.0490000000000004</c:v>
                </c:pt>
                <c:pt idx="1102">
                  <c:v>4.048</c:v>
                </c:pt>
                <c:pt idx="1103">
                  <c:v>4.0469999999999997</c:v>
                </c:pt>
                <c:pt idx="1104">
                  <c:v>4.048</c:v>
                </c:pt>
                <c:pt idx="1105">
                  <c:v>4.0469999999999997</c:v>
                </c:pt>
                <c:pt idx="1106">
                  <c:v>4.0469999999999997</c:v>
                </c:pt>
                <c:pt idx="1107">
                  <c:v>4.0460000000000003</c:v>
                </c:pt>
                <c:pt idx="1108">
                  <c:v>4.0460000000000003</c:v>
                </c:pt>
                <c:pt idx="1109">
                  <c:v>4.0439999999999996</c:v>
                </c:pt>
                <c:pt idx="1110">
                  <c:v>4.0439999999999996</c:v>
                </c:pt>
                <c:pt idx="1111">
                  <c:v>4.0449999999999999</c:v>
                </c:pt>
                <c:pt idx="1112">
                  <c:v>4.0439999999999996</c:v>
                </c:pt>
                <c:pt idx="1113">
                  <c:v>4.0449999999999999</c:v>
                </c:pt>
                <c:pt idx="1114">
                  <c:v>3.9860000000000002</c:v>
                </c:pt>
                <c:pt idx="1115">
                  <c:v>4.0419999999999998</c:v>
                </c:pt>
                <c:pt idx="1116">
                  <c:v>4.0430000000000001</c:v>
                </c:pt>
                <c:pt idx="1117">
                  <c:v>4.0430000000000001</c:v>
                </c:pt>
                <c:pt idx="1118">
                  <c:v>4.0430000000000001</c:v>
                </c:pt>
                <c:pt idx="1119">
                  <c:v>4.0419999999999998</c:v>
                </c:pt>
                <c:pt idx="1120">
                  <c:v>4.0439999999999996</c:v>
                </c:pt>
                <c:pt idx="1121">
                  <c:v>4.0410000000000004</c:v>
                </c:pt>
                <c:pt idx="1122">
                  <c:v>4.0410000000000004</c:v>
                </c:pt>
                <c:pt idx="1123">
                  <c:v>4.0410000000000004</c:v>
                </c:pt>
                <c:pt idx="1124">
                  <c:v>4.0419999999999998</c:v>
                </c:pt>
                <c:pt idx="1125">
                  <c:v>4.04</c:v>
                </c:pt>
                <c:pt idx="1126">
                  <c:v>4.04</c:v>
                </c:pt>
                <c:pt idx="1127">
                  <c:v>4.04</c:v>
                </c:pt>
                <c:pt idx="1128">
                  <c:v>4.04</c:v>
                </c:pt>
                <c:pt idx="1129">
                  <c:v>4.0389999999999997</c:v>
                </c:pt>
                <c:pt idx="1130">
                  <c:v>4.0389999999999997</c:v>
                </c:pt>
                <c:pt idx="1131">
                  <c:v>4.0410000000000004</c:v>
                </c:pt>
                <c:pt idx="1132">
                  <c:v>4.0389999999999997</c:v>
                </c:pt>
                <c:pt idx="1133">
                  <c:v>4.0380000000000003</c:v>
                </c:pt>
                <c:pt idx="1134">
                  <c:v>4.0369999999999999</c:v>
                </c:pt>
                <c:pt idx="1135">
                  <c:v>4.0369999999999999</c:v>
                </c:pt>
                <c:pt idx="1136">
                  <c:v>4.0380000000000003</c:v>
                </c:pt>
                <c:pt idx="1137">
                  <c:v>4.0359999999999996</c:v>
                </c:pt>
                <c:pt idx="1138">
                  <c:v>4.0359999999999996</c:v>
                </c:pt>
                <c:pt idx="1139">
                  <c:v>4.0359999999999996</c:v>
                </c:pt>
                <c:pt idx="1140">
                  <c:v>4.0350000000000001</c:v>
                </c:pt>
                <c:pt idx="1141">
                  <c:v>4.0359999999999996</c:v>
                </c:pt>
                <c:pt idx="1142">
                  <c:v>4.0359999999999996</c:v>
                </c:pt>
                <c:pt idx="1143">
                  <c:v>4.0350000000000001</c:v>
                </c:pt>
                <c:pt idx="1144">
                  <c:v>4.0350000000000001</c:v>
                </c:pt>
                <c:pt idx="1145">
                  <c:v>4.0339999999999998</c:v>
                </c:pt>
                <c:pt idx="1146">
                  <c:v>4.0339999999999998</c:v>
                </c:pt>
                <c:pt idx="1147">
                  <c:v>4.0339999999999998</c:v>
                </c:pt>
                <c:pt idx="1148">
                  <c:v>4.0330000000000004</c:v>
                </c:pt>
                <c:pt idx="1149">
                  <c:v>4.0339999999999998</c:v>
                </c:pt>
                <c:pt idx="1150">
                  <c:v>4.0330000000000004</c:v>
                </c:pt>
                <c:pt idx="1151">
                  <c:v>4.0330000000000004</c:v>
                </c:pt>
                <c:pt idx="1152">
                  <c:v>4.032</c:v>
                </c:pt>
                <c:pt idx="1153">
                  <c:v>4.032</c:v>
                </c:pt>
                <c:pt idx="1154">
                  <c:v>4.032</c:v>
                </c:pt>
                <c:pt idx="1155">
                  <c:v>4.0309999999999997</c:v>
                </c:pt>
                <c:pt idx="1156">
                  <c:v>4.1239999999999997</c:v>
                </c:pt>
                <c:pt idx="1157">
                  <c:v>4.0309999999999997</c:v>
                </c:pt>
                <c:pt idx="1158">
                  <c:v>4.0279999999999996</c:v>
                </c:pt>
                <c:pt idx="1159">
                  <c:v>4.03</c:v>
                </c:pt>
                <c:pt idx="1160">
                  <c:v>4.0309999999999997</c:v>
                </c:pt>
                <c:pt idx="1161">
                  <c:v>4.0309999999999997</c:v>
                </c:pt>
                <c:pt idx="1162">
                  <c:v>4.0309999999999997</c:v>
                </c:pt>
                <c:pt idx="1163">
                  <c:v>4.03</c:v>
                </c:pt>
                <c:pt idx="1164">
                  <c:v>4.0289999999999999</c:v>
                </c:pt>
                <c:pt idx="1165">
                  <c:v>4.03</c:v>
                </c:pt>
                <c:pt idx="1166">
                  <c:v>4.032</c:v>
                </c:pt>
                <c:pt idx="1167">
                  <c:v>4.0279999999999996</c:v>
                </c:pt>
                <c:pt idx="1168">
                  <c:v>4.0289999999999999</c:v>
                </c:pt>
                <c:pt idx="1169">
                  <c:v>4.0270000000000001</c:v>
                </c:pt>
                <c:pt idx="1170">
                  <c:v>4.0270000000000001</c:v>
                </c:pt>
                <c:pt idx="1171">
                  <c:v>4.0259999999999998</c:v>
                </c:pt>
                <c:pt idx="1172">
                  <c:v>4.0259999999999998</c:v>
                </c:pt>
                <c:pt idx="1173">
                  <c:v>4.0250000000000004</c:v>
                </c:pt>
                <c:pt idx="1174">
                  <c:v>4.0250000000000004</c:v>
                </c:pt>
                <c:pt idx="1175">
                  <c:v>4.0039999999999996</c:v>
                </c:pt>
                <c:pt idx="1176">
                  <c:v>4.024</c:v>
                </c:pt>
                <c:pt idx="1177">
                  <c:v>4.0229999999999997</c:v>
                </c:pt>
                <c:pt idx="1178">
                  <c:v>4.0229999999999997</c:v>
                </c:pt>
                <c:pt idx="1179">
                  <c:v>4.0229999999999997</c:v>
                </c:pt>
                <c:pt idx="1180">
                  <c:v>4.024</c:v>
                </c:pt>
                <c:pt idx="1181">
                  <c:v>4.0209999999999999</c:v>
                </c:pt>
                <c:pt idx="1182">
                  <c:v>4.0209999999999999</c:v>
                </c:pt>
                <c:pt idx="1183">
                  <c:v>4.0220000000000002</c:v>
                </c:pt>
                <c:pt idx="1184">
                  <c:v>4.0209999999999999</c:v>
                </c:pt>
                <c:pt idx="1185">
                  <c:v>4.0220000000000002</c:v>
                </c:pt>
                <c:pt idx="1186">
                  <c:v>4.0199999999999996</c:v>
                </c:pt>
                <c:pt idx="1187">
                  <c:v>4.0199999999999996</c:v>
                </c:pt>
                <c:pt idx="1188">
                  <c:v>4.0190000000000001</c:v>
                </c:pt>
                <c:pt idx="1189">
                  <c:v>4.0190000000000001</c:v>
                </c:pt>
                <c:pt idx="1190">
                  <c:v>4.0190000000000001</c:v>
                </c:pt>
                <c:pt idx="1191">
                  <c:v>4.0179999999999998</c:v>
                </c:pt>
                <c:pt idx="1192">
                  <c:v>4.0179999999999998</c:v>
                </c:pt>
                <c:pt idx="1193">
                  <c:v>4.0170000000000003</c:v>
                </c:pt>
                <c:pt idx="1194">
                  <c:v>4.0170000000000003</c:v>
                </c:pt>
                <c:pt idx="1195">
                  <c:v>4.0170000000000003</c:v>
                </c:pt>
                <c:pt idx="1196">
                  <c:v>4.016</c:v>
                </c:pt>
                <c:pt idx="1197">
                  <c:v>4.0149999999999997</c:v>
                </c:pt>
                <c:pt idx="1198">
                  <c:v>4.0149999999999997</c:v>
                </c:pt>
                <c:pt idx="1199">
                  <c:v>4.0140000000000002</c:v>
                </c:pt>
                <c:pt idx="1200">
                  <c:v>4.0140000000000002</c:v>
                </c:pt>
                <c:pt idx="1201">
                  <c:v>4.0140000000000002</c:v>
                </c:pt>
                <c:pt idx="1202">
                  <c:v>4.0129999999999999</c:v>
                </c:pt>
                <c:pt idx="1203">
                  <c:v>4.0129999999999999</c:v>
                </c:pt>
                <c:pt idx="1204">
                  <c:v>4.0129999999999999</c:v>
                </c:pt>
                <c:pt idx="1205">
                  <c:v>4.0129999999999999</c:v>
                </c:pt>
                <c:pt idx="1206">
                  <c:v>4.0119999999999996</c:v>
                </c:pt>
                <c:pt idx="1207">
                  <c:v>4.0119999999999996</c:v>
                </c:pt>
                <c:pt idx="1208">
                  <c:v>4.0119999999999996</c:v>
                </c:pt>
                <c:pt idx="1209">
                  <c:v>4.0110000000000001</c:v>
                </c:pt>
                <c:pt idx="1210">
                  <c:v>4.0110000000000001</c:v>
                </c:pt>
                <c:pt idx="1211">
                  <c:v>4.01</c:v>
                </c:pt>
                <c:pt idx="1212">
                  <c:v>4.0140000000000002</c:v>
                </c:pt>
                <c:pt idx="1213">
                  <c:v>4.01</c:v>
                </c:pt>
                <c:pt idx="1214">
                  <c:v>4.0090000000000003</c:v>
                </c:pt>
                <c:pt idx="1215">
                  <c:v>4.01</c:v>
                </c:pt>
                <c:pt idx="1216">
                  <c:v>4.008</c:v>
                </c:pt>
                <c:pt idx="1217">
                  <c:v>4.0090000000000003</c:v>
                </c:pt>
                <c:pt idx="1218">
                  <c:v>4.008</c:v>
                </c:pt>
                <c:pt idx="1219">
                  <c:v>4.008</c:v>
                </c:pt>
                <c:pt idx="1220">
                  <c:v>4.0069999999999997</c:v>
                </c:pt>
                <c:pt idx="1221">
                  <c:v>4.0069999999999997</c:v>
                </c:pt>
                <c:pt idx="1222">
                  <c:v>4.0060000000000002</c:v>
                </c:pt>
                <c:pt idx="1223">
                  <c:v>4.0060000000000002</c:v>
                </c:pt>
                <c:pt idx="1224">
                  <c:v>4.0060000000000002</c:v>
                </c:pt>
                <c:pt idx="1225">
                  <c:v>4.0060000000000002</c:v>
                </c:pt>
                <c:pt idx="1226">
                  <c:v>4.0060000000000002</c:v>
                </c:pt>
                <c:pt idx="1227">
                  <c:v>4.0049999999999999</c:v>
                </c:pt>
                <c:pt idx="1228">
                  <c:v>3.9990000000000001</c:v>
                </c:pt>
                <c:pt idx="1229">
                  <c:v>4.0039999999999996</c:v>
                </c:pt>
                <c:pt idx="1230">
                  <c:v>4.0069999999999997</c:v>
                </c:pt>
                <c:pt idx="1231">
                  <c:v>4.0030000000000001</c:v>
                </c:pt>
                <c:pt idx="1232">
                  <c:v>4.01</c:v>
                </c:pt>
                <c:pt idx="1233">
                  <c:v>4.0030000000000001</c:v>
                </c:pt>
                <c:pt idx="1234">
                  <c:v>3.9969999999999999</c:v>
                </c:pt>
                <c:pt idx="1235">
                  <c:v>4.0019999999999998</c:v>
                </c:pt>
                <c:pt idx="1236">
                  <c:v>4.0019999999999998</c:v>
                </c:pt>
                <c:pt idx="1237">
                  <c:v>4.0019999999999998</c:v>
                </c:pt>
                <c:pt idx="1238">
                  <c:v>4.0010000000000003</c:v>
                </c:pt>
                <c:pt idx="1239">
                  <c:v>4.0010000000000003</c:v>
                </c:pt>
                <c:pt idx="1240">
                  <c:v>3.9929999999999999</c:v>
                </c:pt>
                <c:pt idx="1241">
                  <c:v>3.9990000000000001</c:v>
                </c:pt>
                <c:pt idx="1242">
                  <c:v>3.9990000000000001</c:v>
                </c:pt>
                <c:pt idx="1243">
                  <c:v>3.9990000000000001</c:v>
                </c:pt>
                <c:pt idx="1244">
                  <c:v>3.9980000000000002</c:v>
                </c:pt>
                <c:pt idx="1245">
                  <c:v>3.9980000000000002</c:v>
                </c:pt>
                <c:pt idx="1246">
                  <c:v>3.9980000000000002</c:v>
                </c:pt>
                <c:pt idx="1247">
                  <c:v>3.9969999999999999</c:v>
                </c:pt>
                <c:pt idx="1248">
                  <c:v>3.996</c:v>
                </c:pt>
                <c:pt idx="1249">
                  <c:v>3.996</c:v>
                </c:pt>
                <c:pt idx="1250">
                  <c:v>3.996</c:v>
                </c:pt>
                <c:pt idx="1251">
                  <c:v>3.9950000000000001</c:v>
                </c:pt>
                <c:pt idx="1252">
                  <c:v>3.9950000000000001</c:v>
                </c:pt>
                <c:pt idx="1253">
                  <c:v>3.9940000000000002</c:v>
                </c:pt>
                <c:pt idx="1254">
                  <c:v>3.9940000000000002</c:v>
                </c:pt>
                <c:pt idx="1255">
                  <c:v>3.996</c:v>
                </c:pt>
                <c:pt idx="1256">
                  <c:v>3.9929999999999999</c:v>
                </c:pt>
                <c:pt idx="1257">
                  <c:v>3.9929999999999999</c:v>
                </c:pt>
                <c:pt idx="1258">
                  <c:v>3.992</c:v>
                </c:pt>
                <c:pt idx="1259">
                  <c:v>3.9910000000000001</c:v>
                </c:pt>
                <c:pt idx="1260">
                  <c:v>3.9860000000000002</c:v>
                </c:pt>
                <c:pt idx="1261">
                  <c:v>3.9910000000000001</c:v>
                </c:pt>
                <c:pt idx="1262">
                  <c:v>3.9910000000000001</c:v>
                </c:pt>
                <c:pt idx="1263">
                  <c:v>3.99</c:v>
                </c:pt>
                <c:pt idx="1264">
                  <c:v>3.99</c:v>
                </c:pt>
                <c:pt idx="1265">
                  <c:v>3.99</c:v>
                </c:pt>
                <c:pt idx="1266">
                  <c:v>3.9889999999999999</c:v>
                </c:pt>
                <c:pt idx="1267">
                  <c:v>3.988</c:v>
                </c:pt>
                <c:pt idx="1268">
                  <c:v>3.988</c:v>
                </c:pt>
                <c:pt idx="1269">
                  <c:v>3.988</c:v>
                </c:pt>
                <c:pt idx="1270">
                  <c:v>3.988</c:v>
                </c:pt>
                <c:pt idx="1271">
                  <c:v>3.9860000000000002</c:v>
                </c:pt>
                <c:pt idx="1272">
                  <c:v>3.9860000000000002</c:v>
                </c:pt>
                <c:pt idx="1273">
                  <c:v>3.9870000000000001</c:v>
                </c:pt>
                <c:pt idx="1274">
                  <c:v>3.9870000000000001</c:v>
                </c:pt>
                <c:pt idx="1275">
                  <c:v>3.9860000000000002</c:v>
                </c:pt>
                <c:pt idx="1276">
                  <c:v>3.9870000000000001</c:v>
                </c:pt>
                <c:pt idx="1277">
                  <c:v>3.9870000000000001</c:v>
                </c:pt>
                <c:pt idx="1278">
                  <c:v>3.9849999999999999</c:v>
                </c:pt>
                <c:pt idx="1279">
                  <c:v>3.9860000000000002</c:v>
                </c:pt>
                <c:pt idx="1280">
                  <c:v>3.98</c:v>
                </c:pt>
                <c:pt idx="1281">
                  <c:v>3.992</c:v>
                </c:pt>
                <c:pt idx="1282">
                  <c:v>3.9849999999999999</c:v>
                </c:pt>
                <c:pt idx="1283">
                  <c:v>3.9849999999999999</c:v>
                </c:pt>
                <c:pt idx="1284">
                  <c:v>3.9849999999999999</c:v>
                </c:pt>
                <c:pt idx="1285">
                  <c:v>3.9889999999999999</c:v>
                </c:pt>
                <c:pt idx="1286">
                  <c:v>3.984</c:v>
                </c:pt>
                <c:pt idx="1287">
                  <c:v>3.9830000000000001</c:v>
                </c:pt>
                <c:pt idx="1288">
                  <c:v>3.9830000000000001</c:v>
                </c:pt>
                <c:pt idx="1289">
                  <c:v>3.9830000000000001</c:v>
                </c:pt>
                <c:pt idx="1290">
                  <c:v>3.9820000000000002</c:v>
                </c:pt>
                <c:pt idx="1291">
                  <c:v>3.9820000000000002</c:v>
                </c:pt>
                <c:pt idx="1292">
                  <c:v>3.9830000000000001</c:v>
                </c:pt>
                <c:pt idx="1293">
                  <c:v>3.9820000000000002</c:v>
                </c:pt>
                <c:pt idx="1294">
                  <c:v>3.9820000000000002</c:v>
                </c:pt>
                <c:pt idx="1295">
                  <c:v>3.9809999999999999</c:v>
                </c:pt>
                <c:pt idx="1296">
                  <c:v>3.9790000000000001</c:v>
                </c:pt>
                <c:pt idx="1297">
                  <c:v>3.98</c:v>
                </c:pt>
                <c:pt idx="1298">
                  <c:v>3.9790000000000001</c:v>
                </c:pt>
                <c:pt idx="1299">
                  <c:v>3.976</c:v>
                </c:pt>
                <c:pt idx="1300">
                  <c:v>3.9769999999999999</c:v>
                </c:pt>
                <c:pt idx="1301">
                  <c:v>3.9790000000000001</c:v>
                </c:pt>
                <c:pt idx="1302">
                  <c:v>3.9780000000000002</c:v>
                </c:pt>
                <c:pt idx="1303">
                  <c:v>3.9780000000000002</c:v>
                </c:pt>
                <c:pt idx="1304">
                  <c:v>3.9769999999999999</c:v>
                </c:pt>
                <c:pt idx="1305">
                  <c:v>3.9780000000000002</c:v>
                </c:pt>
                <c:pt idx="1306">
                  <c:v>3.9769999999999999</c:v>
                </c:pt>
                <c:pt idx="1307">
                  <c:v>3.976</c:v>
                </c:pt>
                <c:pt idx="1308">
                  <c:v>3.976</c:v>
                </c:pt>
                <c:pt idx="1309">
                  <c:v>3.9750000000000001</c:v>
                </c:pt>
                <c:pt idx="1310">
                  <c:v>3.9780000000000002</c:v>
                </c:pt>
                <c:pt idx="1311">
                  <c:v>3.9750000000000001</c:v>
                </c:pt>
                <c:pt idx="1312">
                  <c:v>3.9769999999999999</c:v>
                </c:pt>
                <c:pt idx="1313">
                  <c:v>3.9750000000000001</c:v>
                </c:pt>
                <c:pt idx="1314">
                  <c:v>3.9740000000000002</c:v>
                </c:pt>
                <c:pt idx="1315">
                  <c:v>3.9729999999999999</c:v>
                </c:pt>
                <c:pt idx="1316">
                  <c:v>3.9740000000000002</c:v>
                </c:pt>
                <c:pt idx="1317">
                  <c:v>3.9740000000000002</c:v>
                </c:pt>
                <c:pt idx="1318">
                  <c:v>3.9729999999999999</c:v>
                </c:pt>
                <c:pt idx="1319">
                  <c:v>3.972</c:v>
                </c:pt>
                <c:pt idx="1320">
                  <c:v>3.9729999999999999</c:v>
                </c:pt>
                <c:pt idx="1321">
                  <c:v>3.9710000000000001</c:v>
                </c:pt>
                <c:pt idx="1322">
                  <c:v>3.9710000000000001</c:v>
                </c:pt>
                <c:pt idx="1323">
                  <c:v>3.9710000000000001</c:v>
                </c:pt>
                <c:pt idx="1324">
                  <c:v>3.97</c:v>
                </c:pt>
                <c:pt idx="1325">
                  <c:v>3.97</c:v>
                </c:pt>
                <c:pt idx="1326">
                  <c:v>3.9689999999999999</c:v>
                </c:pt>
                <c:pt idx="1327">
                  <c:v>3.972</c:v>
                </c:pt>
                <c:pt idx="1328">
                  <c:v>3.9660000000000002</c:v>
                </c:pt>
                <c:pt idx="1329">
                  <c:v>3.968</c:v>
                </c:pt>
                <c:pt idx="1330">
                  <c:v>3.968</c:v>
                </c:pt>
                <c:pt idx="1331">
                  <c:v>3.9670000000000001</c:v>
                </c:pt>
                <c:pt idx="1332">
                  <c:v>3.9670000000000001</c:v>
                </c:pt>
                <c:pt idx="1333">
                  <c:v>3.9380000000000002</c:v>
                </c:pt>
                <c:pt idx="1334">
                  <c:v>3.9670000000000001</c:v>
                </c:pt>
                <c:pt idx="1335">
                  <c:v>3.9660000000000002</c:v>
                </c:pt>
                <c:pt idx="1336">
                  <c:v>3.9660000000000002</c:v>
                </c:pt>
                <c:pt idx="1337">
                  <c:v>3.9649999999999999</c:v>
                </c:pt>
                <c:pt idx="1338">
                  <c:v>3.9649999999999999</c:v>
                </c:pt>
                <c:pt idx="1339">
                  <c:v>3.9670000000000001</c:v>
                </c:pt>
                <c:pt idx="1340">
                  <c:v>3.9649999999999999</c:v>
                </c:pt>
                <c:pt idx="1341">
                  <c:v>3.968</c:v>
                </c:pt>
                <c:pt idx="1342">
                  <c:v>3.9580000000000002</c:v>
                </c:pt>
                <c:pt idx="1343">
                  <c:v>3.964</c:v>
                </c:pt>
                <c:pt idx="1344">
                  <c:v>3.964</c:v>
                </c:pt>
                <c:pt idx="1345">
                  <c:v>3.9620000000000002</c:v>
                </c:pt>
                <c:pt idx="1346">
                  <c:v>3.9660000000000002</c:v>
                </c:pt>
                <c:pt idx="1347">
                  <c:v>3.9630000000000001</c:v>
                </c:pt>
                <c:pt idx="1348">
                  <c:v>3.9630000000000001</c:v>
                </c:pt>
                <c:pt idx="1349">
                  <c:v>3.9630000000000001</c:v>
                </c:pt>
                <c:pt idx="1350">
                  <c:v>3.9630000000000001</c:v>
                </c:pt>
                <c:pt idx="1351">
                  <c:v>3.9620000000000002</c:v>
                </c:pt>
                <c:pt idx="1352">
                  <c:v>3.9620000000000002</c:v>
                </c:pt>
                <c:pt idx="1353">
                  <c:v>3.9620000000000002</c:v>
                </c:pt>
                <c:pt idx="1354">
                  <c:v>3.9609999999999999</c:v>
                </c:pt>
                <c:pt idx="1355">
                  <c:v>3.9580000000000002</c:v>
                </c:pt>
                <c:pt idx="1356">
                  <c:v>3.96</c:v>
                </c:pt>
                <c:pt idx="1357">
                  <c:v>3.96</c:v>
                </c:pt>
                <c:pt idx="1358">
                  <c:v>3.9670000000000001</c:v>
                </c:pt>
                <c:pt idx="1359">
                  <c:v>3.96</c:v>
                </c:pt>
                <c:pt idx="1360">
                  <c:v>3.9609999999999999</c:v>
                </c:pt>
                <c:pt idx="1361">
                  <c:v>3.9590000000000001</c:v>
                </c:pt>
                <c:pt idx="1362">
                  <c:v>3.9590000000000001</c:v>
                </c:pt>
                <c:pt idx="1363">
                  <c:v>3.9590000000000001</c:v>
                </c:pt>
                <c:pt idx="1364">
                  <c:v>3.9489999999999998</c:v>
                </c:pt>
                <c:pt idx="1365">
                  <c:v>3.9580000000000002</c:v>
                </c:pt>
                <c:pt idx="1366">
                  <c:v>3.9580000000000002</c:v>
                </c:pt>
                <c:pt idx="1367">
                  <c:v>3.9569999999999999</c:v>
                </c:pt>
                <c:pt idx="1368">
                  <c:v>3.9580000000000002</c:v>
                </c:pt>
                <c:pt idx="1369">
                  <c:v>3.9620000000000002</c:v>
                </c:pt>
                <c:pt idx="1370">
                  <c:v>3.9569999999999999</c:v>
                </c:pt>
                <c:pt idx="1371">
                  <c:v>3.956</c:v>
                </c:pt>
                <c:pt idx="1372">
                  <c:v>3.956</c:v>
                </c:pt>
                <c:pt idx="1373">
                  <c:v>3.9550000000000001</c:v>
                </c:pt>
                <c:pt idx="1374">
                  <c:v>3.9550000000000001</c:v>
                </c:pt>
                <c:pt idx="1375">
                  <c:v>3.9550000000000001</c:v>
                </c:pt>
                <c:pt idx="1376">
                  <c:v>3.944</c:v>
                </c:pt>
                <c:pt idx="1377">
                  <c:v>3.9529999999999998</c:v>
                </c:pt>
                <c:pt idx="1378">
                  <c:v>3.9540000000000002</c:v>
                </c:pt>
                <c:pt idx="1379">
                  <c:v>3.9540000000000002</c:v>
                </c:pt>
                <c:pt idx="1380">
                  <c:v>3.9529999999999998</c:v>
                </c:pt>
                <c:pt idx="1381">
                  <c:v>3.964</c:v>
                </c:pt>
                <c:pt idx="1382">
                  <c:v>3.9529999999999998</c:v>
                </c:pt>
                <c:pt idx="1383">
                  <c:v>3.952</c:v>
                </c:pt>
                <c:pt idx="1384">
                  <c:v>3.952</c:v>
                </c:pt>
                <c:pt idx="1385">
                  <c:v>3.9510000000000001</c:v>
                </c:pt>
                <c:pt idx="1386">
                  <c:v>3.9510000000000001</c:v>
                </c:pt>
                <c:pt idx="1387">
                  <c:v>3.9510000000000001</c:v>
                </c:pt>
                <c:pt idx="1388">
                  <c:v>3.95</c:v>
                </c:pt>
                <c:pt idx="1389">
                  <c:v>3.95</c:v>
                </c:pt>
                <c:pt idx="1390">
                  <c:v>3.9510000000000001</c:v>
                </c:pt>
                <c:pt idx="1391">
                  <c:v>3.95</c:v>
                </c:pt>
                <c:pt idx="1392">
                  <c:v>3.9489999999999998</c:v>
                </c:pt>
                <c:pt idx="1393">
                  <c:v>3.9489999999999998</c:v>
                </c:pt>
                <c:pt idx="1394">
                  <c:v>3.9489999999999998</c:v>
                </c:pt>
                <c:pt idx="1395">
                  <c:v>3.948</c:v>
                </c:pt>
                <c:pt idx="1396">
                  <c:v>3.948</c:v>
                </c:pt>
                <c:pt idx="1397">
                  <c:v>3.948</c:v>
                </c:pt>
                <c:pt idx="1398">
                  <c:v>3.9470000000000001</c:v>
                </c:pt>
                <c:pt idx="1399">
                  <c:v>3.9470000000000001</c:v>
                </c:pt>
                <c:pt idx="1400">
                  <c:v>3.9460000000000002</c:v>
                </c:pt>
                <c:pt idx="1401">
                  <c:v>3.9460000000000002</c:v>
                </c:pt>
                <c:pt idx="1402">
                  <c:v>3.9470000000000001</c:v>
                </c:pt>
                <c:pt idx="1403">
                  <c:v>3.9460000000000002</c:v>
                </c:pt>
                <c:pt idx="1404">
                  <c:v>3.944</c:v>
                </c:pt>
                <c:pt idx="1405">
                  <c:v>3.9449999999999998</c:v>
                </c:pt>
                <c:pt idx="1406">
                  <c:v>3.9489999999999998</c:v>
                </c:pt>
                <c:pt idx="1407">
                  <c:v>3.9430000000000001</c:v>
                </c:pt>
                <c:pt idx="1408">
                  <c:v>3.944</c:v>
                </c:pt>
                <c:pt idx="1409">
                  <c:v>3.9430000000000001</c:v>
                </c:pt>
                <c:pt idx="1410">
                  <c:v>3.9430000000000001</c:v>
                </c:pt>
                <c:pt idx="1411">
                  <c:v>3.9430000000000001</c:v>
                </c:pt>
                <c:pt idx="1412">
                  <c:v>3.944</c:v>
                </c:pt>
                <c:pt idx="1413">
                  <c:v>3.9420000000000002</c:v>
                </c:pt>
                <c:pt idx="1414">
                  <c:v>3.9420000000000002</c:v>
                </c:pt>
                <c:pt idx="1415">
                  <c:v>3.9420000000000002</c:v>
                </c:pt>
                <c:pt idx="1416">
                  <c:v>3.9420000000000002</c:v>
                </c:pt>
                <c:pt idx="1417">
                  <c:v>3.9409999999999998</c:v>
                </c:pt>
                <c:pt idx="1418">
                  <c:v>3.94</c:v>
                </c:pt>
                <c:pt idx="1419">
                  <c:v>3.94</c:v>
                </c:pt>
                <c:pt idx="1420">
                  <c:v>3.94</c:v>
                </c:pt>
                <c:pt idx="1421">
                  <c:v>3.9390000000000001</c:v>
                </c:pt>
                <c:pt idx="1422">
                  <c:v>3.9390000000000001</c:v>
                </c:pt>
                <c:pt idx="1423">
                  <c:v>3.94</c:v>
                </c:pt>
                <c:pt idx="1424">
                  <c:v>3.9359999999999999</c:v>
                </c:pt>
                <c:pt idx="1425">
                  <c:v>3.9390000000000001</c:v>
                </c:pt>
                <c:pt idx="1426">
                  <c:v>3.9390000000000001</c:v>
                </c:pt>
                <c:pt idx="1427">
                  <c:v>3.9369999999999998</c:v>
                </c:pt>
                <c:pt idx="1428">
                  <c:v>3.9380000000000002</c:v>
                </c:pt>
                <c:pt idx="1429">
                  <c:v>3.9359999999999999</c:v>
                </c:pt>
                <c:pt idx="1430">
                  <c:v>3.9369999999999998</c:v>
                </c:pt>
                <c:pt idx="1431">
                  <c:v>3.9359999999999999</c:v>
                </c:pt>
                <c:pt idx="1432">
                  <c:v>3.9350000000000001</c:v>
                </c:pt>
                <c:pt idx="1433">
                  <c:v>3.9350000000000001</c:v>
                </c:pt>
                <c:pt idx="1434">
                  <c:v>3.9340000000000002</c:v>
                </c:pt>
                <c:pt idx="1435">
                  <c:v>3.9340000000000002</c:v>
                </c:pt>
                <c:pt idx="1436">
                  <c:v>3.9329999999999998</c:v>
                </c:pt>
                <c:pt idx="1437">
                  <c:v>3.9329999999999998</c:v>
                </c:pt>
                <c:pt idx="1438">
                  <c:v>3.9319999999999999</c:v>
                </c:pt>
                <c:pt idx="1439">
                  <c:v>3.9319999999999999</c:v>
                </c:pt>
                <c:pt idx="1440">
                  <c:v>3.931</c:v>
                </c:pt>
                <c:pt idx="1441">
                  <c:v>3.931</c:v>
                </c:pt>
                <c:pt idx="1442">
                  <c:v>3.7269999999999999</c:v>
                </c:pt>
                <c:pt idx="1443">
                  <c:v>3.931</c:v>
                </c:pt>
                <c:pt idx="1444">
                  <c:v>3.931</c:v>
                </c:pt>
                <c:pt idx="1445">
                  <c:v>3.93</c:v>
                </c:pt>
                <c:pt idx="1446">
                  <c:v>3.93</c:v>
                </c:pt>
                <c:pt idx="1447">
                  <c:v>3.9289999999999998</c:v>
                </c:pt>
                <c:pt idx="1448">
                  <c:v>3.9289999999999998</c:v>
                </c:pt>
                <c:pt idx="1449">
                  <c:v>3.9289999999999998</c:v>
                </c:pt>
                <c:pt idx="1450">
                  <c:v>3.9289999999999998</c:v>
                </c:pt>
                <c:pt idx="1451">
                  <c:v>3.9319999999999999</c:v>
                </c:pt>
                <c:pt idx="1452">
                  <c:v>3.8940000000000001</c:v>
                </c:pt>
                <c:pt idx="1453">
                  <c:v>3.9279999999999999</c:v>
                </c:pt>
                <c:pt idx="1454">
                  <c:v>3.9279999999999999</c:v>
                </c:pt>
                <c:pt idx="1455">
                  <c:v>3.8759999999999999</c:v>
                </c:pt>
                <c:pt idx="1456">
                  <c:v>3.9279999999999999</c:v>
                </c:pt>
                <c:pt idx="1457">
                  <c:v>3.9260000000000002</c:v>
                </c:pt>
                <c:pt idx="1458">
                  <c:v>3.927</c:v>
                </c:pt>
                <c:pt idx="1459">
                  <c:v>3.927</c:v>
                </c:pt>
                <c:pt idx="1460">
                  <c:v>3.9260000000000002</c:v>
                </c:pt>
                <c:pt idx="1461">
                  <c:v>3.9249999999999998</c:v>
                </c:pt>
                <c:pt idx="1462">
                  <c:v>3.9249999999999998</c:v>
                </c:pt>
                <c:pt idx="1463">
                  <c:v>3.9249999999999998</c:v>
                </c:pt>
                <c:pt idx="1464">
                  <c:v>3.923</c:v>
                </c:pt>
                <c:pt idx="1465">
                  <c:v>3.9249999999999998</c:v>
                </c:pt>
                <c:pt idx="1466">
                  <c:v>3.927</c:v>
                </c:pt>
                <c:pt idx="1467">
                  <c:v>3.9249999999999998</c:v>
                </c:pt>
                <c:pt idx="1468">
                  <c:v>3.9239999999999999</c:v>
                </c:pt>
                <c:pt idx="1469">
                  <c:v>3.9239999999999999</c:v>
                </c:pt>
                <c:pt idx="1470">
                  <c:v>3.9239999999999999</c:v>
                </c:pt>
                <c:pt idx="1471">
                  <c:v>3.9239999999999999</c:v>
                </c:pt>
                <c:pt idx="1472">
                  <c:v>3.923</c:v>
                </c:pt>
                <c:pt idx="1473">
                  <c:v>3.923</c:v>
                </c:pt>
                <c:pt idx="1474">
                  <c:v>3.9209999999999998</c:v>
                </c:pt>
                <c:pt idx="1475">
                  <c:v>3.9220000000000002</c:v>
                </c:pt>
                <c:pt idx="1476">
                  <c:v>3.9209999999999998</c:v>
                </c:pt>
                <c:pt idx="1477">
                  <c:v>3.923</c:v>
                </c:pt>
                <c:pt idx="1478">
                  <c:v>3.923</c:v>
                </c:pt>
                <c:pt idx="1479">
                  <c:v>3.9220000000000002</c:v>
                </c:pt>
                <c:pt idx="1480">
                  <c:v>3.92</c:v>
                </c:pt>
                <c:pt idx="1481">
                  <c:v>3.9209999999999998</c:v>
                </c:pt>
                <c:pt idx="1482">
                  <c:v>3.9209999999999998</c:v>
                </c:pt>
                <c:pt idx="1483">
                  <c:v>3.92</c:v>
                </c:pt>
                <c:pt idx="1484">
                  <c:v>3.9279999999999999</c:v>
                </c:pt>
                <c:pt idx="1485">
                  <c:v>3.919</c:v>
                </c:pt>
                <c:pt idx="1486">
                  <c:v>3.9180000000000001</c:v>
                </c:pt>
                <c:pt idx="1487">
                  <c:v>3.9119999999999999</c:v>
                </c:pt>
                <c:pt idx="1488">
                  <c:v>3.92</c:v>
                </c:pt>
                <c:pt idx="1489">
                  <c:v>3.9180000000000001</c:v>
                </c:pt>
                <c:pt idx="1490">
                  <c:v>3.9180000000000001</c:v>
                </c:pt>
                <c:pt idx="1491">
                  <c:v>3.9180000000000001</c:v>
                </c:pt>
                <c:pt idx="1492">
                  <c:v>3.9169999999999998</c:v>
                </c:pt>
                <c:pt idx="1493">
                  <c:v>3.9169999999999998</c:v>
                </c:pt>
                <c:pt idx="1494">
                  <c:v>3.9159999999999999</c:v>
                </c:pt>
                <c:pt idx="1495">
                  <c:v>3.93</c:v>
                </c:pt>
                <c:pt idx="1496">
                  <c:v>3.915</c:v>
                </c:pt>
                <c:pt idx="1497">
                  <c:v>3.915</c:v>
                </c:pt>
                <c:pt idx="1498">
                  <c:v>3.9159999999999999</c:v>
                </c:pt>
                <c:pt idx="1499">
                  <c:v>3.915</c:v>
                </c:pt>
                <c:pt idx="1500">
                  <c:v>3.915</c:v>
                </c:pt>
                <c:pt idx="1501">
                  <c:v>3.9140000000000001</c:v>
                </c:pt>
                <c:pt idx="1502">
                  <c:v>3.9159999999999999</c:v>
                </c:pt>
                <c:pt idx="1503">
                  <c:v>3.9129999999999998</c:v>
                </c:pt>
                <c:pt idx="1504">
                  <c:v>3.9129999999999998</c:v>
                </c:pt>
                <c:pt idx="1505">
                  <c:v>3.9129999999999998</c:v>
                </c:pt>
                <c:pt idx="1506">
                  <c:v>3.9089999999999998</c:v>
                </c:pt>
                <c:pt idx="1507">
                  <c:v>3.9119999999999999</c:v>
                </c:pt>
                <c:pt idx="1508">
                  <c:v>3.9119999999999999</c:v>
                </c:pt>
                <c:pt idx="1509">
                  <c:v>3.91</c:v>
                </c:pt>
                <c:pt idx="1510">
                  <c:v>3.91</c:v>
                </c:pt>
                <c:pt idx="1511">
                  <c:v>3.91</c:v>
                </c:pt>
                <c:pt idx="1512">
                  <c:v>3.9089999999999998</c:v>
                </c:pt>
                <c:pt idx="1513">
                  <c:v>3.8730000000000002</c:v>
                </c:pt>
                <c:pt idx="1514">
                  <c:v>3.9089999999999998</c:v>
                </c:pt>
                <c:pt idx="1515">
                  <c:v>3.91</c:v>
                </c:pt>
                <c:pt idx="1516">
                  <c:v>3.9089999999999998</c:v>
                </c:pt>
                <c:pt idx="1517">
                  <c:v>3.9079999999999999</c:v>
                </c:pt>
                <c:pt idx="1518">
                  <c:v>3.9089999999999998</c:v>
                </c:pt>
                <c:pt idx="1519">
                  <c:v>3.91</c:v>
                </c:pt>
                <c:pt idx="1520">
                  <c:v>3.911</c:v>
                </c:pt>
                <c:pt idx="1521">
                  <c:v>3.907</c:v>
                </c:pt>
                <c:pt idx="1522">
                  <c:v>3.9079999999999999</c:v>
                </c:pt>
                <c:pt idx="1523">
                  <c:v>3.907</c:v>
                </c:pt>
                <c:pt idx="1524">
                  <c:v>3.907</c:v>
                </c:pt>
                <c:pt idx="1525">
                  <c:v>3.907</c:v>
                </c:pt>
                <c:pt idx="1526">
                  <c:v>3.9079999999999999</c:v>
                </c:pt>
                <c:pt idx="1527">
                  <c:v>3.9060000000000001</c:v>
                </c:pt>
                <c:pt idx="1528">
                  <c:v>3.9060000000000001</c:v>
                </c:pt>
                <c:pt idx="1529">
                  <c:v>3.9060000000000001</c:v>
                </c:pt>
                <c:pt idx="1530">
                  <c:v>3.9060000000000001</c:v>
                </c:pt>
                <c:pt idx="1531">
                  <c:v>3.9039999999999999</c:v>
                </c:pt>
                <c:pt idx="1532">
                  <c:v>3.9049999999999998</c:v>
                </c:pt>
                <c:pt idx="1533">
                  <c:v>3.9119999999999999</c:v>
                </c:pt>
                <c:pt idx="1534">
                  <c:v>3.9039999999999999</c:v>
                </c:pt>
                <c:pt idx="1535">
                  <c:v>3.9049999999999998</c:v>
                </c:pt>
                <c:pt idx="1536">
                  <c:v>3.9039999999999999</c:v>
                </c:pt>
                <c:pt idx="1537">
                  <c:v>3.903</c:v>
                </c:pt>
                <c:pt idx="1538">
                  <c:v>3.903</c:v>
                </c:pt>
                <c:pt idx="1539">
                  <c:v>3.9009999999999998</c:v>
                </c:pt>
                <c:pt idx="1540">
                  <c:v>3.903</c:v>
                </c:pt>
                <c:pt idx="1541">
                  <c:v>3.903</c:v>
                </c:pt>
                <c:pt idx="1542">
                  <c:v>3.9020000000000001</c:v>
                </c:pt>
                <c:pt idx="1543">
                  <c:v>3.9020000000000001</c:v>
                </c:pt>
                <c:pt idx="1544">
                  <c:v>3.9039999999999999</c:v>
                </c:pt>
                <c:pt idx="1545">
                  <c:v>3.903</c:v>
                </c:pt>
                <c:pt idx="1546">
                  <c:v>3.9009999999999998</c:v>
                </c:pt>
                <c:pt idx="1547">
                  <c:v>3.9009999999999998</c:v>
                </c:pt>
                <c:pt idx="1548">
                  <c:v>3.9009999999999998</c:v>
                </c:pt>
                <c:pt idx="1549">
                  <c:v>3.9009999999999998</c:v>
                </c:pt>
                <c:pt idx="1550">
                  <c:v>3.9</c:v>
                </c:pt>
                <c:pt idx="1551">
                  <c:v>3.9</c:v>
                </c:pt>
                <c:pt idx="1552">
                  <c:v>3.899</c:v>
                </c:pt>
                <c:pt idx="1553">
                  <c:v>3.899</c:v>
                </c:pt>
                <c:pt idx="1554">
                  <c:v>3.899</c:v>
                </c:pt>
                <c:pt idx="1555">
                  <c:v>3.8980000000000001</c:v>
                </c:pt>
                <c:pt idx="1556">
                  <c:v>3.8969999999999998</c:v>
                </c:pt>
                <c:pt idx="1557">
                  <c:v>3.8980000000000001</c:v>
                </c:pt>
                <c:pt idx="1558">
                  <c:v>3.8969999999999998</c:v>
                </c:pt>
                <c:pt idx="1559">
                  <c:v>3.8969999999999998</c:v>
                </c:pt>
                <c:pt idx="1560">
                  <c:v>3.8969999999999998</c:v>
                </c:pt>
                <c:pt idx="1561">
                  <c:v>3.8959999999999999</c:v>
                </c:pt>
                <c:pt idx="1562">
                  <c:v>3.8959999999999999</c:v>
                </c:pt>
                <c:pt idx="1563">
                  <c:v>3.8959999999999999</c:v>
                </c:pt>
                <c:pt idx="1564">
                  <c:v>3.8940000000000001</c:v>
                </c:pt>
                <c:pt idx="1565">
                  <c:v>3.8940000000000001</c:v>
                </c:pt>
                <c:pt idx="1566">
                  <c:v>3.8940000000000001</c:v>
                </c:pt>
                <c:pt idx="1567">
                  <c:v>3.8940000000000001</c:v>
                </c:pt>
                <c:pt idx="1568">
                  <c:v>3.8929999999999998</c:v>
                </c:pt>
                <c:pt idx="1569">
                  <c:v>3.8919999999999999</c:v>
                </c:pt>
                <c:pt idx="1570">
                  <c:v>3.8919999999999999</c:v>
                </c:pt>
                <c:pt idx="1571">
                  <c:v>3.891</c:v>
                </c:pt>
                <c:pt idx="1572">
                  <c:v>3.8919999999999999</c:v>
                </c:pt>
                <c:pt idx="1573">
                  <c:v>3.891</c:v>
                </c:pt>
                <c:pt idx="1574">
                  <c:v>3.891</c:v>
                </c:pt>
                <c:pt idx="1575">
                  <c:v>3.891</c:v>
                </c:pt>
                <c:pt idx="1576">
                  <c:v>3.89</c:v>
                </c:pt>
                <c:pt idx="1577">
                  <c:v>3.89</c:v>
                </c:pt>
                <c:pt idx="1578">
                  <c:v>3.8889999999999998</c:v>
                </c:pt>
                <c:pt idx="1579">
                  <c:v>3.8889999999999998</c:v>
                </c:pt>
                <c:pt idx="1580">
                  <c:v>3.891</c:v>
                </c:pt>
                <c:pt idx="1581">
                  <c:v>3.8889999999999998</c:v>
                </c:pt>
                <c:pt idx="1582">
                  <c:v>3.8879999999999999</c:v>
                </c:pt>
                <c:pt idx="1583">
                  <c:v>3.8879999999999999</c:v>
                </c:pt>
                <c:pt idx="1584">
                  <c:v>3.887</c:v>
                </c:pt>
                <c:pt idx="1585">
                  <c:v>3.887</c:v>
                </c:pt>
                <c:pt idx="1586">
                  <c:v>3.8860000000000001</c:v>
                </c:pt>
                <c:pt idx="1587">
                  <c:v>3.8849999999999998</c:v>
                </c:pt>
                <c:pt idx="1588">
                  <c:v>3.887</c:v>
                </c:pt>
                <c:pt idx="1589">
                  <c:v>3.8849999999999998</c:v>
                </c:pt>
                <c:pt idx="1590">
                  <c:v>3.8839999999999999</c:v>
                </c:pt>
                <c:pt idx="1591">
                  <c:v>3.8839999999999999</c:v>
                </c:pt>
                <c:pt idx="1592">
                  <c:v>3.8839999999999999</c:v>
                </c:pt>
                <c:pt idx="1593">
                  <c:v>3.883</c:v>
                </c:pt>
                <c:pt idx="1594">
                  <c:v>3.883</c:v>
                </c:pt>
                <c:pt idx="1595">
                  <c:v>3.883</c:v>
                </c:pt>
                <c:pt idx="1596">
                  <c:v>3.8839999999999999</c:v>
                </c:pt>
                <c:pt idx="1597">
                  <c:v>3.8820000000000001</c:v>
                </c:pt>
                <c:pt idx="1598">
                  <c:v>3.8820000000000001</c:v>
                </c:pt>
                <c:pt idx="1599">
                  <c:v>3.88</c:v>
                </c:pt>
                <c:pt idx="1600">
                  <c:v>3.8809999999999998</c:v>
                </c:pt>
                <c:pt idx="1601">
                  <c:v>3.88</c:v>
                </c:pt>
                <c:pt idx="1602">
                  <c:v>3.8759999999999999</c:v>
                </c:pt>
                <c:pt idx="1603">
                  <c:v>3.8809999999999998</c:v>
                </c:pt>
                <c:pt idx="1604">
                  <c:v>3.88</c:v>
                </c:pt>
                <c:pt idx="1605">
                  <c:v>3.88</c:v>
                </c:pt>
                <c:pt idx="1606">
                  <c:v>3.879</c:v>
                </c:pt>
                <c:pt idx="1607">
                  <c:v>3.879</c:v>
                </c:pt>
                <c:pt idx="1608">
                  <c:v>3.8780000000000001</c:v>
                </c:pt>
                <c:pt idx="1609">
                  <c:v>3.879</c:v>
                </c:pt>
                <c:pt idx="1610">
                  <c:v>3.8780000000000001</c:v>
                </c:pt>
                <c:pt idx="1611">
                  <c:v>3.879</c:v>
                </c:pt>
                <c:pt idx="1612">
                  <c:v>3.8780000000000001</c:v>
                </c:pt>
                <c:pt idx="1613">
                  <c:v>3.8780000000000001</c:v>
                </c:pt>
                <c:pt idx="1614">
                  <c:v>3.8769999999999998</c:v>
                </c:pt>
                <c:pt idx="1615">
                  <c:v>3.8769999999999998</c:v>
                </c:pt>
                <c:pt idx="1616">
                  <c:v>3.8780000000000001</c:v>
                </c:pt>
                <c:pt idx="1617">
                  <c:v>3.8759999999999999</c:v>
                </c:pt>
                <c:pt idx="1618">
                  <c:v>3.8759999999999999</c:v>
                </c:pt>
                <c:pt idx="1619">
                  <c:v>3.8759999999999999</c:v>
                </c:pt>
                <c:pt idx="1620">
                  <c:v>3.875</c:v>
                </c:pt>
                <c:pt idx="1621">
                  <c:v>3.875</c:v>
                </c:pt>
                <c:pt idx="1622">
                  <c:v>3.8740000000000001</c:v>
                </c:pt>
                <c:pt idx="1623">
                  <c:v>3.875</c:v>
                </c:pt>
                <c:pt idx="1624">
                  <c:v>3.8730000000000002</c:v>
                </c:pt>
                <c:pt idx="1625">
                  <c:v>3.8740000000000001</c:v>
                </c:pt>
                <c:pt idx="1626">
                  <c:v>3.8730000000000002</c:v>
                </c:pt>
                <c:pt idx="1627">
                  <c:v>3.8719999999999999</c:v>
                </c:pt>
                <c:pt idx="1628">
                  <c:v>3.8719999999999999</c:v>
                </c:pt>
                <c:pt idx="1629">
                  <c:v>3.871</c:v>
                </c:pt>
                <c:pt idx="1630">
                  <c:v>3.871</c:v>
                </c:pt>
                <c:pt idx="1631">
                  <c:v>3.871</c:v>
                </c:pt>
                <c:pt idx="1632">
                  <c:v>3.8690000000000002</c:v>
                </c:pt>
                <c:pt idx="1633">
                  <c:v>3.8730000000000002</c:v>
                </c:pt>
                <c:pt idx="1634">
                  <c:v>3.87</c:v>
                </c:pt>
                <c:pt idx="1635">
                  <c:v>3.87</c:v>
                </c:pt>
                <c:pt idx="1636">
                  <c:v>3.8690000000000002</c:v>
                </c:pt>
                <c:pt idx="1637">
                  <c:v>3.8740000000000001</c:v>
                </c:pt>
                <c:pt idx="1638">
                  <c:v>3.8690000000000002</c:v>
                </c:pt>
                <c:pt idx="1639">
                  <c:v>3.8690000000000002</c:v>
                </c:pt>
                <c:pt idx="1640">
                  <c:v>3.8690000000000002</c:v>
                </c:pt>
                <c:pt idx="1641">
                  <c:v>3.8690000000000002</c:v>
                </c:pt>
                <c:pt idx="1642">
                  <c:v>3.8679999999999999</c:v>
                </c:pt>
                <c:pt idx="1643">
                  <c:v>3.8679999999999999</c:v>
                </c:pt>
                <c:pt idx="1644">
                  <c:v>3.867</c:v>
                </c:pt>
                <c:pt idx="1645">
                  <c:v>3.8679999999999999</c:v>
                </c:pt>
                <c:pt idx="1646">
                  <c:v>3.867</c:v>
                </c:pt>
                <c:pt idx="1647">
                  <c:v>3.8679999999999999</c:v>
                </c:pt>
                <c:pt idx="1648">
                  <c:v>3.867</c:v>
                </c:pt>
                <c:pt idx="1649">
                  <c:v>3.8660000000000001</c:v>
                </c:pt>
                <c:pt idx="1650">
                  <c:v>3.8660000000000001</c:v>
                </c:pt>
                <c:pt idx="1651">
                  <c:v>3.8660000000000001</c:v>
                </c:pt>
                <c:pt idx="1652">
                  <c:v>3.8660000000000001</c:v>
                </c:pt>
                <c:pt idx="1653">
                  <c:v>3.8639999999999999</c:v>
                </c:pt>
                <c:pt idx="1654">
                  <c:v>3.8650000000000002</c:v>
                </c:pt>
                <c:pt idx="1655">
                  <c:v>3.8650000000000002</c:v>
                </c:pt>
                <c:pt idx="1656">
                  <c:v>3.8620000000000001</c:v>
                </c:pt>
                <c:pt idx="1657">
                  <c:v>3.8639999999999999</c:v>
                </c:pt>
                <c:pt idx="1658">
                  <c:v>3.863</c:v>
                </c:pt>
                <c:pt idx="1659">
                  <c:v>3.871</c:v>
                </c:pt>
                <c:pt idx="1660">
                  <c:v>3.8639999999999999</c:v>
                </c:pt>
                <c:pt idx="1661">
                  <c:v>3.8620000000000001</c:v>
                </c:pt>
                <c:pt idx="1662">
                  <c:v>3.8620000000000001</c:v>
                </c:pt>
                <c:pt idx="1663">
                  <c:v>3.8610000000000002</c:v>
                </c:pt>
                <c:pt idx="1664">
                  <c:v>3.8620000000000001</c:v>
                </c:pt>
                <c:pt idx="1665">
                  <c:v>3.863</c:v>
                </c:pt>
                <c:pt idx="1666">
                  <c:v>3.8610000000000002</c:v>
                </c:pt>
                <c:pt idx="1667">
                  <c:v>3.8610000000000002</c:v>
                </c:pt>
                <c:pt idx="1668">
                  <c:v>3.8610000000000002</c:v>
                </c:pt>
                <c:pt idx="1669">
                  <c:v>3.86</c:v>
                </c:pt>
                <c:pt idx="1670">
                  <c:v>3.859</c:v>
                </c:pt>
                <c:pt idx="1671">
                  <c:v>3.859</c:v>
                </c:pt>
                <c:pt idx="1672">
                  <c:v>3.859</c:v>
                </c:pt>
                <c:pt idx="1673">
                  <c:v>3.8580000000000001</c:v>
                </c:pt>
                <c:pt idx="1674">
                  <c:v>3.8639999999999999</c:v>
                </c:pt>
                <c:pt idx="1675">
                  <c:v>3.8559999999999999</c:v>
                </c:pt>
                <c:pt idx="1676">
                  <c:v>3.85</c:v>
                </c:pt>
                <c:pt idx="1677">
                  <c:v>3.8559999999999999</c:v>
                </c:pt>
                <c:pt idx="1678">
                  <c:v>3.8559999999999999</c:v>
                </c:pt>
                <c:pt idx="1679">
                  <c:v>3.8559999999999999</c:v>
                </c:pt>
                <c:pt idx="1680">
                  <c:v>3.855</c:v>
                </c:pt>
                <c:pt idx="1681">
                  <c:v>3.8570000000000002</c:v>
                </c:pt>
                <c:pt idx="1682">
                  <c:v>3.855</c:v>
                </c:pt>
                <c:pt idx="1683">
                  <c:v>3.855</c:v>
                </c:pt>
                <c:pt idx="1684">
                  <c:v>3.8540000000000001</c:v>
                </c:pt>
                <c:pt idx="1685">
                  <c:v>3.8540000000000001</c:v>
                </c:pt>
                <c:pt idx="1686">
                  <c:v>3.8540000000000001</c:v>
                </c:pt>
                <c:pt idx="1687">
                  <c:v>3.8540000000000001</c:v>
                </c:pt>
                <c:pt idx="1688">
                  <c:v>3.8540000000000001</c:v>
                </c:pt>
                <c:pt idx="1689">
                  <c:v>3.86</c:v>
                </c:pt>
                <c:pt idx="1690">
                  <c:v>3.8530000000000002</c:v>
                </c:pt>
                <c:pt idx="1691">
                  <c:v>3.8519999999999999</c:v>
                </c:pt>
                <c:pt idx="1692">
                  <c:v>3.8530000000000002</c:v>
                </c:pt>
                <c:pt idx="1693">
                  <c:v>3.8519999999999999</c:v>
                </c:pt>
                <c:pt idx="1694">
                  <c:v>3.8519999999999999</c:v>
                </c:pt>
                <c:pt idx="1695">
                  <c:v>3.851</c:v>
                </c:pt>
                <c:pt idx="1696">
                  <c:v>3.8530000000000002</c:v>
                </c:pt>
                <c:pt idx="1697">
                  <c:v>3.8530000000000002</c:v>
                </c:pt>
                <c:pt idx="1698">
                  <c:v>3.851</c:v>
                </c:pt>
                <c:pt idx="1699">
                  <c:v>3.851</c:v>
                </c:pt>
                <c:pt idx="1700">
                  <c:v>3.851</c:v>
                </c:pt>
                <c:pt idx="1701">
                  <c:v>3.85</c:v>
                </c:pt>
                <c:pt idx="1702">
                  <c:v>3.85</c:v>
                </c:pt>
                <c:pt idx="1703">
                  <c:v>3.85</c:v>
                </c:pt>
                <c:pt idx="1704">
                  <c:v>3.8490000000000002</c:v>
                </c:pt>
                <c:pt idx="1705">
                  <c:v>3.8490000000000002</c:v>
                </c:pt>
                <c:pt idx="1706">
                  <c:v>3.8479999999999999</c:v>
                </c:pt>
                <c:pt idx="1707">
                  <c:v>3.8479999999999999</c:v>
                </c:pt>
                <c:pt idx="1708">
                  <c:v>3.847</c:v>
                </c:pt>
                <c:pt idx="1709">
                  <c:v>3.847</c:v>
                </c:pt>
                <c:pt idx="1710">
                  <c:v>3.847</c:v>
                </c:pt>
                <c:pt idx="1711">
                  <c:v>3.8460000000000001</c:v>
                </c:pt>
                <c:pt idx="1712">
                  <c:v>3.8460000000000001</c:v>
                </c:pt>
                <c:pt idx="1713">
                  <c:v>3.8460000000000001</c:v>
                </c:pt>
                <c:pt idx="1714">
                  <c:v>3.8450000000000002</c:v>
                </c:pt>
                <c:pt idx="1715">
                  <c:v>3.8450000000000002</c:v>
                </c:pt>
                <c:pt idx="1716">
                  <c:v>3.8479999999999999</c:v>
                </c:pt>
                <c:pt idx="1717">
                  <c:v>3.8450000000000002</c:v>
                </c:pt>
                <c:pt idx="1718">
                  <c:v>3.8450000000000002</c:v>
                </c:pt>
                <c:pt idx="1719">
                  <c:v>3.8439999999999999</c:v>
                </c:pt>
                <c:pt idx="1720">
                  <c:v>3.843</c:v>
                </c:pt>
                <c:pt idx="1721">
                  <c:v>3.8410000000000002</c:v>
                </c:pt>
                <c:pt idx="1722">
                  <c:v>3.8410000000000002</c:v>
                </c:pt>
                <c:pt idx="1723">
                  <c:v>3.8420000000000001</c:v>
                </c:pt>
                <c:pt idx="1724">
                  <c:v>3.839</c:v>
                </c:pt>
                <c:pt idx="1725">
                  <c:v>3.84</c:v>
                </c:pt>
                <c:pt idx="1726">
                  <c:v>3.84</c:v>
                </c:pt>
                <c:pt idx="1727">
                  <c:v>3.84</c:v>
                </c:pt>
                <c:pt idx="1728">
                  <c:v>3.8439999999999999</c:v>
                </c:pt>
                <c:pt idx="1729">
                  <c:v>3.8380000000000001</c:v>
                </c:pt>
                <c:pt idx="1730">
                  <c:v>3.8380000000000001</c:v>
                </c:pt>
                <c:pt idx="1731">
                  <c:v>3.8490000000000002</c:v>
                </c:pt>
                <c:pt idx="1732">
                  <c:v>3.8359999999999999</c:v>
                </c:pt>
                <c:pt idx="1733">
                  <c:v>3.8450000000000002</c:v>
                </c:pt>
                <c:pt idx="1734">
                  <c:v>3.835</c:v>
                </c:pt>
                <c:pt idx="1735">
                  <c:v>3.8330000000000002</c:v>
                </c:pt>
                <c:pt idx="1736">
                  <c:v>3.8359999999999999</c:v>
                </c:pt>
                <c:pt idx="1737">
                  <c:v>3.8359999999999999</c:v>
                </c:pt>
                <c:pt idx="1738">
                  <c:v>3.8370000000000002</c:v>
                </c:pt>
                <c:pt idx="1739">
                  <c:v>3.8359999999999999</c:v>
                </c:pt>
                <c:pt idx="1740">
                  <c:v>3.835</c:v>
                </c:pt>
                <c:pt idx="1741">
                  <c:v>3.835</c:v>
                </c:pt>
                <c:pt idx="1742">
                  <c:v>3.8340000000000001</c:v>
                </c:pt>
                <c:pt idx="1743">
                  <c:v>3.8330000000000002</c:v>
                </c:pt>
                <c:pt idx="1744">
                  <c:v>3.8340000000000001</c:v>
                </c:pt>
                <c:pt idx="1745">
                  <c:v>3.8340000000000001</c:v>
                </c:pt>
                <c:pt idx="1746">
                  <c:v>3.8319999999999999</c:v>
                </c:pt>
                <c:pt idx="1747">
                  <c:v>3.8319999999999999</c:v>
                </c:pt>
                <c:pt idx="1748">
                  <c:v>3.8319999999999999</c:v>
                </c:pt>
                <c:pt idx="1749">
                  <c:v>3.8319999999999999</c:v>
                </c:pt>
                <c:pt idx="1750">
                  <c:v>3.8319999999999999</c:v>
                </c:pt>
                <c:pt idx="1751">
                  <c:v>3.831</c:v>
                </c:pt>
                <c:pt idx="1752">
                  <c:v>3.831</c:v>
                </c:pt>
                <c:pt idx="1753">
                  <c:v>3.8279999999999998</c:v>
                </c:pt>
                <c:pt idx="1754">
                  <c:v>3.83</c:v>
                </c:pt>
                <c:pt idx="1755">
                  <c:v>3.83</c:v>
                </c:pt>
                <c:pt idx="1756">
                  <c:v>3.8359999999999999</c:v>
                </c:pt>
                <c:pt idx="1757">
                  <c:v>3.8290000000000002</c:v>
                </c:pt>
                <c:pt idx="1758">
                  <c:v>3.8290000000000002</c:v>
                </c:pt>
                <c:pt idx="1759">
                  <c:v>3.827</c:v>
                </c:pt>
                <c:pt idx="1760">
                  <c:v>3.8279999999999998</c:v>
                </c:pt>
                <c:pt idx="1761">
                  <c:v>3.827</c:v>
                </c:pt>
                <c:pt idx="1762">
                  <c:v>3.8279999999999998</c:v>
                </c:pt>
                <c:pt idx="1763">
                  <c:v>3.8279999999999998</c:v>
                </c:pt>
                <c:pt idx="1764">
                  <c:v>3.827</c:v>
                </c:pt>
                <c:pt idx="1765">
                  <c:v>3.8260000000000001</c:v>
                </c:pt>
                <c:pt idx="1766">
                  <c:v>3.8250000000000002</c:v>
                </c:pt>
                <c:pt idx="1767">
                  <c:v>3.8250000000000002</c:v>
                </c:pt>
                <c:pt idx="1768">
                  <c:v>3.8250000000000002</c:v>
                </c:pt>
                <c:pt idx="1769">
                  <c:v>3.8239999999999998</c:v>
                </c:pt>
                <c:pt idx="1770">
                  <c:v>3.823</c:v>
                </c:pt>
                <c:pt idx="1771">
                  <c:v>3.823</c:v>
                </c:pt>
                <c:pt idx="1772">
                  <c:v>3.823</c:v>
                </c:pt>
                <c:pt idx="1773">
                  <c:v>3.8220000000000001</c:v>
                </c:pt>
                <c:pt idx="1774">
                  <c:v>3.823</c:v>
                </c:pt>
                <c:pt idx="1775">
                  <c:v>3.8220000000000001</c:v>
                </c:pt>
                <c:pt idx="1776">
                  <c:v>3.8210000000000002</c:v>
                </c:pt>
                <c:pt idx="1777">
                  <c:v>3.8210000000000002</c:v>
                </c:pt>
                <c:pt idx="1778">
                  <c:v>3.8210000000000002</c:v>
                </c:pt>
                <c:pt idx="1779">
                  <c:v>3.8210000000000002</c:v>
                </c:pt>
                <c:pt idx="1780">
                  <c:v>3.82</c:v>
                </c:pt>
                <c:pt idx="1781">
                  <c:v>3.8220000000000001</c:v>
                </c:pt>
                <c:pt idx="1782">
                  <c:v>3.82</c:v>
                </c:pt>
                <c:pt idx="1783">
                  <c:v>3.819</c:v>
                </c:pt>
                <c:pt idx="1784">
                  <c:v>3.819</c:v>
                </c:pt>
                <c:pt idx="1785">
                  <c:v>3.8180000000000001</c:v>
                </c:pt>
                <c:pt idx="1786">
                  <c:v>3.82</c:v>
                </c:pt>
                <c:pt idx="1787">
                  <c:v>3.819</c:v>
                </c:pt>
                <c:pt idx="1788">
                  <c:v>3.8180000000000001</c:v>
                </c:pt>
                <c:pt idx="1789">
                  <c:v>3.8170000000000002</c:v>
                </c:pt>
                <c:pt idx="1790">
                  <c:v>3.8180000000000001</c:v>
                </c:pt>
                <c:pt idx="1791">
                  <c:v>3.8180000000000001</c:v>
                </c:pt>
                <c:pt idx="1792">
                  <c:v>3.82</c:v>
                </c:pt>
                <c:pt idx="1793">
                  <c:v>3.8170000000000002</c:v>
                </c:pt>
                <c:pt idx="1794">
                  <c:v>3.8159999999999998</c:v>
                </c:pt>
                <c:pt idx="1795">
                  <c:v>3.8159999999999998</c:v>
                </c:pt>
                <c:pt idx="1796">
                  <c:v>3.8159999999999998</c:v>
                </c:pt>
                <c:pt idx="1797">
                  <c:v>3.8149999999999999</c:v>
                </c:pt>
                <c:pt idx="1798">
                  <c:v>3.8170000000000002</c:v>
                </c:pt>
                <c:pt idx="1799">
                  <c:v>3.8239999999999998</c:v>
                </c:pt>
                <c:pt idx="1800">
                  <c:v>3.8149999999999999</c:v>
                </c:pt>
                <c:pt idx="1801">
                  <c:v>3.8149999999999999</c:v>
                </c:pt>
                <c:pt idx="1802">
                  <c:v>3.8140000000000001</c:v>
                </c:pt>
                <c:pt idx="1803">
                  <c:v>3.8149999999999999</c:v>
                </c:pt>
                <c:pt idx="1804">
                  <c:v>3.8140000000000001</c:v>
                </c:pt>
                <c:pt idx="1805">
                  <c:v>3.8170000000000002</c:v>
                </c:pt>
                <c:pt idx="1806">
                  <c:v>3.8130000000000002</c:v>
                </c:pt>
                <c:pt idx="1807">
                  <c:v>3.8130000000000002</c:v>
                </c:pt>
                <c:pt idx="1808">
                  <c:v>3.8119999999999998</c:v>
                </c:pt>
                <c:pt idx="1809">
                  <c:v>3.8109999999999999</c:v>
                </c:pt>
                <c:pt idx="1810">
                  <c:v>3.8109999999999999</c:v>
                </c:pt>
                <c:pt idx="1811">
                  <c:v>3.81</c:v>
                </c:pt>
                <c:pt idx="1812">
                  <c:v>3.8109999999999999</c:v>
                </c:pt>
                <c:pt idx="1813">
                  <c:v>3.8149999999999999</c:v>
                </c:pt>
                <c:pt idx="1814">
                  <c:v>3.8090000000000002</c:v>
                </c:pt>
                <c:pt idx="1815">
                  <c:v>3.7970000000000002</c:v>
                </c:pt>
                <c:pt idx="1816">
                  <c:v>3.8079999999999998</c:v>
                </c:pt>
                <c:pt idx="1817">
                  <c:v>3.8069999999999999</c:v>
                </c:pt>
                <c:pt idx="1818">
                  <c:v>3.8069999999999999</c:v>
                </c:pt>
                <c:pt idx="1819">
                  <c:v>3.8069999999999999</c:v>
                </c:pt>
                <c:pt idx="1820">
                  <c:v>3.806</c:v>
                </c:pt>
                <c:pt idx="1821">
                  <c:v>3.8050000000000002</c:v>
                </c:pt>
                <c:pt idx="1822">
                  <c:v>3.8050000000000002</c:v>
                </c:pt>
                <c:pt idx="1823">
                  <c:v>3.8050000000000002</c:v>
                </c:pt>
                <c:pt idx="1824">
                  <c:v>3.8069999999999999</c:v>
                </c:pt>
                <c:pt idx="1825">
                  <c:v>3.8039999999999998</c:v>
                </c:pt>
                <c:pt idx="1826">
                  <c:v>3.806</c:v>
                </c:pt>
                <c:pt idx="1827">
                  <c:v>3.8039999999999998</c:v>
                </c:pt>
                <c:pt idx="1828">
                  <c:v>3.8039999999999998</c:v>
                </c:pt>
                <c:pt idx="1829">
                  <c:v>3.8039999999999998</c:v>
                </c:pt>
                <c:pt idx="1830">
                  <c:v>3.8039999999999998</c:v>
                </c:pt>
                <c:pt idx="1831">
                  <c:v>3.8079999999999998</c:v>
                </c:pt>
                <c:pt idx="1832">
                  <c:v>3.8029999999999999</c:v>
                </c:pt>
                <c:pt idx="1833">
                  <c:v>3.8050000000000002</c:v>
                </c:pt>
                <c:pt idx="1834">
                  <c:v>3.802</c:v>
                </c:pt>
                <c:pt idx="1835">
                  <c:v>3.8029999999999999</c:v>
                </c:pt>
                <c:pt idx="1836">
                  <c:v>3.802</c:v>
                </c:pt>
                <c:pt idx="1837">
                  <c:v>3.802</c:v>
                </c:pt>
                <c:pt idx="1838">
                  <c:v>3.802</c:v>
                </c:pt>
                <c:pt idx="1839">
                  <c:v>3.7970000000000002</c:v>
                </c:pt>
                <c:pt idx="1840">
                  <c:v>3.8010000000000002</c:v>
                </c:pt>
                <c:pt idx="1841">
                  <c:v>3.8</c:v>
                </c:pt>
                <c:pt idx="1842">
                  <c:v>3.8</c:v>
                </c:pt>
                <c:pt idx="1843">
                  <c:v>3.8039999999999998</c:v>
                </c:pt>
                <c:pt idx="1844">
                  <c:v>3.8</c:v>
                </c:pt>
                <c:pt idx="1845">
                  <c:v>3.7989999999999999</c:v>
                </c:pt>
                <c:pt idx="1846">
                  <c:v>3.7989999999999999</c:v>
                </c:pt>
                <c:pt idx="1847">
                  <c:v>3.7989999999999999</c:v>
                </c:pt>
                <c:pt idx="1848">
                  <c:v>3.798</c:v>
                </c:pt>
                <c:pt idx="1849">
                  <c:v>3.8</c:v>
                </c:pt>
                <c:pt idx="1850">
                  <c:v>3.798</c:v>
                </c:pt>
                <c:pt idx="1851">
                  <c:v>3.798</c:v>
                </c:pt>
                <c:pt idx="1852">
                  <c:v>3.7970000000000002</c:v>
                </c:pt>
                <c:pt idx="1853">
                  <c:v>3.7970000000000002</c:v>
                </c:pt>
                <c:pt idx="1854">
                  <c:v>3.7970000000000002</c:v>
                </c:pt>
                <c:pt idx="1855">
                  <c:v>3.7959999999999998</c:v>
                </c:pt>
                <c:pt idx="1856">
                  <c:v>3.7959999999999998</c:v>
                </c:pt>
                <c:pt idx="1857">
                  <c:v>3.7949999999999999</c:v>
                </c:pt>
                <c:pt idx="1858">
                  <c:v>3.786</c:v>
                </c:pt>
                <c:pt idx="1859">
                  <c:v>3.8180000000000001</c:v>
                </c:pt>
                <c:pt idx="1860">
                  <c:v>3.7919999999999998</c:v>
                </c:pt>
                <c:pt idx="1861">
                  <c:v>3.794</c:v>
                </c:pt>
                <c:pt idx="1862">
                  <c:v>3.7930000000000001</c:v>
                </c:pt>
                <c:pt idx="1863">
                  <c:v>3.7930000000000001</c:v>
                </c:pt>
                <c:pt idx="1864">
                  <c:v>3.7930000000000001</c:v>
                </c:pt>
                <c:pt idx="1865">
                  <c:v>3.7930000000000001</c:v>
                </c:pt>
                <c:pt idx="1866">
                  <c:v>3.7919999999999998</c:v>
                </c:pt>
                <c:pt idx="1867">
                  <c:v>3.7909999999999999</c:v>
                </c:pt>
                <c:pt idx="1868">
                  <c:v>3.7919999999999998</c:v>
                </c:pt>
                <c:pt idx="1869">
                  <c:v>3.7970000000000002</c:v>
                </c:pt>
                <c:pt idx="1870">
                  <c:v>3.7909999999999999</c:v>
                </c:pt>
                <c:pt idx="1871">
                  <c:v>3.7850000000000001</c:v>
                </c:pt>
                <c:pt idx="1872">
                  <c:v>3.79</c:v>
                </c:pt>
                <c:pt idx="1873">
                  <c:v>3.7909999999999999</c:v>
                </c:pt>
                <c:pt idx="1874">
                  <c:v>3.79</c:v>
                </c:pt>
                <c:pt idx="1875">
                  <c:v>3.79</c:v>
                </c:pt>
                <c:pt idx="1876">
                  <c:v>3.79</c:v>
                </c:pt>
                <c:pt idx="1877">
                  <c:v>3.7890000000000001</c:v>
                </c:pt>
                <c:pt idx="1878">
                  <c:v>3.7890000000000001</c:v>
                </c:pt>
                <c:pt idx="1879">
                  <c:v>3.7890000000000001</c:v>
                </c:pt>
                <c:pt idx="1880">
                  <c:v>3.7879999999999998</c:v>
                </c:pt>
                <c:pt idx="1881">
                  <c:v>3.7879999999999998</c:v>
                </c:pt>
                <c:pt idx="1882">
                  <c:v>3.7869999999999999</c:v>
                </c:pt>
                <c:pt idx="1883">
                  <c:v>3.786</c:v>
                </c:pt>
                <c:pt idx="1884">
                  <c:v>3.7869999999999999</c:v>
                </c:pt>
                <c:pt idx="1885">
                  <c:v>3.7869999999999999</c:v>
                </c:pt>
                <c:pt idx="1886">
                  <c:v>3.7879999999999998</c:v>
                </c:pt>
                <c:pt idx="1887">
                  <c:v>3.7869999999999999</c:v>
                </c:pt>
                <c:pt idx="1888">
                  <c:v>3.7919999999999998</c:v>
                </c:pt>
                <c:pt idx="1889">
                  <c:v>3.786</c:v>
                </c:pt>
                <c:pt idx="1890">
                  <c:v>3.786</c:v>
                </c:pt>
                <c:pt idx="1891">
                  <c:v>3.7850000000000001</c:v>
                </c:pt>
                <c:pt idx="1892">
                  <c:v>3.7839999999999998</c:v>
                </c:pt>
                <c:pt idx="1893">
                  <c:v>3.7839999999999998</c:v>
                </c:pt>
                <c:pt idx="1894">
                  <c:v>3.7850000000000001</c:v>
                </c:pt>
                <c:pt idx="1895">
                  <c:v>3.78</c:v>
                </c:pt>
                <c:pt idx="1896">
                  <c:v>3.7829999999999999</c:v>
                </c:pt>
                <c:pt idx="1897">
                  <c:v>3.782</c:v>
                </c:pt>
                <c:pt idx="1898">
                  <c:v>3.7810000000000001</c:v>
                </c:pt>
                <c:pt idx="1899">
                  <c:v>3.782</c:v>
                </c:pt>
                <c:pt idx="1900">
                  <c:v>3.782</c:v>
                </c:pt>
                <c:pt idx="1901">
                  <c:v>3.7810000000000001</c:v>
                </c:pt>
                <c:pt idx="1902">
                  <c:v>3.7810000000000001</c:v>
                </c:pt>
                <c:pt idx="1903">
                  <c:v>3.78</c:v>
                </c:pt>
                <c:pt idx="1904">
                  <c:v>3.778</c:v>
                </c:pt>
                <c:pt idx="1905">
                  <c:v>3.78</c:v>
                </c:pt>
                <c:pt idx="1906">
                  <c:v>3.78</c:v>
                </c:pt>
                <c:pt idx="1907">
                  <c:v>3.7789999999999999</c:v>
                </c:pt>
                <c:pt idx="1908">
                  <c:v>3.74</c:v>
                </c:pt>
                <c:pt idx="1909">
                  <c:v>3.778</c:v>
                </c:pt>
                <c:pt idx="1910">
                  <c:v>3.778</c:v>
                </c:pt>
                <c:pt idx="1911">
                  <c:v>3.778</c:v>
                </c:pt>
                <c:pt idx="1912">
                  <c:v>3.78</c:v>
                </c:pt>
                <c:pt idx="1913">
                  <c:v>3.7770000000000001</c:v>
                </c:pt>
                <c:pt idx="1914">
                  <c:v>3.7770000000000001</c:v>
                </c:pt>
                <c:pt idx="1915">
                  <c:v>3.7770000000000001</c:v>
                </c:pt>
                <c:pt idx="1916">
                  <c:v>3.79</c:v>
                </c:pt>
                <c:pt idx="1917">
                  <c:v>3.7759999999999998</c:v>
                </c:pt>
                <c:pt idx="1918">
                  <c:v>3.7759999999999998</c:v>
                </c:pt>
                <c:pt idx="1919">
                  <c:v>3.7759999999999998</c:v>
                </c:pt>
                <c:pt idx="1920">
                  <c:v>3.7749999999999999</c:v>
                </c:pt>
                <c:pt idx="1921">
                  <c:v>3.7749999999999999</c:v>
                </c:pt>
                <c:pt idx="1922">
                  <c:v>3.774</c:v>
                </c:pt>
                <c:pt idx="1923">
                  <c:v>3.774</c:v>
                </c:pt>
                <c:pt idx="1924">
                  <c:v>3.774</c:v>
                </c:pt>
                <c:pt idx="1925">
                  <c:v>3.7730000000000001</c:v>
                </c:pt>
                <c:pt idx="1926">
                  <c:v>3.7730000000000001</c:v>
                </c:pt>
                <c:pt idx="1927">
                  <c:v>3.774</c:v>
                </c:pt>
                <c:pt idx="1928">
                  <c:v>3.7719999999999998</c:v>
                </c:pt>
                <c:pt idx="1929">
                  <c:v>3.7719999999999998</c:v>
                </c:pt>
                <c:pt idx="1930">
                  <c:v>3.7719999999999998</c:v>
                </c:pt>
                <c:pt idx="1931">
                  <c:v>3.7709999999999999</c:v>
                </c:pt>
                <c:pt idx="1932">
                  <c:v>3.7709999999999999</c:v>
                </c:pt>
                <c:pt idx="1933">
                  <c:v>3.7709999999999999</c:v>
                </c:pt>
                <c:pt idx="1934">
                  <c:v>3.7730000000000001</c:v>
                </c:pt>
                <c:pt idx="1935">
                  <c:v>3.77</c:v>
                </c:pt>
                <c:pt idx="1936">
                  <c:v>3.77</c:v>
                </c:pt>
                <c:pt idx="1937">
                  <c:v>3.77</c:v>
                </c:pt>
                <c:pt idx="1938">
                  <c:v>3.77</c:v>
                </c:pt>
                <c:pt idx="1939">
                  <c:v>3.7690000000000001</c:v>
                </c:pt>
                <c:pt idx="1940">
                  <c:v>3.7690000000000001</c:v>
                </c:pt>
                <c:pt idx="1941">
                  <c:v>3.7690000000000001</c:v>
                </c:pt>
                <c:pt idx="1942">
                  <c:v>3.7690000000000001</c:v>
                </c:pt>
                <c:pt idx="1943">
                  <c:v>3.7679999999999998</c:v>
                </c:pt>
                <c:pt idx="1944">
                  <c:v>3.7669999999999999</c:v>
                </c:pt>
                <c:pt idx="1945">
                  <c:v>3.7669999999999999</c:v>
                </c:pt>
                <c:pt idx="1946">
                  <c:v>3.7669999999999999</c:v>
                </c:pt>
                <c:pt idx="1947">
                  <c:v>3.7669999999999999</c:v>
                </c:pt>
                <c:pt idx="1948">
                  <c:v>3.766</c:v>
                </c:pt>
                <c:pt idx="1949">
                  <c:v>3.7650000000000001</c:v>
                </c:pt>
                <c:pt idx="1950">
                  <c:v>3.7650000000000001</c:v>
                </c:pt>
                <c:pt idx="1951">
                  <c:v>3.7650000000000001</c:v>
                </c:pt>
                <c:pt idx="1952">
                  <c:v>3.762</c:v>
                </c:pt>
                <c:pt idx="1953">
                  <c:v>3.7639999999999998</c:v>
                </c:pt>
                <c:pt idx="1954">
                  <c:v>3.8</c:v>
                </c:pt>
                <c:pt idx="1955">
                  <c:v>3.7639999999999998</c:v>
                </c:pt>
                <c:pt idx="1956">
                  <c:v>3.7639999999999998</c:v>
                </c:pt>
                <c:pt idx="1957">
                  <c:v>3.7629999999999999</c:v>
                </c:pt>
                <c:pt idx="1958">
                  <c:v>3.7629999999999999</c:v>
                </c:pt>
                <c:pt idx="1959">
                  <c:v>3.762</c:v>
                </c:pt>
                <c:pt idx="1960">
                  <c:v>3.7650000000000001</c:v>
                </c:pt>
                <c:pt idx="1961">
                  <c:v>3.7610000000000001</c:v>
                </c:pt>
                <c:pt idx="1962">
                  <c:v>3.7610000000000001</c:v>
                </c:pt>
                <c:pt idx="1963">
                  <c:v>3.7610000000000001</c:v>
                </c:pt>
                <c:pt idx="1964">
                  <c:v>3.76</c:v>
                </c:pt>
                <c:pt idx="1965">
                  <c:v>3.76</c:v>
                </c:pt>
                <c:pt idx="1966">
                  <c:v>3.76</c:v>
                </c:pt>
                <c:pt idx="1967">
                  <c:v>3.7589999999999999</c:v>
                </c:pt>
                <c:pt idx="1968">
                  <c:v>3.7709999999999999</c:v>
                </c:pt>
                <c:pt idx="1969">
                  <c:v>3.7629999999999999</c:v>
                </c:pt>
                <c:pt idx="1970">
                  <c:v>3.758</c:v>
                </c:pt>
                <c:pt idx="1971">
                  <c:v>3.758</c:v>
                </c:pt>
                <c:pt idx="1972">
                  <c:v>3.758</c:v>
                </c:pt>
                <c:pt idx="1973">
                  <c:v>3.7570000000000001</c:v>
                </c:pt>
                <c:pt idx="1974">
                  <c:v>3.7559999999999998</c:v>
                </c:pt>
                <c:pt idx="1975">
                  <c:v>3.7570000000000001</c:v>
                </c:pt>
                <c:pt idx="1976">
                  <c:v>3.758</c:v>
                </c:pt>
                <c:pt idx="1977">
                  <c:v>3.7559999999999998</c:v>
                </c:pt>
                <c:pt idx="1978">
                  <c:v>3.7559999999999998</c:v>
                </c:pt>
                <c:pt idx="1979">
                  <c:v>3.7570000000000001</c:v>
                </c:pt>
                <c:pt idx="1980">
                  <c:v>3.7549999999999999</c:v>
                </c:pt>
                <c:pt idx="1981">
                  <c:v>3.7559999999999998</c:v>
                </c:pt>
                <c:pt idx="1982">
                  <c:v>3.7549999999999999</c:v>
                </c:pt>
                <c:pt idx="1983">
                  <c:v>3.7549999999999999</c:v>
                </c:pt>
                <c:pt idx="1984">
                  <c:v>3.7549999999999999</c:v>
                </c:pt>
                <c:pt idx="1985">
                  <c:v>3.754</c:v>
                </c:pt>
                <c:pt idx="1986">
                  <c:v>3.754</c:v>
                </c:pt>
                <c:pt idx="1987">
                  <c:v>3.754</c:v>
                </c:pt>
                <c:pt idx="1988">
                  <c:v>3.754</c:v>
                </c:pt>
                <c:pt idx="1989">
                  <c:v>3.7530000000000001</c:v>
                </c:pt>
                <c:pt idx="1990">
                  <c:v>3.7509999999999999</c:v>
                </c:pt>
                <c:pt idx="1991">
                  <c:v>3.7530000000000001</c:v>
                </c:pt>
                <c:pt idx="1992">
                  <c:v>3.7530000000000001</c:v>
                </c:pt>
                <c:pt idx="1993">
                  <c:v>3.7509999999999999</c:v>
                </c:pt>
                <c:pt idx="1994">
                  <c:v>3.7519999999999998</c:v>
                </c:pt>
                <c:pt idx="1995">
                  <c:v>3.7530000000000001</c:v>
                </c:pt>
                <c:pt idx="1996">
                  <c:v>3.7519999999999998</c:v>
                </c:pt>
                <c:pt idx="1997">
                  <c:v>3.7509999999999999</c:v>
                </c:pt>
                <c:pt idx="1998">
                  <c:v>3.7509999999999999</c:v>
                </c:pt>
                <c:pt idx="1999">
                  <c:v>3.7509999999999999</c:v>
                </c:pt>
                <c:pt idx="2000">
                  <c:v>3.75</c:v>
                </c:pt>
                <c:pt idx="2001">
                  <c:v>3.7490000000000001</c:v>
                </c:pt>
                <c:pt idx="2002">
                  <c:v>3.75</c:v>
                </c:pt>
                <c:pt idx="2003">
                  <c:v>3.7490000000000001</c:v>
                </c:pt>
                <c:pt idx="2004">
                  <c:v>3.7490000000000001</c:v>
                </c:pt>
                <c:pt idx="2005">
                  <c:v>3.7519999999999998</c:v>
                </c:pt>
                <c:pt idx="2006">
                  <c:v>3.7490000000000001</c:v>
                </c:pt>
                <c:pt idx="2007">
                  <c:v>3.7490000000000001</c:v>
                </c:pt>
                <c:pt idx="2008">
                  <c:v>3.7480000000000002</c:v>
                </c:pt>
                <c:pt idx="2009">
                  <c:v>3.7469999999999999</c:v>
                </c:pt>
                <c:pt idx="2010">
                  <c:v>3.7749999999999999</c:v>
                </c:pt>
                <c:pt idx="2011">
                  <c:v>3.7469999999999999</c:v>
                </c:pt>
                <c:pt idx="2012">
                  <c:v>3.75</c:v>
                </c:pt>
                <c:pt idx="2013">
                  <c:v>3.7469999999999999</c:v>
                </c:pt>
                <c:pt idx="2014">
                  <c:v>3.746</c:v>
                </c:pt>
                <c:pt idx="2015">
                  <c:v>3.746</c:v>
                </c:pt>
                <c:pt idx="2016">
                  <c:v>3.746</c:v>
                </c:pt>
                <c:pt idx="2017">
                  <c:v>3.7469999999999999</c:v>
                </c:pt>
                <c:pt idx="2018">
                  <c:v>3.746</c:v>
                </c:pt>
                <c:pt idx="2019">
                  <c:v>3.7450000000000001</c:v>
                </c:pt>
                <c:pt idx="2020">
                  <c:v>3.7450000000000001</c:v>
                </c:pt>
                <c:pt idx="2021">
                  <c:v>3.7450000000000001</c:v>
                </c:pt>
                <c:pt idx="2022">
                  <c:v>3.7440000000000002</c:v>
                </c:pt>
                <c:pt idx="2023">
                  <c:v>3.746</c:v>
                </c:pt>
                <c:pt idx="2024">
                  <c:v>3.7440000000000002</c:v>
                </c:pt>
                <c:pt idx="2025">
                  <c:v>3.7440000000000002</c:v>
                </c:pt>
                <c:pt idx="2026">
                  <c:v>3.7429999999999999</c:v>
                </c:pt>
                <c:pt idx="2027">
                  <c:v>3.742</c:v>
                </c:pt>
                <c:pt idx="2028">
                  <c:v>3.742</c:v>
                </c:pt>
                <c:pt idx="2029">
                  <c:v>3.7429999999999999</c:v>
                </c:pt>
                <c:pt idx="2030">
                  <c:v>3.7429999999999999</c:v>
                </c:pt>
                <c:pt idx="2031">
                  <c:v>3.742</c:v>
                </c:pt>
                <c:pt idx="2032">
                  <c:v>3.7410000000000001</c:v>
                </c:pt>
                <c:pt idx="2033">
                  <c:v>3.7410000000000001</c:v>
                </c:pt>
                <c:pt idx="2034">
                  <c:v>3.74</c:v>
                </c:pt>
                <c:pt idx="2035">
                  <c:v>3.7389999999999999</c:v>
                </c:pt>
                <c:pt idx="2036">
                  <c:v>3.7389999999999999</c:v>
                </c:pt>
                <c:pt idx="2037">
                  <c:v>3.738</c:v>
                </c:pt>
                <c:pt idx="2038">
                  <c:v>3.7370000000000001</c:v>
                </c:pt>
                <c:pt idx="2039">
                  <c:v>3.738</c:v>
                </c:pt>
                <c:pt idx="2040">
                  <c:v>3.7370000000000001</c:v>
                </c:pt>
                <c:pt idx="2041">
                  <c:v>3.7370000000000001</c:v>
                </c:pt>
                <c:pt idx="2042">
                  <c:v>3.7370000000000001</c:v>
                </c:pt>
                <c:pt idx="2043">
                  <c:v>3.7360000000000002</c:v>
                </c:pt>
                <c:pt idx="2044">
                  <c:v>3.7370000000000001</c:v>
                </c:pt>
                <c:pt idx="2045">
                  <c:v>3.7360000000000002</c:v>
                </c:pt>
                <c:pt idx="2046">
                  <c:v>3.7360000000000002</c:v>
                </c:pt>
                <c:pt idx="2047">
                  <c:v>3.7360000000000002</c:v>
                </c:pt>
                <c:pt idx="2048">
                  <c:v>3.7349999999999999</c:v>
                </c:pt>
                <c:pt idx="2049">
                  <c:v>3.7410000000000001</c:v>
                </c:pt>
                <c:pt idx="2050">
                  <c:v>3.7360000000000002</c:v>
                </c:pt>
                <c:pt idx="2051">
                  <c:v>3.734</c:v>
                </c:pt>
                <c:pt idx="2052">
                  <c:v>3.734</c:v>
                </c:pt>
                <c:pt idx="2053">
                  <c:v>3.734</c:v>
                </c:pt>
                <c:pt idx="2054">
                  <c:v>3.734</c:v>
                </c:pt>
                <c:pt idx="2055">
                  <c:v>3.734</c:v>
                </c:pt>
                <c:pt idx="2056">
                  <c:v>3.7330000000000001</c:v>
                </c:pt>
                <c:pt idx="2057">
                  <c:v>3.7330000000000001</c:v>
                </c:pt>
                <c:pt idx="2058">
                  <c:v>3.7320000000000002</c:v>
                </c:pt>
                <c:pt idx="2059">
                  <c:v>3.7309999999999999</c:v>
                </c:pt>
                <c:pt idx="2060">
                  <c:v>3.7320000000000002</c:v>
                </c:pt>
                <c:pt idx="2061">
                  <c:v>3.73</c:v>
                </c:pt>
                <c:pt idx="2062">
                  <c:v>3.7309999999999999</c:v>
                </c:pt>
                <c:pt idx="2063">
                  <c:v>3.73</c:v>
                </c:pt>
                <c:pt idx="2064">
                  <c:v>3.73</c:v>
                </c:pt>
                <c:pt idx="2065">
                  <c:v>3.7290000000000001</c:v>
                </c:pt>
                <c:pt idx="2066">
                  <c:v>3.7290000000000001</c:v>
                </c:pt>
                <c:pt idx="2067">
                  <c:v>3.7290000000000001</c:v>
                </c:pt>
                <c:pt idx="2068">
                  <c:v>3.7280000000000002</c:v>
                </c:pt>
                <c:pt idx="2069">
                  <c:v>3.7280000000000002</c:v>
                </c:pt>
                <c:pt idx="2070">
                  <c:v>3.734</c:v>
                </c:pt>
                <c:pt idx="2071">
                  <c:v>3.7309999999999999</c:v>
                </c:pt>
                <c:pt idx="2072">
                  <c:v>3.7280000000000002</c:v>
                </c:pt>
                <c:pt idx="2073">
                  <c:v>3.7290000000000001</c:v>
                </c:pt>
                <c:pt idx="2074">
                  <c:v>3.7280000000000002</c:v>
                </c:pt>
                <c:pt idx="2075">
                  <c:v>3.7269999999999999</c:v>
                </c:pt>
                <c:pt idx="2076">
                  <c:v>3.7269999999999999</c:v>
                </c:pt>
                <c:pt idx="2077">
                  <c:v>3.7269999999999999</c:v>
                </c:pt>
                <c:pt idx="2078">
                  <c:v>3.726</c:v>
                </c:pt>
                <c:pt idx="2079">
                  <c:v>3.726</c:v>
                </c:pt>
                <c:pt idx="2080">
                  <c:v>3.726</c:v>
                </c:pt>
                <c:pt idx="2081">
                  <c:v>3.7250000000000001</c:v>
                </c:pt>
                <c:pt idx="2082">
                  <c:v>3.7250000000000001</c:v>
                </c:pt>
                <c:pt idx="2083">
                  <c:v>3.7250000000000001</c:v>
                </c:pt>
                <c:pt idx="2084">
                  <c:v>3.7250000000000001</c:v>
                </c:pt>
                <c:pt idx="2085">
                  <c:v>3.7229999999999999</c:v>
                </c:pt>
                <c:pt idx="2086">
                  <c:v>3.7229999999999999</c:v>
                </c:pt>
                <c:pt idx="2087">
                  <c:v>3.722</c:v>
                </c:pt>
                <c:pt idx="2088">
                  <c:v>3.722</c:v>
                </c:pt>
                <c:pt idx="2089">
                  <c:v>3.722</c:v>
                </c:pt>
                <c:pt idx="2090">
                  <c:v>3.7240000000000002</c:v>
                </c:pt>
                <c:pt idx="2091">
                  <c:v>3.7210000000000001</c:v>
                </c:pt>
                <c:pt idx="2092">
                  <c:v>3.7210000000000001</c:v>
                </c:pt>
                <c:pt idx="2093">
                  <c:v>3.7210000000000001</c:v>
                </c:pt>
                <c:pt idx="2094">
                  <c:v>3.7210000000000001</c:v>
                </c:pt>
                <c:pt idx="2095">
                  <c:v>3.7210000000000001</c:v>
                </c:pt>
                <c:pt idx="2096">
                  <c:v>3.72</c:v>
                </c:pt>
                <c:pt idx="2097">
                  <c:v>3.72</c:v>
                </c:pt>
                <c:pt idx="2098">
                  <c:v>3.72</c:v>
                </c:pt>
                <c:pt idx="2099">
                  <c:v>3.7240000000000002</c:v>
                </c:pt>
                <c:pt idx="2100">
                  <c:v>3.7189999999999999</c:v>
                </c:pt>
                <c:pt idx="2101">
                  <c:v>3.7189999999999999</c:v>
                </c:pt>
                <c:pt idx="2102">
                  <c:v>3.6989999999999998</c:v>
                </c:pt>
                <c:pt idx="2103">
                  <c:v>3.718</c:v>
                </c:pt>
                <c:pt idx="2104">
                  <c:v>3.7170000000000001</c:v>
                </c:pt>
                <c:pt idx="2105">
                  <c:v>3.7170000000000001</c:v>
                </c:pt>
                <c:pt idx="2106">
                  <c:v>3.7160000000000002</c:v>
                </c:pt>
                <c:pt idx="2107">
                  <c:v>3.718</c:v>
                </c:pt>
                <c:pt idx="2108">
                  <c:v>3.7160000000000002</c:v>
                </c:pt>
                <c:pt idx="2109">
                  <c:v>3.7160000000000002</c:v>
                </c:pt>
                <c:pt idx="2110">
                  <c:v>3.7160000000000002</c:v>
                </c:pt>
                <c:pt idx="2111">
                  <c:v>3.7149999999999999</c:v>
                </c:pt>
                <c:pt idx="2112">
                  <c:v>3.7149999999999999</c:v>
                </c:pt>
                <c:pt idx="2113">
                  <c:v>3.7149999999999999</c:v>
                </c:pt>
                <c:pt idx="2114">
                  <c:v>3.7149999999999999</c:v>
                </c:pt>
                <c:pt idx="2115">
                  <c:v>3.714</c:v>
                </c:pt>
                <c:pt idx="2116">
                  <c:v>3.714</c:v>
                </c:pt>
                <c:pt idx="2117">
                  <c:v>3.714</c:v>
                </c:pt>
                <c:pt idx="2118">
                  <c:v>3.714</c:v>
                </c:pt>
                <c:pt idx="2119">
                  <c:v>3.7130000000000001</c:v>
                </c:pt>
                <c:pt idx="2120">
                  <c:v>3.7130000000000001</c:v>
                </c:pt>
                <c:pt idx="2121">
                  <c:v>3.7120000000000002</c:v>
                </c:pt>
                <c:pt idx="2122">
                  <c:v>3.7109999999999999</c:v>
                </c:pt>
                <c:pt idx="2123">
                  <c:v>3.7130000000000001</c:v>
                </c:pt>
                <c:pt idx="2124">
                  <c:v>3.7109999999999999</c:v>
                </c:pt>
                <c:pt idx="2125">
                  <c:v>3.7109999999999999</c:v>
                </c:pt>
                <c:pt idx="2126">
                  <c:v>3.71</c:v>
                </c:pt>
                <c:pt idx="2127">
                  <c:v>3.71</c:v>
                </c:pt>
                <c:pt idx="2128">
                  <c:v>3.7090000000000001</c:v>
                </c:pt>
                <c:pt idx="2129">
                  <c:v>3.71</c:v>
                </c:pt>
                <c:pt idx="2130">
                  <c:v>3.7090000000000001</c:v>
                </c:pt>
                <c:pt idx="2131">
                  <c:v>3.7090000000000001</c:v>
                </c:pt>
                <c:pt idx="2132">
                  <c:v>3.7090000000000001</c:v>
                </c:pt>
                <c:pt idx="2133">
                  <c:v>3.7080000000000002</c:v>
                </c:pt>
                <c:pt idx="2134">
                  <c:v>3.7080000000000002</c:v>
                </c:pt>
                <c:pt idx="2135">
                  <c:v>3.7069999999999999</c:v>
                </c:pt>
                <c:pt idx="2136">
                  <c:v>3.7069999999999999</c:v>
                </c:pt>
                <c:pt idx="2137">
                  <c:v>3.7069999999999999</c:v>
                </c:pt>
                <c:pt idx="2138">
                  <c:v>3.706</c:v>
                </c:pt>
                <c:pt idx="2139">
                  <c:v>3.706</c:v>
                </c:pt>
                <c:pt idx="2140">
                  <c:v>3.7069999999999999</c:v>
                </c:pt>
                <c:pt idx="2141">
                  <c:v>3.7080000000000002</c:v>
                </c:pt>
                <c:pt idx="2142">
                  <c:v>3.706</c:v>
                </c:pt>
                <c:pt idx="2143">
                  <c:v>3.7050000000000001</c:v>
                </c:pt>
                <c:pt idx="2144">
                  <c:v>3.726</c:v>
                </c:pt>
                <c:pt idx="2145">
                  <c:v>3.7050000000000001</c:v>
                </c:pt>
                <c:pt idx="2146">
                  <c:v>3.7040000000000002</c:v>
                </c:pt>
                <c:pt idx="2147">
                  <c:v>3.7050000000000001</c:v>
                </c:pt>
                <c:pt idx="2148">
                  <c:v>3.7040000000000002</c:v>
                </c:pt>
                <c:pt idx="2149">
                  <c:v>3.7090000000000001</c:v>
                </c:pt>
                <c:pt idx="2150">
                  <c:v>3.7029999999999998</c:v>
                </c:pt>
                <c:pt idx="2151">
                  <c:v>3.7040000000000002</c:v>
                </c:pt>
                <c:pt idx="2152">
                  <c:v>3.7029999999999998</c:v>
                </c:pt>
                <c:pt idx="2153">
                  <c:v>3.702</c:v>
                </c:pt>
                <c:pt idx="2154">
                  <c:v>3.7069999999999999</c:v>
                </c:pt>
                <c:pt idx="2155">
                  <c:v>3.7040000000000002</c:v>
                </c:pt>
                <c:pt idx="2156">
                  <c:v>3.6880000000000002</c:v>
                </c:pt>
                <c:pt idx="2157">
                  <c:v>3.702</c:v>
                </c:pt>
                <c:pt idx="2158">
                  <c:v>3.702</c:v>
                </c:pt>
                <c:pt idx="2159">
                  <c:v>3.7</c:v>
                </c:pt>
                <c:pt idx="2160">
                  <c:v>3.7010000000000001</c:v>
                </c:pt>
                <c:pt idx="2161">
                  <c:v>3.7010000000000001</c:v>
                </c:pt>
                <c:pt idx="2162">
                  <c:v>3.698</c:v>
                </c:pt>
                <c:pt idx="2163">
                  <c:v>3.6970000000000001</c:v>
                </c:pt>
                <c:pt idx="2164">
                  <c:v>3.7</c:v>
                </c:pt>
                <c:pt idx="2165">
                  <c:v>3.6989999999999998</c:v>
                </c:pt>
                <c:pt idx="2166">
                  <c:v>3.6989999999999998</c:v>
                </c:pt>
                <c:pt idx="2167">
                  <c:v>3.698</c:v>
                </c:pt>
                <c:pt idx="2168">
                  <c:v>3.698</c:v>
                </c:pt>
                <c:pt idx="2169">
                  <c:v>3.6989999999999998</c:v>
                </c:pt>
                <c:pt idx="2170">
                  <c:v>3.698</c:v>
                </c:pt>
                <c:pt idx="2171">
                  <c:v>3.6970000000000001</c:v>
                </c:pt>
                <c:pt idx="2172">
                  <c:v>3.6960000000000002</c:v>
                </c:pt>
                <c:pt idx="2173">
                  <c:v>3.6949999999999998</c:v>
                </c:pt>
                <c:pt idx="2174">
                  <c:v>3.6949999999999998</c:v>
                </c:pt>
                <c:pt idx="2175">
                  <c:v>3.6949999999999998</c:v>
                </c:pt>
                <c:pt idx="2176">
                  <c:v>3.6949999999999998</c:v>
                </c:pt>
                <c:pt idx="2177">
                  <c:v>3.698</c:v>
                </c:pt>
                <c:pt idx="2178">
                  <c:v>3.694</c:v>
                </c:pt>
                <c:pt idx="2179">
                  <c:v>3.694</c:v>
                </c:pt>
                <c:pt idx="2180">
                  <c:v>3.694</c:v>
                </c:pt>
                <c:pt idx="2181">
                  <c:v>3.694</c:v>
                </c:pt>
                <c:pt idx="2182">
                  <c:v>3.6930000000000001</c:v>
                </c:pt>
                <c:pt idx="2183">
                  <c:v>3.6970000000000001</c:v>
                </c:pt>
                <c:pt idx="2184">
                  <c:v>3.694</c:v>
                </c:pt>
                <c:pt idx="2185">
                  <c:v>3.6930000000000001</c:v>
                </c:pt>
                <c:pt idx="2186">
                  <c:v>3.69</c:v>
                </c:pt>
                <c:pt idx="2187">
                  <c:v>3.69</c:v>
                </c:pt>
                <c:pt idx="2188">
                  <c:v>3.6909999999999998</c:v>
                </c:pt>
                <c:pt idx="2189">
                  <c:v>3.6909999999999998</c:v>
                </c:pt>
                <c:pt idx="2190">
                  <c:v>3.7250000000000001</c:v>
                </c:pt>
                <c:pt idx="2191">
                  <c:v>3.69</c:v>
                </c:pt>
                <c:pt idx="2192">
                  <c:v>3.69</c:v>
                </c:pt>
                <c:pt idx="2193">
                  <c:v>3.69</c:v>
                </c:pt>
                <c:pt idx="2194">
                  <c:v>3.6890000000000001</c:v>
                </c:pt>
                <c:pt idx="2195">
                  <c:v>3.6880000000000002</c:v>
                </c:pt>
                <c:pt idx="2196">
                  <c:v>3.6890000000000001</c:v>
                </c:pt>
                <c:pt idx="2197">
                  <c:v>3.6890000000000001</c:v>
                </c:pt>
                <c:pt idx="2198">
                  <c:v>3.6890000000000001</c:v>
                </c:pt>
                <c:pt idx="2199">
                  <c:v>3.6869999999999998</c:v>
                </c:pt>
                <c:pt idx="2200">
                  <c:v>3.6869999999999998</c:v>
                </c:pt>
                <c:pt idx="2201">
                  <c:v>3.6869999999999998</c:v>
                </c:pt>
                <c:pt idx="2202">
                  <c:v>3.6869999999999998</c:v>
                </c:pt>
                <c:pt idx="2203">
                  <c:v>3.6859999999999999</c:v>
                </c:pt>
                <c:pt idx="2204">
                  <c:v>3.6890000000000001</c:v>
                </c:pt>
                <c:pt idx="2205">
                  <c:v>3.6880000000000002</c:v>
                </c:pt>
                <c:pt idx="2206">
                  <c:v>3.6859999999999999</c:v>
                </c:pt>
                <c:pt idx="2207">
                  <c:v>3.6859999999999999</c:v>
                </c:pt>
                <c:pt idx="2208">
                  <c:v>3.7010000000000001</c:v>
                </c:pt>
                <c:pt idx="2209">
                  <c:v>3.6850000000000001</c:v>
                </c:pt>
                <c:pt idx="2210">
                  <c:v>3.6840000000000002</c:v>
                </c:pt>
                <c:pt idx="2211">
                  <c:v>3.6840000000000002</c:v>
                </c:pt>
                <c:pt idx="2212">
                  <c:v>3.6840000000000002</c:v>
                </c:pt>
                <c:pt idx="2213">
                  <c:v>3.6840000000000002</c:v>
                </c:pt>
                <c:pt idx="2214">
                  <c:v>3.6829999999999998</c:v>
                </c:pt>
                <c:pt idx="2215">
                  <c:v>3.6819999999999999</c:v>
                </c:pt>
                <c:pt idx="2216">
                  <c:v>3.6819999999999999</c:v>
                </c:pt>
                <c:pt idx="2217">
                  <c:v>3.6819999999999999</c:v>
                </c:pt>
                <c:pt idx="2218">
                  <c:v>3.6819999999999999</c:v>
                </c:pt>
                <c:pt idx="2219">
                  <c:v>3.681</c:v>
                </c:pt>
                <c:pt idx="2220">
                  <c:v>3.68</c:v>
                </c:pt>
                <c:pt idx="2221">
                  <c:v>3.68</c:v>
                </c:pt>
                <c:pt idx="2222">
                  <c:v>3.68</c:v>
                </c:pt>
                <c:pt idx="2223">
                  <c:v>3.6789999999999998</c:v>
                </c:pt>
                <c:pt idx="2224">
                  <c:v>3.677</c:v>
                </c:pt>
                <c:pt idx="2225">
                  <c:v>3.68</c:v>
                </c:pt>
                <c:pt idx="2226">
                  <c:v>3.6789999999999998</c:v>
                </c:pt>
                <c:pt idx="2227">
                  <c:v>3.6779999999999999</c:v>
                </c:pt>
                <c:pt idx="2228">
                  <c:v>3.6779999999999999</c:v>
                </c:pt>
                <c:pt idx="2229">
                  <c:v>3.6760000000000002</c:v>
                </c:pt>
                <c:pt idx="2230">
                  <c:v>3.6760000000000002</c:v>
                </c:pt>
                <c:pt idx="2231">
                  <c:v>3.681</c:v>
                </c:pt>
                <c:pt idx="2232">
                  <c:v>3.6760000000000002</c:v>
                </c:pt>
                <c:pt idx="2233">
                  <c:v>3.6859999999999999</c:v>
                </c:pt>
                <c:pt idx="2234">
                  <c:v>3.6749999999999998</c:v>
                </c:pt>
                <c:pt idx="2235">
                  <c:v>3.6749999999999998</c:v>
                </c:pt>
                <c:pt idx="2236">
                  <c:v>3.6789999999999998</c:v>
                </c:pt>
                <c:pt idx="2237">
                  <c:v>3.6739999999999999</c:v>
                </c:pt>
                <c:pt idx="2238">
                  <c:v>3.649</c:v>
                </c:pt>
                <c:pt idx="2239">
                  <c:v>3.6739999999999999</c:v>
                </c:pt>
                <c:pt idx="2240">
                  <c:v>3.6739999999999999</c:v>
                </c:pt>
                <c:pt idx="2241">
                  <c:v>3.673</c:v>
                </c:pt>
                <c:pt idx="2242">
                  <c:v>3.673</c:v>
                </c:pt>
                <c:pt idx="2243">
                  <c:v>3.6720000000000002</c:v>
                </c:pt>
                <c:pt idx="2244">
                  <c:v>3.673</c:v>
                </c:pt>
                <c:pt idx="2245">
                  <c:v>3.673</c:v>
                </c:pt>
                <c:pt idx="2246">
                  <c:v>3.6720000000000002</c:v>
                </c:pt>
                <c:pt idx="2247">
                  <c:v>3.6720000000000002</c:v>
                </c:pt>
                <c:pt idx="2248">
                  <c:v>3.6709999999999998</c:v>
                </c:pt>
                <c:pt idx="2249">
                  <c:v>3.6709999999999998</c:v>
                </c:pt>
                <c:pt idx="2250">
                  <c:v>3.6709999999999998</c:v>
                </c:pt>
                <c:pt idx="2251">
                  <c:v>3.67</c:v>
                </c:pt>
                <c:pt idx="2252">
                  <c:v>3.6709999999999998</c:v>
                </c:pt>
                <c:pt idx="2253">
                  <c:v>3.67</c:v>
                </c:pt>
                <c:pt idx="2254">
                  <c:v>3.669</c:v>
                </c:pt>
                <c:pt idx="2255">
                  <c:v>3.669</c:v>
                </c:pt>
                <c:pt idx="2256">
                  <c:v>3.6680000000000001</c:v>
                </c:pt>
                <c:pt idx="2257">
                  <c:v>3.6680000000000001</c:v>
                </c:pt>
                <c:pt idx="2258">
                  <c:v>3.6640000000000001</c:v>
                </c:pt>
                <c:pt idx="2259">
                  <c:v>3.6669999999999998</c:v>
                </c:pt>
                <c:pt idx="2260">
                  <c:v>3.6669999999999998</c:v>
                </c:pt>
                <c:pt idx="2261">
                  <c:v>3.6659999999999999</c:v>
                </c:pt>
                <c:pt idx="2262">
                  <c:v>3.6669999999999998</c:v>
                </c:pt>
                <c:pt idx="2263">
                  <c:v>3.6659999999999999</c:v>
                </c:pt>
                <c:pt idx="2264">
                  <c:v>3.6659999999999999</c:v>
                </c:pt>
                <c:pt idx="2265">
                  <c:v>3.6659999999999999</c:v>
                </c:pt>
                <c:pt idx="2266">
                  <c:v>3.6659999999999999</c:v>
                </c:pt>
                <c:pt idx="2267">
                  <c:v>3.665</c:v>
                </c:pt>
                <c:pt idx="2268">
                  <c:v>3.665</c:v>
                </c:pt>
                <c:pt idx="2269">
                  <c:v>3.6640000000000001</c:v>
                </c:pt>
                <c:pt idx="2270">
                  <c:v>3.6640000000000001</c:v>
                </c:pt>
                <c:pt idx="2271">
                  <c:v>3.6629999999999998</c:v>
                </c:pt>
                <c:pt idx="2272">
                  <c:v>3.6629999999999998</c:v>
                </c:pt>
                <c:pt idx="2273">
                  <c:v>3.6629999999999998</c:v>
                </c:pt>
                <c:pt idx="2274">
                  <c:v>3.6629999999999998</c:v>
                </c:pt>
                <c:pt idx="2275">
                  <c:v>3.6619999999999999</c:v>
                </c:pt>
                <c:pt idx="2276">
                  <c:v>3.6619999999999999</c:v>
                </c:pt>
                <c:pt idx="2277">
                  <c:v>3.661</c:v>
                </c:pt>
                <c:pt idx="2278">
                  <c:v>3.661</c:v>
                </c:pt>
                <c:pt idx="2279">
                  <c:v>3.661</c:v>
                </c:pt>
                <c:pt idx="2280">
                  <c:v>3.661</c:v>
                </c:pt>
                <c:pt idx="2281">
                  <c:v>3.66</c:v>
                </c:pt>
                <c:pt idx="2282">
                  <c:v>3.66</c:v>
                </c:pt>
                <c:pt idx="2283">
                  <c:v>3.66</c:v>
                </c:pt>
                <c:pt idx="2284">
                  <c:v>3.6589999999999998</c:v>
                </c:pt>
                <c:pt idx="2285">
                  <c:v>3.6589999999999998</c:v>
                </c:pt>
                <c:pt idx="2286">
                  <c:v>3.66</c:v>
                </c:pt>
                <c:pt idx="2287">
                  <c:v>3.6579999999999999</c:v>
                </c:pt>
                <c:pt idx="2288">
                  <c:v>3.657</c:v>
                </c:pt>
                <c:pt idx="2289">
                  <c:v>3.6579999999999999</c:v>
                </c:pt>
                <c:pt idx="2290">
                  <c:v>3.657</c:v>
                </c:pt>
                <c:pt idx="2291">
                  <c:v>3.6560000000000001</c:v>
                </c:pt>
                <c:pt idx="2292">
                  <c:v>3.6560000000000001</c:v>
                </c:pt>
                <c:pt idx="2293">
                  <c:v>3.6560000000000001</c:v>
                </c:pt>
                <c:pt idx="2294">
                  <c:v>3.6549999999999998</c:v>
                </c:pt>
                <c:pt idx="2295">
                  <c:v>3.6560000000000001</c:v>
                </c:pt>
                <c:pt idx="2296">
                  <c:v>3.6539999999999999</c:v>
                </c:pt>
                <c:pt idx="2297">
                  <c:v>3.6549999999999998</c:v>
                </c:pt>
                <c:pt idx="2298">
                  <c:v>3.6539999999999999</c:v>
                </c:pt>
                <c:pt idx="2299">
                  <c:v>3.6549999999999998</c:v>
                </c:pt>
                <c:pt idx="2300">
                  <c:v>3.653</c:v>
                </c:pt>
                <c:pt idx="2301">
                  <c:v>3.653</c:v>
                </c:pt>
                <c:pt idx="2302">
                  <c:v>3.653</c:v>
                </c:pt>
                <c:pt idx="2303">
                  <c:v>3.6520000000000001</c:v>
                </c:pt>
                <c:pt idx="2304">
                  <c:v>3.6520000000000001</c:v>
                </c:pt>
                <c:pt idx="2305">
                  <c:v>3.6379999999999999</c:v>
                </c:pt>
                <c:pt idx="2306">
                  <c:v>3.6509999999999998</c:v>
                </c:pt>
                <c:pt idx="2307">
                  <c:v>3.6469999999999998</c:v>
                </c:pt>
                <c:pt idx="2308">
                  <c:v>3.6509999999999998</c:v>
                </c:pt>
                <c:pt idx="2309">
                  <c:v>3.65</c:v>
                </c:pt>
                <c:pt idx="2310">
                  <c:v>3.6509999999999998</c:v>
                </c:pt>
                <c:pt idx="2311">
                  <c:v>3.649</c:v>
                </c:pt>
                <c:pt idx="2312">
                  <c:v>3.65</c:v>
                </c:pt>
                <c:pt idx="2313">
                  <c:v>3.65</c:v>
                </c:pt>
                <c:pt idx="2314">
                  <c:v>3.649</c:v>
                </c:pt>
                <c:pt idx="2315">
                  <c:v>3.6480000000000001</c:v>
                </c:pt>
                <c:pt idx="2316">
                  <c:v>3.6480000000000001</c:v>
                </c:pt>
                <c:pt idx="2317">
                  <c:v>3.6469999999999998</c:v>
                </c:pt>
                <c:pt idx="2318">
                  <c:v>3.6469999999999998</c:v>
                </c:pt>
                <c:pt idx="2319">
                  <c:v>3.6469999999999998</c:v>
                </c:pt>
                <c:pt idx="2320">
                  <c:v>3.6459999999999999</c:v>
                </c:pt>
                <c:pt idx="2321">
                  <c:v>3.6459999999999999</c:v>
                </c:pt>
                <c:pt idx="2322">
                  <c:v>3.6459999999999999</c:v>
                </c:pt>
                <c:pt idx="2323">
                  <c:v>3.645</c:v>
                </c:pt>
                <c:pt idx="2324">
                  <c:v>3.6440000000000001</c:v>
                </c:pt>
                <c:pt idx="2325">
                  <c:v>3.6440000000000001</c:v>
                </c:pt>
                <c:pt idx="2326">
                  <c:v>3.6440000000000001</c:v>
                </c:pt>
                <c:pt idx="2327">
                  <c:v>3.6440000000000001</c:v>
                </c:pt>
                <c:pt idx="2328">
                  <c:v>3.6429999999999998</c:v>
                </c:pt>
                <c:pt idx="2329">
                  <c:v>3.6440000000000001</c:v>
                </c:pt>
                <c:pt idx="2330">
                  <c:v>3.6440000000000001</c:v>
                </c:pt>
                <c:pt idx="2331">
                  <c:v>3.6419999999999999</c:v>
                </c:pt>
                <c:pt idx="2332">
                  <c:v>3.6419999999999999</c:v>
                </c:pt>
                <c:pt idx="2333">
                  <c:v>3.641</c:v>
                </c:pt>
                <c:pt idx="2334">
                  <c:v>3.641</c:v>
                </c:pt>
                <c:pt idx="2335">
                  <c:v>3.641</c:v>
                </c:pt>
                <c:pt idx="2336">
                  <c:v>3.641</c:v>
                </c:pt>
                <c:pt idx="2337">
                  <c:v>3.64</c:v>
                </c:pt>
                <c:pt idx="2338">
                  <c:v>3.64</c:v>
                </c:pt>
                <c:pt idx="2339">
                  <c:v>3.64</c:v>
                </c:pt>
                <c:pt idx="2340">
                  <c:v>3.6389999999999998</c:v>
                </c:pt>
                <c:pt idx="2341">
                  <c:v>3.64</c:v>
                </c:pt>
                <c:pt idx="2342">
                  <c:v>3.6389999999999998</c:v>
                </c:pt>
                <c:pt idx="2343">
                  <c:v>3.64</c:v>
                </c:pt>
                <c:pt idx="2344">
                  <c:v>3.6389999999999998</c:v>
                </c:pt>
                <c:pt idx="2345">
                  <c:v>3.6230000000000002</c:v>
                </c:pt>
                <c:pt idx="2346">
                  <c:v>3.6379999999999999</c:v>
                </c:pt>
                <c:pt idx="2347">
                  <c:v>3.6389999999999998</c:v>
                </c:pt>
                <c:pt idx="2348">
                  <c:v>3.6379999999999999</c:v>
                </c:pt>
                <c:pt idx="2349">
                  <c:v>3.6349999999999998</c:v>
                </c:pt>
                <c:pt idx="2350">
                  <c:v>3.637</c:v>
                </c:pt>
                <c:pt idx="2351">
                  <c:v>3.637</c:v>
                </c:pt>
                <c:pt idx="2352">
                  <c:v>3.637</c:v>
                </c:pt>
                <c:pt idx="2353">
                  <c:v>3.6360000000000001</c:v>
                </c:pt>
                <c:pt idx="2354">
                  <c:v>3.6360000000000001</c:v>
                </c:pt>
                <c:pt idx="2355">
                  <c:v>3.6349999999999998</c:v>
                </c:pt>
                <c:pt idx="2356">
                  <c:v>3.6360000000000001</c:v>
                </c:pt>
                <c:pt idx="2357">
                  <c:v>3.6349999999999998</c:v>
                </c:pt>
                <c:pt idx="2358">
                  <c:v>3.6349999999999998</c:v>
                </c:pt>
                <c:pt idx="2359">
                  <c:v>3.6349999999999998</c:v>
                </c:pt>
                <c:pt idx="2360">
                  <c:v>3.6339999999999999</c:v>
                </c:pt>
                <c:pt idx="2361">
                  <c:v>3.6339999999999999</c:v>
                </c:pt>
                <c:pt idx="2362">
                  <c:v>3.633</c:v>
                </c:pt>
                <c:pt idx="2363">
                  <c:v>3.633</c:v>
                </c:pt>
                <c:pt idx="2364">
                  <c:v>3.633</c:v>
                </c:pt>
                <c:pt idx="2365">
                  <c:v>3.6339999999999999</c:v>
                </c:pt>
                <c:pt idx="2366">
                  <c:v>3.6339999999999999</c:v>
                </c:pt>
                <c:pt idx="2367">
                  <c:v>3.6320000000000001</c:v>
                </c:pt>
                <c:pt idx="2368">
                  <c:v>3.6379999999999999</c:v>
                </c:pt>
                <c:pt idx="2369">
                  <c:v>3.62</c:v>
                </c:pt>
                <c:pt idx="2370">
                  <c:v>3.63</c:v>
                </c:pt>
                <c:pt idx="2371">
                  <c:v>3.6309999999999998</c:v>
                </c:pt>
                <c:pt idx="2372">
                  <c:v>3.63</c:v>
                </c:pt>
                <c:pt idx="2373">
                  <c:v>3.63</c:v>
                </c:pt>
                <c:pt idx="2374">
                  <c:v>3.629</c:v>
                </c:pt>
                <c:pt idx="2375">
                  <c:v>3.633</c:v>
                </c:pt>
                <c:pt idx="2376">
                  <c:v>3.6280000000000001</c:v>
                </c:pt>
                <c:pt idx="2377">
                  <c:v>3.6280000000000001</c:v>
                </c:pt>
                <c:pt idx="2378">
                  <c:v>3.629</c:v>
                </c:pt>
                <c:pt idx="2379">
                  <c:v>3.6280000000000001</c:v>
                </c:pt>
                <c:pt idx="2380">
                  <c:v>3.6269999999999998</c:v>
                </c:pt>
                <c:pt idx="2381">
                  <c:v>3.6269999999999998</c:v>
                </c:pt>
                <c:pt idx="2382">
                  <c:v>3.6269999999999998</c:v>
                </c:pt>
                <c:pt idx="2383">
                  <c:v>3.6269999999999998</c:v>
                </c:pt>
                <c:pt idx="2384">
                  <c:v>3.6280000000000001</c:v>
                </c:pt>
                <c:pt idx="2385">
                  <c:v>3.6259999999999999</c:v>
                </c:pt>
                <c:pt idx="2386">
                  <c:v>3.6259999999999999</c:v>
                </c:pt>
                <c:pt idx="2387">
                  <c:v>3.6259999999999999</c:v>
                </c:pt>
                <c:pt idx="2388">
                  <c:v>3.625</c:v>
                </c:pt>
                <c:pt idx="2389">
                  <c:v>3.625</c:v>
                </c:pt>
                <c:pt idx="2390">
                  <c:v>3.6240000000000001</c:v>
                </c:pt>
                <c:pt idx="2391">
                  <c:v>3.6230000000000002</c:v>
                </c:pt>
                <c:pt idx="2392">
                  <c:v>3.6230000000000002</c:v>
                </c:pt>
                <c:pt idx="2393">
                  <c:v>3.6230000000000002</c:v>
                </c:pt>
                <c:pt idx="2394">
                  <c:v>3.6219999999999999</c:v>
                </c:pt>
                <c:pt idx="2395">
                  <c:v>3.6230000000000002</c:v>
                </c:pt>
                <c:pt idx="2396">
                  <c:v>3.6230000000000002</c:v>
                </c:pt>
                <c:pt idx="2397">
                  <c:v>3.6219999999999999</c:v>
                </c:pt>
                <c:pt idx="2398">
                  <c:v>3.6219999999999999</c:v>
                </c:pt>
                <c:pt idx="2399">
                  <c:v>3.621</c:v>
                </c:pt>
                <c:pt idx="2400">
                  <c:v>3.621</c:v>
                </c:pt>
                <c:pt idx="2401">
                  <c:v>3.629</c:v>
                </c:pt>
                <c:pt idx="2402">
                  <c:v>3.62</c:v>
                </c:pt>
                <c:pt idx="2403">
                  <c:v>3.6179999999999999</c:v>
                </c:pt>
                <c:pt idx="2404">
                  <c:v>3.6179999999999999</c:v>
                </c:pt>
                <c:pt idx="2405">
                  <c:v>3.6190000000000002</c:v>
                </c:pt>
                <c:pt idx="2406">
                  <c:v>3.6179999999999999</c:v>
                </c:pt>
                <c:pt idx="2407">
                  <c:v>3.617</c:v>
                </c:pt>
                <c:pt idx="2408">
                  <c:v>3.617</c:v>
                </c:pt>
                <c:pt idx="2409">
                  <c:v>3.6190000000000002</c:v>
                </c:pt>
                <c:pt idx="2410">
                  <c:v>3.6179999999999999</c:v>
                </c:pt>
                <c:pt idx="2411">
                  <c:v>3.617</c:v>
                </c:pt>
                <c:pt idx="2412">
                  <c:v>3.617</c:v>
                </c:pt>
                <c:pt idx="2413">
                  <c:v>3.6190000000000002</c:v>
                </c:pt>
                <c:pt idx="2414">
                  <c:v>3.6160000000000001</c:v>
                </c:pt>
                <c:pt idx="2415">
                  <c:v>3.6179999999999999</c:v>
                </c:pt>
                <c:pt idx="2416">
                  <c:v>3.6160000000000001</c:v>
                </c:pt>
                <c:pt idx="2417">
                  <c:v>3.621</c:v>
                </c:pt>
                <c:pt idx="2418">
                  <c:v>3.6150000000000002</c:v>
                </c:pt>
                <c:pt idx="2419">
                  <c:v>3.6139999999999999</c:v>
                </c:pt>
                <c:pt idx="2420">
                  <c:v>3.6150000000000002</c:v>
                </c:pt>
                <c:pt idx="2421">
                  <c:v>3.6160000000000001</c:v>
                </c:pt>
                <c:pt idx="2422">
                  <c:v>3.6139999999999999</c:v>
                </c:pt>
                <c:pt idx="2423">
                  <c:v>3.613</c:v>
                </c:pt>
                <c:pt idx="2424">
                  <c:v>3.613</c:v>
                </c:pt>
                <c:pt idx="2425">
                  <c:v>3.613</c:v>
                </c:pt>
                <c:pt idx="2426">
                  <c:v>3.6120000000000001</c:v>
                </c:pt>
                <c:pt idx="2427">
                  <c:v>3.6120000000000001</c:v>
                </c:pt>
                <c:pt idx="2428">
                  <c:v>3.6120000000000001</c:v>
                </c:pt>
                <c:pt idx="2429">
                  <c:v>3.6120000000000001</c:v>
                </c:pt>
                <c:pt idx="2430">
                  <c:v>3.6150000000000002</c:v>
                </c:pt>
                <c:pt idx="2431">
                  <c:v>3.6120000000000001</c:v>
                </c:pt>
                <c:pt idx="2432">
                  <c:v>3.6110000000000002</c:v>
                </c:pt>
                <c:pt idx="2433">
                  <c:v>3.61</c:v>
                </c:pt>
                <c:pt idx="2434">
                  <c:v>3.61</c:v>
                </c:pt>
                <c:pt idx="2435">
                  <c:v>3.613</c:v>
                </c:pt>
                <c:pt idx="2436">
                  <c:v>3.61</c:v>
                </c:pt>
                <c:pt idx="2437">
                  <c:v>3.609</c:v>
                </c:pt>
                <c:pt idx="2438">
                  <c:v>3.6070000000000002</c:v>
                </c:pt>
                <c:pt idx="2439">
                  <c:v>3.609</c:v>
                </c:pt>
                <c:pt idx="2440">
                  <c:v>3.609</c:v>
                </c:pt>
                <c:pt idx="2441">
                  <c:v>3.6080000000000001</c:v>
                </c:pt>
                <c:pt idx="2442">
                  <c:v>3.6080000000000001</c:v>
                </c:pt>
                <c:pt idx="2443">
                  <c:v>3.6070000000000002</c:v>
                </c:pt>
                <c:pt idx="2444">
                  <c:v>3.6070000000000002</c:v>
                </c:pt>
                <c:pt idx="2445">
                  <c:v>3.6059999999999999</c:v>
                </c:pt>
                <c:pt idx="2446">
                  <c:v>3.5710000000000002</c:v>
                </c:pt>
                <c:pt idx="2447">
                  <c:v>3.6059999999999999</c:v>
                </c:pt>
                <c:pt idx="2448">
                  <c:v>3.6059999999999999</c:v>
                </c:pt>
                <c:pt idx="2449">
                  <c:v>3.6059999999999999</c:v>
                </c:pt>
                <c:pt idx="2450">
                  <c:v>3.6059999999999999</c:v>
                </c:pt>
                <c:pt idx="2451">
                  <c:v>3.605</c:v>
                </c:pt>
                <c:pt idx="2452">
                  <c:v>3.605</c:v>
                </c:pt>
                <c:pt idx="2453">
                  <c:v>3.605</c:v>
                </c:pt>
                <c:pt idx="2454">
                  <c:v>3.605</c:v>
                </c:pt>
                <c:pt idx="2455">
                  <c:v>3.6040000000000001</c:v>
                </c:pt>
                <c:pt idx="2456">
                  <c:v>3.6030000000000002</c:v>
                </c:pt>
                <c:pt idx="2457">
                  <c:v>3.6030000000000002</c:v>
                </c:pt>
                <c:pt idx="2458">
                  <c:v>3.6030000000000002</c:v>
                </c:pt>
                <c:pt idx="2459">
                  <c:v>3.6040000000000001</c:v>
                </c:pt>
                <c:pt idx="2460">
                  <c:v>3.5960000000000001</c:v>
                </c:pt>
                <c:pt idx="2461">
                  <c:v>3.6030000000000002</c:v>
                </c:pt>
                <c:pt idx="2462">
                  <c:v>3.6019999999999999</c:v>
                </c:pt>
                <c:pt idx="2463">
                  <c:v>3.601</c:v>
                </c:pt>
                <c:pt idx="2464">
                  <c:v>3.601</c:v>
                </c:pt>
                <c:pt idx="2465">
                  <c:v>3.601</c:v>
                </c:pt>
                <c:pt idx="2466">
                  <c:v>3.601</c:v>
                </c:pt>
                <c:pt idx="2467">
                  <c:v>3.6</c:v>
                </c:pt>
                <c:pt idx="2468">
                  <c:v>3.6</c:v>
                </c:pt>
                <c:pt idx="2469">
                  <c:v>3.6</c:v>
                </c:pt>
                <c:pt idx="2470">
                  <c:v>3.5990000000000002</c:v>
                </c:pt>
                <c:pt idx="2471">
                  <c:v>3.5990000000000002</c:v>
                </c:pt>
                <c:pt idx="2472">
                  <c:v>3.5990000000000002</c:v>
                </c:pt>
                <c:pt idx="2473">
                  <c:v>3.5990000000000002</c:v>
                </c:pt>
                <c:pt idx="2474">
                  <c:v>3.5979999999999999</c:v>
                </c:pt>
                <c:pt idx="2475">
                  <c:v>3.5979999999999999</c:v>
                </c:pt>
                <c:pt idx="2476">
                  <c:v>3.5979999999999999</c:v>
                </c:pt>
                <c:pt idx="2477">
                  <c:v>3.5979999999999999</c:v>
                </c:pt>
                <c:pt idx="2478">
                  <c:v>3.597</c:v>
                </c:pt>
                <c:pt idx="2479">
                  <c:v>3.665</c:v>
                </c:pt>
                <c:pt idx="2480">
                  <c:v>3.5960000000000001</c:v>
                </c:pt>
                <c:pt idx="2481">
                  <c:v>3.625</c:v>
                </c:pt>
                <c:pt idx="2482">
                  <c:v>3.5960000000000001</c:v>
                </c:pt>
                <c:pt idx="2483">
                  <c:v>3.5950000000000002</c:v>
                </c:pt>
                <c:pt idx="2484">
                  <c:v>3.5950000000000002</c:v>
                </c:pt>
                <c:pt idx="2485">
                  <c:v>3.5960000000000001</c:v>
                </c:pt>
                <c:pt idx="2486">
                  <c:v>3.5950000000000002</c:v>
                </c:pt>
                <c:pt idx="2487">
                  <c:v>3.5950000000000002</c:v>
                </c:pt>
                <c:pt idx="2488">
                  <c:v>3.5939999999999999</c:v>
                </c:pt>
                <c:pt idx="2489">
                  <c:v>3.593</c:v>
                </c:pt>
                <c:pt idx="2490">
                  <c:v>3.5939999999999999</c:v>
                </c:pt>
                <c:pt idx="2491">
                  <c:v>3.593</c:v>
                </c:pt>
                <c:pt idx="2492">
                  <c:v>3.593</c:v>
                </c:pt>
                <c:pt idx="2493">
                  <c:v>3.593</c:v>
                </c:pt>
                <c:pt idx="2494">
                  <c:v>3.5920000000000001</c:v>
                </c:pt>
                <c:pt idx="2495">
                  <c:v>3.5920000000000001</c:v>
                </c:pt>
                <c:pt idx="2496">
                  <c:v>3.5910000000000002</c:v>
                </c:pt>
                <c:pt idx="2497">
                  <c:v>3.5910000000000002</c:v>
                </c:pt>
                <c:pt idx="2498">
                  <c:v>3.589</c:v>
                </c:pt>
                <c:pt idx="2499">
                  <c:v>3.59</c:v>
                </c:pt>
                <c:pt idx="2500">
                  <c:v>3.5790000000000002</c:v>
                </c:pt>
                <c:pt idx="2501">
                  <c:v>3.59</c:v>
                </c:pt>
                <c:pt idx="2502">
                  <c:v>3.59</c:v>
                </c:pt>
                <c:pt idx="2503">
                  <c:v>3.589</c:v>
                </c:pt>
                <c:pt idx="2504">
                  <c:v>3.589</c:v>
                </c:pt>
                <c:pt idx="2505">
                  <c:v>3.589</c:v>
                </c:pt>
                <c:pt idx="2506">
                  <c:v>3.5880000000000001</c:v>
                </c:pt>
                <c:pt idx="2507">
                  <c:v>3.5880000000000001</c:v>
                </c:pt>
                <c:pt idx="2508">
                  <c:v>3.5880000000000001</c:v>
                </c:pt>
                <c:pt idx="2509">
                  <c:v>3.6219999999999999</c:v>
                </c:pt>
                <c:pt idx="2510">
                  <c:v>3.605</c:v>
                </c:pt>
                <c:pt idx="2511">
                  <c:v>3.5870000000000002</c:v>
                </c:pt>
                <c:pt idx="2512">
                  <c:v>3.5859999999999999</c:v>
                </c:pt>
                <c:pt idx="2513">
                  <c:v>3.5859999999999999</c:v>
                </c:pt>
                <c:pt idx="2514">
                  <c:v>3.5859999999999999</c:v>
                </c:pt>
                <c:pt idx="2515">
                  <c:v>3.5859999999999999</c:v>
                </c:pt>
                <c:pt idx="2516">
                  <c:v>3.5859999999999999</c:v>
                </c:pt>
                <c:pt idx="2517">
                  <c:v>3.585</c:v>
                </c:pt>
                <c:pt idx="2518">
                  <c:v>3.52</c:v>
                </c:pt>
                <c:pt idx="2519">
                  <c:v>3.585</c:v>
                </c:pt>
                <c:pt idx="2520">
                  <c:v>3.5840000000000001</c:v>
                </c:pt>
                <c:pt idx="2521">
                  <c:v>3.5840000000000001</c:v>
                </c:pt>
                <c:pt idx="2522">
                  <c:v>3.5840000000000001</c:v>
                </c:pt>
                <c:pt idx="2523">
                  <c:v>3.5830000000000002</c:v>
                </c:pt>
                <c:pt idx="2524">
                  <c:v>3.5830000000000002</c:v>
                </c:pt>
                <c:pt idx="2525">
                  <c:v>3.5830000000000002</c:v>
                </c:pt>
                <c:pt idx="2526">
                  <c:v>3.5819999999999999</c:v>
                </c:pt>
                <c:pt idx="2527">
                  <c:v>3.5819999999999999</c:v>
                </c:pt>
                <c:pt idx="2528">
                  <c:v>3.581</c:v>
                </c:pt>
                <c:pt idx="2529">
                  <c:v>3.581</c:v>
                </c:pt>
                <c:pt idx="2530">
                  <c:v>3.58</c:v>
                </c:pt>
                <c:pt idx="2531">
                  <c:v>3.581</c:v>
                </c:pt>
                <c:pt idx="2532">
                  <c:v>3.58</c:v>
                </c:pt>
                <c:pt idx="2533">
                  <c:v>3.5819999999999999</c:v>
                </c:pt>
                <c:pt idx="2534">
                  <c:v>3.5790000000000002</c:v>
                </c:pt>
                <c:pt idx="2535">
                  <c:v>3.5830000000000002</c:v>
                </c:pt>
                <c:pt idx="2536">
                  <c:v>3.5790000000000002</c:v>
                </c:pt>
                <c:pt idx="2537">
                  <c:v>3.5779999999999998</c:v>
                </c:pt>
                <c:pt idx="2538">
                  <c:v>3.5779999999999998</c:v>
                </c:pt>
                <c:pt idx="2539">
                  <c:v>3.5779999999999998</c:v>
                </c:pt>
                <c:pt idx="2540">
                  <c:v>3.577</c:v>
                </c:pt>
                <c:pt idx="2541">
                  <c:v>3.5779999999999998</c:v>
                </c:pt>
                <c:pt idx="2542">
                  <c:v>3.577</c:v>
                </c:pt>
                <c:pt idx="2543">
                  <c:v>3.577</c:v>
                </c:pt>
                <c:pt idx="2544">
                  <c:v>3.5760000000000001</c:v>
                </c:pt>
                <c:pt idx="2545">
                  <c:v>3.5750000000000002</c:v>
                </c:pt>
                <c:pt idx="2546">
                  <c:v>3.5750000000000002</c:v>
                </c:pt>
                <c:pt idx="2547">
                  <c:v>3.5750000000000002</c:v>
                </c:pt>
                <c:pt idx="2548">
                  <c:v>3.5750000000000002</c:v>
                </c:pt>
                <c:pt idx="2549">
                  <c:v>3.5739999999999998</c:v>
                </c:pt>
                <c:pt idx="2550">
                  <c:v>3.573</c:v>
                </c:pt>
                <c:pt idx="2551">
                  <c:v>3.573</c:v>
                </c:pt>
                <c:pt idx="2552">
                  <c:v>3.573</c:v>
                </c:pt>
                <c:pt idx="2553">
                  <c:v>3.573</c:v>
                </c:pt>
                <c:pt idx="2554">
                  <c:v>3.5720000000000001</c:v>
                </c:pt>
                <c:pt idx="2555">
                  <c:v>3.5720000000000001</c:v>
                </c:pt>
                <c:pt idx="2556">
                  <c:v>3.5720000000000001</c:v>
                </c:pt>
                <c:pt idx="2557">
                  <c:v>3.5739999999999998</c:v>
                </c:pt>
                <c:pt idx="2558">
                  <c:v>3.5720000000000001</c:v>
                </c:pt>
                <c:pt idx="2559">
                  <c:v>3.57</c:v>
                </c:pt>
                <c:pt idx="2560">
                  <c:v>3.57</c:v>
                </c:pt>
                <c:pt idx="2561">
                  <c:v>3.57</c:v>
                </c:pt>
                <c:pt idx="2562">
                  <c:v>3.57</c:v>
                </c:pt>
                <c:pt idx="2563">
                  <c:v>3.5790000000000002</c:v>
                </c:pt>
                <c:pt idx="2564">
                  <c:v>3.569</c:v>
                </c:pt>
                <c:pt idx="2565">
                  <c:v>3.569</c:v>
                </c:pt>
                <c:pt idx="2566">
                  <c:v>3.569</c:v>
                </c:pt>
                <c:pt idx="2567">
                  <c:v>3.5680000000000001</c:v>
                </c:pt>
                <c:pt idx="2568">
                  <c:v>3.5680000000000001</c:v>
                </c:pt>
                <c:pt idx="2569">
                  <c:v>3.5680000000000001</c:v>
                </c:pt>
                <c:pt idx="2570">
                  <c:v>3.5680000000000001</c:v>
                </c:pt>
                <c:pt idx="2571">
                  <c:v>3.5680000000000001</c:v>
                </c:pt>
                <c:pt idx="2572">
                  <c:v>3.5670000000000002</c:v>
                </c:pt>
                <c:pt idx="2573">
                  <c:v>3.5670000000000002</c:v>
                </c:pt>
                <c:pt idx="2574">
                  <c:v>3.5670000000000002</c:v>
                </c:pt>
                <c:pt idx="2575">
                  <c:v>3.5659999999999998</c:v>
                </c:pt>
                <c:pt idx="2576">
                  <c:v>3.5659999999999998</c:v>
                </c:pt>
                <c:pt idx="2577">
                  <c:v>3.5649999999999999</c:v>
                </c:pt>
                <c:pt idx="2578">
                  <c:v>3.5659999999999998</c:v>
                </c:pt>
                <c:pt idx="2579">
                  <c:v>3.5649999999999999</c:v>
                </c:pt>
                <c:pt idx="2580">
                  <c:v>3.5649999999999999</c:v>
                </c:pt>
                <c:pt idx="2581">
                  <c:v>3.5640000000000001</c:v>
                </c:pt>
                <c:pt idx="2582">
                  <c:v>3.5640000000000001</c:v>
                </c:pt>
                <c:pt idx="2583">
                  <c:v>3.5640000000000001</c:v>
                </c:pt>
                <c:pt idx="2584">
                  <c:v>3.5760000000000001</c:v>
                </c:pt>
                <c:pt idx="2585">
                  <c:v>3.5630000000000002</c:v>
                </c:pt>
                <c:pt idx="2586">
                  <c:v>3.5630000000000002</c:v>
                </c:pt>
                <c:pt idx="2587">
                  <c:v>3.5619999999999998</c:v>
                </c:pt>
                <c:pt idx="2588">
                  <c:v>3.5619999999999998</c:v>
                </c:pt>
                <c:pt idx="2589">
                  <c:v>3.56</c:v>
                </c:pt>
                <c:pt idx="2590">
                  <c:v>3.5630000000000002</c:v>
                </c:pt>
                <c:pt idx="2591">
                  <c:v>3.5609999999999999</c:v>
                </c:pt>
                <c:pt idx="2592">
                  <c:v>3.5630000000000002</c:v>
                </c:pt>
                <c:pt idx="2593">
                  <c:v>3.56</c:v>
                </c:pt>
                <c:pt idx="2594">
                  <c:v>3.56</c:v>
                </c:pt>
                <c:pt idx="2595">
                  <c:v>3.5590000000000002</c:v>
                </c:pt>
                <c:pt idx="2596">
                  <c:v>3.5590000000000002</c:v>
                </c:pt>
                <c:pt idx="2597">
                  <c:v>3.5579999999999998</c:v>
                </c:pt>
                <c:pt idx="2598">
                  <c:v>3.5579999999999998</c:v>
                </c:pt>
                <c:pt idx="2599">
                  <c:v>3.5569999999999999</c:v>
                </c:pt>
                <c:pt idx="2600">
                  <c:v>3.5579999999999998</c:v>
                </c:pt>
                <c:pt idx="2601">
                  <c:v>3.5569999999999999</c:v>
                </c:pt>
                <c:pt idx="2602">
                  <c:v>3.5539999999999998</c:v>
                </c:pt>
                <c:pt idx="2603">
                  <c:v>3.556</c:v>
                </c:pt>
                <c:pt idx="2604">
                  <c:v>3.556</c:v>
                </c:pt>
                <c:pt idx="2605">
                  <c:v>3.5550000000000002</c:v>
                </c:pt>
                <c:pt idx="2606">
                  <c:v>3.5550000000000002</c:v>
                </c:pt>
                <c:pt idx="2607">
                  <c:v>3.5550000000000002</c:v>
                </c:pt>
                <c:pt idx="2608">
                  <c:v>3.5550000000000002</c:v>
                </c:pt>
                <c:pt idx="2609">
                  <c:v>3.5960000000000001</c:v>
                </c:pt>
                <c:pt idx="2610">
                  <c:v>3.5550000000000002</c:v>
                </c:pt>
                <c:pt idx="2611">
                  <c:v>3.5539999999999998</c:v>
                </c:pt>
                <c:pt idx="2612">
                  <c:v>3.5539999999999998</c:v>
                </c:pt>
                <c:pt idx="2613">
                  <c:v>3.5529999999999999</c:v>
                </c:pt>
                <c:pt idx="2614">
                  <c:v>3.55</c:v>
                </c:pt>
                <c:pt idx="2615">
                  <c:v>3.552</c:v>
                </c:pt>
                <c:pt idx="2616">
                  <c:v>3.5529999999999999</c:v>
                </c:pt>
                <c:pt idx="2617">
                  <c:v>3.552</c:v>
                </c:pt>
                <c:pt idx="2618">
                  <c:v>3.5510000000000002</c:v>
                </c:pt>
                <c:pt idx="2619">
                  <c:v>3.5510000000000002</c:v>
                </c:pt>
                <c:pt idx="2620">
                  <c:v>3.5510000000000002</c:v>
                </c:pt>
                <c:pt idx="2621">
                  <c:v>3.5510000000000002</c:v>
                </c:pt>
                <c:pt idx="2622">
                  <c:v>3.55</c:v>
                </c:pt>
                <c:pt idx="2623">
                  <c:v>3.55</c:v>
                </c:pt>
                <c:pt idx="2624">
                  <c:v>3.55</c:v>
                </c:pt>
                <c:pt idx="2625">
                  <c:v>3.5489999999999999</c:v>
                </c:pt>
                <c:pt idx="2626">
                  <c:v>3.5449999999999999</c:v>
                </c:pt>
                <c:pt idx="2627">
                  <c:v>3.5470000000000002</c:v>
                </c:pt>
                <c:pt idx="2628">
                  <c:v>3.5470000000000002</c:v>
                </c:pt>
                <c:pt idx="2629">
                  <c:v>3.5470000000000002</c:v>
                </c:pt>
                <c:pt idx="2630">
                  <c:v>3.5449999999999999</c:v>
                </c:pt>
                <c:pt idx="2631">
                  <c:v>3.5459999999999998</c:v>
                </c:pt>
                <c:pt idx="2632">
                  <c:v>3.5449999999999999</c:v>
                </c:pt>
                <c:pt idx="2633">
                  <c:v>3.5449999999999999</c:v>
                </c:pt>
                <c:pt idx="2634">
                  <c:v>3.5449999999999999</c:v>
                </c:pt>
                <c:pt idx="2635">
                  <c:v>3.544</c:v>
                </c:pt>
                <c:pt idx="2636">
                  <c:v>3.544</c:v>
                </c:pt>
                <c:pt idx="2637">
                  <c:v>3.544</c:v>
                </c:pt>
                <c:pt idx="2638">
                  <c:v>3.5430000000000001</c:v>
                </c:pt>
                <c:pt idx="2639">
                  <c:v>3.5430000000000001</c:v>
                </c:pt>
                <c:pt idx="2640">
                  <c:v>3.5419999999999998</c:v>
                </c:pt>
                <c:pt idx="2641">
                  <c:v>3.5409999999999999</c:v>
                </c:pt>
                <c:pt idx="2642">
                  <c:v>3.5430000000000001</c:v>
                </c:pt>
                <c:pt idx="2643">
                  <c:v>3.5409999999999999</c:v>
                </c:pt>
                <c:pt idx="2644">
                  <c:v>3.5409999999999999</c:v>
                </c:pt>
                <c:pt idx="2645">
                  <c:v>3.54</c:v>
                </c:pt>
                <c:pt idx="2646">
                  <c:v>3.5390000000000001</c:v>
                </c:pt>
                <c:pt idx="2647">
                  <c:v>3.5390000000000001</c:v>
                </c:pt>
                <c:pt idx="2648">
                  <c:v>3.5379999999999998</c:v>
                </c:pt>
                <c:pt idx="2649">
                  <c:v>3.5379999999999998</c:v>
                </c:pt>
                <c:pt idx="2650">
                  <c:v>3.5379999999999998</c:v>
                </c:pt>
                <c:pt idx="2651">
                  <c:v>3.5379999999999998</c:v>
                </c:pt>
                <c:pt idx="2652">
                  <c:v>3.5369999999999999</c:v>
                </c:pt>
                <c:pt idx="2653">
                  <c:v>3.5379999999999998</c:v>
                </c:pt>
                <c:pt idx="2654">
                  <c:v>3.5369999999999999</c:v>
                </c:pt>
                <c:pt idx="2655">
                  <c:v>3.5369999999999999</c:v>
                </c:pt>
                <c:pt idx="2656">
                  <c:v>3.5369999999999999</c:v>
                </c:pt>
                <c:pt idx="2657">
                  <c:v>3.536</c:v>
                </c:pt>
                <c:pt idx="2658">
                  <c:v>3.536</c:v>
                </c:pt>
                <c:pt idx="2659">
                  <c:v>3.5350000000000001</c:v>
                </c:pt>
                <c:pt idx="2660">
                  <c:v>3.536</c:v>
                </c:pt>
                <c:pt idx="2661">
                  <c:v>3.5350000000000001</c:v>
                </c:pt>
                <c:pt idx="2662">
                  <c:v>3.5339999999999998</c:v>
                </c:pt>
                <c:pt idx="2663">
                  <c:v>3.5329999999999999</c:v>
                </c:pt>
                <c:pt idx="2664">
                  <c:v>3.5329999999999999</c:v>
                </c:pt>
                <c:pt idx="2665">
                  <c:v>3.5329999999999999</c:v>
                </c:pt>
                <c:pt idx="2666">
                  <c:v>3.536</c:v>
                </c:pt>
                <c:pt idx="2667">
                  <c:v>3.532</c:v>
                </c:pt>
                <c:pt idx="2668">
                  <c:v>3.532</c:v>
                </c:pt>
                <c:pt idx="2669">
                  <c:v>3.532</c:v>
                </c:pt>
                <c:pt idx="2670">
                  <c:v>3.5310000000000001</c:v>
                </c:pt>
                <c:pt idx="2671">
                  <c:v>3.5289999999999999</c:v>
                </c:pt>
                <c:pt idx="2672">
                  <c:v>3.53</c:v>
                </c:pt>
                <c:pt idx="2673">
                  <c:v>3.53</c:v>
                </c:pt>
                <c:pt idx="2674">
                  <c:v>3.5310000000000001</c:v>
                </c:pt>
                <c:pt idx="2675">
                  <c:v>3.53</c:v>
                </c:pt>
                <c:pt idx="2676">
                  <c:v>3.528</c:v>
                </c:pt>
                <c:pt idx="2677">
                  <c:v>3.5289999999999999</c:v>
                </c:pt>
                <c:pt idx="2678">
                  <c:v>3.5289999999999999</c:v>
                </c:pt>
                <c:pt idx="2679">
                  <c:v>3.528</c:v>
                </c:pt>
                <c:pt idx="2680">
                  <c:v>3.5289999999999999</c:v>
                </c:pt>
                <c:pt idx="2681">
                  <c:v>3.5289999999999999</c:v>
                </c:pt>
                <c:pt idx="2682">
                  <c:v>3.4889999999999999</c:v>
                </c:pt>
                <c:pt idx="2683">
                  <c:v>3.5270000000000001</c:v>
                </c:pt>
                <c:pt idx="2684">
                  <c:v>3.5270000000000001</c:v>
                </c:pt>
                <c:pt idx="2685">
                  <c:v>3.5259999999999998</c:v>
                </c:pt>
                <c:pt idx="2686">
                  <c:v>3.5259999999999998</c:v>
                </c:pt>
                <c:pt idx="2687">
                  <c:v>3.5259999999999998</c:v>
                </c:pt>
                <c:pt idx="2688">
                  <c:v>3.5249999999999999</c:v>
                </c:pt>
                <c:pt idx="2689">
                  <c:v>3.5249999999999999</c:v>
                </c:pt>
                <c:pt idx="2690">
                  <c:v>3.5249999999999999</c:v>
                </c:pt>
                <c:pt idx="2691">
                  <c:v>3.5259999999999998</c:v>
                </c:pt>
                <c:pt idx="2692">
                  <c:v>3.524</c:v>
                </c:pt>
                <c:pt idx="2693">
                  <c:v>3.524</c:v>
                </c:pt>
                <c:pt idx="2694">
                  <c:v>3.524</c:v>
                </c:pt>
                <c:pt idx="2695">
                  <c:v>3.5230000000000001</c:v>
                </c:pt>
                <c:pt idx="2696">
                  <c:v>3.5230000000000001</c:v>
                </c:pt>
                <c:pt idx="2697">
                  <c:v>3.5230000000000001</c:v>
                </c:pt>
                <c:pt idx="2698">
                  <c:v>3.5219999999999998</c:v>
                </c:pt>
                <c:pt idx="2699">
                  <c:v>3.5219999999999998</c:v>
                </c:pt>
                <c:pt idx="2700">
                  <c:v>3.5219999999999998</c:v>
                </c:pt>
                <c:pt idx="2701">
                  <c:v>3.5270000000000001</c:v>
                </c:pt>
                <c:pt idx="2702">
                  <c:v>3.5209999999999999</c:v>
                </c:pt>
                <c:pt idx="2703">
                  <c:v>3.5209999999999999</c:v>
                </c:pt>
                <c:pt idx="2704">
                  <c:v>3.5209999999999999</c:v>
                </c:pt>
                <c:pt idx="2705">
                  <c:v>3.52</c:v>
                </c:pt>
                <c:pt idx="2706">
                  <c:v>3.52</c:v>
                </c:pt>
                <c:pt idx="2707">
                  <c:v>3.52</c:v>
                </c:pt>
                <c:pt idx="2708">
                  <c:v>3.52</c:v>
                </c:pt>
                <c:pt idx="2709">
                  <c:v>3.5190000000000001</c:v>
                </c:pt>
                <c:pt idx="2710">
                  <c:v>3.5209999999999999</c:v>
                </c:pt>
                <c:pt idx="2711">
                  <c:v>3.5190000000000001</c:v>
                </c:pt>
                <c:pt idx="2712">
                  <c:v>3.5169999999999999</c:v>
                </c:pt>
                <c:pt idx="2713">
                  <c:v>3.5169999999999999</c:v>
                </c:pt>
                <c:pt idx="2714">
                  <c:v>3.5179999999999998</c:v>
                </c:pt>
                <c:pt idx="2715">
                  <c:v>3.5150000000000001</c:v>
                </c:pt>
                <c:pt idx="2716">
                  <c:v>3.516</c:v>
                </c:pt>
                <c:pt idx="2717">
                  <c:v>3.516</c:v>
                </c:pt>
                <c:pt idx="2718">
                  <c:v>3.516</c:v>
                </c:pt>
                <c:pt idx="2719">
                  <c:v>3.5310000000000001</c:v>
                </c:pt>
                <c:pt idx="2720">
                  <c:v>3.516</c:v>
                </c:pt>
                <c:pt idx="2721">
                  <c:v>3.5179999999999998</c:v>
                </c:pt>
                <c:pt idx="2722">
                  <c:v>3.5169999999999999</c:v>
                </c:pt>
                <c:pt idx="2723">
                  <c:v>3.5150000000000001</c:v>
                </c:pt>
                <c:pt idx="2724">
                  <c:v>3.5139999999999998</c:v>
                </c:pt>
                <c:pt idx="2725">
                  <c:v>3.5150000000000001</c:v>
                </c:pt>
                <c:pt idx="2726">
                  <c:v>3.5150000000000001</c:v>
                </c:pt>
                <c:pt idx="2727">
                  <c:v>3.5150000000000001</c:v>
                </c:pt>
                <c:pt idx="2728">
                  <c:v>3.5139999999999998</c:v>
                </c:pt>
                <c:pt idx="2729">
                  <c:v>3.5139999999999998</c:v>
                </c:pt>
                <c:pt idx="2730">
                  <c:v>3.4590000000000001</c:v>
                </c:pt>
                <c:pt idx="2731">
                  <c:v>3.5129999999999999</c:v>
                </c:pt>
                <c:pt idx="2732">
                  <c:v>3.512</c:v>
                </c:pt>
                <c:pt idx="2733">
                  <c:v>3.512</c:v>
                </c:pt>
                <c:pt idx="2734">
                  <c:v>3.512</c:v>
                </c:pt>
                <c:pt idx="2735">
                  <c:v>3.512</c:v>
                </c:pt>
                <c:pt idx="2736">
                  <c:v>3.5110000000000001</c:v>
                </c:pt>
                <c:pt idx="2737">
                  <c:v>3.5129999999999999</c:v>
                </c:pt>
                <c:pt idx="2738">
                  <c:v>3.5110000000000001</c:v>
                </c:pt>
                <c:pt idx="2739">
                  <c:v>3.5110000000000001</c:v>
                </c:pt>
                <c:pt idx="2740">
                  <c:v>3.51</c:v>
                </c:pt>
                <c:pt idx="2741">
                  <c:v>3.51</c:v>
                </c:pt>
                <c:pt idx="2742">
                  <c:v>3.51</c:v>
                </c:pt>
                <c:pt idx="2743">
                  <c:v>3.51</c:v>
                </c:pt>
                <c:pt idx="2744">
                  <c:v>3.6019999999999999</c:v>
                </c:pt>
                <c:pt idx="2745">
                  <c:v>3.5110000000000001</c:v>
                </c:pt>
                <c:pt idx="2746">
                  <c:v>3.51</c:v>
                </c:pt>
                <c:pt idx="2747">
                  <c:v>3.5110000000000001</c:v>
                </c:pt>
                <c:pt idx="2748">
                  <c:v>3.5070000000000001</c:v>
                </c:pt>
                <c:pt idx="2749">
                  <c:v>3.508</c:v>
                </c:pt>
                <c:pt idx="2750">
                  <c:v>3.5070000000000001</c:v>
                </c:pt>
                <c:pt idx="2751">
                  <c:v>3.5070000000000001</c:v>
                </c:pt>
                <c:pt idx="2752">
                  <c:v>3.5070000000000001</c:v>
                </c:pt>
                <c:pt idx="2753">
                  <c:v>3.504</c:v>
                </c:pt>
                <c:pt idx="2754">
                  <c:v>3.5059999999999998</c:v>
                </c:pt>
                <c:pt idx="2755">
                  <c:v>3.5059999999999998</c:v>
                </c:pt>
                <c:pt idx="2756">
                  <c:v>3.5059999999999998</c:v>
                </c:pt>
                <c:pt idx="2757">
                  <c:v>3.5059999999999998</c:v>
                </c:pt>
                <c:pt idx="2758">
                  <c:v>3.504</c:v>
                </c:pt>
                <c:pt idx="2759">
                  <c:v>3.504</c:v>
                </c:pt>
                <c:pt idx="2760">
                  <c:v>3.504</c:v>
                </c:pt>
                <c:pt idx="2761">
                  <c:v>3.504</c:v>
                </c:pt>
                <c:pt idx="2762">
                  <c:v>3.5030000000000001</c:v>
                </c:pt>
                <c:pt idx="2763">
                  <c:v>3.5030000000000001</c:v>
                </c:pt>
                <c:pt idx="2764">
                  <c:v>3.5030000000000001</c:v>
                </c:pt>
                <c:pt idx="2765">
                  <c:v>3.5049999999999999</c:v>
                </c:pt>
                <c:pt idx="2766">
                  <c:v>3.5019999999999998</c:v>
                </c:pt>
                <c:pt idx="2767">
                  <c:v>3.5019999999999998</c:v>
                </c:pt>
                <c:pt idx="2768">
                  <c:v>3.5009999999999999</c:v>
                </c:pt>
                <c:pt idx="2769">
                  <c:v>3.5009999999999999</c:v>
                </c:pt>
                <c:pt idx="2770">
                  <c:v>3.5009999999999999</c:v>
                </c:pt>
                <c:pt idx="2771">
                  <c:v>3.5</c:v>
                </c:pt>
                <c:pt idx="2772">
                  <c:v>3.5</c:v>
                </c:pt>
                <c:pt idx="2773">
                  <c:v>3.5</c:v>
                </c:pt>
                <c:pt idx="2774">
                  <c:v>3.5</c:v>
                </c:pt>
                <c:pt idx="2775">
                  <c:v>3.4990000000000001</c:v>
                </c:pt>
                <c:pt idx="2776">
                  <c:v>3.4990000000000001</c:v>
                </c:pt>
                <c:pt idx="2777">
                  <c:v>3.4980000000000002</c:v>
                </c:pt>
                <c:pt idx="2778">
                  <c:v>3.4980000000000002</c:v>
                </c:pt>
                <c:pt idx="2779">
                  <c:v>3.4980000000000002</c:v>
                </c:pt>
                <c:pt idx="2780">
                  <c:v>3.4969999999999999</c:v>
                </c:pt>
                <c:pt idx="2781">
                  <c:v>3.4969999999999999</c:v>
                </c:pt>
                <c:pt idx="2782">
                  <c:v>3.496</c:v>
                </c:pt>
                <c:pt idx="2783">
                  <c:v>3.496</c:v>
                </c:pt>
                <c:pt idx="2784">
                  <c:v>3.4969999999999999</c:v>
                </c:pt>
                <c:pt idx="2785">
                  <c:v>3.4980000000000002</c:v>
                </c:pt>
                <c:pt idx="2786">
                  <c:v>3.4950000000000001</c:v>
                </c:pt>
                <c:pt idx="2787">
                  <c:v>3.4940000000000002</c:v>
                </c:pt>
                <c:pt idx="2788">
                  <c:v>3.4940000000000002</c:v>
                </c:pt>
                <c:pt idx="2789">
                  <c:v>3.4940000000000002</c:v>
                </c:pt>
                <c:pt idx="2790">
                  <c:v>3.4940000000000002</c:v>
                </c:pt>
                <c:pt idx="2791">
                  <c:v>3.4929999999999999</c:v>
                </c:pt>
                <c:pt idx="2792">
                  <c:v>3.4929999999999999</c:v>
                </c:pt>
                <c:pt idx="2793">
                  <c:v>3.492</c:v>
                </c:pt>
                <c:pt idx="2794">
                  <c:v>3.492</c:v>
                </c:pt>
                <c:pt idx="2795">
                  <c:v>3.492</c:v>
                </c:pt>
                <c:pt idx="2796">
                  <c:v>3.496</c:v>
                </c:pt>
                <c:pt idx="2797">
                  <c:v>3.492</c:v>
                </c:pt>
                <c:pt idx="2798">
                  <c:v>3.4910000000000001</c:v>
                </c:pt>
                <c:pt idx="2799">
                  <c:v>3.4910000000000001</c:v>
                </c:pt>
                <c:pt idx="2800">
                  <c:v>3.4910000000000001</c:v>
                </c:pt>
                <c:pt idx="2801">
                  <c:v>3.4910000000000001</c:v>
                </c:pt>
                <c:pt idx="2802">
                  <c:v>3.4910000000000001</c:v>
                </c:pt>
                <c:pt idx="2803">
                  <c:v>3.49</c:v>
                </c:pt>
                <c:pt idx="2804">
                  <c:v>3.49</c:v>
                </c:pt>
                <c:pt idx="2805">
                  <c:v>3.49</c:v>
                </c:pt>
                <c:pt idx="2806">
                  <c:v>3.5049999999999999</c:v>
                </c:pt>
                <c:pt idx="2807">
                  <c:v>3.488</c:v>
                </c:pt>
                <c:pt idx="2808">
                  <c:v>3.49</c:v>
                </c:pt>
                <c:pt idx="2809">
                  <c:v>3.488</c:v>
                </c:pt>
                <c:pt idx="2810">
                  <c:v>3.488</c:v>
                </c:pt>
                <c:pt idx="2811">
                  <c:v>3.4820000000000002</c:v>
                </c:pt>
                <c:pt idx="2812">
                  <c:v>3.4870000000000001</c:v>
                </c:pt>
                <c:pt idx="2813">
                  <c:v>3.4860000000000002</c:v>
                </c:pt>
                <c:pt idx="2814">
                  <c:v>3.4860000000000002</c:v>
                </c:pt>
                <c:pt idx="2815">
                  <c:v>3.4860000000000002</c:v>
                </c:pt>
                <c:pt idx="2816">
                  <c:v>3.4860000000000002</c:v>
                </c:pt>
                <c:pt idx="2817">
                  <c:v>3.4620000000000002</c:v>
                </c:pt>
                <c:pt idx="2818">
                  <c:v>3.4860000000000002</c:v>
                </c:pt>
                <c:pt idx="2819">
                  <c:v>3.4849999999999999</c:v>
                </c:pt>
                <c:pt idx="2820">
                  <c:v>3.4849999999999999</c:v>
                </c:pt>
                <c:pt idx="2821">
                  <c:v>3.484</c:v>
                </c:pt>
                <c:pt idx="2822">
                  <c:v>3.4849999999999999</c:v>
                </c:pt>
                <c:pt idx="2823">
                  <c:v>3.4849999999999999</c:v>
                </c:pt>
                <c:pt idx="2824">
                  <c:v>3.484</c:v>
                </c:pt>
                <c:pt idx="2825">
                  <c:v>3.484</c:v>
                </c:pt>
                <c:pt idx="2826">
                  <c:v>3.4820000000000002</c:v>
                </c:pt>
                <c:pt idx="2827">
                  <c:v>3.4809999999999999</c:v>
                </c:pt>
                <c:pt idx="2828">
                  <c:v>3.48</c:v>
                </c:pt>
                <c:pt idx="2829">
                  <c:v>3.48</c:v>
                </c:pt>
                <c:pt idx="2830">
                  <c:v>3.4790000000000001</c:v>
                </c:pt>
                <c:pt idx="2831">
                  <c:v>3.4780000000000002</c:v>
                </c:pt>
                <c:pt idx="2832">
                  <c:v>3.48</c:v>
                </c:pt>
                <c:pt idx="2833">
                  <c:v>3.4780000000000002</c:v>
                </c:pt>
                <c:pt idx="2834">
                  <c:v>3.4780000000000002</c:v>
                </c:pt>
                <c:pt idx="2835">
                  <c:v>3.4769999999999999</c:v>
                </c:pt>
                <c:pt idx="2836">
                  <c:v>3.476</c:v>
                </c:pt>
                <c:pt idx="2837">
                  <c:v>3.476</c:v>
                </c:pt>
                <c:pt idx="2838">
                  <c:v>3.476</c:v>
                </c:pt>
                <c:pt idx="2839">
                  <c:v>3.4750000000000001</c:v>
                </c:pt>
                <c:pt idx="2840">
                  <c:v>3.4750000000000001</c:v>
                </c:pt>
                <c:pt idx="2841">
                  <c:v>3.4740000000000002</c:v>
                </c:pt>
                <c:pt idx="2842">
                  <c:v>3.4740000000000002</c:v>
                </c:pt>
                <c:pt idx="2843">
                  <c:v>3.4740000000000002</c:v>
                </c:pt>
                <c:pt idx="2844">
                  <c:v>3.4740000000000002</c:v>
                </c:pt>
                <c:pt idx="2845">
                  <c:v>3.4729999999999999</c:v>
                </c:pt>
                <c:pt idx="2846">
                  <c:v>3.472</c:v>
                </c:pt>
                <c:pt idx="2847">
                  <c:v>3.4710000000000001</c:v>
                </c:pt>
                <c:pt idx="2848">
                  <c:v>3.472</c:v>
                </c:pt>
                <c:pt idx="2849">
                  <c:v>3.4710000000000001</c:v>
                </c:pt>
                <c:pt idx="2850">
                  <c:v>3.4710000000000001</c:v>
                </c:pt>
                <c:pt idx="2851">
                  <c:v>3.4740000000000002</c:v>
                </c:pt>
                <c:pt idx="2852">
                  <c:v>3.47</c:v>
                </c:pt>
                <c:pt idx="2853">
                  <c:v>3.47</c:v>
                </c:pt>
                <c:pt idx="2854">
                  <c:v>3.476</c:v>
                </c:pt>
                <c:pt idx="2855">
                  <c:v>3.4689999999999999</c:v>
                </c:pt>
                <c:pt idx="2856">
                  <c:v>3.4689999999999999</c:v>
                </c:pt>
                <c:pt idx="2857">
                  <c:v>3.47</c:v>
                </c:pt>
                <c:pt idx="2858">
                  <c:v>3.468</c:v>
                </c:pt>
                <c:pt idx="2859">
                  <c:v>3.468</c:v>
                </c:pt>
                <c:pt idx="2860">
                  <c:v>3.468</c:v>
                </c:pt>
                <c:pt idx="2861">
                  <c:v>3.4670000000000001</c:v>
                </c:pt>
                <c:pt idx="2862">
                  <c:v>3.4670000000000001</c:v>
                </c:pt>
                <c:pt idx="2863">
                  <c:v>3.4529999999999998</c:v>
                </c:pt>
                <c:pt idx="2864">
                  <c:v>3.4660000000000002</c:v>
                </c:pt>
                <c:pt idx="2865">
                  <c:v>3.4649999999999999</c:v>
                </c:pt>
                <c:pt idx="2866">
                  <c:v>3.4649999999999999</c:v>
                </c:pt>
                <c:pt idx="2867">
                  <c:v>3.4649999999999999</c:v>
                </c:pt>
                <c:pt idx="2868">
                  <c:v>3.4830000000000001</c:v>
                </c:pt>
                <c:pt idx="2869">
                  <c:v>3.464</c:v>
                </c:pt>
                <c:pt idx="2870">
                  <c:v>3.4630000000000001</c:v>
                </c:pt>
                <c:pt idx="2871">
                  <c:v>3.4870000000000001</c:v>
                </c:pt>
                <c:pt idx="2872">
                  <c:v>3.4630000000000001</c:v>
                </c:pt>
                <c:pt idx="2873">
                  <c:v>3.4710000000000001</c:v>
                </c:pt>
                <c:pt idx="2874">
                  <c:v>3.4630000000000001</c:v>
                </c:pt>
                <c:pt idx="2875">
                  <c:v>3.464</c:v>
                </c:pt>
                <c:pt idx="2876">
                  <c:v>3.4620000000000002</c:v>
                </c:pt>
                <c:pt idx="2877">
                  <c:v>3.4609999999999999</c:v>
                </c:pt>
                <c:pt idx="2878">
                  <c:v>3.4609999999999999</c:v>
                </c:pt>
                <c:pt idx="2879">
                  <c:v>3.46</c:v>
                </c:pt>
                <c:pt idx="2880">
                  <c:v>3.4780000000000002</c:v>
                </c:pt>
                <c:pt idx="2881">
                  <c:v>3.46</c:v>
                </c:pt>
                <c:pt idx="2882">
                  <c:v>3.46</c:v>
                </c:pt>
                <c:pt idx="2883">
                  <c:v>3.4590000000000001</c:v>
                </c:pt>
                <c:pt idx="2884">
                  <c:v>3.4590000000000001</c:v>
                </c:pt>
                <c:pt idx="2885">
                  <c:v>3.4609999999999999</c:v>
                </c:pt>
                <c:pt idx="2886">
                  <c:v>3.4590000000000001</c:v>
                </c:pt>
                <c:pt idx="2887">
                  <c:v>3.4580000000000002</c:v>
                </c:pt>
                <c:pt idx="2888">
                  <c:v>3.4580000000000002</c:v>
                </c:pt>
                <c:pt idx="2889">
                  <c:v>3.4580000000000002</c:v>
                </c:pt>
                <c:pt idx="2890">
                  <c:v>3.488</c:v>
                </c:pt>
                <c:pt idx="2891">
                  <c:v>3.4580000000000002</c:v>
                </c:pt>
                <c:pt idx="2892">
                  <c:v>3.4580000000000002</c:v>
                </c:pt>
                <c:pt idx="2893">
                  <c:v>3.4569999999999999</c:v>
                </c:pt>
                <c:pt idx="2894">
                  <c:v>3.4569999999999999</c:v>
                </c:pt>
                <c:pt idx="2895">
                  <c:v>3.4569999999999999</c:v>
                </c:pt>
                <c:pt idx="2896">
                  <c:v>3.4569999999999999</c:v>
                </c:pt>
                <c:pt idx="2897">
                  <c:v>3.4550000000000001</c:v>
                </c:pt>
                <c:pt idx="2898">
                  <c:v>3.456</c:v>
                </c:pt>
                <c:pt idx="2899">
                  <c:v>3.4550000000000001</c:v>
                </c:pt>
                <c:pt idx="2900">
                  <c:v>3.4710000000000001</c:v>
                </c:pt>
                <c:pt idx="2901">
                  <c:v>3.4550000000000001</c:v>
                </c:pt>
                <c:pt idx="2902">
                  <c:v>3.4540000000000002</c:v>
                </c:pt>
                <c:pt idx="2903">
                  <c:v>3.4540000000000002</c:v>
                </c:pt>
                <c:pt idx="2904">
                  <c:v>3.4540000000000002</c:v>
                </c:pt>
                <c:pt idx="2905">
                  <c:v>3.4529999999999998</c:v>
                </c:pt>
                <c:pt idx="2906">
                  <c:v>3.452</c:v>
                </c:pt>
                <c:pt idx="2907">
                  <c:v>3.452</c:v>
                </c:pt>
                <c:pt idx="2908">
                  <c:v>3.452</c:v>
                </c:pt>
                <c:pt idx="2909">
                  <c:v>3.4510000000000001</c:v>
                </c:pt>
                <c:pt idx="2910">
                  <c:v>3.4510000000000001</c:v>
                </c:pt>
                <c:pt idx="2911">
                  <c:v>3.452</c:v>
                </c:pt>
                <c:pt idx="2912">
                  <c:v>3.456</c:v>
                </c:pt>
                <c:pt idx="2913">
                  <c:v>3.45</c:v>
                </c:pt>
                <c:pt idx="2914">
                  <c:v>3.4489999999999998</c:v>
                </c:pt>
                <c:pt idx="2915">
                  <c:v>3.4489999999999998</c:v>
                </c:pt>
                <c:pt idx="2916">
                  <c:v>3.4489999999999998</c:v>
                </c:pt>
                <c:pt idx="2917">
                  <c:v>3.448</c:v>
                </c:pt>
                <c:pt idx="2918">
                  <c:v>3.448</c:v>
                </c:pt>
                <c:pt idx="2919">
                  <c:v>3.448</c:v>
                </c:pt>
                <c:pt idx="2920">
                  <c:v>3.4470000000000001</c:v>
                </c:pt>
                <c:pt idx="2921">
                  <c:v>3.4470000000000001</c:v>
                </c:pt>
                <c:pt idx="2922">
                  <c:v>3.4460000000000002</c:v>
                </c:pt>
                <c:pt idx="2923">
                  <c:v>3.4460000000000002</c:v>
                </c:pt>
                <c:pt idx="2924">
                  <c:v>3.4460000000000002</c:v>
                </c:pt>
                <c:pt idx="2925">
                  <c:v>3.4449999999999998</c:v>
                </c:pt>
                <c:pt idx="2926">
                  <c:v>3.4449999999999998</c:v>
                </c:pt>
                <c:pt idx="2927">
                  <c:v>3.4430000000000001</c:v>
                </c:pt>
                <c:pt idx="2928">
                  <c:v>3.444</c:v>
                </c:pt>
                <c:pt idx="2929">
                  <c:v>3.444</c:v>
                </c:pt>
                <c:pt idx="2930">
                  <c:v>3.444</c:v>
                </c:pt>
                <c:pt idx="2931">
                  <c:v>3.4430000000000001</c:v>
                </c:pt>
                <c:pt idx="2932">
                  <c:v>3.4430000000000001</c:v>
                </c:pt>
                <c:pt idx="2933">
                  <c:v>3.4420000000000002</c:v>
                </c:pt>
                <c:pt idx="2934">
                  <c:v>3.4420000000000002</c:v>
                </c:pt>
                <c:pt idx="2935">
                  <c:v>3.4420000000000002</c:v>
                </c:pt>
                <c:pt idx="2936">
                  <c:v>3.4409999999999998</c:v>
                </c:pt>
                <c:pt idx="2937">
                  <c:v>3.4409999999999998</c:v>
                </c:pt>
                <c:pt idx="2938">
                  <c:v>3.44</c:v>
                </c:pt>
                <c:pt idx="2939">
                  <c:v>3.4420000000000002</c:v>
                </c:pt>
                <c:pt idx="2940">
                  <c:v>3.44</c:v>
                </c:pt>
                <c:pt idx="2941">
                  <c:v>3.44</c:v>
                </c:pt>
                <c:pt idx="2942">
                  <c:v>3.4409999999999998</c:v>
                </c:pt>
                <c:pt idx="2943">
                  <c:v>3.4390000000000001</c:v>
                </c:pt>
                <c:pt idx="2944">
                  <c:v>3.4390000000000001</c:v>
                </c:pt>
                <c:pt idx="2945">
                  <c:v>3.4369999999999998</c:v>
                </c:pt>
                <c:pt idx="2946">
                  <c:v>3.4380000000000002</c:v>
                </c:pt>
                <c:pt idx="2947">
                  <c:v>3.4369999999999998</c:v>
                </c:pt>
                <c:pt idx="2948">
                  <c:v>3.4369999999999998</c:v>
                </c:pt>
                <c:pt idx="2949">
                  <c:v>3.4369999999999998</c:v>
                </c:pt>
                <c:pt idx="2950">
                  <c:v>3.4359999999999999</c:v>
                </c:pt>
                <c:pt idx="2951">
                  <c:v>3.4359999999999999</c:v>
                </c:pt>
                <c:pt idx="2952">
                  <c:v>3.4340000000000002</c:v>
                </c:pt>
                <c:pt idx="2953">
                  <c:v>3.4350000000000001</c:v>
                </c:pt>
                <c:pt idx="2954">
                  <c:v>3.4350000000000001</c:v>
                </c:pt>
                <c:pt idx="2955">
                  <c:v>3.4350000000000001</c:v>
                </c:pt>
                <c:pt idx="2956">
                  <c:v>3.4340000000000002</c:v>
                </c:pt>
                <c:pt idx="2957">
                  <c:v>3.4289999999999998</c:v>
                </c:pt>
                <c:pt idx="2958">
                  <c:v>3.4340000000000002</c:v>
                </c:pt>
                <c:pt idx="2959">
                  <c:v>3.4350000000000001</c:v>
                </c:pt>
                <c:pt idx="2960">
                  <c:v>3.4319999999999999</c:v>
                </c:pt>
                <c:pt idx="2961">
                  <c:v>3.4329999999999998</c:v>
                </c:pt>
                <c:pt idx="2962">
                  <c:v>3.4340000000000002</c:v>
                </c:pt>
                <c:pt idx="2963">
                  <c:v>3.4329999999999998</c:v>
                </c:pt>
                <c:pt idx="2964">
                  <c:v>3.4319999999999999</c:v>
                </c:pt>
                <c:pt idx="2965">
                  <c:v>3.4359999999999999</c:v>
                </c:pt>
                <c:pt idx="2966">
                  <c:v>3.431</c:v>
                </c:pt>
                <c:pt idx="2967">
                  <c:v>3.431</c:v>
                </c:pt>
                <c:pt idx="2968">
                  <c:v>3.43</c:v>
                </c:pt>
                <c:pt idx="2969">
                  <c:v>3.4289999999999998</c:v>
                </c:pt>
                <c:pt idx="2970">
                  <c:v>3.431</c:v>
                </c:pt>
                <c:pt idx="2971">
                  <c:v>3.43</c:v>
                </c:pt>
                <c:pt idx="2972">
                  <c:v>3.43</c:v>
                </c:pt>
                <c:pt idx="2973">
                  <c:v>3.4830000000000001</c:v>
                </c:pt>
                <c:pt idx="2974">
                  <c:v>3.4289999999999998</c:v>
                </c:pt>
                <c:pt idx="2975">
                  <c:v>3.4289999999999998</c:v>
                </c:pt>
                <c:pt idx="2976">
                  <c:v>3.4329999999999998</c:v>
                </c:pt>
                <c:pt idx="2977">
                  <c:v>3.4279999999999999</c:v>
                </c:pt>
                <c:pt idx="2978">
                  <c:v>3.4279999999999999</c:v>
                </c:pt>
                <c:pt idx="2979">
                  <c:v>3.427</c:v>
                </c:pt>
                <c:pt idx="2980">
                  <c:v>3.427</c:v>
                </c:pt>
                <c:pt idx="2981">
                  <c:v>3.427</c:v>
                </c:pt>
                <c:pt idx="2982">
                  <c:v>3.427</c:v>
                </c:pt>
                <c:pt idx="2983">
                  <c:v>3.4260000000000002</c:v>
                </c:pt>
                <c:pt idx="2984">
                  <c:v>3.4260000000000002</c:v>
                </c:pt>
                <c:pt idx="2985">
                  <c:v>3.4260000000000002</c:v>
                </c:pt>
                <c:pt idx="2986">
                  <c:v>3.4260000000000002</c:v>
                </c:pt>
                <c:pt idx="2987">
                  <c:v>3.4260000000000002</c:v>
                </c:pt>
                <c:pt idx="2988">
                  <c:v>3.4249999999999998</c:v>
                </c:pt>
                <c:pt idx="2989">
                  <c:v>3.4249999999999998</c:v>
                </c:pt>
                <c:pt idx="2990">
                  <c:v>3.4249999999999998</c:v>
                </c:pt>
                <c:pt idx="2991">
                  <c:v>3.4249999999999998</c:v>
                </c:pt>
                <c:pt idx="2992">
                  <c:v>3.4249999999999998</c:v>
                </c:pt>
                <c:pt idx="2993">
                  <c:v>3.4239999999999999</c:v>
                </c:pt>
                <c:pt idx="2994">
                  <c:v>3.4239999999999999</c:v>
                </c:pt>
                <c:pt idx="2995">
                  <c:v>3.4220000000000002</c:v>
                </c:pt>
                <c:pt idx="2996">
                  <c:v>3.4239999999999999</c:v>
                </c:pt>
                <c:pt idx="2997">
                  <c:v>3.423</c:v>
                </c:pt>
                <c:pt idx="2998">
                  <c:v>3.423</c:v>
                </c:pt>
                <c:pt idx="2999">
                  <c:v>3.423</c:v>
                </c:pt>
                <c:pt idx="3000">
                  <c:v>3.4220000000000002</c:v>
                </c:pt>
                <c:pt idx="3001">
                  <c:v>3.423</c:v>
                </c:pt>
                <c:pt idx="3002">
                  <c:v>3.4220000000000002</c:v>
                </c:pt>
                <c:pt idx="3003">
                  <c:v>3.4209999999999998</c:v>
                </c:pt>
                <c:pt idx="3004">
                  <c:v>3.4209999999999998</c:v>
                </c:pt>
                <c:pt idx="3005">
                  <c:v>3.4209999999999998</c:v>
                </c:pt>
                <c:pt idx="3006">
                  <c:v>3.4180000000000001</c:v>
                </c:pt>
                <c:pt idx="3007">
                  <c:v>3.42</c:v>
                </c:pt>
                <c:pt idx="3008">
                  <c:v>3.42</c:v>
                </c:pt>
                <c:pt idx="3009">
                  <c:v>3.4079999999999999</c:v>
                </c:pt>
                <c:pt idx="3010">
                  <c:v>3.4159999999999999</c:v>
                </c:pt>
                <c:pt idx="3011">
                  <c:v>3.419</c:v>
                </c:pt>
                <c:pt idx="3012">
                  <c:v>3.419</c:v>
                </c:pt>
                <c:pt idx="3013">
                  <c:v>3.419</c:v>
                </c:pt>
                <c:pt idx="3014">
                  <c:v>3.419</c:v>
                </c:pt>
                <c:pt idx="3015">
                  <c:v>3.4169999999999998</c:v>
                </c:pt>
                <c:pt idx="3016">
                  <c:v>3.4169999999999998</c:v>
                </c:pt>
                <c:pt idx="3017">
                  <c:v>3.4169999999999998</c:v>
                </c:pt>
                <c:pt idx="3018">
                  <c:v>3.4159999999999999</c:v>
                </c:pt>
                <c:pt idx="3019">
                  <c:v>3.4159999999999999</c:v>
                </c:pt>
                <c:pt idx="3020">
                  <c:v>3.415</c:v>
                </c:pt>
                <c:pt idx="3021">
                  <c:v>3.415</c:v>
                </c:pt>
                <c:pt idx="3022">
                  <c:v>3.415</c:v>
                </c:pt>
                <c:pt idx="3023">
                  <c:v>3.415</c:v>
                </c:pt>
                <c:pt idx="3024">
                  <c:v>3.4140000000000001</c:v>
                </c:pt>
                <c:pt idx="3025">
                  <c:v>3.4140000000000001</c:v>
                </c:pt>
                <c:pt idx="3026">
                  <c:v>3.4279999999999999</c:v>
                </c:pt>
                <c:pt idx="3027">
                  <c:v>3.4140000000000001</c:v>
                </c:pt>
                <c:pt idx="3028">
                  <c:v>3.4140000000000001</c:v>
                </c:pt>
                <c:pt idx="3029">
                  <c:v>3.4119999999999999</c:v>
                </c:pt>
                <c:pt idx="3030">
                  <c:v>3.41</c:v>
                </c:pt>
                <c:pt idx="3031">
                  <c:v>3.411</c:v>
                </c:pt>
                <c:pt idx="3032">
                  <c:v>3.41</c:v>
                </c:pt>
                <c:pt idx="3033">
                  <c:v>3.41</c:v>
                </c:pt>
                <c:pt idx="3034">
                  <c:v>3.41</c:v>
                </c:pt>
                <c:pt idx="3035">
                  <c:v>3.4089999999999998</c:v>
                </c:pt>
                <c:pt idx="3036">
                  <c:v>3.4079999999999999</c:v>
                </c:pt>
                <c:pt idx="3037">
                  <c:v>3.4079999999999999</c:v>
                </c:pt>
                <c:pt idx="3038">
                  <c:v>3.4079999999999999</c:v>
                </c:pt>
                <c:pt idx="3039">
                  <c:v>3.4089999999999998</c:v>
                </c:pt>
                <c:pt idx="3040">
                  <c:v>3.407</c:v>
                </c:pt>
                <c:pt idx="3041">
                  <c:v>3.407</c:v>
                </c:pt>
                <c:pt idx="3042">
                  <c:v>3.407</c:v>
                </c:pt>
                <c:pt idx="3043">
                  <c:v>3.4060000000000001</c:v>
                </c:pt>
                <c:pt idx="3044">
                  <c:v>3.4049999999999998</c:v>
                </c:pt>
                <c:pt idx="3045">
                  <c:v>3.4039999999999999</c:v>
                </c:pt>
                <c:pt idx="3046">
                  <c:v>3.403</c:v>
                </c:pt>
                <c:pt idx="3047">
                  <c:v>3.4020000000000001</c:v>
                </c:pt>
                <c:pt idx="3048">
                  <c:v>3.4020000000000001</c:v>
                </c:pt>
                <c:pt idx="3049">
                  <c:v>3.4020000000000001</c:v>
                </c:pt>
                <c:pt idx="3050">
                  <c:v>3.4159999999999999</c:v>
                </c:pt>
                <c:pt idx="3051">
                  <c:v>3.4009999999999998</c:v>
                </c:pt>
                <c:pt idx="3052">
                  <c:v>3.4009999999999998</c:v>
                </c:pt>
                <c:pt idx="3053">
                  <c:v>3.4009999999999998</c:v>
                </c:pt>
                <c:pt idx="3054">
                  <c:v>3.4009999999999998</c:v>
                </c:pt>
                <c:pt idx="3055">
                  <c:v>3.399</c:v>
                </c:pt>
                <c:pt idx="3056">
                  <c:v>3.399</c:v>
                </c:pt>
                <c:pt idx="3057">
                  <c:v>3.4</c:v>
                </c:pt>
                <c:pt idx="3058">
                  <c:v>3.3759999999999999</c:v>
                </c:pt>
                <c:pt idx="3059">
                  <c:v>3.399</c:v>
                </c:pt>
                <c:pt idx="3060">
                  <c:v>3.3980000000000001</c:v>
                </c:pt>
                <c:pt idx="3061">
                  <c:v>3.3980000000000001</c:v>
                </c:pt>
                <c:pt idx="3062">
                  <c:v>3.3980000000000001</c:v>
                </c:pt>
                <c:pt idx="3063">
                  <c:v>3.3969999999999998</c:v>
                </c:pt>
                <c:pt idx="3064">
                  <c:v>3.3959999999999999</c:v>
                </c:pt>
                <c:pt idx="3065">
                  <c:v>3.395</c:v>
                </c:pt>
                <c:pt idx="3066">
                  <c:v>3.3959999999999999</c:v>
                </c:pt>
                <c:pt idx="3067">
                  <c:v>3.3969999999999998</c:v>
                </c:pt>
                <c:pt idx="3068">
                  <c:v>3.395</c:v>
                </c:pt>
                <c:pt idx="3069">
                  <c:v>3.41</c:v>
                </c:pt>
                <c:pt idx="3070">
                  <c:v>3.395</c:v>
                </c:pt>
                <c:pt idx="3071">
                  <c:v>3.3109999999999999</c:v>
                </c:pt>
                <c:pt idx="3072">
                  <c:v>3.395</c:v>
                </c:pt>
                <c:pt idx="3073">
                  <c:v>3.395</c:v>
                </c:pt>
                <c:pt idx="3074">
                  <c:v>3.3940000000000001</c:v>
                </c:pt>
                <c:pt idx="3075">
                  <c:v>3.3940000000000001</c:v>
                </c:pt>
                <c:pt idx="3076">
                  <c:v>3.3940000000000001</c:v>
                </c:pt>
                <c:pt idx="3077">
                  <c:v>3.3860000000000001</c:v>
                </c:pt>
                <c:pt idx="3078">
                  <c:v>3.3940000000000001</c:v>
                </c:pt>
                <c:pt idx="3079">
                  <c:v>3.3969999999999998</c:v>
                </c:pt>
                <c:pt idx="3080">
                  <c:v>3.3929999999999998</c:v>
                </c:pt>
                <c:pt idx="3081">
                  <c:v>3.391</c:v>
                </c:pt>
                <c:pt idx="3082">
                  <c:v>3.3929999999999998</c:v>
                </c:pt>
                <c:pt idx="3083">
                  <c:v>3.3919999999999999</c:v>
                </c:pt>
                <c:pt idx="3084">
                  <c:v>3.3849999999999998</c:v>
                </c:pt>
                <c:pt idx="3085">
                  <c:v>3.391</c:v>
                </c:pt>
                <c:pt idx="3086">
                  <c:v>3.39</c:v>
                </c:pt>
                <c:pt idx="3087">
                  <c:v>3.39</c:v>
                </c:pt>
                <c:pt idx="3088">
                  <c:v>3.3919999999999999</c:v>
                </c:pt>
                <c:pt idx="3089">
                  <c:v>3.39</c:v>
                </c:pt>
                <c:pt idx="3090">
                  <c:v>3.3889999999999998</c:v>
                </c:pt>
                <c:pt idx="3091">
                  <c:v>3.3889999999999998</c:v>
                </c:pt>
                <c:pt idx="3092">
                  <c:v>3.3889999999999998</c:v>
                </c:pt>
                <c:pt idx="3093">
                  <c:v>3.3889999999999998</c:v>
                </c:pt>
                <c:pt idx="3094">
                  <c:v>3.3839999999999999</c:v>
                </c:pt>
                <c:pt idx="3095">
                  <c:v>3.3879999999999999</c:v>
                </c:pt>
                <c:pt idx="3096">
                  <c:v>3.3879999999999999</c:v>
                </c:pt>
                <c:pt idx="3097">
                  <c:v>3.3889999999999998</c:v>
                </c:pt>
                <c:pt idx="3098">
                  <c:v>3.387</c:v>
                </c:pt>
                <c:pt idx="3099">
                  <c:v>3.387</c:v>
                </c:pt>
                <c:pt idx="3100">
                  <c:v>3.387</c:v>
                </c:pt>
                <c:pt idx="3101">
                  <c:v>3.3860000000000001</c:v>
                </c:pt>
                <c:pt idx="3102">
                  <c:v>3.3849999999999998</c:v>
                </c:pt>
                <c:pt idx="3103">
                  <c:v>3.3849999999999998</c:v>
                </c:pt>
                <c:pt idx="3104">
                  <c:v>3.3839999999999999</c:v>
                </c:pt>
                <c:pt idx="3105">
                  <c:v>3.3839999999999999</c:v>
                </c:pt>
                <c:pt idx="3106">
                  <c:v>3.3879999999999999</c:v>
                </c:pt>
                <c:pt idx="3107">
                  <c:v>3.3839999999999999</c:v>
                </c:pt>
                <c:pt idx="3108">
                  <c:v>3.3809999999999998</c:v>
                </c:pt>
                <c:pt idx="3109">
                  <c:v>3.3839999999999999</c:v>
                </c:pt>
                <c:pt idx="3110">
                  <c:v>3.383</c:v>
                </c:pt>
                <c:pt idx="3111">
                  <c:v>3.383</c:v>
                </c:pt>
                <c:pt idx="3112">
                  <c:v>3.3820000000000001</c:v>
                </c:pt>
                <c:pt idx="3113">
                  <c:v>3.3820000000000001</c:v>
                </c:pt>
                <c:pt idx="3114">
                  <c:v>3.3820000000000001</c:v>
                </c:pt>
                <c:pt idx="3115">
                  <c:v>3.3769999999999998</c:v>
                </c:pt>
                <c:pt idx="3116">
                  <c:v>3.3809999999999998</c:v>
                </c:pt>
                <c:pt idx="3117">
                  <c:v>3.38</c:v>
                </c:pt>
                <c:pt idx="3118">
                  <c:v>3.379</c:v>
                </c:pt>
                <c:pt idx="3119">
                  <c:v>3.379</c:v>
                </c:pt>
                <c:pt idx="3120">
                  <c:v>3.379</c:v>
                </c:pt>
                <c:pt idx="3121">
                  <c:v>3.3780000000000001</c:v>
                </c:pt>
                <c:pt idx="3122">
                  <c:v>3.3780000000000001</c:v>
                </c:pt>
                <c:pt idx="3123">
                  <c:v>3.3820000000000001</c:v>
                </c:pt>
                <c:pt idx="3124">
                  <c:v>3.375</c:v>
                </c:pt>
                <c:pt idx="3125">
                  <c:v>3.3769999999999998</c:v>
                </c:pt>
                <c:pt idx="3126">
                  <c:v>3.3759999999999999</c:v>
                </c:pt>
                <c:pt idx="3127">
                  <c:v>3.3759999999999999</c:v>
                </c:pt>
                <c:pt idx="3128">
                  <c:v>3.375</c:v>
                </c:pt>
                <c:pt idx="3129">
                  <c:v>3.375</c:v>
                </c:pt>
                <c:pt idx="3130">
                  <c:v>3.3730000000000002</c:v>
                </c:pt>
                <c:pt idx="3131">
                  <c:v>3.3690000000000002</c:v>
                </c:pt>
                <c:pt idx="3132">
                  <c:v>3.3690000000000002</c:v>
                </c:pt>
                <c:pt idx="3133">
                  <c:v>3.3679999999999999</c:v>
                </c:pt>
                <c:pt idx="3134">
                  <c:v>3.0750000000000002</c:v>
                </c:pt>
                <c:pt idx="3135">
                  <c:v>3.3660000000000001</c:v>
                </c:pt>
                <c:pt idx="3136">
                  <c:v>3.3650000000000002</c:v>
                </c:pt>
                <c:pt idx="3137">
                  <c:v>3.3650000000000002</c:v>
                </c:pt>
                <c:pt idx="3138">
                  <c:v>3.3069999999999999</c:v>
                </c:pt>
                <c:pt idx="3139">
                  <c:v>3.3639999999999999</c:v>
                </c:pt>
                <c:pt idx="3140">
                  <c:v>3.3639999999999999</c:v>
                </c:pt>
                <c:pt idx="3141">
                  <c:v>3.359</c:v>
                </c:pt>
                <c:pt idx="3142">
                  <c:v>3.3620000000000001</c:v>
                </c:pt>
                <c:pt idx="3143">
                  <c:v>3.3610000000000002</c:v>
                </c:pt>
                <c:pt idx="3144">
                  <c:v>3.3380000000000001</c:v>
                </c:pt>
                <c:pt idx="3145">
                  <c:v>3.3620000000000001</c:v>
                </c:pt>
                <c:pt idx="3146">
                  <c:v>3.3610000000000002</c:v>
                </c:pt>
                <c:pt idx="3147">
                  <c:v>3.3610000000000002</c:v>
                </c:pt>
                <c:pt idx="3148">
                  <c:v>3.359</c:v>
                </c:pt>
                <c:pt idx="3149">
                  <c:v>3.3580000000000001</c:v>
                </c:pt>
                <c:pt idx="3150">
                  <c:v>3.3580000000000001</c:v>
                </c:pt>
                <c:pt idx="3151">
                  <c:v>3.3570000000000002</c:v>
                </c:pt>
                <c:pt idx="3152">
                  <c:v>3.3180000000000001</c:v>
                </c:pt>
                <c:pt idx="3153">
                  <c:v>3.3460000000000001</c:v>
                </c:pt>
                <c:pt idx="3154">
                  <c:v>3.3559999999999999</c:v>
                </c:pt>
                <c:pt idx="3155">
                  <c:v>3.355</c:v>
                </c:pt>
                <c:pt idx="3156">
                  <c:v>3.3559999999999999</c:v>
                </c:pt>
                <c:pt idx="3157">
                  <c:v>3.3540000000000001</c:v>
                </c:pt>
                <c:pt idx="3158">
                  <c:v>3.3540000000000001</c:v>
                </c:pt>
                <c:pt idx="3159">
                  <c:v>3.3530000000000002</c:v>
                </c:pt>
                <c:pt idx="3160">
                  <c:v>3.3519999999999999</c:v>
                </c:pt>
                <c:pt idx="3161">
                  <c:v>3.351</c:v>
                </c:pt>
                <c:pt idx="3162">
                  <c:v>3.35</c:v>
                </c:pt>
                <c:pt idx="3163">
                  <c:v>3.3490000000000002</c:v>
                </c:pt>
                <c:pt idx="3164">
                  <c:v>3.3490000000000002</c:v>
                </c:pt>
                <c:pt idx="3165">
                  <c:v>3.3479999999999999</c:v>
                </c:pt>
                <c:pt idx="3166">
                  <c:v>3.3479999999999999</c:v>
                </c:pt>
                <c:pt idx="3167">
                  <c:v>3.347</c:v>
                </c:pt>
                <c:pt idx="3168">
                  <c:v>3.347</c:v>
                </c:pt>
                <c:pt idx="3169">
                  <c:v>3.35</c:v>
                </c:pt>
                <c:pt idx="3170">
                  <c:v>3.3460000000000001</c:v>
                </c:pt>
                <c:pt idx="3171">
                  <c:v>3.3450000000000002</c:v>
                </c:pt>
                <c:pt idx="3172">
                  <c:v>3.327</c:v>
                </c:pt>
                <c:pt idx="3173">
                  <c:v>3.3439999999999999</c:v>
                </c:pt>
                <c:pt idx="3174">
                  <c:v>3.343</c:v>
                </c:pt>
                <c:pt idx="3175">
                  <c:v>3.3410000000000002</c:v>
                </c:pt>
                <c:pt idx="3176">
                  <c:v>3.3319999999999999</c:v>
                </c:pt>
                <c:pt idx="3177">
                  <c:v>3.3370000000000002</c:v>
                </c:pt>
                <c:pt idx="3178">
                  <c:v>3.34</c:v>
                </c:pt>
                <c:pt idx="3179">
                  <c:v>3.339</c:v>
                </c:pt>
                <c:pt idx="3180">
                  <c:v>3.3380000000000001</c:v>
                </c:pt>
                <c:pt idx="3181">
                  <c:v>3.3380000000000001</c:v>
                </c:pt>
                <c:pt idx="3182">
                  <c:v>3.3380000000000001</c:v>
                </c:pt>
                <c:pt idx="3183">
                  <c:v>3.3359999999999999</c:v>
                </c:pt>
                <c:pt idx="3184">
                  <c:v>3.335</c:v>
                </c:pt>
                <c:pt idx="3185">
                  <c:v>3.351</c:v>
                </c:pt>
                <c:pt idx="3186">
                  <c:v>3.335</c:v>
                </c:pt>
                <c:pt idx="3187">
                  <c:v>3.3340000000000001</c:v>
                </c:pt>
                <c:pt idx="3188">
                  <c:v>3.3330000000000002</c:v>
                </c:pt>
                <c:pt idx="3189">
                  <c:v>3.3439999999999999</c:v>
                </c:pt>
                <c:pt idx="3190">
                  <c:v>3.3330000000000002</c:v>
                </c:pt>
                <c:pt idx="3191">
                  <c:v>3.3330000000000002</c:v>
                </c:pt>
                <c:pt idx="3192">
                  <c:v>3.3319999999999999</c:v>
                </c:pt>
                <c:pt idx="3193">
                  <c:v>3.3319999999999999</c:v>
                </c:pt>
                <c:pt idx="3194">
                  <c:v>3.331</c:v>
                </c:pt>
                <c:pt idx="3195">
                  <c:v>3.331</c:v>
                </c:pt>
                <c:pt idx="3196">
                  <c:v>3.331</c:v>
                </c:pt>
                <c:pt idx="3197">
                  <c:v>3.33</c:v>
                </c:pt>
                <c:pt idx="3198">
                  <c:v>3.3290000000000002</c:v>
                </c:pt>
                <c:pt idx="3199">
                  <c:v>3.3330000000000002</c:v>
                </c:pt>
                <c:pt idx="3200">
                  <c:v>3.3260000000000001</c:v>
                </c:pt>
                <c:pt idx="3201">
                  <c:v>3.3260000000000001</c:v>
                </c:pt>
                <c:pt idx="3202">
                  <c:v>3.3250000000000002</c:v>
                </c:pt>
                <c:pt idx="3203">
                  <c:v>3.3250000000000002</c:v>
                </c:pt>
                <c:pt idx="3204">
                  <c:v>3.3250000000000002</c:v>
                </c:pt>
                <c:pt idx="3205">
                  <c:v>3.3239999999999998</c:v>
                </c:pt>
                <c:pt idx="3206">
                  <c:v>3.3370000000000002</c:v>
                </c:pt>
                <c:pt idx="3207">
                  <c:v>3.323</c:v>
                </c:pt>
                <c:pt idx="3208">
                  <c:v>3.323</c:v>
                </c:pt>
                <c:pt idx="3209">
                  <c:v>3.3220000000000001</c:v>
                </c:pt>
                <c:pt idx="3210">
                  <c:v>3.3220000000000001</c:v>
                </c:pt>
                <c:pt idx="3211">
                  <c:v>3.3220000000000001</c:v>
                </c:pt>
                <c:pt idx="3212">
                  <c:v>3.3220000000000001</c:v>
                </c:pt>
                <c:pt idx="3213">
                  <c:v>3.3210000000000002</c:v>
                </c:pt>
                <c:pt idx="3214">
                  <c:v>3.32</c:v>
                </c:pt>
                <c:pt idx="3215">
                  <c:v>3.32</c:v>
                </c:pt>
                <c:pt idx="3216">
                  <c:v>3.319</c:v>
                </c:pt>
                <c:pt idx="3217">
                  <c:v>3.3180000000000001</c:v>
                </c:pt>
                <c:pt idx="3218">
                  <c:v>3.3170000000000002</c:v>
                </c:pt>
                <c:pt idx="3219">
                  <c:v>3.3170000000000002</c:v>
                </c:pt>
                <c:pt idx="3220">
                  <c:v>3.3149999999999999</c:v>
                </c:pt>
                <c:pt idx="3221">
                  <c:v>3.3140000000000001</c:v>
                </c:pt>
                <c:pt idx="3222">
                  <c:v>3.3130000000000002</c:v>
                </c:pt>
                <c:pt idx="3223">
                  <c:v>3.3130000000000002</c:v>
                </c:pt>
                <c:pt idx="3224">
                  <c:v>3.3119999999999998</c:v>
                </c:pt>
                <c:pt idx="3225">
                  <c:v>3.3119999999999998</c:v>
                </c:pt>
                <c:pt idx="3226">
                  <c:v>3.3119999999999998</c:v>
                </c:pt>
                <c:pt idx="3227">
                  <c:v>3.3109999999999999</c:v>
                </c:pt>
                <c:pt idx="3228">
                  <c:v>3.31</c:v>
                </c:pt>
                <c:pt idx="3229">
                  <c:v>3.3109999999999999</c:v>
                </c:pt>
                <c:pt idx="3230">
                  <c:v>3.3170000000000002</c:v>
                </c:pt>
                <c:pt idx="3231">
                  <c:v>3.3090000000000002</c:v>
                </c:pt>
                <c:pt idx="3232">
                  <c:v>3.3090000000000002</c:v>
                </c:pt>
                <c:pt idx="3233">
                  <c:v>3.3079999999999998</c:v>
                </c:pt>
                <c:pt idx="3234">
                  <c:v>3.306</c:v>
                </c:pt>
                <c:pt idx="3235">
                  <c:v>3.3079999999999998</c:v>
                </c:pt>
                <c:pt idx="3236">
                  <c:v>3.3069999999999999</c:v>
                </c:pt>
                <c:pt idx="3237">
                  <c:v>3.3069999999999999</c:v>
                </c:pt>
                <c:pt idx="3238">
                  <c:v>3.306</c:v>
                </c:pt>
                <c:pt idx="3239">
                  <c:v>3.3029999999999999</c:v>
                </c:pt>
                <c:pt idx="3240">
                  <c:v>3.306</c:v>
                </c:pt>
                <c:pt idx="3241">
                  <c:v>3.3050000000000002</c:v>
                </c:pt>
                <c:pt idx="3242">
                  <c:v>3.3050000000000002</c:v>
                </c:pt>
                <c:pt idx="3243">
                  <c:v>3.3050000000000002</c:v>
                </c:pt>
                <c:pt idx="3244">
                  <c:v>3.3029999999999999</c:v>
                </c:pt>
                <c:pt idx="3245">
                  <c:v>3.302</c:v>
                </c:pt>
                <c:pt idx="3246">
                  <c:v>3.3029999999999999</c:v>
                </c:pt>
                <c:pt idx="3247">
                  <c:v>3.302</c:v>
                </c:pt>
                <c:pt idx="3248">
                  <c:v>3.3010000000000002</c:v>
                </c:pt>
                <c:pt idx="3249">
                  <c:v>3.3</c:v>
                </c:pt>
                <c:pt idx="3250">
                  <c:v>3.2989999999999999</c:v>
                </c:pt>
                <c:pt idx="3251">
                  <c:v>3.298</c:v>
                </c:pt>
                <c:pt idx="3252">
                  <c:v>3.298</c:v>
                </c:pt>
                <c:pt idx="3253">
                  <c:v>3.298</c:v>
                </c:pt>
                <c:pt idx="3254">
                  <c:v>3.298</c:v>
                </c:pt>
                <c:pt idx="3255">
                  <c:v>3.2970000000000002</c:v>
                </c:pt>
                <c:pt idx="3256">
                  <c:v>3.294</c:v>
                </c:pt>
                <c:pt idx="3257">
                  <c:v>3.2930000000000001</c:v>
                </c:pt>
                <c:pt idx="3258">
                  <c:v>3.29</c:v>
                </c:pt>
                <c:pt idx="3259">
                  <c:v>3.2919999999999998</c:v>
                </c:pt>
                <c:pt idx="3260">
                  <c:v>3.2919999999999998</c:v>
                </c:pt>
                <c:pt idx="3261">
                  <c:v>3.2909999999999999</c:v>
                </c:pt>
                <c:pt idx="3262">
                  <c:v>3.29</c:v>
                </c:pt>
                <c:pt idx="3263">
                  <c:v>3.2890000000000001</c:v>
                </c:pt>
                <c:pt idx="3264">
                  <c:v>3.2890000000000001</c:v>
                </c:pt>
                <c:pt idx="3265">
                  <c:v>3.3959999999999999</c:v>
                </c:pt>
                <c:pt idx="3266">
                  <c:v>3.2890000000000001</c:v>
                </c:pt>
                <c:pt idx="3267">
                  <c:v>3.2879999999999998</c:v>
                </c:pt>
                <c:pt idx="3268">
                  <c:v>3.2879999999999998</c:v>
                </c:pt>
                <c:pt idx="3269">
                  <c:v>3.2869999999999999</c:v>
                </c:pt>
                <c:pt idx="3270">
                  <c:v>3.286</c:v>
                </c:pt>
                <c:pt idx="3271">
                  <c:v>3.2850000000000001</c:v>
                </c:pt>
                <c:pt idx="3272">
                  <c:v>3.2850000000000001</c:v>
                </c:pt>
                <c:pt idx="3273">
                  <c:v>3.2839999999999998</c:v>
                </c:pt>
                <c:pt idx="3274">
                  <c:v>3.2839999999999998</c:v>
                </c:pt>
                <c:pt idx="3275">
                  <c:v>3.2839999999999998</c:v>
                </c:pt>
                <c:pt idx="3276">
                  <c:v>3.2829999999999999</c:v>
                </c:pt>
                <c:pt idx="3277">
                  <c:v>3.2519999999999998</c:v>
                </c:pt>
                <c:pt idx="3278">
                  <c:v>3.2829999999999999</c:v>
                </c:pt>
                <c:pt idx="3279">
                  <c:v>3.2810000000000001</c:v>
                </c:pt>
                <c:pt idx="3280">
                  <c:v>3.28</c:v>
                </c:pt>
                <c:pt idx="3281">
                  <c:v>3.28</c:v>
                </c:pt>
                <c:pt idx="3282">
                  <c:v>3.2789999999999999</c:v>
                </c:pt>
                <c:pt idx="3283">
                  <c:v>3.278</c:v>
                </c:pt>
                <c:pt idx="3284">
                  <c:v>3.2770000000000001</c:v>
                </c:pt>
                <c:pt idx="3285">
                  <c:v>3.2770000000000001</c:v>
                </c:pt>
                <c:pt idx="3286">
                  <c:v>3.2770000000000001</c:v>
                </c:pt>
                <c:pt idx="3287">
                  <c:v>3.2759999999999998</c:v>
                </c:pt>
                <c:pt idx="3288">
                  <c:v>3.2759999999999998</c:v>
                </c:pt>
                <c:pt idx="3289">
                  <c:v>3.2749999999999999</c:v>
                </c:pt>
                <c:pt idx="3290">
                  <c:v>3.3</c:v>
                </c:pt>
                <c:pt idx="3291">
                  <c:v>3.2810000000000001</c:v>
                </c:pt>
                <c:pt idx="3292">
                  <c:v>3.2749999999999999</c:v>
                </c:pt>
                <c:pt idx="3293">
                  <c:v>3.274</c:v>
                </c:pt>
                <c:pt idx="3294">
                  <c:v>3.2730000000000001</c:v>
                </c:pt>
                <c:pt idx="3295">
                  <c:v>3.2730000000000001</c:v>
                </c:pt>
                <c:pt idx="3296">
                  <c:v>3.2719999999999998</c:v>
                </c:pt>
                <c:pt idx="3297">
                  <c:v>3.2709999999999999</c:v>
                </c:pt>
                <c:pt idx="3298">
                  <c:v>3.27</c:v>
                </c:pt>
                <c:pt idx="3299">
                  <c:v>3.27</c:v>
                </c:pt>
                <c:pt idx="3300">
                  <c:v>3.2719999999999998</c:v>
                </c:pt>
                <c:pt idx="3301">
                  <c:v>3.27</c:v>
                </c:pt>
                <c:pt idx="3302">
                  <c:v>3.2919999999999998</c:v>
                </c:pt>
                <c:pt idx="3303">
                  <c:v>3.23</c:v>
                </c:pt>
                <c:pt idx="3304">
                  <c:v>3.2690000000000001</c:v>
                </c:pt>
                <c:pt idx="3305">
                  <c:v>3.262</c:v>
                </c:pt>
                <c:pt idx="3306">
                  <c:v>3.2679999999999998</c:v>
                </c:pt>
                <c:pt idx="3307">
                  <c:v>3.2679999999999998</c:v>
                </c:pt>
                <c:pt idx="3308">
                  <c:v>3.282</c:v>
                </c:pt>
                <c:pt idx="3309">
                  <c:v>3.2639999999999998</c:v>
                </c:pt>
                <c:pt idx="3310">
                  <c:v>3.2669999999999999</c:v>
                </c:pt>
                <c:pt idx="3311">
                  <c:v>3.2669999999999999</c:v>
                </c:pt>
                <c:pt idx="3312">
                  <c:v>3.2669999999999999</c:v>
                </c:pt>
                <c:pt idx="3313">
                  <c:v>3.266</c:v>
                </c:pt>
                <c:pt idx="3314">
                  <c:v>3.2650000000000001</c:v>
                </c:pt>
                <c:pt idx="3315">
                  <c:v>3.2629999999999999</c:v>
                </c:pt>
                <c:pt idx="3316">
                  <c:v>3.262</c:v>
                </c:pt>
                <c:pt idx="3317">
                  <c:v>3.2530000000000001</c:v>
                </c:pt>
                <c:pt idx="3318">
                  <c:v>3.262</c:v>
                </c:pt>
                <c:pt idx="3319">
                  <c:v>3.2610000000000001</c:v>
                </c:pt>
                <c:pt idx="3320">
                  <c:v>3.26</c:v>
                </c:pt>
                <c:pt idx="3321">
                  <c:v>3.258</c:v>
                </c:pt>
                <c:pt idx="3322">
                  <c:v>3.258</c:v>
                </c:pt>
                <c:pt idx="3323">
                  <c:v>3.2549999999999999</c:v>
                </c:pt>
                <c:pt idx="3324">
                  <c:v>3.254</c:v>
                </c:pt>
                <c:pt idx="3325">
                  <c:v>3.254</c:v>
                </c:pt>
                <c:pt idx="3326">
                  <c:v>3.254</c:v>
                </c:pt>
                <c:pt idx="3327">
                  <c:v>3.254</c:v>
                </c:pt>
                <c:pt idx="3328">
                  <c:v>3.2530000000000001</c:v>
                </c:pt>
                <c:pt idx="3329">
                  <c:v>3.2509999999999999</c:v>
                </c:pt>
                <c:pt idx="3330">
                  <c:v>3.2519999999999998</c:v>
                </c:pt>
                <c:pt idx="3331">
                  <c:v>3.2519999999999998</c:v>
                </c:pt>
                <c:pt idx="3332">
                  <c:v>3.2519999999999998</c:v>
                </c:pt>
                <c:pt idx="3333">
                  <c:v>3.2519999999999998</c:v>
                </c:pt>
                <c:pt idx="3334">
                  <c:v>3.2509999999999999</c:v>
                </c:pt>
                <c:pt idx="3335">
                  <c:v>3.25</c:v>
                </c:pt>
                <c:pt idx="3336">
                  <c:v>3.25</c:v>
                </c:pt>
                <c:pt idx="3337">
                  <c:v>3.25</c:v>
                </c:pt>
                <c:pt idx="3338">
                  <c:v>3.2629999999999999</c:v>
                </c:pt>
                <c:pt idx="3339">
                  <c:v>3.2480000000000002</c:v>
                </c:pt>
                <c:pt idx="3340">
                  <c:v>3.2480000000000002</c:v>
                </c:pt>
                <c:pt idx="3341">
                  <c:v>3.2480000000000002</c:v>
                </c:pt>
                <c:pt idx="3342">
                  <c:v>3.2469999999999999</c:v>
                </c:pt>
                <c:pt idx="3343">
                  <c:v>3.246</c:v>
                </c:pt>
                <c:pt idx="3344">
                  <c:v>3.246</c:v>
                </c:pt>
                <c:pt idx="3345">
                  <c:v>3.246</c:v>
                </c:pt>
                <c:pt idx="3346">
                  <c:v>3.2450000000000001</c:v>
                </c:pt>
                <c:pt idx="3347">
                  <c:v>3.2509999999999999</c:v>
                </c:pt>
                <c:pt idx="3348">
                  <c:v>3.2440000000000002</c:v>
                </c:pt>
                <c:pt idx="3349">
                  <c:v>3.242</c:v>
                </c:pt>
                <c:pt idx="3350">
                  <c:v>3.242</c:v>
                </c:pt>
                <c:pt idx="3351">
                  <c:v>3.2410000000000001</c:v>
                </c:pt>
                <c:pt idx="3352">
                  <c:v>3.24</c:v>
                </c:pt>
                <c:pt idx="3353">
                  <c:v>3.24</c:v>
                </c:pt>
                <c:pt idx="3354">
                  <c:v>3.238</c:v>
                </c:pt>
                <c:pt idx="3355">
                  <c:v>3.238</c:v>
                </c:pt>
                <c:pt idx="3356">
                  <c:v>3.2370000000000001</c:v>
                </c:pt>
                <c:pt idx="3357">
                  <c:v>3.2370000000000001</c:v>
                </c:pt>
                <c:pt idx="3358">
                  <c:v>3.2389999999999999</c:v>
                </c:pt>
                <c:pt idx="3359">
                  <c:v>3.2360000000000002</c:v>
                </c:pt>
                <c:pt idx="3360">
                  <c:v>3.2349999999999999</c:v>
                </c:pt>
                <c:pt idx="3361">
                  <c:v>3.2349999999999999</c:v>
                </c:pt>
                <c:pt idx="3362">
                  <c:v>3.234</c:v>
                </c:pt>
                <c:pt idx="3363">
                  <c:v>3.2330000000000001</c:v>
                </c:pt>
                <c:pt idx="3364">
                  <c:v>3.2330000000000001</c:v>
                </c:pt>
                <c:pt idx="3365">
                  <c:v>3.2320000000000002</c:v>
                </c:pt>
                <c:pt idx="3366">
                  <c:v>3.2309999999999999</c:v>
                </c:pt>
                <c:pt idx="3367">
                  <c:v>3.2309999999999999</c:v>
                </c:pt>
                <c:pt idx="3368">
                  <c:v>3.2290000000000001</c:v>
                </c:pt>
                <c:pt idx="3369">
                  <c:v>3.2290000000000001</c:v>
                </c:pt>
                <c:pt idx="3370">
                  <c:v>3.2269999999999999</c:v>
                </c:pt>
                <c:pt idx="3371">
                  <c:v>3.2269999999999999</c:v>
                </c:pt>
                <c:pt idx="3372">
                  <c:v>3.226</c:v>
                </c:pt>
                <c:pt idx="3373">
                  <c:v>3.226</c:v>
                </c:pt>
                <c:pt idx="3374">
                  <c:v>3.2250000000000001</c:v>
                </c:pt>
                <c:pt idx="3375">
                  <c:v>3.2250000000000001</c:v>
                </c:pt>
                <c:pt idx="3376">
                  <c:v>3.2250000000000001</c:v>
                </c:pt>
                <c:pt idx="3377">
                  <c:v>3.2240000000000002</c:v>
                </c:pt>
                <c:pt idx="3378">
                  <c:v>3.2229999999999999</c:v>
                </c:pt>
                <c:pt idx="3379">
                  <c:v>3.206</c:v>
                </c:pt>
                <c:pt idx="3380">
                  <c:v>3.222</c:v>
                </c:pt>
                <c:pt idx="3381">
                  <c:v>3.222</c:v>
                </c:pt>
                <c:pt idx="3382">
                  <c:v>3.2210000000000001</c:v>
                </c:pt>
                <c:pt idx="3383">
                  <c:v>3.22</c:v>
                </c:pt>
                <c:pt idx="3384">
                  <c:v>3.22</c:v>
                </c:pt>
                <c:pt idx="3385">
                  <c:v>3.22</c:v>
                </c:pt>
                <c:pt idx="3386">
                  <c:v>3.22</c:v>
                </c:pt>
                <c:pt idx="3387">
                  <c:v>3.22</c:v>
                </c:pt>
                <c:pt idx="3388">
                  <c:v>3.2189999999999999</c:v>
                </c:pt>
                <c:pt idx="3389">
                  <c:v>3.2189999999999999</c:v>
                </c:pt>
                <c:pt idx="3390">
                  <c:v>3.2189999999999999</c:v>
                </c:pt>
                <c:pt idx="3391">
                  <c:v>3.218</c:v>
                </c:pt>
                <c:pt idx="3392">
                  <c:v>3.218</c:v>
                </c:pt>
                <c:pt idx="3393">
                  <c:v>3.3029999999999999</c:v>
                </c:pt>
                <c:pt idx="3394">
                  <c:v>3.2170000000000001</c:v>
                </c:pt>
                <c:pt idx="3395">
                  <c:v>3.2160000000000002</c:v>
                </c:pt>
                <c:pt idx="3396">
                  <c:v>3.214</c:v>
                </c:pt>
                <c:pt idx="3397">
                  <c:v>3.2130000000000001</c:v>
                </c:pt>
                <c:pt idx="3398">
                  <c:v>3.2090000000000001</c:v>
                </c:pt>
                <c:pt idx="3399">
                  <c:v>3.2080000000000002</c:v>
                </c:pt>
                <c:pt idx="3400">
                  <c:v>3.2069999999999999</c:v>
                </c:pt>
                <c:pt idx="3401">
                  <c:v>3.2069999999999999</c:v>
                </c:pt>
                <c:pt idx="3402">
                  <c:v>3.206</c:v>
                </c:pt>
                <c:pt idx="3403">
                  <c:v>3.2050000000000001</c:v>
                </c:pt>
                <c:pt idx="3404">
                  <c:v>3.2050000000000001</c:v>
                </c:pt>
                <c:pt idx="3405">
                  <c:v>3.2040000000000002</c:v>
                </c:pt>
                <c:pt idx="3406">
                  <c:v>3.23</c:v>
                </c:pt>
                <c:pt idx="3407">
                  <c:v>3.2040000000000002</c:v>
                </c:pt>
                <c:pt idx="3408">
                  <c:v>3.2029999999999998</c:v>
                </c:pt>
                <c:pt idx="3409">
                  <c:v>3.202</c:v>
                </c:pt>
                <c:pt idx="3410">
                  <c:v>3.202</c:v>
                </c:pt>
                <c:pt idx="3411">
                  <c:v>3.202</c:v>
                </c:pt>
                <c:pt idx="3412">
                  <c:v>3.202</c:v>
                </c:pt>
                <c:pt idx="3413">
                  <c:v>3.2010000000000001</c:v>
                </c:pt>
                <c:pt idx="3414">
                  <c:v>3.2010000000000001</c:v>
                </c:pt>
                <c:pt idx="3415">
                  <c:v>3.2010000000000001</c:v>
                </c:pt>
                <c:pt idx="3416">
                  <c:v>3.1989999999999998</c:v>
                </c:pt>
                <c:pt idx="3417">
                  <c:v>3.198</c:v>
                </c:pt>
                <c:pt idx="3418">
                  <c:v>3.1989999999999998</c:v>
                </c:pt>
                <c:pt idx="3419">
                  <c:v>3.198</c:v>
                </c:pt>
                <c:pt idx="3420">
                  <c:v>3.1970000000000001</c:v>
                </c:pt>
                <c:pt idx="3421">
                  <c:v>3.1970000000000001</c:v>
                </c:pt>
                <c:pt idx="3422">
                  <c:v>3.1949999999999998</c:v>
                </c:pt>
                <c:pt idx="3423">
                  <c:v>3.194</c:v>
                </c:pt>
                <c:pt idx="3424">
                  <c:v>3.1930000000000001</c:v>
                </c:pt>
                <c:pt idx="3425">
                  <c:v>3.1930000000000001</c:v>
                </c:pt>
                <c:pt idx="3426">
                  <c:v>3.1920000000000002</c:v>
                </c:pt>
                <c:pt idx="3427">
                  <c:v>3.1920000000000002</c:v>
                </c:pt>
                <c:pt idx="3428">
                  <c:v>3.1920000000000002</c:v>
                </c:pt>
                <c:pt idx="3429">
                  <c:v>3.1909999999999998</c:v>
                </c:pt>
                <c:pt idx="3430">
                  <c:v>3.1909999999999998</c:v>
                </c:pt>
                <c:pt idx="3431">
                  <c:v>3.19</c:v>
                </c:pt>
                <c:pt idx="3432">
                  <c:v>3.19</c:v>
                </c:pt>
                <c:pt idx="3433">
                  <c:v>3.1850000000000001</c:v>
                </c:pt>
                <c:pt idx="3434">
                  <c:v>3.1890000000000001</c:v>
                </c:pt>
                <c:pt idx="3435">
                  <c:v>3.1890000000000001</c:v>
                </c:pt>
                <c:pt idx="3436">
                  <c:v>3.1869999999999998</c:v>
                </c:pt>
                <c:pt idx="3437">
                  <c:v>3.1880000000000002</c:v>
                </c:pt>
                <c:pt idx="3438">
                  <c:v>3.1840000000000002</c:v>
                </c:pt>
                <c:pt idx="3439">
                  <c:v>3.1859999999999999</c:v>
                </c:pt>
                <c:pt idx="3440">
                  <c:v>3.1859999999999999</c:v>
                </c:pt>
                <c:pt idx="3441">
                  <c:v>3.1859999999999999</c:v>
                </c:pt>
                <c:pt idx="3442">
                  <c:v>3.1850000000000001</c:v>
                </c:pt>
                <c:pt idx="3443">
                  <c:v>3.1840000000000002</c:v>
                </c:pt>
                <c:pt idx="3444">
                  <c:v>3.1840000000000002</c:v>
                </c:pt>
                <c:pt idx="3445">
                  <c:v>3.1859999999999999</c:v>
                </c:pt>
                <c:pt idx="3446">
                  <c:v>3.1829999999999998</c:v>
                </c:pt>
                <c:pt idx="3447">
                  <c:v>3.1819999999999999</c:v>
                </c:pt>
                <c:pt idx="3448">
                  <c:v>3.1819999999999999</c:v>
                </c:pt>
                <c:pt idx="3449">
                  <c:v>3.1819999999999999</c:v>
                </c:pt>
                <c:pt idx="3450">
                  <c:v>3.18</c:v>
                </c:pt>
                <c:pt idx="3451">
                  <c:v>3.1789999999999998</c:v>
                </c:pt>
                <c:pt idx="3452">
                  <c:v>3.1779999999999999</c:v>
                </c:pt>
                <c:pt idx="3453">
                  <c:v>3.1789999999999998</c:v>
                </c:pt>
                <c:pt idx="3454">
                  <c:v>3.1789999999999998</c:v>
                </c:pt>
                <c:pt idx="3455">
                  <c:v>3.1779999999999999</c:v>
                </c:pt>
                <c:pt idx="3456">
                  <c:v>3.1779999999999999</c:v>
                </c:pt>
                <c:pt idx="3457">
                  <c:v>3.177</c:v>
                </c:pt>
                <c:pt idx="3458">
                  <c:v>3.177</c:v>
                </c:pt>
                <c:pt idx="3459">
                  <c:v>3.1760000000000002</c:v>
                </c:pt>
                <c:pt idx="3460">
                  <c:v>3.1760000000000002</c:v>
                </c:pt>
                <c:pt idx="3461">
                  <c:v>3.1749999999999998</c:v>
                </c:pt>
                <c:pt idx="3462">
                  <c:v>3.177</c:v>
                </c:pt>
                <c:pt idx="3463">
                  <c:v>3.1749999999999998</c:v>
                </c:pt>
                <c:pt idx="3464">
                  <c:v>3.1739999999999999</c:v>
                </c:pt>
                <c:pt idx="3465">
                  <c:v>3.1720000000000002</c:v>
                </c:pt>
                <c:pt idx="3466">
                  <c:v>3.1720000000000002</c:v>
                </c:pt>
                <c:pt idx="3467">
                  <c:v>3.1709999999999998</c:v>
                </c:pt>
                <c:pt idx="3468">
                  <c:v>3.1709999999999998</c:v>
                </c:pt>
                <c:pt idx="3469">
                  <c:v>3.1709999999999998</c:v>
                </c:pt>
                <c:pt idx="3470">
                  <c:v>3.1659999999999999</c:v>
                </c:pt>
                <c:pt idx="3471">
                  <c:v>3.17</c:v>
                </c:pt>
                <c:pt idx="3472">
                  <c:v>3.169</c:v>
                </c:pt>
                <c:pt idx="3473">
                  <c:v>3.1669999999999998</c:v>
                </c:pt>
                <c:pt idx="3474">
                  <c:v>3.1669999999999998</c:v>
                </c:pt>
                <c:pt idx="3475">
                  <c:v>3.1659999999999999</c:v>
                </c:pt>
                <c:pt idx="3476">
                  <c:v>3.181</c:v>
                </c:pt>
                <c:pt idx="3477">
                  <c:v>3.1659999999999999</c:v>
                </c:pt>
                <c:pt idx="3478">
                  <c:v>3.1659999999999999</c:v>
                </c:pt>
                <c:pt idx="3479">
                  <c:v>3.1579999999999999</c:v>
                </c:pt>
                <c:pt idx="3480">
                  <c:v>3.1680000000000001</c:v>
                </c:pt>
                <c:pt idx="3481">
                  <c:v>3.165</c:v>
                </c:pt>
                <c:pt idx="3482">
                  <c:v>3.1640000000000001</c:v>
                </c:pt>
                <c:pt idx="3483">
                  <c:v>3.1640000000000001</c:v>
                </c:pt>
                <c:pt idx="3484">
                  <c:v>3.1629999999999998</c:v>
                </c:pt>
                <c:pt idx="3485">
                  <c:v>3.165</c:v>
                </c:pt>
                <c:pt idx="3486">
                  <c:v>3.1619999999999999</c:v>
                </c:pt>
                <c:pt idx="3487">
                  <c:v>3.149</c:v>
                </c:pt>
                <c:pt idx="3488">
                  <c:v>3.1549999999999998</c:v>
                </c:pt>
                <c:pt idx="3489">
                  <c:v>3.1619999999999999</c:v>
                </c:pt>
                <c:pt idx="3490">
                  <c:v>3.1619999999999999</c:v>
                </c:pt>
                <c:pt idx="3491">
                  <c:v>3.1629999999999998</c:v>
                </c:pt>
                <c:pt idx="3492">
                  <c:v>3.161</c:v>
                </c:pt>
                <c:pt idx="3493">
                  <c:v>3.16</c:v>
                </c:pt>
                <c:pt idx="3494">
                  <c:v>3.16</c:v>
                </c:pt>
                <c:pt idx="3495">
                  <c:v>3.1520000000000001</c:v>
                </c:pt>
                <c:pt idx="3496">
                  <c:v>3.1589999999999998</c:v>
                </c:pt>
                <c:pt idx="3497">
                  <c:v>3.1589999999999998</c:v>
                </c:pt>
                <c:pt idx="3498">
                  <c:v>3.157</c:v>
                </c:pt>
                <c:pt idx="3499">
                  <c:v>3.1560000000000001</c:v>
                </c:pt>
                <c:pt idx="3500">
                  <c:v>3.1560000000000001</c:v>
                </c:pt>
                <c:pt idx="3501">
                  <c:v>3.1560000000000001</c:v>
                </c:pt>
                <c:pt idx="3502">
                  <c:v>3.1539999999999999</c:v>
                </c:pt>
                <c:pt idx="3503">
                  <c:v>3.1539999999999999</c:v>
                </c:pt>
                <c:pt idx="3504">
                  <c:v>3.1549999999999998</c:v>
                </c:pt>
                <c:pt idx="3505">
                  <c:v>3.1520000000000001</c:v>
                </c:pt>
                <c:pt idx="3506">
                  <c:v>3.1509999999999998</c:v>
                </c:pt>
                <c:pt idx="3507">
                  <c:v>3.1509999999999998</c:v>
                </c:pt>
                <c:pt idx="3508">
                  <c:v>3.15</c:v>
                </c:pt>
                <c:pt idx="3509">
                  <c:v>3.149</c:v>
                </c:pt>
                <c:pt idx="3510">
                  <c:v>3.1480000000000001</c:v>
                </c:pt>
                <c:pt idx="3511">
                  <c:v>3.1480000000000001</c:v>
                </c:pt>
                <c:pt idx="3512">
                  <c:v>3.1469999999999998</c:v>
                </c:pt>
                <c:pt idx="3513">
                  <c:v>3.1459999999999999</c:v>
                </c:pt>
                <c:pt idx="3514">
                  <c:v>3.1459999999999999</c:v>
                </c:pt>
                <c:pt idx="3515">
                  <c:v>3.1469999999999998</c:v>
                </c:pt>
                <c:pt idx="3516">
                  <c:v>3.145</c:v>
                </c:pt>
                <c:pt idx="3517">
                  <c:v>3.145</c:v>
                </c:pt>
                <c:pt idx="3518">
                  <c:v>3.1440000000000001</c:v>
                </c:pt>
                <c:pt idx="3519">
                  <c:v>3.1440000000000001</c:v>
                </c:pt>
                <c:pt idx="3520">
                  <c:v>3.1429999999999998</c:v>
                </c:pt>
                <c:pt idx="3521">
                  <c:v>3.1429999999999998</c:v>
                </c:pt>
                <c:pt idx="3522">
                  <c:v>3.1419999999999999</c:v>
                </c:pt>
                <c:pt idx="3523">
                  <c:v>3.1419999999999999</c:v>
                </c:pt>
                <c:pt idx="3524">
                  <c:v>3.141</c:v>
                </c:pt>
                <c:pt idx="3525">
                  <c:v>3.141</c:v>
                </c:pt>
                <c:pt idx="3526">
                  <c:v>3.141</c:v>
                </c:pt>
                <c:pt idx="3527">
                  <c:v>3.14</c:v>
                </c:pt>
                <c:pt idx="3528">
                  <c:v>3.14</c:v>
                </c:pt>
                <c:pt idx="3529">
                  <c:v>3.1379999999999999</c:v>
                </c:pt>
                <c:pt idx="3530">
                  <c:v>3.1379999999999999</c:v>
                </c:pt>
                <c:pt idx="3531">
                  <c:v>3.137</c:v>
                </c:pt>
                <c:pt idx="3532">
                  <c:v>3.137</c:v>
                </c:pt>
                <c:pt idx="3533">
                  <c:v>3.137</c:v>
                </c:pt>
                <c:pt idx="3534">
                  <c:v>3.1360000000000001</c:v>
                </c:pt>
                <c:pt idx="3535">
                  <c:v>3.1360000000000001</c:v>
                </c:pt>
                <c:pt idx="3536">
                  <c:v>3.1360000000000001</c:v>
                </c:pt>
                <c:pt idx="3537">
                  <c:v>3.133</c:v>
                </c:pt>
                <c:pt idx="3538">
                  <c:v>3.1349999999999998</c:v>
                </c:pt>
                <c:pt idx="3539">
                  <c:v>3.1349999999999998</c:v>
                </c:pt>
                <c:pt idx="3540">
                  <c:v>3.133</c:v>
                </c:pt>
                <c:pt idx="3541">
                  <c:v>3.1339999999999999</c:v>
                </c:pt>
                <c:pt idx="3542">
                  <c:v>3.0670000000000002</c:v>
                </c:pt>
                <c:pt idx="3543">
                  <c:v>3.1320000000000001</c:v>
                </c:pt>
                <c:pt idx="3544">
                  <c:v>3.1320000000000001</c:v>
                </c:pt>
                <c:pt idx="3545">
                  <c:v>3.1309999999999998</c:v>
                </c:pt>
                <c:pt idx="3546">
                  <c:v>3.1219999999999999</c:v>
                </c:pt>
                <c:pt idx="3547">
                  <c:v>3.1309999999999998</c:v>
                </c:pt>
                <c:pt idx="3548">
                  <c:v>3.1339999999999999</c:v>
                </c:pt>
                <c:pt idx="3549">
                  <c:v>3.13</c:v>
                </c:pt>
                <c:pt idx="3550">
                  <c:v>3.13</c:v>
                </c:pt>
                <c:pt idx="3551">
                  <c:v>3.129</c:v>
                </c:pt>
                <c:pt idx="3552">
                  <c:v>3.129</c:v>
                </c:pt>
                <c:pt idx="3553">
                  <c:v>3.129</c:v>
                </c:pt>
                <c:pt idx="3554">
                  <c:v>3.1280000000000001</c:v>
                </c:pt>
                <c:pt idx="3555">
                  <c:v>3.1280000000000001</c:v>
                </c:pt>
                <c:pt idx="3556">
                  <c:v>3.1280000000000001</c:v>
                </c:pt>
                <c:pt idx="3557">
                  <c:v>3.359</c:v>
                </c:pt>
                <c:pt idx="3558">
                  <c:v>3.1269999999999998</c:v>
                </c:pt>
                <c:pt idx="3559">
                  <c:v>3.1269999999999998</c:v>
                </c:pt>
                <c:pt idx="3560">
                  <c:v>3.1259999999999999</c:v>
                </c:pt>
                <c:pt idx="3561">
                  <c:v>3.125</c:v>
                </c:pt>
                <c:pt idx="3562">
                  <c:v>3.125</c:v>
                </c:pt>
                <c:pt idx="3563">
                  <c:v>3.125</c:v>
                </c:pt>
                <c:pt idx="3564">
                  <c:v>3.1230000000000002</c:v>
                </c:pt>
                <c:pt idx="3565">
                  <c:v>3.1240000000000001</c:v>
                </c:pt>
                <c:pt idx="3566">
                  <c:v>3.1240000000000001</c:v>
                </c:pt>
                <c:pt idx="3567">
                  <c:v>3.1240000000000001</c:v>
                </c:pt>
                <c:pt idx="3568">
                  <c:v>3.1240000000000001</c:v>
                </c:pt>
                <c:pt idx="3569">
                  <c:v>3.1230000000000002</c:v>
                </c:pt>
                <c:pt idx="3570">
                  <c:v>3.1230000000000002</c:v>
                </c:pt>
                <c:pt idx="3571">
                  <c:v>3.121</c:v>
                </c:pt>
                <c:pt idx="3572">
                  <c:v>3.1219999999999999</c:v>
                </c:pt>
                <c:pt idx="3573">
                  <c:v>3.121</c:v>
                </c:pt>
                <c:pt idx="3574">
                  <c:v>3.121</c:v>
                </c:pt>
                <c:pt idx="3575">
                  <c:v>3.12</c:v>
                </c:pt>
                <c:pt idx="3576">
                  <c:v>3.12</c:v>
                </c:pt>
                <c:pt idx="3577">
                  <c:v>3.1190000000000002</c:v>
                </c:pt>
                <c:pt idx="3578">
                  <c:v>3.1190000000000002</c:v>
                </c:pt>
                <c:pt idx="3579">
                  <c:v>3.1179999999999999</c:v>
                </c:pt>
                <c:pt idx="3580">
                  <c:v>3.1179999999999999</c:v>
                </c:pt>
                <c:pt idx="3581">
                  <c:v>3.121</c:v>
                </c:pt>
                <c:pt idx="3582">
                  <c:v>3.1160000000000001</c:v>
                </c:pt>
                <c:pt idx="3583">
                  <c:v>3.1160000000000001</c:v>
                </c:pt>
                <c:pt idx="3584">
                  <c:v>3.117</c:v>
                </c:pt>
                <c:pt idx="3585">
                  <c:v>3.1150000000000002</c:v>
                </c:pt>
                <c:pt idx="3586">
                  <c:v>3.1150000000000002</c:v>
                </c:pt>
                <c:pt idx="3587">
                  <c:v>3.1030000000000002</c:v>
                </c:pt>
                <c:pt idx="3588">
                  <c:v>3.1419999999999999</c:v>
                </c:pt>
                <c:pt idx="3589">
                  <c:v>3.1139999999999999</c:v>
                </c:pt>
                <c:pt idx="3590">
                  <c:v>3.1139999999999999</c:v>
                </c:pt>
                <c:pt idx="3591">
                  <c:v>3.113</c:v>
                </c:pt>
                <c:pt idx="3592">
                  <c:v>3.1150000000000002</c:v>
                </c:pt>
                <c:pt idx="3593">
                  <c:v>3.1110000000000002</c:v>
                </c:pt>
                <c:pt idx="3594">
                  <c:v>3.11</c:v>
                </c:pt>
                <c:pt idx="3595">
                  <c:v>3.109</c:v>
                </c:pt>
                <c:pt idx="3596">
                  <c:v>3.11</c:v>
                </c:pt>
                <c:pt idx="3597">
                  <c:v>3.1080000000000001</c:v>
                </c:pt>
                <c:pt idx="3598">
                  <c:v>3.109</c:v>
                </c:pt>
                <c:pt idx="3599">
                  <c:v>3.109</c:v>
                </c:pt>
                <c:pt idx="3600">
                  <c:v>3.1070000000000002</c:v>
                </c:pt>
                <c:pt idx="3601">
                  <c:v>3.1070000000000002</c:v>
                </c:pt>
                <c:pt idx="3602">
                  <c:v>3.1070000000000002</c:v>
                </c:pt>
                <c:pt idx="3603">
                  <c:v>3.1059999999999999</c:v>
                </c:pt>
                <c:pt idx="3604">
                  <c:v>3.1059999999999999</c:v>
                </c:pt>
                <c:pt idx="3605">
                  <c:v>3.105</c:v>
                </c:pt>
                <c:pt idx="3606">
                  <c:v>3.1040000000000001</c:v>
                </c:pt>
                <c:pt idx="3607">
                  <c:v>3.1040000000000001</c:v>
                </c:pt>
                <c:pt idx="3608">
                  <c:v>3.1030000000000002</c:v>
                </c:pt>
                <c:pt idx="3609">
                  <c:v>3.1059999999999999</c:v>
                </c:pt>
                <c:pt idx="3610">
                  <c:v>3.1019999999999999</c:v>
                </c:pt>
                <c:pt idx="3611">
                  <c:v>3.1019999999999999</c:v>
                </c:pt>
                <c:pt idx="3612">
                  <c:v>3.101</c:v>
                </c:pt>
                <c:pt idx="3613">
                  <c:v>3.101</c:v>
                </c:pt>
                <c:pt idx="3614">
                  <c:v>3.101</c:v>
                </c:pt>
                <c:pt idx="3615">
                  <c:v>3.1</c:v>
                </c:pt>
                <c:pt idx="3616">
                  <c:v>3.0990000000000002</c:v>
                </c:pt>
                <c:pt idx="3617">
                  <c:v>3.097</c:v>
                </c:pt>
                <c:pt idx="3618">
                  <c:v>3.097</c:v>
                </c:pt>
                <c:pt idx="3619">
                  <c:v>3.0960000000000001</c:v>
                </c:pt>
                <c:pt idx="3620">
                  <c:v>3.0960000000000001</c:v>
                </c:pt>
                <c:pt idx="3621">
                  <c:v>3.0950000000000002</c:v>
                </c:pt>
                <c:pt idx="3622">
                  <c:v>3.0950000000000002</c:v>
                </c:pt>
                <c:pt idx="3623">
                  <c:v>3.0950000000000002</c:v>
                </c:pt>
                <c:pt idx="3624">
                  <c:v>3.0939999999999999</c:v>
                </c:pt>
                <c:pt idx="3625">
                  <c:v>3.0939999999999999</c:v>
                </c:pt>
                <c:pt idx="3626">
                  <c:v>3.0939999999999999</c:v>
                </c:pt>
                <c:pt idx="3627">
                  <c:v>3.0920000000000001</c:v>
                </c:pt>
                <c:pt idx="3628">
                  <c:v>3.0920000000000001</c:v>
                </c:pt>
                <c:pt idx="3629">
                  <c:v>3.0910000000000002</c:v>
                </c:pt>
                <c:pt idx="3630">
                  <c:v>3.0920000000000001</c:v>
                </c:pt>
                <c:pt idx="3631">
                  <c:v>3.1389999999999998</c:v>
                </c:pt>
                <c:pt idx="3632">
                  <c:v>3.09</c:v>
                </c:pt>
                <c:pt idx="3633">
                  <c:v>3.089</c:v>
                </c:pt>
                <c:pt idx="3634">
                  <c:v>3.089</c:v>
                </c:pt>
                <c:pt idx="3635">
                  <c:v>3.089</c:v>
                </c:pt>
                <c:pt idx="3636">
                  <c:v>3.1</c:v>
                </c:pt>
                <c:pt idx="3637">
                  <c:v>3.0880000000000001</c:v>
                </c:pt>
                <c:pt idx="3638">
                  <c:v>3.0870000000000002</c:v>
                </c:pt>
                <c:pt idx="3639">
                  <c:v>3.0880000000000001</c:v>
                </c:pt>
                <c:pt idx="3640">
                  <c:v>3.0859999999999999</c:v>
                </c:pt>
                <c:pt idx="3641">
                  <c:v>3.0859999999999999</c:v>
                </c:pt>
                <c:pt idx="3642">
                  <c:v>3.085</c:v>
                </c:pt>
                <c:pt idx="3643">
                  <c:v>3.0840000000000001</c:v>
                </c:pt>
                <c:pt idx="3644">
                  <c:v>3.0840000000000001</c:v>
                </c:pt>
                <c:pt idx="3645">
                  <c:v>3.0830000000000002</c:v>
                </c:pt>
                <c:pt idx="3646">
                  <c:v>3.0830000000000002</c:v>
                </c:pt>
                <c:pt idx="3647">
                  <c:v>3.0830000000000002</c:v>
                </c:pt>
                <c:pt idx="3648">
                  <c:v>3.0819999999999999</c:v>
                </c:pt>
                <c:pt idx="3649">
                  <c:v>3.0819999999999999</c:v>
                </c:pt>
                <c:pt idx="3650">
                  <c:v>3.081</c:v>
                </c:pt>
                <c:pt idx="3651">
                  <c:v>3.081</c:v>
                </c:pt>
                <c:pt idx="3652">
                  <c:v>3.081</c:v>
                </c:pt>
                <c:pt idx="3653">
                  <c:v>3.085</c:v>
                </c:pt>
                <c:pt idx="3654">
                  <c:v>3.0790000000000002</c:v>
                </c:pt>
                <c:pt idx="3655">
                  <c:v>3.0779999999999998</c:v>
                </c:pt>
                <c:pt idx="3656">
                  <c:v>3.0779999999999998</c:v>
                </c:pt>
                <c:pt idx="3657">
                  <c:v>3.0779999999999998</c:v>
                </c:pt>
                <c:pt idx="3658">
                  <c:v>3.077</c:v>
                </c:pt>
                <c:pt idx="3659">
                  <c:v>3.077</c:v>
                </c:pt>
                <c:pt idx="3660">
                  <c:v>3.073</c:v>
                </c:pt>
                <c:pt idx="3661">
                  <c:v>3.0750000000000002</c:v>
                </c:pt>
                <c:pt idx="3662">
                  <c:v>3.0739999999999998</c:v>
                </c:pt>
                <c:pt idx="3663">
                  <c:v>3.0739999999999998</c:v>
                </c:pt>
                <c:pt idx="3664">
                  <c:v>3.073</c:v>
                </c:pt>
                <c:pt idx="3665">
                  <c:v>3.073</c:v>
                </c:pt>
                <c:pt idx="3666">
                  <c:v>3.073</c:v>
                </c:pt>
                <c:pt idx="3667">
                  <c:v>3.07</c:v>
                </c:pt>
                <c:pt idx="3668">
                  <c:v>3.0720000000000001</c:v>
                </c:pt>
                <c:pt idx="3669">
                  <c:v>3.0720000000000001</c:v>
                </c:pt>
                <c:pt idx="3670">
                  <c:v>3.0720000000000001</c:v>
                </c:pt>
                <c:pt idx="3671">
                  <c:v>3.0710000000000002</c:v>
                </c:pt>
                <c:pt idx="3672">
                  <c:v>3.0710000000000002</c:v>
                </c:pt>
                <c:pt idx="3673">
                  <c:v>3.0910000000000002</c:v>
                </c:pt>
                <c:pt idx="3674">
                  <c:v>3.0710000000000002</c:v>
                </c:pt>
                <c:pt idx="3675">
                  <c:v>3.0459999999999998</c:v>
                </c:pt>
                <c:pt idx="3676">
                  <c:v>3.07</c:v>
                </c:pt>
                <c:pt idx="3677">
                  <c:v>3.069</c:v>
                </c:pt>
                <c:pt idx="3678">
                  <c:v>3.069</c:v>
                </c:pt>
                <c:pt idx="3679">
                  <c:v>3.0630000000000002</c:v>
                </c:pt>
                <c:pt idx="3680">
                  <c:v>3.0680000000000001</c:v>
                </c:pt>
                <c:pt idx="3681">
                  <c:v>3.0670000000000002</c:v>
                </c:pt>
                <c:pt idx="3682">
                  <c:v>3.0680000000000001</c:v>
                </c:pt>
                <c:pt idx="3683">
                  <c:v>3.0670000000000002</c:v>
                </c:pt>
                <c:pt idx="3684">
                  <c:v>3.0659999999999998</c:v>
                </c:pt>
                <c:pt idx="3685">
                  <c:v>3.0659999999999998</c:v>
                </c:pt>
                <c:pt idx="3686">
                  <c:v>3.0649999999999999</c:v>
                </c:pt>
                <c:pt idx="3687">
                  <c:v>3.0640000000000001</c:v>
                </c:pt>
                <c:pt idx="3688">
                  <c:v>3.0640000000000001</c:v>
                </c:pt>
                <c:pt idx="3689">
                  <c:v>3.0619999999999998</c:v>
                </c:pt>
                <c:pt idx="3690">
                  <c:v>3.0609999999999999</c:v>
                </c:pt>
                <c:pt idx="3691">
                  <c:v>3.06</c:v>
                </c:pt>
                <c:pt idx="3692">
                  <c:v>3.06</c:v>
                </c:pt>
                <c:pt idx="3693">
                  <c:v>3.0590000000000002</c:v>
                </c:pt>
                <c:pt idx="3694">
                  <c:v>3.0579999999999998</c:v>
                </c:pt>
                <c:pt idx="3695">
                  <c:v>3.0579999999999998</c:v>
                </c:pt>
                <c:pt idx="3696">
                  <c:v>3.0569999999999999</c:v>
                </c:pt>
                <c:pt idx="3697">
                  <c:v>3.0569999999999999</c:v>
                </c:pt>
                <c:pt idx="3698">
                  <c:v>3.0569999999999999</c:v>
                </c:pt>
                <c:pt idx="3699">
                  <c:v>3.056</c:v>
                </c:pt>
                <c:pt idx="3700">
                  <c:v>3.0569999999999999</c:v>
                </c:pt>
                <c:pt idx="3701">
                  <c:v>3.0550000000000002</c:v>
                </c:pt>
                <c:pt idx="3702">
                  <c:v>3.0550000000000002</c:v>
                </c:pt>
                <c:pt idx="3703">
                  <c:v>3.0550000000000002</c:v>
                </c:pt>
                <c:pt idx="3704">
                  <c:v>3.0539999999999998</c:v>
                </c:pt>
                <c:pt idx="3705">
                  <c:v>3.0539999999999998</c:v>
                </c:pt>
                <c:pt idx="3706">
                  <c:v>3.0529999999999999</c:v>
                </c:pt>
                <c:pt idx="3707">
                  <c:v>3.0529999999999999</c:v>
                </c:pt>
                <c:pt idx="3708">
                  <c:v>3.0529999999999999</c:v>
                </c:pt>
                <c:pt idx="3709">
                  <c:v>3.052</c:v>
                </c:pt>
                <c:pt idx="3710">
                  <c:v>3.0470000000000002</c:v>
                </c:pt>
                <c:pt idx="3711">
                  <c:v>3.052</c:v>
                </c:pt>
                <c:pt idx="3712">
                  <c:v>3.0529999999999999</c:v>
                </c:pt>
                <c:pt idx="3713">
                  <c:v>3.0510000000000002</c:v>
                </c:pt>
                <c:pt idx="3714">
                  <c:v>3.0510000000000002</c:v>
                </c:pt>
                <c:pt idx="3715">
                  <c:v>3.05</c:v>
                </c:pt>
                <c:pt idx="3716">
                  <c:v>3.05</c:v>
                </c:pt>
                <c:pt idx="3717">
                  <c:v>2.9470000000000001</c:v>
                </c:pt>
                <c:pt idx="3718">
                  <c:v>3.05</c:v>
                </c:pt>
                <c:pt idx="3719">
                  <c:v>3.0510000000000002</c:v>
                </c:pt>
                <c:pt idx="3720">
                  <c:v>3.048</c:v>
                </c:pt>
                <c:pt idx="3721">
                  <c:v>3.0489999999999999</c:v>
                </c:pt>
                <c:pt idx="3722">
                  <c:v>3.05</c:v>
                </c:pt>
                <c:pt idx="3723">
                  <c:v>3.0470000000000002</c:v>
                </c:pt>
                <c:pt idx="3724">
                  <c:v>3.0470000000000002</c:v>
                </c:pt>
                <c:pt idx="3725">
                  <c:v>3.0459999999999998</c:v>
                </c:pt>
                <c:pt idx="3726">
                  <c:v>3.0459999999999998</c:v>
                </c:pt>
                <c:pt idx="3727">
                  <c:v>3.0449999999999999</c:v>
                </c:pt>
                <c:pt idx="3728">
                  <c:v>3.0449999999999999</c:v>
                </c:pt>
                <c:pt idx="3729">
                  <c:v>3.044</c:v>
                </c:pt>
                <c:pt idx="3730">
                  <c:v>3.044</c:v>
                </c:pt>
                <c:pt idx="3731">
                  <c:v>3.044</c:v>
                </c:pt>
                <c:pt idx="3732">
                  <c:v>3.0430000000000001</c:v>
                </c:pt>
                <c:pt idx="3733">
                  <c:v>3.0430000000000001</c:v>
                </c:pt>
                <c:pt idx="3734">
                  <c:v>3.0430000000000001</c:v>
                </c:pt>
                <c:pt idx="3735">
                  <c:v>3.0419999999999998</c:v>
                </c:pt>
                <c:pt idx="3736">
                  <c:v>3.0419999999999998</c:v>
                </c:pt>
                <c:pt idx="3737">
                  <c:v>3.0379999999999998</c:v>
                </c:pt>
                <c:pt idx="3738">
                  <c:v>3.0409999999999999</c:v>
                </c:pt>
                <c:pt idx="3739">
                  <c:v>3.0409999999999999</c:v>
                </c:pt>
                <c:pt idx="3740">
                  <c:v>3.04</c:v>
                </c:pt>
                <c:pt idx="3741">
                  <c:v>3.04</c:v>
                </c:pt>
                <c:pt idx="3742">
                  <c:v>3.0390000000000001</c:v>
                </c:pt>
                <c:pt idx="3743">
                  <c:v>3.0390000000000001</c:v>
                </c:pt>
                <c:pt idx="3744">
                  <c:v>3.04</c:v>
                </c:pt>
                <c:pt idx="3745">
                  <c:v>3.0379999999999998</c:v>
                </c:pt>
                <c:pt idx="3746">
                  <c:v>3.0379999999999998</c:v>
                </c:pt>
                <c:pt idx="3747">
                  <c:v>3.0379999999999998</c:v>
                </c:pt>
                <c:pt idx="3748">
                  <c:v>3.0369999999999999</c:v>
                </c:pt>
                <c:pt idx="3749">
                  <c:v>3.0350000000000001</c:v>
                </c:pt>
                <c:pt idx="3750">
                  <c:v>3.0350000000000001</c:v>
                </c:pt>
                <c:pt idx="3751">
                  <c:v>3.0579999999999998</c:v>
                </c:pt>
                <c:pt idx="3752">
                  <c:v>3.0339999999999998</c:v>
                </c:pt>
                <c:pt idx="3753">
                  <c:v>3.0329999999999999</c:v>
                </c:pt>
                <c:pt idx="3754">
                  <c:v>3.0329999999999999</c:v>
                </c:pt>
                <c:pt idx="3755">
                  <c:v>3.0350000000000001</c:v>
                </c:pt>
                <c:pt idx="3756">
                  <c:v>3.0329999999999999</c:v>
                </c:pt>
                <c:pt idx="3757">
                  <c:v>3.0310000000000001</c:v>
                </c:pt>
                <c:pt idx="3758">
                  <c:v>3.0310000000000001</c:v>
                </c:pt>
                <c:pt idx="3759">
                  <c:v>3.03</c:v>
                </c:pt>
                <c:pt idx="3760">
                  <c:v>3.03</c:v>
                </c:pt>
                <c:pt idx="3761">
                  <c:v>3.0270000000000001</c:v>
                </c:pt>
                <c:pt idx="3762">
                  <c:v>3.0289999999999999</c:v>
                </c:pt>
                <c:pt idx="3763">
                  <c:v>3.0289999999999999</c:v>
                </c:pt>
                <c:pt idx="3764">
                  <c:v>3.0289999999999999</c:v>
                </c:pt>
                <c:pt idx="3765">
                  <c:v>3.0259999999999998</c:v>
                </c:pt>
                <c:pt idx="3766">
                  <c:v>3.0249999999999999</c:v>
                </c:pt>
                <c:pt idx="3767">
                  <c:v>3.024</c:v>
                </c:pt>
                <c:pt idx="3768">
                  <c:v>3.0230000000000001</c:v>
                </c:pt>
                <c:pt idx="3769">
                  <c:v>3.0219999999999998</c:v>
                </c:pt>
                <c:pt idx="3770">
                  <c:v>3.0209999999999999</c:v>
                </c:pt>
                <c:pt idx="3771">
                  <c:v>3.0190000000000001</c:v>
                </c:pt>
                <c:pt idx="3772">
                  <c:v>3.0190000000000001</c:v>
                </c:pt>
                <c:pt idx="3773">
                  <c:v>3.0179999999999998</c:v>
                </c:pt>
                <c:pt idx="3774">
                  <c:v>3.0169999999999999</c:v>
                </c:pt>
                <c:pt idx="3775">
                  <c:v>3.0169999999999999</c:v>
                </c:pt>
                <c:pt idx="3776">
                  <c:v>3.0169999999999999</c:v>
                </c:pt>
                <c:pt idx="3777">
                  <c:v>3.016</c:v>
                </c:pt>
                <c:pt idx="3778">
                  <c:v>3.016</c:v>
                </c:pt>
                <c:pt idx="3779">
                  <c:v>3.0150000000000001</c:v>
                </c:pt>
                <c:pt idx="3780">
                  <c:v>3.0129999999999999</c:v>
                </c:pt>
                <c:pt idx="3781">
                  <c:v>3.0129999999999999</c:v>
                </c:pt>
                <c:pt idx="3782">
                  <c:v>3.0129999999999999</c:v>
                </c:pt>
                <c:pt idx="3783">
                  <c:v>3.012</c:v>
                </c:pt>
                <c:pt idx="3784">
                  <c:v>3.0110000000000001</c:v>
                </c:pt>
                <c:pt idx="3785">
                  <c:v>3.0110000000000001</c:v>
                </c:pt>
                <c:pt idx="3786">
                  <c:v>3.01</c:v>
                </c:pt>
                <c:pt idx="3787">
                  <c:v>3.01</c:v>
                </c:pt>
                <c:pt idx="3788">
                  <c:v>3.0089999999999999</c:v>
                </c:pt>
                <c:pt idx="3789">
                  <c:v>3.008</c:v>
                </c:pt>
                <c:pt idx="3790">
                  <c:v>3.0070000000000001</c:v>
                </c:pt>
                <c:pt idx="3791">
                  <c:v>3.01</c:v>
                </c:pt>
                <c:pt idx="3792">
                  <c:v>3.0070000000000001</c:v>
                </c:pt>
                <c:pt idx="3793">
                  <c:v>3.0059999999999998</c:v>
                </c:pt>
                <c:pt idx="3794">
                  <c:v>3.0049999999999999</c:v>
                </c:pt>
                <c:pt idx="3795">
                  <c:v>3.0049999999999999</c:v>
                </c:pt>
                <c:pt idx="3796">
                  <c:v>3.0049999999999999</c:v>
                </c:pt>
                <c:pt idx="3797">
                  <c:v>3.008</c:v>
                </c:pt>
                <c:pt idx="3798">
                  <c:v>3.0059999999999998</c:v>
                </c:pt>
                <c:pt idx="3799">
                  <c:v>3.004</c:v>
                </c:pt>
                <c:pt idx="3800">
                  <c:v>3.0030000000000001</c:v>
                </c:pt>
                <c:pt idx="3801">
                  <c:v>3.0030000000000001</c:v>
                </c:pt>
                <c:pt idx="3802">
                  <c:v>3.0019999999999998</c:v>
                </c:pt>
                <c:pt idx="3803">
                  <c:v>3.0019999999999998</c:v>
                </c:pt>
                <c:pt idx="3804">
                  <c:v>3.0009999999999999</c:v>
                </c:pt>
                <c:pt idx="3805">
                  <c:v>3.0009999999999999</c:v>
                </c:pt>
                <c:pt idx="3806">
                  <c:v>2.9990000000000001</c:v>
                </c:pt>
                <c:pt idx="3807">
                  <c:v>2.9990000000000001</c:v>
                </c:pt>
                <c:pt idx="3808">
                  <c:v>2.9980000000000002</c:v>
                </c:pt>
                <c:pt idx="3809">
                  <c:v>2.9980000000000002</c:v>
                </c:pt>
                <c:pt idx="3810">
                  <c:v>3.0009999999999999</c:v>
                </c:pt>
                <c:pt idx="3811">
                  <c:v>2.9969999999999999</c:v>
                </c:pt>
                <c:pt idx="3812">
                  <c:v>2.9969999999999999</c:v>
                </c:pt>
                <c:pt idx="3813">
                  <c:v>2.996</c:v>
                </c:pt>
                <c:pt idx="3814">
                  <c:v>2.996</c:v>
                </c:pt>
                <c:pt idx="3815">
                  <c:v>2.9950000000000001</c:v>
                </c:pt>
                <c:pt idx="3816">
                  <c:v>2.9950000000000001</c:v>
                </c:pt>
                <c:pt idx="3817">
                  <c:v>2.9940000000000002</c:v>
                </c:pt>
                <c:pt idx="3818">
                  <c:v>2.9929999999999999</c:v>
                </c:pt>
                <c:pt idx="3819">
                  <c:v>2.9929999999999999</c:v>
                </c:pt>
                <c:pt idx="3820">
                  <c:v>2.9910000000000001</c:v>
                </c:pt>
                <c:pt idx="3821">
                  <c:v>2.99</c:v>
                </c:pt>
                <c:pt idx="3822">
                  <c:v>2.99</c:v>
                </c:pt>
                <c:pt idx="3823">
                  <c:v>2.99</c:v>
                </c:pt>
                <c:pt idx="3824">
                  <c:v>2.99</c:v>
                </c:pt>
                <c:pt idx="3825">
                  <c:v>2.984</c:v>
                </c:pt>
                <c:pt idx="3826">
                  <c:v>2.988</c:v>
                </c:pt>
                <c:pt idx="3827">
                  <c:v>2.988</c:v>
                </c:pt>
                <c:pt idx="3828">
                  <c:v>3.0139999999999998</c:v>
                </c:pt>
                <c:pt idx="3829">
                  <c:v>2.9870000000000001</c:v>
                </c:pt>
                <c:pt idx="3830">
                  <c:v>2.9849999999999999</c:v>
                </c:pt>
                <c:pt idx="3831">
                  <c:v>2.984</c:v>
                </c:pt>
                <c:pt idx="3832">
                  <c:v>2.9849999999999999</c:v>
                </c:pt>
                <c:pt idx="3833">
                  <c:v>2.9830000000000001</c:v>
                </c:pt>
                <c:pt idx="3834">
                  <c:v>2.9689999999999999</c:v>
                </c:pt>
                <c:pt idx="3835">
                  <c:v>2.9830000000000001</c:v>
                </c:pt>
                <c:pt idx="3836">
                  <c:v>2.9820000000000002</c:v>
                </c:pt>
                <c:pt idx="3837">
                  <c:v>2.9820000000000002</c:v>
                </c:pt>
                <c:pt idx="3838">
                  <c:v>2.9820000000000002</c:v>
                </c:pt>
                <c:pt idx="3839">
                  <c:v>2.9809999999999999</c:v>
                </c:pt>
                <c:pt idx="3840">
                  <c:v>2.9820000000000002</c:v>
                </c:pt>
                <c:pt idx="3841">
                  <c:v>2.9809999999999999</c:v>
                </c:pt>
                <c:pt idx="3842">
                  <c:v>2.9809999999999999</c:v>
                </c:pt>
                <c:pt idx="3843">
                  <c:v>2.98</c:v>
                </c:pt>
                <c:pt idx="3844">
                  <c:v>2.9790000000000001</c:v>
                </c:pt>
                <c:pt idx="3845">
                  <c:v>2.9820000000000002</c:v>
                </c:pt>
                <c:pt idx="3846">
                  <c:v>2.9780000000000002</c:v>
                </c:pt>
                <c:pt idx="3847">
                  <c:v>2.9790000000000001</c:v>
                </c:pt>
                <c:pt idx="3848">
                  <c:v>2.9769999999999999</c:v>
                </c:pt>
                <c:pt idx="3849">
                  <c:v>3.0049999999999999</c:v>
                </c:pt>
                <c:pt idx="3850">
                  <c:v>2.976</c:v>
                </c:pt>
                <c:pt idx="3851">
                  <c:v>2.976</c:v>
                </c:pt>
                <c:pt idx="3852">
                  <c:v>2.976</c:v>
                </c:pt>
                <c:pt idx="3853">
                  <c:v>2.976</c:v>
                </c:pt>
                <c:pt idx="3854">
                  <c:v>3.0329999999999999</c:v>
                </c:pt>
                <c:pt idx="3855">
                  <c:v>2.9740000000000002</c:v>
                </c:pt>
                <c:pt idx="3856">
                  <c:v>2.9740000000000002</c:v>
                </c:pt>
                <c:pt idx="3857">
                  <c:v>2.9729999999999999</c:v>
                </c:pt>
                <c:pt idx="3858">
                  <c:v>2.9729999999999999</c:v>
                </c:pt>
                <c:pt idx="3859">
                  <c:v>2.972</c:v>
                </c:pt>
                <c:pt idx="3860">
                  <c:v>2.9710000000000001</c:v>
                </c:pt>
                <c:pt idx="3861">
                  <c:v>2.9710000000000001</c:v>
                </c:pt>
                <c:pt idx="3862">
                  <c:v>2.9710000000000001</c:v>
                </c:pt>
                <c:pt idx="3863">
                  <c:v>2.97</c:v>
                </c:pt>
                <c:pt idx="3864">
                  <c:v>2.97</c:v>
                </c:pt>
                <c:pt idx="3865">
                  <c:v>2.9689999999999999</c:v>
                </c:pt>
                <c:pt idx="3866">
                  <c:v>2.968</c:v>
                </c:pt>
                <c:pt idx="3867">
                  <c:v>2.968</c:v>
                </c:pt>
                <c:pt idx="3868">
                  <c:v>2.968</c:v>
                </c:pt>
                <c:pt idx="3869">
                  <c:v>2.9780000000000002</c:v>
                </c:pt>
                <c:pt idx="3870">
                  <c:v>2.968</c:v>
                </c:pt>
                <c:pt idx="3871">
                  <c:v>2.9670000000000001</c:v>
                </c:pt>
                <c:pt idx="3872">
                  <c:v>2.9660000000000002</c:v>
                </c:pt>
                <c:pt idx="3873">
                  <c:v>2.9660000000000002</c:v>
                </c:pt>
                <c:pt idx="3874">
                  <c:v>2.9649999999999999</c:v>
                </c:pt>
                <c:pt idx="3875">
                  <c:v>2.964</c:v>
                </c:pt>
                <c:pt idx="3876">
                  <c:v>2.964</c:v>
                </c:pt>
                <c:pt idx="3877">
                  <c:v>2.9630000000000001</c:v>
                </c:pt>
                <c:pt idx="3878">
                  <c:v>2.9630000000000001</c:v>
                </c:pt>
                <c:pt idx="3879">
                  <c:v>2.9630000000000001</c:v>
                </c:pt>
                <c:pt idx="3880">
                  <c:v>2.9630000000000001</c:v>
                </c:pt>
                <c:pt idx="3881">
                  <c:v>2.9630000000000001</c:v>
                </c:pt>
                <c:pt idx="3882">
                  <c:v>2.9630000000000001</c:v>
                </c:pt>
                <c:pt idx="3883">
                  <c:v>3.03</c:v>
                </c:pt>
                <c:pt idx="3884">
                  <c:v>2.9609999999999999</c:v>
                </c:pt>
                <c:pt idx="3885">
                  <c:v>2.9609999999999999</c:v>
                </c:pt>
                <c:pt idx="3886">
                  <c:v>2.96</c:v>
                </c:pt>
                <c:pt idx="3887">
                  <c:v>2.9590000000000001</c:v>
                </c:pt>
                <c:pt idx="3888">
                  <c:v>2.9590000000000001</c:v>
                </c:pt>
                <c:pt idx="3889">
                  <c:v>2.9580000000000002</c:v>
                </c:pt>
                <c:pt idx="3890">
                  <c:v>2.9580000000000002</c:v>
                </c:pt>
                <c:pt idx="3891">
                  <c:v>2.9580000000000002</c:v>
                </c:pt>
                <c:pt idx="3892">
                  <c:v>2.9569999999999999</c:v>
                </c:pt>
                <c:pt idx="3893">
                  <c:v>2.9460000000000002</c:v>
                </c:pt>
                <c:pt idx="3894">
                  <c:v>3.012</c:v>
                </c:pt>
                <c:pt idx="3895">
                  <c:v>2.952</c:v>
                </c:pt>
                <c:pt idx="3896">
                  <c:v>2.9550000000000001</c:v>
                </c:pt>
                <c:pt idx="3897">
                  <c:v>2.9550000000000001</c:v>
                </c:pt>
                <c:pt idx="3898">
                  <c:v>2.9550000000000001</c:v>
                </c:pt>
                <c:pt idx="3899">
                  <c:v>2.9689999999999999</c:v>
                </c:pt>
                <c:pt idx="3900">
                  <c:v>2.9529999999999998</c:v>
                </c:pt>
                <c:pt idx="3901">
                  <c:v>2.9529999999999998</c:v>
                </c:pt>
                <c:pt idx="3902">
                  <c:v>2.9489999999999998</c:v>
                </c:pt>
                <c:pt idx="3903">
                  <c:v>2.9420000000000002</c:v>
                </c:pt>
                <c:pt idx="3904">
                  <c:v>2.9510000000000001</c:v>
                </c:pt>
                <c:pt idx="3905">
                  <c:v>2.9510000000000001</c:v>
                </c:pt>
                <c:pt idx="3906">
                  <c:v>2.95</c:v>
                </c:pt>
                <c:pt idx="3907">
                  <c:v>2.95</c:v>
                </c:pt>
                <c:pt idx="3908">
                  <c:v>2.9510000000000001</c:v>
                </c:pt>
                <c:pt idx="3909">
                  <c:v>2.9489999999999998</c:v>
                </c:pt>
                <c:pt idx="3910">
                  <c:v>2.9489999999999998</c:v>
                </c:pt>
                <c:pt idx="3911">
                  <c:v>2.952</c:v>
                </c:pt>
                <c:pt idx="3912">
                  <c:v>2.9489999999999998</c:v>
                </c:pt>
                <c:pt idx="3913">
                  <c:v>2.948</c:v>
                </c:pt>
                <c:pt idx="3914">
                  <c:v>2.9470000000000001</c:v>
                </c:pt>
                <c:pt idx="3915">
                  <c:v>2.9460000000000002</c:v>
                </c:pt>
                <c:pt idx="3916">
                  <c:v>2.9460000000000002</c:v>
                </c:pt>
                <c:pt idx="3917">
                  <c:v>2.9449999999999998</c:v>
                </c:pt>
                <c:pt idx="3918">
                  <c:v>2.9449999999999998</c:v>
                </c:pt>
                <c:pt idx="3919">
                  <c:v>2.9449999999999998</c:v>
                </c:pt>
                <c:pt idx="3920">
                  <c:v>2.944</c:v>
                </c:pt>
                <c:pt idx="3921">
                  <c:v>2.9430000000000001</c:v>
                </c:pt>
                <c:pt idx="3922">
                  <c:v>2.9430000000000001</c:v>
                </c:pt>
                <c:pt idx="3923">
                  <c:v>2.9430000000000001</c:v>
                </c:pt>
                <c:pt idx="3924">
                  <c:v>2.9380000000000002</c:v>
                </c:pt>
                <c:pt idx="3925">
                  <c:v>2.9420000000000002</c:v>
                </c:pt>
                <c:pt idx="3926">
                  <c:v>2.9409999999999998</c:v>
                </c:pt>
                <c:pt idx="3927">
                  <c:v>2.9409999999999998</c:v>
                </c:pt>
                <c:pt idx="3928">
                  <c:v>2.94</c:v>
                </c:pt>
                <c:pt idx="3929">
                  <c:v>2.9359999999999999</c:v>
                </c:pt>
                <c:pt idx="3930">
                  <c:v>2.94</c:v>
                </c:pt>
                <c:pt idx="3931">
                  <c:v>2.9390000000000001</c:v>
                </c:pt>
                <c:pt idx="3932">
                  <c:v>2.9380000000000002</c:v>
                </c:pt>
                <c:pt idx="3933">
                  <c:v>2.9380000000000002</c:v>
                </c:pt>
                <c:pt idx="3934">
                  <c:v>2.9369999999999998</c:v>
                </c:pt>
                <c:pt idx="3935">
                  <c:v>2.9369999999999998</c:v>
                </c:pt>
                <c:pt idx="3936">
                  <c:v>2.9359999999999999</c:v>
                </c:pt>
                <c:pt idx="3937">
                  <c:v>2.9369999999999998</c:v>
                </c:pt>
                <c:pt idx="3938">
                  <c:v>2.9359999999999999</c:v>
                </c:pt>
                <c:pt idx="3939">
                  <c:v>2.9359999999999999</c:v>
                </c:pt>
                <c:pt idx="3940">
                  <c:v>2.9340000000000002</c:v>
                </c:pt>
                <c:pt idx="3941">
                  <c:v>2.9329999999999998</c:v>
                </c:pt>
                <c:pt idx="3942">
                  <c:v>2.9319999999999999</c:v>
                </c:pt>
                <c:pt idx="3943">
                  <c:v>2.931</c:v>
                </c:pt>
                <c:pt idx="3944">
                  <c:v>2.931</c:v>
                </c:pt>
                <c:pt idx="3945">
                  <c:v>2.931</c:v>
                </c:pt>
                <c:pt idx="3946">
                  <c:v>2.931</c:v>
                </c:pt>
                <c:pt idx="3947">
                  <c:v>2.93</c:v>
                </c:pt>
                <c:pt idx="3948">
                  <c:v>2.93</c:v>
                </c:pt>
                <c:pt idx="3949">
                  <c:v>2.93</c:v>
                </c:pt>
                <c:pt idx="3950">
                  <c:v>2.9289999999999998</c:v>
                </c:pt>
                <c:pt idx="3951">
                  <c:v>2.9289999999999998</c:v>
                </c:pt>
                <c:pt idx="3952">
                  <c:v>2.9289999999999998</c:v>
                </c:pt>
                <c:pt idx="3953">
                  <c:v>2.9279999999999999</c:v>
                </c:pt>
                <c:pt idx="3954">
                  <c:v>2.9279999999999999</c:v>
                </c:pt>
                <c:pt idx="3955">
                  <c:v>2.927</c:v>
                </c:pt>
                <c:pt idx="3956">
                  <c:v>2.9279999999999999</c:v>
                </c:pt>
                <c:pt idx="3957">
                  <c:v>2.9260000000000002</c:v>
                </c:pt>
                <c:pt idx="3958">
                  <c:v>2.9260000000000002</c:v>
                </c:pt>
                <c:pt idx="3959">
                  <c:v>2.9260000000000002</c:v>
                </c:pt>
                <c:pt idx="3960">
                  <c:v>2.9249999999999998</c:v>
                </c:pt>
                <c:pt idx="3961">
                  <c:v>2.9319999999999999</c:v>
                </c:pt>
                <c:pt idx="3962">
                  <c:v>2.9239999999999999</c:v>
                </c:pt>
                <c:pt idx="3963">
                  <c:v>2.9239999999999999</c:v>
                </c:pt>
                <c:pt idx="3964">
                  <c:v>2.923</c:v>
                </c:pt>
                <c:pt idx="3965">
                  <c:v>2.923</c:v>
                </c:pt>
                <c:pt idx="3966">
                  <c:v>2.923</c:v>
                </c:pt>
                <c:pt idx="3967">
                  <c:v>2.9220000000000002</c:v>
                </c:pt>
                <c:pt idx="3968">
                  <c:v>2.9220000000000002</c:v>
                </c:pt>
                <c:pt idx="3969">
                  <c:v>2.9209999999999998</c:v>
                </c:pt>
                <c:pt idx="3970">
                  <c:v>2.9209999999999998</c:v>
                </c:pt>
                <c:pt idx="3971">
                  <c:v>2.92</c:v>
                </c:pt>
                <c:pt idx="3972">
                  <c:v>2.92</c:v>
                </c:pt>
                <c:pt idx="3973">
                  <c:v>2.9220000000000002</c:v>
                </c:pt>
                <c:pt idx="3974">
                  <c:v>2.919</c:v>
                </c:pt>
                <c:pt idx="3975">
                  <c:v>2.9180000000000001</c:v>
                </c:pt>
                <c:pt idx="3976">
                  <c:v>2.92</c:v>
                </c:pt>
                <c:pt idx="3977">
                  <c:v>2.9169999999999998</c:v>
                </c:pt>
                <c:pt idx="3978">
                  <c:v>2.9159999999999999</c:v>
                </c:pt>
                <c:pt idx="3979">
                  <c:v>2.9159999999999999</c:v>
                </c:pt>
                <c:pt idx="3980">
                  <c:v>2.9159999999999999</c:v>
                </c:pt>
                <c:pt idx="3981">
                  <c:v>2.8919999999999999</c:v>
                </c:pt>
                <c:pt idx="3982">
                  <c:v>2.915</c:v>
                </c:pt>
                <c:pt idx="3983">
                  <c:v>2.9119999999999999</c:v>
                </c:pt>
                <c:pt idx="3984">
                  <c:v>2.9129999999999998</c:v>
                </c:pt>
                <c:pt idx="3985">
                  <c:v>2.9159999999999999</c:v>
                </c:pt>
                <c:pt idx="3986">
                  <c:v>2.9119999999999999</c:v>
                </c:pt>
                <c:pt idx="3987">
                  <c:v>2.911</c:v>
                </c:pt>
                <c:pt idx="3988">
                  <c:v>2.9119999999999999</c:v>
                </c:pt>
                <c:pt idx="3989">
                  <c:v>2.8639999999999999</c:v>
                </c:pt>
                <c:pt idx="3990">
                  <c:v>2.911</c:v>
                </c:pt>
                <c:pt idx="3991">
                  <c:v>2.911</c:v>
                </c:pt>
                <c:pt idx="3992">
                  <c:v>2.91</c:v>
                </c:pt>
                <c:pt idx="3993">
                  <c:v>2.9089999999999998</c:v>
                </c:pt>
                <c:pt idx="3994">
                  <c:v>2.9089999999999998</c:v>
                </c:pt>
                <c:pt idx="3995">
                  <c:v>2.9079999999999999</c:v>
                </c:pt>
                <c:pt idx="3996">
                  <c:v>2.907</c:v>
                </c:pt>
                <c:pt idx="3997">
                  <c:v>2.907</c:v>
                </c:pt>
                <c:pt idx="3998">
                  <c:v>2.9060000000000001</c:v>
                </c:pt>
                <c:pt idx="3999">
                  <c:v>2.9049999999999998</c:v>
                </c:pt>
                <c:pt idx="4000">
                  <c:v>2.9039999999999999</c:v>
                </c:pt>
                <c:pt idx="4001">
                  <c:v>2.899</c:v>
                </c:pt>
                <c:pt idx="4002">
                  <c:v>2.9039999999999999</c:v>
                </c:pt>
                <c:pt idx="4003">
                  <c:v>2.9039999999999999</c:v>
                </c:pt>
                <c:pt idx="4004">
                  <c:v>2.903</c:v>
                </c:pt>
                <c:pt idx="4005">
                  <c:v>2.903</c:v>
                </c:pt>
                <c:pt idx="4006">
                  <c:v>2.9009999999999998</c:v>
                </c:pt>
                <c:pt idx="4007">
                  <c:v>2.9009999999999998</c:v>
                </c:pt>
                <c:pt idx="4008">
                  <c:v>2.8980000000000001</c:v>
                </c:pt>
                <c:pt idx="4009">
                  <c:v>2.9</c:v>
                </c:pt>
                <c:pt idx="4010">
                  <c:v>2.9</c:v>
                </c:pt>
                <c:pt idx="4011">
                  <c:v>2.9</c:v>
                </c:pt>
                <c:pt idx="4012">
                  <c:v>2.899</c:v>
                </c:pt>
                <c:pt idx="4013">
                  <c:v>2.899</c:v>
                </c:pt>
                <c:pt idx="4014">
                  <c:v>2.899</c:v>
                </c:pt>
                <c:pt idx="4015">
                  <c:v>2.899</c:v>
                </c:pt>
                <c:pt idx="4016">
                  <c:v>2.8980000000000001</c:v>
                </c:pt>
                <c:pt idx="4017">
                  <c:v>2.8980000000000001</c:v>
                </c:pt>
                <c:pt idx="4018">
                  <c:v>2.8969999999999998</c:v>
                </c:pt>
                <c:pt idx="4019">
                  <c:v>2.8959999999999999</c:v>
                </c:pt>
                <c:pt idx="4020">
                  <c:v>2.8959999999999999</c:v>
                </c:pt>
                <c:pt idx="4021">
                  <c:v>2.9129999999999998</c:v>
                </c:pt>
                <c:pt idx="4022">
                  <c:v>2.903</c:v>
                </c:pt>
                <c:pt idx="4023">
                  <c:v>2.8929999999999998</c:v>
                </c:pt>
                <c:pt idx="4024">
                  <c:v>2.8929999999999998</c:v>
                </c:pt>
                <c:pt idx="4025">
                  <c:v>2.8919999999999999</c:v>
                </c:pt>
                <c:pt idx="4026">
                  <c:v>2.911</c:v>
                </c:pt>
                <c:pt idx="4027">
                  <c:v>2.891</c:v>
                </c:pt>
                <c:pt idx="4028">
                  <c:v>2.89</c:v>
                </c:pt>
                <c:pt idx="4029">
                  <c:v>2.89</c:v>
                </c:pt>
                <c:pt idx="4030">
                  <c:v>2.89</c:v>
                </c:pt>
                <c:pt idx="4031">
                  <c:v>2.89</c:v>
                </c:pt>
                <c:pt idx="4032">
                  <c:v>2.8889999999999998</c:v>
                </c:pt>
                <c:pt idx="4033">
                  <c:v>2.8889999999999998</c:v>
                </c:pt>
                <c:pt idx="4034">
                  <c:v>2.8889999999999998</c:v>
                </c:pt>
                <c:pt idx="4035">
                  <c:v>2.8879999999999999</c:v>
                </c:pt>
                <c:pt idx="4036">
                  <c:v>2.8879999999999999</c:v>
                </c:pt>
                <c:pt idx="4037">
                  <c:v>2.887</c:v>
                </c:pt>
                <c:pt idx="4038">
                  <c:v>2.887</c:v>
                </c:pt>
                <c:pt idx="4039">
                  <c:v>2.8860000000000001</c:v>
                </c:pt>
                <c:pt idx="4040">
                  <c:v>2.8849999999999998</c:v>
                </c:pt>
                <c:pt idx="4041">
                  <c:v>2.8839999999999999</c:v>
                </c:pt>
                <c:pt idx="4042">
                  <c:v>2.883</c:v>
                </c:pt>
                <c:pt idx="4043">
                  <c:v>2.8849999999999998</c:v>
                </c:pt>
                <c:pt idx="4044">
                  <c:v>2.883</c:v>
                </c:pt>
                <c:pt idx="4045">
                  <c:v>2.8820000000000001</c:v>
                </c:pt>
                <c:pt idx="4046">
                  <c:v>2.8740000000000001</c:v>
                </c:pt>
                <c:pt idx="4047">
                  <c:v>2.88</c:v>
                </c:pt>
                <c:pt idx="4048">
                  <c:v>2.8730000000000002</c:v>
                </c:pt>
                <c:pt idx="4049">
                  <c:v>2.8860000000000001</c:v>
                </c:pt>
                <c:pt idx="4050">
                  <c:v>2.879</c:v>
                </c:pt>
                <c:pt idx="4051">
                  <c:v>2.879</c:v>
                </c:pt>
                <c:pt idx="4052">
                  <c:v>2.879</c:v>
                </c:pt>
                <c:pt idx="4053">
                  <c:v>2.8780000000000001</c:v>
                </c:pt>
                <c:pt idx="4054">
                  <c:v>2.8780000000000001</c:v>
                </c:pt>
                <c:pt idx="4055">
                  <c:v>2.8780000000000001</c:v>
                </c:pt>
                <c:pt idx="4056">
                  <c:v>2.879</c:v>
                </c:pt>
                <c:pt idx="4057">
                  <c:v>2.8769999999999998</c:v>
                </c:pt>
                <c:pt idx="4058">
                  <c:v>2.8690000000000002</c:v>
                </c:pt>
                <c:pt idx="4059">
                  <c:v>2.875</c:v>
                </c:pt>
                <c:pt idx="4060">
                  <c:v>2.8759999999999999</c:v>
                </c:pt>
                <c:pt idx="4061">
                  <c:v>2.875</c:v>
                </c:pt>
                <c:pt idx="4062">
                  <c:v>2.875</c:v>
                </c:pt>
                <c:pt idx="4063">
                  <c:v>2.8740000000000001</c:v>
                </c:pt>
                <c:pt idx="4064">
                  <c:v>2.8730000000000002</c:v>
                </c:pt>
                <c:pt idx="4065">
                  <c:v>2.8730000000000002</c:v>
                </c:pt>
                <c:pt idx="4066">
                  <c:v>2.8719999999999999</c:v>
                </c:pt>
                <c:pt idx="4067">
                  <c:v>2.871</c:v>
                </c:pt>
                <c:pt idx="4068">
                  <c:v>2.87</c:v>
                </c:pt>
                <c:pt idx="4069">
                  <c:v>2.871</c:v>
                </c:pt>
                <c:pt idx="4070">
                  <c:v>2.87</c:v>
                </c:pt>
                <c:pt idx="4071">
                  <c:v>2.87</c:v>
                </c:pt>
                <c:pt idx="4072">
                  <c:v>2.8690000000000002</c:v>
                </c:pt>
                <c:pt idx="4073">
                  <c:v>2.8679999999999999</c:v>
                </c:pt>
                <c:pt idx="4074">
                  <c:v>2.8679999999999999</c:v>
                </c:pt>
                <c:pt idx="4075">
                  <c:v>2.8679999999999999</c:v>
                </c:pt>
                <c:pt idx="4076">
                  <c:v>2.8679999999999999</c:v>
                </c:pt>
                <c:pt idx="4077">
                  <c:v>2.879</c:v>
                </c:pt>
                <c:pt idx="4078">
                  <c:v>2.867</c:v>
                </c:pt>
                <c:pt idx="4079">
                  <c:v>2.8660000000000001</c:v>
                </c:pt>
                <c:pt idx="4080">
                  <c:v>2.8650000000000002</c:v>
                </c:pt>
                <c:pt idx="4081">
                  <c:v>2.8639999999999999</c:v>
                </c:pt>
                <c:pt idx="4082">
                  <c:v>2.863</c:v>
                </c:pt>
                <c:pt idx="4083">
                  <c:v>2.863</c:v>
                </c:pt>
                <c:pt idx="4084">
                  <c:v>2.8410000000000002</c:v>
                </c:pt>
                <c:pt idx="4085">
                  <c:v>2.8620000000000001</c:v>
                </c:pt>
                <c:pt idx="4086">
                  <c:v>2.8620000000000001</c:v>
                </c:pt>
                <c:pt idx="4087">
                  <c:v>2.8519999999999999</c:v>
                </c:pt>
                <c:pt idx="4088">
                  <c:v>2.86</c:v>
                </c:pt>
                <c:pt idx="4089">
                  <c:v>2.8620000000000001</c:v>
                </c:pt>
                <c:pt idx="4090">
                  <c:v>2.86</c:v>
                </c:pt>
                <c:pt idx="4091">
                  <c:v>2.859</c:v>
                </c:pt>
                <c:pt idx="4092">
                  <c:v>2.859</c:v>
                </c:pt>
                <c:pt idx="4093">
                  <c:v>2.8580000000000001</c:v>
                </c:pt>
                <c:pt idx="4094">
                  <c:v>2.8580000000000001</c:v>
                </c:pt>
                <c:pt idx="4095">
                  <c:v>2.8580000000000001</c:v>
                </c:pt>
                <c:pt idx="4096">
                  <c:v>2.8580000000000001</c:v>
                </c:pt>
                <c:pt idx="4097">
                  <c:v>2.8580000000000001</c:v>
                </c:pt>
                <c:pt idx="4098">
                  <c:v>2.8570000000000002</c:v>
                </c:pt>
                <c:pt idx="4099">
                  <c:v>2.8570000000000002</c:v>
                </c:pt>
                <c:pt idx="4100">
                  <c:v>2.8570000000000002</c:v>
                </c:pt>
                <c:pt idx="4101">
                  <c:v>2.8559999999999999</c:v>
                </c:pt>
                <c:pt idx="4102">
                  <c:v>2.855</c:v>
                </c:pt>
                <c:pt idx="4103">
                  <c:v>2.855</c:v>
                </c:pt>
                <c:pt idx="4104">
                  <c:v>2.8540000000000001</c:v>
                </c:pt>
                <c:pt idx="4105">
                  <c:v>2.8530000000000002</c:v>
                </c:pt>
                <c:pt idx="4106">
                  <c:v>2.8530000000000002</c:v>
                </c:pt>
                <c:pt idx="4107">
                  <c:v>2.851</c:v>
                </c:pt>
                <c:pt idx="4108">
                  <c:v>2.851</c:v>
                </c:pt>
                <c:pt idx="4109">
                  <c:v>2.85</c:v>
                </c:pt>
                <c:pt idx="4110">
                  <c:v>2.85</c:v>
                </c:pt>
                <c:pt idx="4111">
                  <c:v>2.8490000000000002</c:v>
                </c:pt>
                <c:pt idx="4112">
                  <c:v>2.8490000000000002</c:v>
                </c:pt>
                <c:pt idx="4113">
                  <c:v>2.8479999999999999</c:v>
                </c:pt>
                <c:pt idx="4114">
                  <c:v>2.8479999999999999</c:v>
                </c:pt>
                <c:pt idx="4115">
                  <c:v>2.8479999999999999</c:v>
                </c:pt>
                <c:pt idx="4116">
                  <c:v>2.847</c:v>
                </c:pt>
                <c:pt idx="4117">
                  <c:v>2.851</c:v>
                </c:pt>
                <c:pt idx="4118">
                  <c:v>2.847</c:v>
                </c:pt>
                <c:pt idx="4119">
                  <c:v>2.847</c:v>
                </c:pt>
                <c:pt idx="4120">
                  <c:v>2.8460000000000001</c:v>
                </c:pt>
                <c:pt idx="4121">
                  <c:v>2.8460000000000001</c:v>
                </c:pt>
                <c:pt idx="4122">
                  <c:v>2.8460000000000001</c:v>
                </c:pt>
                <c:pt idx="4123">
                  <c:v>2.8450000000000002</c:v>
                </c:pt>
                <c:pt idx="4124">
                  <c:v>2.8450000000000002</c:v>
                </c:pt>
                <c:pt idx="4125">
                  <c:v>2.8439999999999999</c:v>
                </c:pt>
                <c:pt idx="4126">
                  <c:v>2.8439999999999999</c:v>
                </c:pt>
                <c:pt idx="4127">
                  <c:v>2.8460000000000001</c:v>
                </c:pt>
                <c:pt idx="4128">
                  <c:v>2.843</c:v>
                </c:pt>
                <c:pt idx="4129">
                  <c:v>2.843</c:v>
                </c:pt>
                <c:pt idx="4130">
                  <c:v>2.843</c:v>
                </c:pt>
                <c:pt idx="4131">
                  <c:v>2.843</c:v>
                </c:pt>
                <c:pt idx="4132">
                  <c:v>2.8420000000000001</c:v>
                </c:pt>
                <c:pt idx="4133">
                  <c:v>2.839</c:v>
                </c:pt>
                <c:pt idx="4134">
                  <c:v>2.8410000000000002</c:v>
                </c:pt>
                <c:pt idx="4135">
                  <c:v>2.84</c:v>
                </c:pt>
                <c:pt idx="4136">
                  <c:v>2.839</c:v>
                </c:pt>
                <c:pt idx="4137">
                  <c:v>2.839</c:v>
                </c:pt>
                <c:pt idx="4138">
                  <c:v>2.8380000000000001</c:v>
                </c:pt>
                <c:pt idx="4139">
                  <c:v>2.8380000000000001</c:v>
                </c:pt>
                <c:pt idx="4140">
                  <c:v>2.8380000000000001</c:v>
                </c:pt>
                <c:pt idx="4141">
                  <c:v>2.8359999999999999</c:v>
                </c:pt>
                <c:pt idx="4142">
                  <c:v>2.8359999999999999</c:v>
                </c:pt>
                <c:pt idx="4143">
                  <c:v>2.8359999999999999</c:v>
                </c:pt>
                <c:pt idx="4144">
                  <c:v>2.835</c:v>
                </c:pt>
                <c:pt idx="4145">
                  <c:v>2.835</c:v>
                </c:pt>
                <c:pt idx="4146">
                  <c:v>2.835</c:v>
                </c:pt>
                <c:pt idx="4147">
                  <c:v>2.8340000000000001</c:v>
                </c:pt>
                <c:pt idx="4148">
                  <c:v>2.8340000000000001</c:v>
                </c:pt>
                <c:pt idx="4149">
                  <c:v>2.8330000000000002</c:v>
                </c:pt>
                <c:pt idx="4150">
                  <c:v>2.831</c:v>
                </c:pt>
                <c:pt idx="4151">
                  <c:v>2.831</c:v>
                </c:pt>
                <c:pt idx="4152">
                  <c:v>2.8290000000000002</c:v>
                </c:pt>
                <c:pt idx="4153">
                  <c:v>2.8290000000000002</c:v>
                </c:pt>
                <c:pt idx="4154">
                  <c:v>2.8290000000000002</c:v>
                </c:pt>
                <c:pt idx="4155">
                  <c:v>2.8279999999999998</c:v>
                </c:pt>
                <c:pt idx="4156">
                  <c:v>2.827</c:v>
                </c:pt>
                <c:pt idx="4157">
                  <c:v>2.8260000000000001</c:v>
                </c:pt>
                <c:pt idx="4158">
                  <c:v>2.8250000000000002</c:v>
                </c:pt>
                <c:pt idx="4159">
                  <c:v>2.8250000000000002</c:v>
                </c:pt>
                <c:pt idx="4160">
                  <c:v>2.8250000000000002</c:v>
                </c:pt>
                <c:pt idx="4161">
                  <c:v>2.8239999999999998</c:v>
                </c:pt>
                <c:pt idx="4162">
                  <c:v>2.8239999999999998</c:v>
                </c:pt>
                <c:pt idx="4163">
                  <c:v>2.8370000000000002</c:v>
                </c:pt>
                <c:pt idx="4164">
                  <c:v>2.823</c:v>
                </c:pt>
                <c:pt idx="4165">
                  <c:v>2.8220000000000001</c:v>
                </c:pt>
                <c:pt idx="4166">
                  <c:v>2.8220000000000001</c:v>
                </c:pt>
                <c:pt idx="4167">
                  <c:v>2.8210000000000002</c:v>
                </c:pt>
                <c:pt idx="4168">
                  <c:v>2.8210000000000002</c:v>
                </c:pt>
                <c:pt idx="4169">
                  <c:v>2.8210000000000002</c:v>
                </c:pt>
                <c:pt idx="4170">
                  <c:v>2.82</c:v>
                </c:pt>
                <c:pt idx="4171">
                  <c:v>2.82</c:v>
                </c:pt>
                <c:pt idx="4172">
                  <c:v>2.82</c:v>
                </c:pt>
                <c:pt idx="4173">
                  <c:v>2.82</c:v>
                </c:pt>
                <c:pt idx="4174">
                  <c:v>2.819</c:v>
                </c:pt>
                <c:pt idx="4175">
                  <c:v>2.8180000000000001</c:v>
                </c:pt>
                <c:pt idx="4176">
                  <c:v>2.8170000000000002</c:v>
                </c:pt>
                <c:pt idx="4177">
                  <c:v>2.8170000000000002</c:v>
                </c:pt>
                <c:pt idx="4178">
                  <c:v>2.8149999999999999</c:v>
                </c:pt>
                <c:pt idx="4179">
                  <c:v>2.8149999999999999</c:v>
                </c:pt>
                <c:pt idx="4180">
                  <c:v>2.8149999999999999</c:v>
                </c:pt>
                <c:pt idx="4181">
                  <c:v>2.8140000000000001</c:v>
                </c:pt>
                <c:pt idx="4182">
                  <c:v>2.8170000000000002</c:v>
                </c:pt>
                <c:pt idx="4183">
                  <c:v>2.8130000000000002</c:v>
                </c:pt>
                <c:pt idx="4184">
                  <c:v>2.8119999999999998</c:v>
                </c:pt>
                <c:pt idx="4185">
                  <c:v>2.8130000000000002</c:v>
                </c:pt>
                <c:pt idx="4186">
                  <c:v>2.8109999999999999</c:v>
                </c:pt>
                <c:pt idx="4187">
                  <c:v>2.8109999999999999</c:v>
                </c:pt>
                <c:pt idx="4188">
                  <c:v>2.81</c:v>
                </c:pt>
                <c:pt idx="4189">
                  <c:v>2.8090000000000002</c:v>
                </c:pt>
                <c:pt idx="4190">
                  <c:v>2.8090000000000002</c:v>
                </c:pt>
                <c:pt idx="4191">
                  <c:v>2.8090000000000002</c:v>
                </c:pt>
                <c:pt idx="4192">
                  <c:v>2.8090000000000002</c:v>
                </c:pt>
                <c:pt idx="4193">
                  <c:v>2.8069999999999999</c:v>
                </c:pt>
                <c:pt idx="4194">
                  <c:v>2.8069999999999999</c:v>
                </c:pt>
                <c:pt idx="4195">
                  <c:v>2.8069999999999999</c:v>
                </c:pt>
                <c:pt idx="4196">
                  <c:v>2.8069999999999999</c:v>
                </c:pt>
                <c:pt idx="4197">
                  <c:v>2.806</c:v>
                </c:pt>
                <c:pt idx="4198">
                  <c:v>2.806</c:v>
                </c:pt>
                <c:pt idx="4199">
                  <c:v>2.806</c:v>
                </c:pt>
                <c:pt idx="4200">
                  <c:v>2.8050000000000002</c:v>
                </c:pt>
                <c:pt idx="4201">
                  <c:v>2.8050000000000002</c:v>
                </c:pt>
                <c:pt idx="4202">
                  <c:v>2.8050000000000002</c:v>
                </c:pt>
                <c:pt idx="4203">
                  <c:v>2.8039999999999998</c:v>
                </c:pt>
                <c:pt idx="4204">
                  <c:v>2.8039999999999998</c:v>
                </c:pt>
                <c:pt idx="4205">
                  <c:v>2.8029999999999999</c:v>
                </c:pt>
                <c:pt idx="4206">
                  <c:v>2.8029999999999999</c:v>
                </c:pt>
                <c:pt idx="4207">
                  <c:v>2.8029999999999999</c:v>
                </c:pt>
                <c:pt idx="4208">
                  <c:v>2.802</c:v>
                </c:pt>
                <c:pt idx="4209">
                  <c:v>2.802</c:v>
                </c:pt>
                <c:pt idx="4210">
                  <c:v>2.8010000000000002</c:v>
                </c:pt>
                <c:pt idx="4211">
                  <c:v>2.8</c:v>
                </c:pt>
                <c:pt idx="4212">
                  <c:v>2.7989999999999999</c:v>
                </c:pt>
                <c:pt idx="4213">
                  <c:v>2.798</c:v>
                </c:pt>
                <c:pt idx="4214">
                  <c:v>2.798</c:v>
                </c:pt>
                <c:pt idx="4215">
                  <c:v>2.7970000000000002</c:v>
                </c:pt>
                <c:pt idx="4216">
                  <c:v>2.7949999999999999</c:v>
                </c:pt>
                <c:pt idx="4217">
                  <c:v>2.7949999999999999</c:v>
                </c:pt>
                <c:pt idx="4218">
                  <c:v>2.7949999999999999</c:v>
                </c:pt>
                <c:pt idx="4219">
                  <c:v>2.7930000000000001</c:v>
                </c:pt>
                <c:pt idx="4220">
                  <c:v>2.794</c:v>
                </c:pt>
                <c:pt idx="4221">
                  <c:v>2.7930000000000001</c:v>
                </c:pt>
                <c:pt idx="4222">
                  <c:v>2.794</c:v>
                </c:pt>
                <c:pt idx="4223">
                  <c:v>2.7919999999999998</c:v>
                </c:pt>
                <c:pt idx="4224">
                  <c:v>2.8180000000000001</c:v>
                </c:pt>
                <c:pt idx="4225">
                  <c:v>2.7919999999999998</c:v>
                </c:pt>
                <c:pt idx="4226">
                  <c:v>2.7919999999999998</c:v>
                </c:pt>
                <c:pt idx="4227">
                  <c:v>2.7909999999999999</c:v>
                </c:pt>
                <c:pt idx="4228">
                  <c:v>2.7909999999999999</c:v>
                </c:pt>
                <c:pt idx="4229">
                  <c:v>2.7909999999999999</c:v>
                </c:pt>
                <c:pt idx="4230">
                  <c:v>2.79</c:v>
                </c:pt>
                <c:pt idx="4231">
                  <c:v>2.7890000000000001</c:v>
                </c:pt>
                <c:pt idx="4232">
                  <c:v>2.7890000000000001</c:v>
                </c:pt>
                <c:pt idx="4233">
                  <c:v>2.7879999999999998</c:v>
                </c:pt>
                <c:pt idx="4234">
                  <c:v>2.7879999999999998</c:v>
                </c:pt>
                <c:pt idx="4235">
                  <c:v>2.7869999999999999</c:v>
                </c:pt>
                <c:pt idx="4236">
                  <c:v>2.7869999999999999</c:v>
                </c:pt>
                <c:pt idx="4237">
                  <c:v>2.786</c:v>
                </c:pt>
                <c:pt idx="4238">
                  <c:v>2.786</c:v>
                </c:pt>
                <c:pt idx="4239">
                  <c:v>2.7829999999999999</c:v>
                </c:pt>
                <c:pt idx="4240">
                  <c:v>2.7829999999999999</c:v>
                </c:pt>
                <c:pt idx="4241">
                  <c:v>2.7650000000000001</c:v>
                </c:pt>
                <c:pt idx="4242">
                  <c:v>2.7839999999999998</c:v>
                </c:pt>
                <c:pt idx="4243">
                  <c:v>2.782</c:v>
                </c:pt>
                <c:pt idx="4244">
                  <c:v>2.774</c:v>
                </c:pt>
                <c:pt idx="4245">
                  <c:v>2.782</c:v>
                </c:pt>
                <c:pt idx="4246">
                  <c:v>2.7810000000000001</c:v>
                </c:pt>
                <c:pt idx="4247">
                  <c:v>2.7810000000000001</c:v>
                </c:pt>
                <c:pt idx="4248">
                  <c:v>2.7810000000000001</c:v>
                </c:pt>
                <c:pt idx="4249">
                  <c:v>2.78</c:v>
                </c:pt>
                <c:pt idx="4250">
                  <c:v>2.7810000000000001</c:v>
                </c:pt>
                <c:pt idx="4251">
                  <c:v>2.7789999999999999</c:v>
                </c:pt>
                <c:pt idx="4252">
                  <c:v>2.7789999999999999</c:v>
                </c:pt>
                <c:pt idx="4253">
                  <c:v>2.778</c:v>
                </c:pt>
                <c:pt idx="4254">
                  <c:v>2.778</c:v>
                </c:pt>
                <c:pt idx="4255">
                  <c:v>2.7770000000000001</c:v>
                </c:pt>
                <c:pt idx="4256">
                  <c:v>2.7770000000000001</c:v>
                </c:pt>
                <c:pt idx="4257">
                  <c:v>2.7759999999999998</c:v>
                </c:pt>
                <c:pt idx="4258">
                  <c:v>2.7759999999999998</c:v>
                </c:pt>
                <c:pt idx="4259">
                  <c:v>2.7749999999999999</c:v>
                </c:pt>
                <c:pt idx="4260">
                  <c:v>2.7749999999999999</c:v>
                </c:pt>
                <c:pt idx="4261">
                  <c:v>2.774</c:v>
                </c:pt>
                <c:pt idx="4262">
                  <c:v>2.774</c:v>
                </c:pt>
                <c:pt idx="4263">
                  <c:v>2.7730000000000001</c:v>
                </c:pt>
                <c:pt idx="4264">
                  <c:v>2.7730000000000001</c:v>
                </c:pt>
                <c:pt idx="4265">
                  <c:v>2.7719999999999998</c:v>
                </c:pt>
                <c:pt idx="4266">
                  <c:v>2.7719999999999998</c:v>
                </c:pt>
                <c:pt idx="4267">
                  <c:v>2.7709999999999999</c:v>
                </c:pt>
                <c:pt idx="4268">
                  <c:v>2.77</c:v>
                </c:pt>
                <c:pt idx="4269">
                  <c:v>2.7690000000000001</c:v>
                </c:pt>
                <c:pt idx="4270">
                  <c:v>2.7690000000000001</c:v>
                </c:pt>
                <c:pt idx="4271">
                  <c:v>2.7690000000000001</c:v>
                </c:pt>
                <c:pt idx="4272">
                  <c:v>2.7679999999999998</c:v>
                </c:pt>
                <c:pt idx="4273">
                  <c:v>2.7679999999999998</c:v>
                </c:pt>
                <c:pt idx="4274">
                  <c:v>2.7679999999999998</c:v>
                </c:pt>
                <c:pt idx="4275">
                  <c:v>2.774</c:v>
                </c:pt>
                <c:pt idx="4276">
                  <c:v>2.7669999999999999</c:v>
                </c:pt>
                <c:pt idx="4277">
                  <c:v>2.7669999999999999</c:v>
                </c:pt>
                <c:pt idx="4278">
                  <c:v>2.7669999999999999</c:v>
                </c:pt>
                <c:pt idx="4279">
                  <c:v>2.766</c:v>
                </c:pt>
                <c:pt idx="4280">
                  <c:v>2.766</c:v>
                </c:pt>
                <c:pt idx="4281">
                  <c:v>2.766</c:v>
                </c:pt>
                <c:pt idx="4282">
                  <c:v>2.7650000000000001</c:v>
                </c:pt>
                <c:pt idx="4283">
                  <c:v>2.7650000000000001</c:v>
                </c:pt>
                <c:pt idx="4284">
                  <c:v>2.7639999999999998</c:v>
                </c:pt>
                <c:pt idx="4285">
                  <c:v>2.7639999999999998</c:v>
                </c:pt>
                <c:pt idx="4286">
                  <c:v>2.7679999999999998</c:v>
                </c:pt>
                <c:pt idx="4287">
                  <c:v>2.7629999999999999</c:v>
                </c:pt>
                <c:pt idx="4288">
                  <c:v>2.7669999999999999</c:v>
                </c:pt>
                <c:pt idx="4289">
                  <c:v>2.7629999999999999</c:v>
                </c:pt>
                <c:pt idx="4290">
                  <c:v>2.7629999999999999</c:v>
                </c:pt>
                <c:pt idx="4291">
                  <c:v>2.7610000000000001</c:v>
                </c:pt>
                <c:pt idx="4292">
                  <c:v>2.7610000000000001</c:v>
                </c:pt>
                <c:pt idx="4293">
                  <c:v>2.7610000000000001</c:v>
                </c:pt>
                <c:pt idx="4294">
                  <c:v>2.76</c:v>
                </c:pt>
                <c:pt idx="4295">
                  <c:v>2.76</c:v>
                </c:pt>
                <c:pt idx="4296">
                  <c:v>2.76</c:v>
                </c:pt>
                <c:pt idx="4297">
                  <c:v>2.7589999999999999</c:v>
                </c:pt>
                <c:pt idx="4298">
                  <c:v>2.7570000000000001</c:v>
                </c:pt>
                <c:pt idx="4299">
                  <c:v>2.7570000000000001</c:v>
                </c:pt>
                <c:pt idx="4300">
                  <c:v>2.7650000000000001</c:v>
                </c:pt>
                <c:pt idx="4301">
                  <c:v>2.7559999999999998</c:v>
                </c:pt>
                <c:pt idx="4302">
                  <c:v>2.7559999999999998</c:v>
                </c:pt>
                <c:pt idx="4303">
                  <c:v>2.7549999999999999</c:v>
                </c:pt>
                <c:pt idx="4304">
                  <c:v>2.754</c:v>
                </c:pt>
                <c:pt idx="4305">
                  <c:v>2.754</c:v>
                </c:pt>
                <c:pt idx="4306">
                  <c:v>2.7530000000000001</c:v>
                </c:pt>
                <c:pt idx="4307">
                  <c:v>2.7530000000000001</c:v>
                </c:pt>
                <c:pt idx="4308">
                  <c:v>2.7519999999999998</c:v>
                </c:pt>
                <c:pt idx="4309">
                  <c:v>2.7519999999999998</c:v>
                </c:pt>
                <c:pt idx="4310">
                  <c:v>2.7519999999999998</c:v>
                </c:pt>
                <c:pt idx="4311">
                  <c:v>2.7509999999999999</c:v>
                </c:pt>
                <c:pt idx="4312">
                  <c:v>2.7509999999999999</c:v>
                </c:pt>
                <c:pt idx="4313">
                  <c:v>2.75</c:v>
                </c:pt>
                <c:pt idx="4314">
                  <c:v>2.7490000000000001</c:v>
                </c:pt>
                <c:pt idx="4315">
                  <c:v>2.7490000000000001</c:v>
                </c:pt>
                <c:pt idx="4316">
                  <c:v>2.7480000000000002</c:v>
                </c:pt>
                <c:pt idx="4317">
                  <c:v>2.7469999999999999</c:v>
                </c:pt>
                <c:pt idx="4318">
                  <c:v>2.746</c:v>
                </c:pt>
                <c:pt idx="4319">
                  <c:v>2.746</c:v>
                </c:pt>
                <c:pt idx="4320">
                  <c:v>2.7450000000000001</c:v>
                </c:pt>
                <c:pt idx="4321">
                  <c:v>2.7450000000000001</c:v>
                </c:pt>
                <c:pt idx="4322">
                  <c:v>2.6829999999999998</c:v>
                </c:pt>
                <c:pt idx="4323">
                  <c:v>2.7440000000000002</c:v>
                </c:pt>
                <c:pt idx="4324">
                  <c:v>2.7440000000000002</c:v>
                </c:pt>
                <c:pt idx="4325">
                  <c:v>2.7440000000000002</c:v>
                </c:pt>
                <c:pt idx="4326">
                  <c:v>2.7429999999999999</c:v>
                </c:pt>
                <c:pt idx="4327">
                  <c:v>2.742</c:v>
                </c:pt>
                <c:pt idx="4328">
                  <c:v>2.7410000000000001</c:v>
                </c:pt>
                <c:pt idx="4329">
                  <c:v>2.7410000000000001</c:v>
                </c:pt>
                <c:pt idx="4330">
                  <c:v>2.74</c:v>
                </c:pt>
                <c:pt idx="4331">
                  <c:v>2.74</c:v>
                </c:pt>
                <c:pt idx="4332">
                  <c:v>2.74</c:v>
                </c:pt>
                <c:pt idx="4333">
                  <c:v>2.74</c:v>
                </c:pt>
                <c:pt idx="4334">
                  <c:v>2.738</c:v>
                </c:pt>
                <c:pt idx="4335">
                  <c:v>2.7370000000000001</c:v>
                </c:pt>
                <c:pt idx="4336">
                  <c:v>2.7349999999999999</c:v>
                </c:pt>
                <c:pt idx="4337">
                  <c:v>2.7349999999999999</c:v>
                </c:pt>
                <c:pt idx="4338">
                  <c:v>2.734</c:v>
                </c:pt>
                <c:pt idx="4339">
                  <c:v>2.734</c:v>
                </c:pt>
                <c:pt idx="4340">
                  <c:v>2.7330000000000001</c:v>
                </c:pt>
                <c:pt idx="4341">
                  <c:v>2.7330000000000001</c:v>
                </c:pt>
                <c:pt idx="4342">
                  <c:v>2.7330000000000001</c:v>
                </c:pt>
                <c:pt idx="4343">
                  <c:v>2.7330000000000001</c:v>
                </c:pt>
                <c:pt idx="4344">
                  <c:v>2.7320000000000002</c:v>
                </c:pt>
                <c:pt idx="4345">
                  <c:v>2.7309999999999999</c:v>
                </c:pt>
                <c:pt idx="4346">
                  <c:v>2.7309999999999999</c:v>
                </c:pt>
                <c:pt idx="4347">
                  <c:v>2.738</c:v>
                </c:pt>
                <c:pt idx="4348">
                  <c:v>2.7309999999999999</c:v>
                </c:pt>
                <c:pt idx="4349">
                  <c:v>2.7309999999999999</c:v>
                </c:pt>
                <c:pt idx="4350">
                  <c:v>2.7250000000000001</c:v>
                </c:pt>
                <c:pt idx="4351">
                  <c:v>2.7280000000000002</c:v>
                </c:pt>
                <c:pt idx="4352">
                  <c:v>2.726</c:v>
                </c:pt>
                <c:pt idx="4353">
                  <c:v>2.7250000000000001</c:v>
                </c:pt>
                <c:pt idx="4354">
                  <c:v>2.726</c:v>
                </c:pt>
                <c:pt idx="4355">
                  <c:v>2.7240000000000002</c:v>
                </c:pt>
                <c:pt idx="4356">
                  <c:v>2.7229999999999999</c:v>
                </c:pt>
                <c:pt idx="4357">
                  <c:v>2.7280000000000002</c:v>
                </c:pt>
                <c:pt idx="4358">
                  <c:v>2.726</c:v>
                </c:pt>
                <c:pt idx="4359">
                  <c:v>2.7210000000000001</c:v>
                </c:pt>
                <c:pt idx="4360">
                  <c:v>2.7210000000000001</c:v>
                </c:pt>
                <c:pt idx="4361">
                  <c:v>2.72</c:v>
                </c:pt>
                <c:pt idx="4362">
                  <c:v>2.7170000000000001</c:v>
                </c:pt>
                <c:pt idx="4363">
                  <c:v>2.7189999999999999</c:v>
                </c:pt>
                <c:pt idx="4364">
                  <c:v>2.718</c:v>
                </c:pt>
                <c:pt idx="4365">
                  <c:v>2.718</c:v>
                </c:pt>
                <c:pt idx="4366">
                  <c:v>2.718</c:v>
                </c:pt>
                <c:pt idx="4367">
                  <c:v>2.7170000000000001</c:v>
                </c:pt>
                <c:pt idx="4368">
                  <c:v>2.7160000000000002</c:v>
                </c:pt>
                <c:pt idx="4369">
                  <c:v>2.7160000000000002</c:v>
                </c:pt>
                <c:pt idx="4370">
                  <c:v>2.714</c:v>
                </c:pt>
                <c:pt idx="4371">
                  <c:v>2.714</c:v>
                </c:pt>
                <c:pt idx="4372">
                  <c:v>2.7130000000000001</c:v>
                </c:pt>
                <c:pt idx="4373">
                  <c:v>2.7130000000000001</c:v>
                </c:pt>
                <c:pt idx="4374">
                  <c:v>2.7130000000000001</c:v>
                </c:pt>
                <c:pt idx="4375">
                  <c:v>2.7130000000000001</c:v>
                </c:pt>
                <c:pt idx="4376">
                  <c:v>2.7120000000000002</c:v>
                </c:pt>
                <c:pt idx="4377">
                  <c:v>2.7120000000000002</c:v>
                </c:pt>
                <c:pt idx="4378">
                  <c:v>2.7120000000000002</c:v>
                </c:pt>
                <c:pt idx="4379">
                  <c:v>2.7120000000000002</c:v>
                </c:pt>
                <c:pt idx="4380">
                  <c:v>2.7120000000000002</c:v>
                </c:pt>
                <c:pt idx="4381">
                  <c:v>2.7109999999999999</c:v>
                </c:pt>
                <c:pt idx="4382">
                  <c:v>2.8210000000000002</c:v>
                </c:pt>
                <c:pt idx="4383">
                  <c:v>2.71</c:v>
                </c:pt>
                <c:pt idx="4384">
                  <c:v>2.71</c:v>
                </c:pt>
                <c:pt idx="4385">
                  <c:v>2.71</c:v>
                </c:pt>
                <c:pt idx="4386">
                  <c:v>2.7090000000000001</c:v>
                </c:pt>
                <c:pt idx="4387">
                  <c:v>2.7080000000000002</c:v>
                </c:pt>
                <c:pt idx="4388">
                  <c:v>2.7069999999999999</c:v>
                </c:pt>
                <c:pt idx="4389">
                  <c:v>2.7069999999999999</c:v>
                </c:pt>
                <c:pt idx="4390">
                  <c:v>2.706</c:v>
                </c:pt>
                <c:pt idx="4391">
                  <c:v>2.7050000000000001</c:v>
                </c:pt>
                <c:pt idx="4392">
                  <c:v>2.7050000000000001</c:v>
                </c:pt>
                <c:pt idx="4393">
                  <c:v>2.7040000000000002</c:v>
                </c:pt>
                <c:pt idx="4394">
                  <c:v>2.706</c:v>
                </c:pt>
                <c:pt idx="4395">
                  <c:v>2.7040000000000002</c:v>
                </c:pt>
                <c:pt idx="4396">
                  <c:v>2.7040000000000002</c:v>
                </c:pt>
                <c:pt idx="4397">
                  <c:v>2.7029999999999998</c:v>
                </c:pt>
                <c:pt idx="4398">
                  <c:v>2.7040000000000002</c:v>
                </c:pt>
                <c:pt idx="4399">
                  <c:v>2.702</c:v>
                </c:pt>
                <c:pt idx="4400">
                  <c:v>2.464</c:v>
                </c:pt>
                <c:pt idx="4401">
                  <c:v>2.7010000000000001</c:v>
                </c:pt>
                <c:pt idx="4402">
                  <c:v>2.7010000000000001</c:v>
                </c:pt>
                <c:pt idx="4403">
                  <c:v>2.7010000000000001</c:v>
                </c:pt>
                <c:pt idx="4404">
                  <c:v>2.7</c:v>
                </c:pt>
                <c:pt idx="4405">
                  <c:v>2.7</c:v>
                </c:pt>
                <c:pt idx="4406">
                  <c:v>2.7</c:v>
                </c:pt>
                <c:pt idx="4407">
                  <c:v>2.6989999999999998</c:v>
                </c:pt>
                <c:pt idx="4408">
                  <c:v>2.6989999999999998</c:v>
                </c:pt>
                <c:pt idx="4409">
                  <c:v>2.6859999999999999</c:v>
                </c:pt>
                <c:pt idx="4410">
                  <c:v>2.698</c:v>
                </c:pt>
                <c:pt idx="4411">
                  <c:v>2.6970000000000001</c:v>
                </c:pt>
                <c:pt idx="4412">
                  <c:v>2.6970000000000001</c:v>
                </c:pt>
                <c:pt idx="4413">
                  <c:v>2.6960000000000002</c:v>
                </c:pt>
                <c:pt idx="4414">
                  <c:v>2.6960000000000002</c:v>
                </c:pt>
                <c:pt idx="4415">
                  <c:v>2.6960000000000002</c:v>
                </c:pt>
                <c:pt idx="4416">
                  <c:v>2.6949999999999998</c:v>
                </c:pt>
                <c:pt idx="4417">
                  <c:v>2.6949999999999998</c:v>
                </c:pt>
                <c:pt idx="4418">
                  <c:v>2.6949999999999998</c:v>
                </c:pt>
                <c:pt idx="4419">
                  <c:v>2.6949999999999998</c:v>
                </c:pt>
                <c:pt idx="4420">
                  <c:v>2.694</c:v>
                </c:pt>
                <c:pt idx="4421">
                  <c:v>2.694</c:v>
                </c:pt>
                <c:pt idx="4422">
                  <c:v>2.6930000000000001</c:v>
                </c:pt>
                <c:pt idx="4423">
                  <c:v>2.6920000000000002</c:v>
                </c:pt>
                <c:pt idx="4424">
                  <c:v>2.7029999999999998</c:v>
                </c:pt>
                <c:pt idx="4425">
                  <c:v>2.6909999999999998</c:v>
                </c:pt>
                <c:pt idx="4426">
                  <c:v>2.6909999999999998</c:v>
                </c:pt>
                <c:pt idx="4427">
                  <c:v>2.6890000000000001</c:v>
                </c:pt>
                <c:pt idx="4428">
                  <c:v>2.69</c:v>
                </c:pt>
                <c:pt idx="4429">
                  <c:v>2.69</c:v>
                </c:pt>
                <c:pt idx="4430">
                  <c:v>2.6840000000000002</c:v>
                </c:pt>
                <c:pt idx="4431">
                  <c:v>2.6869999999999998</c:v>
                </c:pt>
                <c:pt idx="4432">
                  <c:v>2.6869999999999998</c:v>
                </c:pt>
                <c:pt idx="4433">
                  <c:v>2.6869999999999998</c:v>
                </c:pt>
                <c:pt idx="4434">
                  <c:v>2.6850000000000001</c:v>
                </c:pt>
                <c:pt idx="4435">
                  <c:v>2.6859999999999999</c:v>
                </c:pt>
                <c:pt idx="4436">
                  <c:v>2.6850000000000001</c:v>
                </c:pt>
                <c:pt idx="4437">
                  <c:v>2.6819999999999999</c:v>
                </c:pt>
                <c:pt idx="4438">
                  <c:v>2.6819999999999999</c:v>
                </c:pt>
                <c:pt idx="4439">
                  <c:v>2.6819999999999999</c:v>
                </c:pt>
                <c:pt idx="4440">
                  <c:v>2.6819999999999999</c:v>
                </c:pt>
                <c:pt idx="4441">
                  <c:v>2.681</c:v>
                </c:pt>
                <c:pt idx="4442">
                  <c:v>2.681</c:v>
                </c:pt>
                <c:pt idx="4443">
                  <c:v>2.681</c:v>
                </c:pt>
                <c:pt idx="4444">
                  <c:v>2.68</c:v>
                </c:pt>
                <c:pt idx="4445">
                  <c:v>2.68</c:v>
                </c:pt>
                <c:pt idx="4446">
                  <c:v>2.68</c:v>
                </c:pt>
                <c:pt idx="4447">
                  <c:v>2.6789999999999998</c:v>
                </c:pt>
                <c:pt idx="4448">
                  <c:v>2.6779999999999999</c:v>
                </c:pt>
                <c:pt idx="4449">
                  <c:v>2.677</c:v>
                </c:pt>
                <c:pt idx="4450">
                  <c:v>2.6760000000000002</c:v>
                </c:pt>
                <c:pt idx="4451">
                  <c:v>2.6760000000000002</c:v>
                </c:pt>
                <c:pt idx="4452">
                  <c:v>2.6760000000000002</c:v>
                </c:pt>
                <c:pt idx="4453">
                  <c:v>2.6749999999999998</c:v>
                </c:pt>
                <c:pt idx="4454">
                  <c:v>2.6749999999999998</c:v>
                </c:pt>
                <c:pt idx="4455">
                  <c:v>2.6739999999999999</c:v>
                </c:pt>
                <c:pt idx="4456">
                  <c:v>2.6739999999999999</c:v>
                </c:pt>
                <c:pt idx="4457">
                  <c:v>2.673</c:v>
                </c:pt>
                <c:pt idx="4458">
                  <c:v>2.673</c:v>
                </c:pt>
                <c:pt idx="4459">
                  <c:v>2.6720000000000002</c:v>
                </c:pt>
                <c:pt idx="4460">
                  <c:v>2.6720000000000002</c:v>
                </c:pt>
                <c:pt idx="4461">
                  <c:v>2.6709999999999998</c:v>
                </c:pt>
                <c:pt idx="4462">
                  <c:v>2.6709999999999998</c:v>
                </c:pt>
                <c:pt idx="4463">
                  <c:v>2.67</c:v>
                </c:pt>
                <c:pt idx="4464">
                  <c:v>2.67</c:v>
                </c:pt>
                <c:pt idx="4465">
                  <c:v>2.669</c:v>
                </c:pt>
                <c:pt idx="4466">
                  <c:v>2.6680000000000001</c:v>
                </c:pt>
                <c:pt idx="4467">
                  <c:v>2.6680000000000001</c:v>
                </c:pt>
                <c:pt idx="4468">
                  <c:v>2.6680000000000001</c:v>
                </c:pt>
                <c:pt idx="4469">
                  <c:v>2.6669999999999998</c:v>
                </c:pt>
                <c:pt idx="4470">
                  <c:v>2.6669999999999998</c:v>
                </c:pt>
                <c:pt idx="4471">
                  <c:v>2.6659999999999999</c:v>
                </c:pt>
                <c:pt idx="4472">
                  <c:v>2.6659999999999999</c:v>
                </c:pt>
                <c:pt idx="4473">
                  <c:v>2.6659999999999999</c:v>
                </c:pt>
                <c:pt idx="4474">
                  <c:v>2.665</c:v>
                </c:pt>
                <c:pt idx="4475">
                  <c:v>2.665</c:v>
                </c:pt>
                <c:pt idx="4476">
                  <c:v>2.665</c:v>
                </c:pt>
                <c:pt idx="4477">
                  <c:v>2.6640000000000001</c:v>
                </c:pt>
                <c:pt idx="4478">
                  <c:v>2.6640000000000001</c:v>
                </c:pt>
                <c:pt idx="4479">
                  <c:v>2.6640000000000001</c:v>
                </c:pt>
                <c:pt idx="4480">
                  <c:v>2.6640000000000001</c:v>
                </c:pt>
                <c:pt idx="4481">
                  <c:v>2.6579999999999999</c:v>
                </c:pt>
                <c:pt idx="4482">
                  <c:v>2.6629999999999998</c:v>
                </c:pt>
                <c:pt idx="4483">
                  <c:v>2.6640000000000001</c:v>
                </c:pt>
                <c:pt idx="4484">
                  <c:v>2.6629999999999998</c:v>
                </c:pt>
                <c:pt idx="4485">
                  <c:v>2.6619999999999999</c:v>
                </c:pt>
                <c:pt idx="4486">
                  <c:v>2.6619999999999999</c:v>
                </c:pt>
                <c:pt idx="4487">
                  <c:v>2.661</c:v>
                </c:pt>
                <c:pt idx="4488">
                  <c:v>2.661</c:v>
                </c:pt>
                <c:pt idx="4489">
                  <c:v>2.66</c:v>
                </c:pt>
                <c:pt idx="4490">
                  <c:v>2.66</c:v>
                </c:pt>
                <c:pt idx="4491">
                  <c:v>2.7069999999999999</c:v>
                </c:pt>
                <c:pt idx="4492">
                  <c:v>2.6589999999999998</c:v>
                </c:pt>
                <c:pt idx="4493">
                  <c:v>2.6579999999999999</c:v>
                </c:pt>
                <c:pt idx="4494">
                  <c:v>2.6560000000000001</c:v>
                </c:pt>
                <c:pt idx="4495">
                  <c:v>2.6560000000000001</c:v>
                </c:pt>
                <c:pt idx="4496">
                  <c:v>2.6560000000000001</c:v>
                </c:pt>
                <c:pt idx="4497">
                  <c:v>2.6549999999999998</c:v>
                </c:pt>
                <c:pt idx="4498">
                  <c:v>2.6549999999999998</c:v>
                </c:pt>
                <c:pt idx="4499">
                  <c:v>2.6549999999999998</c:v>
                </c:pt>
                <c:pt idx="4500">
                  <c:v>2.6549999999999998</c:v>
                </c:pt>
                <c:pt idx="4501">
                  <c:v>2.6539999999999999</c:v>
                </c:pt>
                <c:pt idx="4502">
                  <c:v>2.6560000000000001</c:v>
                </c:pt>
                <c:pt idx="4503">
                  <c:v>2.653</c:v>
                </c:pt>
                <c:pt idx="4504">
                  <c:v>2.653</c:v>
                </c:pt>
                <c:pt idx="4505">
                  <c:v>2.6520000000000001</c:v>
                </c:pt>
                <c:pt idx="4506">
                  <c:v>2.6520000000000001</c:v>
                </c:pt>
                <c:pt idx="4507">
                  <c:v>2.6589999999999998</c:v>
                </c:pt>
                <c:pt idx="4508">
                  <c:v>2.649</c:v>
                </c:pt>
                <c:pt idx="4509">
                  <c:v>2.6480000000000001</c:v>
                </c:pt>
                <c:pt idx="4510">
                  <c:v>2.6509999999999998</c:v>
                </c:pt>
                <c:pt idx="4511">
                  <c:v>2.65</c:v>
                </c:pt>
                <c:pt idx="4512">
                  <c:v>2.6469999999999998</c:v>
                </c:pt>
                <c:pt idx="4513">
                  <c:v>2.6469999999999998</c:v>
                </c:pt>
                <c:pt idx="4514">
                  <c:v>2.6469999999999998</c:v>
                </c:pt>
                <c:pt idx="4515">
                  <c:v>2.6459999999999999</c:v>
                </c:pt>
                <c:pt idx="4516">
                  <c:v>2.645</c:v>
                </c:pt>
                <c:pt idx="4517">
                  <c:v>2.645</c:v>
                </c:pt>
                <c:pt idx="4518">
                  <c:v>2.645</c:v>
                </c:pt>
                <c:pt idx="4519">
                  <c:v>2.5920000000000001</c:v>
                </c:pt>
                <c:pt idx="4520">
                  <c:v>2.6440000000000001</c:v>
                </c:pt>
                <c:pt idx="4521">
                  <c:v>2.6429999999999998</c:v>
                </c:pt>
                <c:pt idx="4522">
                  <c:v>2.6419999999999999</c:v>
                </c:pt>
                <c:pt idx="4523">
                  <c:v>2.64</c:v>
                </c:pt>
                <c:pt idx="4524">
                  <c:v>2.6419999999999999</c:v>
                </c:pt>
                <c:pt idx="4525">
                  <c:v>2.641</c:v>
                </c:pt>
                <c:pt idx="4526">
                  <c:v>2.64</c:v>
                </c:pt>
                <c:pt idx="4527">
                  <c:v>2.6389999999999998</c:v>
                </c:pt>
                <c:pt idx="4528">
                  <c:v>2.6389999999999998</c:v>
                </c:pt>
                <c:pt idx="4529">
                  <c:v>2.6389999999999998</c:v>
                </c:pt>
                <c:pt idx="4530">
                  <c:v>2.6379999999999999</c:v>
                </c:pt>
                <c:pt idx="4531">
                  <c:v>2.637</c:v>
                </c:pt>
                <c:pt idx="4532">
                  <c:v>2.637</c:v>
                </c:pt>
                <c:pt idx="4533">
                  <c:v>2.6360000000000001</c:v>
                </c:pt>
                <c:pt idx="4534">
                  <c:v>2.6349999999999998</c:v>
                </c:pt>
                <c:pt idx="4535">
                  <c:v>2.6349999999999998</c:v>
                </c:pt>
                <c:pt idx="4536">
                  <c:v>2.6320000000000001</c:v>
                </c:pt>
                <c:pt idx="4537">
                  <c:v>2.633</c:v>
                </c:pt>
                <c:pt idx="4538">
                  <c:v>2.633</c:v>
                </c:pt>
                <c:pt idx="4539">
                  <c:v>2.633</c:v>
                </c:pt>
                <c:pt idx="4540">
                  <c:v>2.6320000000000001</c:v>
                </c:pt>
                <c:pt idx="4541">
                  <c:v>2.63</c:v>
                </c:pt>
                <c:pt idx="4542">
                  <c:v>2.63</c:v>
                </c:pt>
                <c:pt idx="4543">
                  <c:v>2.629</c:v>
                </c:pt>
                <c:pt idx="4544">
                  <c:v>2.629</c:v>
                </c:pt>
                <c:pt idx="4545">
                  <c:v>2.6280000000000001</c:v>
                </c:pt>
                <c:pt idx="4546">
                  <c:v>2.6280000000000001</c:v>
                </c:pt>
                <c:pt idx="4547">
                  <c:v>2.6280000000000001</c:v>
                </c:pt>
                <c:pt idx="4548">
                  <c:v>2.629</c:v>
                </c:pt>
                <c:pt idx="4549">
                  <c:v>2.6269999999999998</c:v>
                </c:pt>
                <c:pt idx="4550">
                  <c:v>2.6269999999999998</c:v>
                </c:pt>
                <c:pt idx="4551">
                  <c:v>2.6259999999999999</c:v>
                </c:pt>
                <c:pt idx="4552">
                  <c:v>2.625</c:v>
                </c:pt>
                <c:pt idx="4553">
                  <c:v>2.6240000000000001</c:v>
                </c:pt>
                <c:pt idx="4554">
                  <c:v>2.6230000000000002</c:v>
                </c:pt>
                <c:pt idx="4555">
                  <c:v>2.6219999999999999</c:v>
                </c:pt>
                <c:pt idx="4556">
                  <c:v>2.621</c:v>
                </c:pt>
                <c:pt idx="4557">
                  <c:v>2.6219999999999999</c:v>
                </c:pt>
                <c:pt idx="4558">
                  <c:v>2.621</c:v>
                </c:pt>
                <c:pt idx="4559">
                  <c:v>2.621</c:v>
                </c:pt>
                <c:pt idx="4560">
                  <c:v>2.6190000000000002</c:v>
                </c:pt>
                <c:pt idx="4561">
                  <c:v>2.621</c:v>
                </c:pt>
                <c:pt idx="4562">
                  <c:v>2.6190000000000002</c:v>
                </c:pt>
                <c:pt idx="4563">
                  <c:v>2.6190000000000002</c:v>
                </c:pt>
                <c:pt idx="4564">
                  <c:v>2.6179999999999999</c:v>
                </c:pt>
                <c:pt idx="4565">
                  <c:v>2.6179999999999999</c:v>
                </c:pt>
                <c:pt idx="4566">
                  <c:v>2.6150000000000002</c:v>
                </c:pt>
                <c:pt idx="4567">
                  <c:v>2.6160000000000001</c:v>
                </c:pt>
                <c:pt idx="4568">
                  <c:v>2.6150000000000002</c:v>
                </c:pt>
                <c:pt idx="4569">
                  <c:v>2.6139999999999999</c:v>
                </c:pt>
                <c:pt idx="4570">
                  <c:v>2.6139999999999999</c:v>
                </c:pt>
                <c:pt idx="4571">
                  <c:v>2.613</c:v>
                </c:pt>
                <c:pt idx="4572">
                  <c:v>2.613</c:v>
                </c:pt>
                <c:pt idx="4573">
                  <c:v>2.61</c:v>
                </c:pt>
                <c:pt idx="4574">
                  <c:v>2.61</c:v>
                </c:pt>
                <c:pt idx="4575">
                  <c:v>2.6230000000000002</c:v>
                </c:pt>
                <c:pt idx="4576">
                  <c:v>2.609</c:v>
                </c:pt>
                <c:pt idx="4577">
                  <c:v>2.609</c:v>
                </c:pt>
                <c:pt idx="4578">
                  <c:v>2.6080000000000001</c:v>
                </c:pt>
                <c:pt idx="4579">
                  <c:v>2.5990000000000002</c:v>
                </c:pt>
                <c:pt idx="4580">
                  <c:v>2.6080000000000001</c:v>
                </c:pt>
                <c:pt idx="4581">
                  <c:v>2.6070000000000002</c:v>
                </c:pt>
                <c:pt idx="4582">
                  <c:v>2.601</c:v>
                </c:pt>
                <c:pt idx="4583">
                  <c:v>2.6059999999999999</c:v>
                </c:pt>
                <c:pt idx="4584">
                  <c:v>2.5960000000000001</c:v>
                </c:pt>
                <c:pt idx="4585">
                  <c:v>2.6040000000000001</c:v>
                </c:pt>
                <c:pt idx="4586">
                  <c:v>2.6040000000000001</c:v>
                </c:pt>
                <c:pt idx="4587">
                  <c:v>2.6030000000000002</c:v>
                </c:pt>
                <c:pt idx="4588">
                  <c:v>2.6030000000000002</c:v>
                </c:pt>
                <c:pt idx="4589">
                  <c:v>2.6030000000000002</c:v>
                </c:pt>
                <c:pt idx="4590">
                  <c:v>2.6030000000000002</c:v>
                </c:pt>
                <c:pt idx="4591">
                  <c:v>2.601</c:v>
                </c:pt>
                <c:pt idx="4592">
                  <c:v>2.601</c:v>
                </c:pt>
                <c:pt idx="4593">
                  <c:v>2.5859999999999999</c:v>
                </c:pt>
                <c:pt idx="4594">
                  <c:v>2.601</c:v>
                </c:pt>
                <c:pt idx="4595">
                  <c:v>2.601</c:v>
                </c:pt>
                <c:pt idx="4596">
                  <c:v>2.6</c:v>
                </c:pt>
                <c:pt idx="4597">
                  <c:v>2.5990000000000002</c:v>
                </c:pt>
                <c:pt idx="4598">
                  <c:v>2.6110000000000002</c:v>
                </c:pt>
                <c:pt idx="4599">
                  <c:v>2.5979999999999999</c:v>
                </c:pt>
                <c:pt idx="4600">
                  <c:v>2.5979999999999999</c:v>
                </c:pt>
                <c:pt idx="4601">
                  <c:v>2.5950000000000002</c:v>
                </c:pt>
                <c:pt idx="4602">
                  <c:v>2.5950000000000002</c:v>
                </c:pt>
                <c:pt idx="4603">
                  <c:v>2.5960000000000001</c:v>
                </c:pt>
                <c:pt idx="4604">
                  <c:v>2.5939999999999999</c:v>
                </c:pt>
                <c:pt idx="4605">
                  <c:v>2.593</c:v>
                </c:pt>
                <c:pt idx="4606">
                  <c:v>2.593</c:v>
                </c:pt>
                <c:pt idx="4607">
                  <c:v>2.593</c:v>
                </c:pt>
                <c:pt idx="4608">
                  <c:v>2.4670000000000001</c:v>
                </c:pt>
                <c:pt idx="4609">
                  <c:v>2.5910000000000002</c:v>
                </c:pt>
                <c:pt idx="4610">
                  <c:v>2.59</c:v>
                </c:pt>
                <c:pt idx="4611">
                  <c:v>2.589</c:v>
                </c:pt>
                <c:pt idx="4612">
                  <c:v>2.5880000000000001</c:v>
                </c:pt>
                <c:pt idx="4613">
                  <c:v>2.5870000000000002</c:v>
                </c:pt>
                <c:pt idx="4614">
                  <c:v>2.5870000000000002</c:v>
                </c:pt>
                <c:pt idx="4615">
                  <c:v>2.5870000000000002</c:v>
                </c:pt>
                <c:pt idx="4616">
                  <c:v>2.5870000000000002</c:v>
                </c:pt>
                <c:pt idx="4617">
                  <c:v>2.4630000000000001</c:v>
                </c:pt>
                <c:pt idx="4618">
                  <c:v>2.5859999999999999</c:v>
                </c:pt>
                <c:pt idx="4619">
                  <c:v>2.5859999999999999</c:v>
                </c:pt>
                <c:pt idx="4620">
                  <c:v>2.5859999999999999</c:v>
                </c:pt>
                <c:pt idx="4621">
                  <c:v>2.585</c:v>
                </c:pt>
                <c:pt idx="4622">
                  <c:v>2.6309999999999998</c:v>
                </c:pt>
                <c:pt idx="4623">
                  <c:v>2.585</c:v>
                </c:pt>
                <c:pt idx="4624">
                  <c:v>2.5840000000000001</c:v>
                </c:pt>
                <c:pt idx="4625">
                  <c:v>2.5840000000000001</c:v>
                </c:pt>
                <c:pt idx="4626">
                  <c:v>2.5840000000000001</c:v>
                </c:pt>
                <c:pt idx="4627">
                  <c:v>2.5779999999999998</c:v>
                </c:pt>
                <c:pt idx="4628">
                  <c:v>2.5830000000000002</c:v>
                </c:pt>
                <c:pt idx="4629">
                  <c:v>2.5819999999999999</c:v>
                </c:pt>
                <c:pt idx="4630">
                  <c:v>2.581</c:v>
                </c:pt>
                <c:pt idx="4631">
                  <c:v>2.581</c:v>
                </c:pt>
                <c:pt idx="4632">
                  <c:v>2.58</c:v>
                </c:pt>
                <c:pt idx="4633">
                  <c:v>2.5790000000000002</c:v>
                </c:pt>
                <c:pt idx="4634">
                  <c:v>2.5790000000000002</c:v>
                </c:pt>
                <c:pt idx="4635">
                  <c:v>2.5779999999999998</c:v>
                </c:pt>
                <c:pt idx="4636">
                  <c:v>2.577</c:v>
                </c:pt>
                <c:pt idx="4637">
                  <c:v>2.577</c:v>
                </c:pt>
                <c:pt idx="4638">
                  <c:v>2.5760000000000001</c:v>
                </c:pt>
                <c:pt idx="4639">
                  <c:v>2.5760000000000001</c:v>
                </c:pt>
                <c:pt idx="4640">
                  <c:v>2.5760000000000001</c:v>
                </c:pt>
                <c:pt idx="4641">
                  <c:v>2.5750000000000002</c:v>
                </c:pt>
                <c:pt idx="4642">
                  <c:v>2.5750000000000002</c:v>
                </c:pt>
                <c:pt idx="4643">
                  <c:v>2.5739999999999998</c:v>
                </c:pt>
                <c:pt idx="4644">
                  <c:v>2.5739999999999998</c:v>
                </c:pt>
                <c:pt idx="4645">
                  <c:v>2.5739999999999998</c:v>
                </c:pt>
                <c:pt idx="4646">
                  <c:v>2.5710000000000002</c:v>
                </c:pt>
                <c:pt idx="4647">
                  <c:v>2.544</c:v>
                </c:pt>
                <c:pt idx="4648">
                  <c:v>2.5720000000000001</c:v>
                </c:pt>
                <c:pt idx="4649">
                  <c:v>2.7360000000000002</c:v>
                </c:pt>
                <c:pt idx="4650">
                  <c:v>2.57</c:v>
                </c:pt>
                <c:pt idx="4651">
                  <c:v>2.57</c:v>
                </c:pt>
                <c:pt idx="4652">
                  <c:v>2.57</c:v>
                </c:pt>
                <c:pt idx="4653">
                  <c:v>2.569</c:v>
                </c:pt>
                <c:pt idx="4654">
                  <c:v>2.5680000000000001</c:v>
                </c:pt>
                <c:pt idx="4655">
                  <c:v>2.5680000000000001</c:v>
                </c:pt>
                <c:pt idx="4656">
                  <c:v>2.5670000000000002</c:v>
                </c:pt>
                <c:pt idx="4657">
                  <c:v>2.5670000000000002</c:v>
                </c:pt>
                <c:pt idx="4658">
                  <c:v>2.5659999999999998</c:v>
                </c:pt>
                <c:pt idx="4659">
                  <c:v>2.5659999999999998</c:v>
                </c:pt>
                <c:pt idx="4660">
                  <c:v>2.5649999999999999</c:v>
                </c:pt>
                <c:pt idx="4661">
                  <c:v>2.5649999999999999</c:v>
                </c:pt>
                <c:pt idx="4662">
                  <c:v>2.5640000000000001</c:v>
                </c:pt>
                <c:pt idx="4663">
                  <c:v>2.5640000000000001</c:v>
                </c:pt>
                <c:pt idx="4664">
                  <c:v>2.5630000000000002</c:v>
                </c:pt>
                <c:pt idx="4665">
                  <c:v>2.5619999999999998</c:v>
                </c:pt>
                <c:pt idx="4666">
                  <c:v>2.5619999999999998</c:v>
                </c:pt>
                <c:pt idx="4667">
                  <c:v>2.5619999999999998</c:v>
                </c:pt>
                <c:pt idx="4668">
                  <c:v>2.5609999999999999</c:v>
                </c:pt>
                <c:pt idx="4669">
                  <c:v>2.5609999999999999</c:v>
                </c:pt>
                <c:pt idx="4670">
                  <c:v>2.5579999999999998</c:v>
                </c:pt>
                <c:pt idx="4671">
                  <c:v>2.56</c:v>
                </c:pt>
                <c:pt idx="4672">
                  <c:v>2.56</c:v>
                </c:pt>
                <c:pt idx="4673">
                  <c:v>2.56</c:v>
                </c:pt>
                <c:pt idx="4674">
                  <c:v>2.5590000000000002</c:v>
                </c:pt>
                <c:pt idx="4675">
                  <c:v>2.5579999999999998</c:v>
                </c:pt>
                <c:pt idx="4676">
                  <c:v>2.5579999999999998</c:v>
                </c:pt>
                <c:pt idx="4677">
                  <c:v>2.5579999999999998</c:v>
                </c:pt>
                <c:pt idx="4678">
                  <c:v>2.556</c:v>
                </c:pt>
                <c:pt idx="4679">
                  <c:v>2.5569999999999999</c:v>
                </c:pt>
                <c:pt idx="4680">
                  <c:v>2.5569999999999999</c:v>
                </c:pt>
                <c:pt idx="4681">
                  <c:v>2.556</c:v>
                </c:pt>
                <c:pt idx="4682">
                  <c:v>2.556</c:v>
                </c:pt>
                <c:pt idx="4683">
                  <c:v>2.5550000000000002</c:v>
                </c:pt>
                <c:pt idx="4684">
                  <c:v>2.5529999999999999</c:v>
                </c:pt>
                <c:pt idx="4685">
                  <c:v>2.552</c:v>
                </c:pt>
                <c:pt idx="4686">
                  <c:v>2.552</c:v>
                </c:pt>
                <c:pt idx="4687">
                  <c:v>2.552</c:v>
                </c:pt>
                <c:pt idx="4688">
                  <c:v>2.5499999999999998</c:v>
                </c:pt>
                <c:pt idx="4689">
                  <c:v>2.5499999999999998</c:v>
                </c:pt>
                <c:pt idx="4690">
                  <c:v>2.5499999999999998</c:v>
                </c:pt>
                <c:pt idx="4691">
                  <c:v>2.5499999999999998</c:v>
                </c:pt>
                <c:pt idx="4692">
                  <c:v>2.5489999999999999</c:v>
                </c:pt>
                <c:pt idx="4693">
                  <c:v>2.548</c:v>
                </c:pt>
                <c:pt idx="4694">
                  <c:v>2.548</c:v>
                </c:pt>
                <c:pt idx="4695">
                  <c:v>2.5470000000000002</c:v>
                </c:pt>
                <c:pt idx="4696">
                  <c:v>2.5470000000000002</c:v>
                </c:pt>
                <c:pt idx="4697">
                  <c:v>2.5459999999999998</c:v>
                </c:pt>
                <c:pt idx="4698">
                  <c:v>2.5459999999999998</c:v>
                </c:pt>
                <c:pt idx="4699">
                  <c:v>2.5459999999999998</c:v>
                </c:pt>
                <c:pt idx="4700">
                  <c:v>2.5449999999999999</c:v>
                </c:pt>
                <c:pt idx="4701">
                  <c:v>2.5449999999999999</c:v>
                </c:pt>
                <c:pt idx="4702">
                  <c:v>2.5449999999999999</c:v>
                </c:pt>
                <c:pt idx="4703">
                  <c:v>2.5369999999999999</c:v>
                </c:pt>
                <c:pt idx="4704">
                  <c:v>2.544</c:v>
                </c:pt>
                <c:pt idx="4705">
                  <c:v>2.5430000000000001</c:v>
                </c:pt>
                <c:pt idx="4706">
                  <c:v>2.5430000000000001</c:v>
                </c:pt>
                <c:pt idx="4707">
                  <c:v>2.5419999999999998</c:v>
                </c:pt>
                <c:pt idx="4708">
                  <c:v>2.5419999999999998</c:v>
                </c:pt>
                <c:pt idx="4709">
                  <c:v>2.5409999999999999</c:v>
                </c:pt>
                <c:pt idx="4710">
                  <c:v>2.54</c:v>
                </c:pt>
                <c:pt idx="4711">
                  <c:v>2.54</c:v>
                </c:pt>
                <c:pt idx="4712">
                  <c:v>2.54</c:v>
                </c:pt>
                <c:pt idx="4713">
                  <c:v>2.5390000000000001</c:v>
                </c:pt>
                <c:pt idx="4714">
                  <c:v>2.5390000000000001</c:v>
                </c:pt>
                <c:pt idx="4715">
                  <c:v>2.5390000000000001</c:v>
                </c:pt>
                <c:pt idx="4716">
                  <c:v>2.536</c:v>
                </c:pt>
                <c:pt idx="4717">
                  <c:v>2.5419999999999998</c:v>
                </c:pt>
                <c:pt idx="4718">
                  <c:v>2.5379999999999998</c:v>
                </c:pt>
                <c:pt idx="4719">
                  <c:v>2.5379999999999998</c:v>
                </c:pt>
                <c:pt idx="4720">
                  <c:v>2.5369999999999999</c:v>
                </c:pt>
                <c:pt idx="4721">
                  <c:v>2.536</c:v>
                </c:pt>
                <c:pt idx="4722">
                  <c:v>2.5350000000000001</c:v>
                </c:pt>
                <c:pt idx="4723">
                  <c:v>2.5350000000000001</c:v>
                </c:pt>
                <c:pt idx="4724">
                  <c:v>2.5350000000000001</c:v>
                </c:pt>
                <c:pt idx="4725">
                  <c:v>2.5350000000000001</c:v>
                </c:pt>
                <c:pt idx="4726">
                  <c:v>2.5339999999999998</c:v>
                </c:pt>
                <c:pt idx="4727">
                  <c:v>2.532</c:v>
                </c:pt>
                <c:pt idx="4728">
                  <c:v>2.5310000000000001</c:v>
                </c:pt>
                <c:pt idx="4729">
                  <c:v>2.4980000000000002</c:v>
                </c:pt>
                <c:pt idx="4730">
                  <c:v>2.5310000000000001</c:v>
                </c:pt>
                <c:pt idx="4731">
                  <c:v>2.5310000000000001</c:v>
                </c:pt>
                <c:pt idx="4732">
                  <c:v>2.5299999999999998</c:v>
                </c:pt>
                <c:pt idx="4733">
                  <c:v>2.5289999999999999</c:v>
                </c:pt>
                <c:pt idx="4734">
                  <c:v>2.5289999999999999</c:v>
                </c:pt>
                <c:pt idx="4735">
                  <c:v>2.5289999999999999</c:v>
                </c:pt>
                <c:pt idx="4736">
                  <c:v>2.5289999999999999</c:v>
                </c:pt>
                <c:pt idx="4737">
                  <c:v>2.528</c:v>
                </c:pt>
                <c:pt idx="4738">
                  <c:v>2.528</c:v>
                </c:pt>
                <c:pt idx="4739">
                  <c:v>2.5270000000000001</c:v>
                </c:pt>
                <c:pt idx="4740">
                  <c:v>2.5270000000000001</c:v>
                </c:pt>
                <c:pt idx="4741">
                  <c:v>2.5259999999999998</c:v>
                </c:pt>
                <c:pt idx="4742">
                  <c:v>2.5249999999999999</c:v>
                </c:pt>
                <c:pt idx="4743">
                  <c:v>2.5110000000000001</c:v>
                </c:pt>
                <c:pt idx="4744">
                  <c:v>2.48</c:v>
                </c:pt>
                <c:pt idx="4745">
                  <c:v>2.524</c:v>
                </c:pt>
                <c:pt idx="4746">
                  <c:v>2.524</c:v>
                </c:pt>
                <c:pt idx="4747">
                  <c:v>2.524</c:v>
                </c:pt>
                <c:pt idx="4748">
                  <c:v>2.5230000000000001</c:v>
                </c:pt>
                <c:pt idx="4749">
                  <c:v>2.4870000000000001</c:v>
                </c:pt>
                <c:pt idx="4750">
                  <c:v>2.5230000000000001</c:v>
                </c:pt>
                <c:pt idx="4751">
                  <c:v>2.5219999999999998</c:v>
                </c:pt>
                <c:pt idx="4752">
                  <c:v>2.5219999999999998</c:v>
                </c:pt>
                <c:pt idx="4753">
                  <c:v>2.5219999999999998</c:v>
                </c:pt>
                <c:pt idx="4754">
                  <c:v>2.5219999999999998</c:v>
                </c:pt>
                <c:pt idx="4755">
                  <c:v>2.5209999999999999</c:v>
                </c:pt>
                <c:pt idx="4756">
                  <c:v>2.5209999999999999</c:v>
                </c:pt>
                <c:pt idx="4757">
                  <c:v>2.52</c:v>
                </c:pt>
                <c:pt idx="4758">
                  <c:v>2.5190000000000001</c:v>
                </c:pt>
                <c:pt idx="4759">
                  <c:v>2.5179999999999998</c:v>
                </c:pt>
                <c:pt idx="4760">
                  <c:v>2.5169999999999999</c:v>
                </c:pt>
                <c:pt idx="4761">
                  <c:v>2.5169999999999999</c:v>
                </c:pt>
                <c:pt idx="4762">
                  <c:v>2.5169999999999999</c:v>
                </c:pt>
                <c:pt idx="4763">
                  <c:v>2.5190000000000001</c:v>
                </c:pt>
                <c:pt idx="4764">
                  <c:v>2.5169999999999999</c:v>
                </c:pt>
                <c:pt idx="4765">
                  <c:v>2.516</c:v>
                </c:pt>
                <c:pt idx="4766">
                  <c:v>2.516</c:v>
                </c:pt>
                <c:pt idx="4767">
                  <c:v>2.5150000000000001</c:v>
                </c:pt>
                <c:pt idx="4768">
                  <c:v>2.5150000000000001</c:v>
                </c:pt>
                <c:pt idx="4769">
                  <c:v>2.5139999999999998</c:v>
                </c:pt>
                <c:pt idx="4770">
                  <c:v>2.5129999999999999</c:v>
                </c:pt>
                <c:pt idx="4771">
                  <c:v>2.512</c:v>
                </c:pt>
                <c:pt idx="4772">
                  <c:v>2.512</c:v>
                </c:pt>
                <c:pt idx="4773">
                  <c:v>2.512</c:v>
                </c:pt>
                <c:pt idx="4774">
                  <c:v>2.5099999999999998</c:v>
                </c:pt>
                <c:pt idx="4775">
                  <c:v>2.4990000000000001</c:v>
                </c:pt>
                <c:pt idx="4776">
                  <c:v>2.5089999999999999</c:v>
                </c:pt>
                <c:pt idx="4777">
                  <c:v>2.5190000000000001</c:v>
                </c:pt>
                <c:pt idx="4778">
                  <c:v>2.508</c:v>
                </c:pt>
                <c:pt idx="4779">
                  <c:v>2.4900000000000002</c:v>
                </c:pt>
                <c:pt idx="4780">
                  <c:v>2.5150000000000001</c:v>
                </c:pt>
                <c:pt idx="4781">
                  <c:v>2.508</c:v>
                </c:pt>
                <c:pt idx="4782">
                  <c:v>2.508</c:v>
                </c:pt>
                <c:pt idx="4783">
                  <c:v>2.5059999999999998</c:v>
                </c:pt>
                <c:pt idx="4784">
                  <c:v>2.5059999999999998</c:v>
                </c:pt>
                <c:pt idx="4785">
                  <c:v>2.5049999999999999</c:v>
                </c:pt>
                <c:pt idx="4786">
                  <c:v>2.5030000000000001</c:v>
                </c:pt>
                <c:pt idx="4787">
                  <c:v>2.5030000000000001</c:v>
                </c:pt>
                <c:pt idx="4788">
                  <c:v>2.4940000000000002</c:v>
                </c:pt>
                <c:pt idx="4789">
                  <c:v>2.5019999999999998</c:v>
                </c:pt>
                <c:pt idx="4790">
                  <c:v>2.5019999999999998</c:v>
                </c:pt>
                <c:pt idx="4791">
                  <c:v>2.5019999999999998</c:v>
                </c:pt>
                <c:pt idx="4792">
                  <c:v>2.5009999999999999</c:v>
                </c:pt>
                <c:pt idx="4793">
                  <c:v>2.456</c:v>
                </c:pt>
                <c:pt idx="4794">
                  <c:v>2.5009999999999999</c:v>
                </c:pt>
                <c:pt idx="4795">
                  <c:v>2.5</c:v>
                </c:pt>
                <c:pt idx="4796">
                  <c:v>2.5</c:v>
                </c:pt>
                <c:pt idx="4797">
                  <c:v>2.3439999999999999</c:v>
                </c:pt>
                <c:pt idx="4798">
                  <c:v>2.4990000000000001</c:v>
                </c:pt>
                <c:pt idx="4799">
                  <c:v>2.4969999999999999</c:v>
                </c:pt>
                <c:pt idx="4800">
                  <c:v>2.4969999999999999</c:v>
                </c:pt>
                <c:pt idx="4801">
                  <c:v>2.4969999999999999</c:v>
                </c:pt>
                <c:pt idx="4802">
                  <c:v>2.496</c:v>
                </c:pt>
                <c:pt idx="4803">
                  <c:v>2.496</c:v>
                </c:pt>
                <c:pt idx="4804">
                  <c:v>2.496</c:v>
                </c:pt>
                <c:pt idx="4805">
                  <c:v>2.4950000000000001</c:v>
                </c:pt>
                <c:pt idx="4806">
                  <c:v>2.4950000000000001</c:v>
                </c:pt>
                <c:pt idx="4807">
                  <c:v>2.4950000000000001</c:v>
                </c:pt>
                <c:pt idx="4808">
                  <c:v>2.4950000000000001</c:v>
                </c:pt>
                <c:pt idx="4809">
                  <c:v>2.4940000000000002</c:v>
                </c:pt>
                <c:pt idx="4810">
                  <c:v>2.4929999999999999</c:v>
                </c:pt>
                <c:pt idx="4811">
                  <c:v>2.4929999999999999</c:v>
                </c:pt>
                <c:pt idx="4812">
                  <c:v>2.4750000000000001</c:v>
                </c:pt>
                <c:pt idx="4813">
                  <c:v>2.492</c:v>
                </c:pt>
                <c:pt idx="4814">
                  <c:v>2.4910000000000001</c:v>
                </c:pt>
                <c:pt idx="4815">
                  <c:v>2.4900000000000002</c:v>
                </c:pt>
                <c:pt idx="4816">
                  <c:v>2.4900000000000002</c:v>
                </c:pt>
                <c:pt idx="4817">
                  <c:v>2.4900000000000002</c:v>
                </c:pt>
                <c:pt idx="4818">
                  <c:v>2.492</c:v>
                </c:pt>
                <c:pt idx="4819">
                  <c:v>2.4900000000000002</c:v>
                </c:pt>
                <c:pt idx="4820">
                  <c:v>2.4889999999999999</c:v>
                </c:pt>
                <c:pt idx="4821">
                  <c:v>2.4889999999999999</c:v>
                </c:pt>
                <c:pt idx="4822">
                  <c:v>2.488</c:v>
                </c:pt>
                <c:pt idx="4823">
                  <c:v>2.488</c:v>
                </c:pt>
                <c:pt idx="4824">
                  <c:v>2.4809999999999999</c:v>
                </c:pt>
                <c:pt idx="4825">
                  <c:v>2.4860000000000002</c:v>
                </c:pt>
                <c:pt idx="4826">
                  <c:v>2.4860000000000002</c:v>
                </c:pt>
                <c:pt idx="4827">
                  <c:v>2.4860000000000002</c:v>
                </c:pt>
                <c:pt idx="4828">
                  <c:v>2.4849999999999999</c:v>
                </c:pt>
                <c:pt idx="4829">
                  <c:v>2.4849999999999999</c:v>
                </c:pt>
                <c:pt idx="4830">
                  <c:v>2.4849999999999999</c:v>
                </c:pt>
                <c:pt idx="4831">
                  <c:v>2.4830000000000001</c:v>
                </c:pt>
                <c:pt idx="4832">
                  <c:v>2.484</c:v>
                </c:pt>
                <c:pt idx="4833">
                  <c:v>2.48</c:v>
                </c:pt>
                <c:pt idx="4834">
                  <c:v>2.48</c:v>
                </c:pt>
                <c:pt idx="4835">
                  <c:v>2.4790000000000001</c:v>
                </c:pt>
                <c:pt idx="4836">
                  <c:v>2.4790000000000001</c:v>
                </c:pt>
                <c:pt idx="4837">
                  <c:v>2.4780000000000002</c:v>
                </c:pt>
                <c:pt idx="4838">
                  <c:v>2.4780000000000002</c:v>
                </c:pt>
                <c:pt idx="4839">
                  <c:v>2.4780000000000002</c:v>
                </c:pt>
                <c:pt idx="4840">
                  <c:v>2.4780000000000002</c:v>
                </c:pt>
                <c:pt idx="4841">
                  <c:v>2.4780000000000002</c:v>
                </c:pt>
                <c:pt idx="4842">
                  <c:v>2.4740000000000002</c:v>
                </c:pt>
                <c:pt idx="4843">
                  <c:v>2.4769999999999999</c:v>
                </c:pt>
                <c:pt idx="4844">
                  <c:v>2.4769999999999999</c:v>
                </c:pt>
                <c:pt idx="4845">
                  <c:v>2.476</c:v>
                </c:pt>
                <c:pt idx="4846">
                  <c:v>2.476</c:v>
                </c:pt>
                <c:pt idx="4847">
                  <c:v>2.4750000000000001</c:v>
                </c:pt>
                <c:pt idx="4848">
                  <c:v>2.4660000000000002</c:v>
                </c:pt>
                <c:pt idx="4849">
                  <c:v>2.4830000000000001</c:v>
                </c:pt>
                <c:pt idx="4850">
                  <c:v>2.4740000000000002</c:v>
                </c:pt>
                <c:pt idx="4851">
                  <c:v>2.4729999999999999</c:v>
                </c:pt>
                <c:pt idx="4852">
                  <c:v>2.4729999999999999</c:v>
                </c:pt>
                <c:pt idx="4853">
                  <c:v>2.4729999999999999</c:v>
                </c:pt>
                <c:pt idx="4854">
                  <c:v>2.472</c:v>
                </c:pt>
                <c:pt idx="4855">
                  <c:v>2.472</c:v>
                </c:pt>
                <c:pt idx="4856">
                  <c:v>2.472</c:v>
                </c:pt>
                <c:pt idx="4857">
                  <c:v>2.3650000000000002</c:v>
                </c:pt>
                <c:pt idx="4858">
                  <c:v>2.4710000000000001</c:v>
                </c:pt>
                <c:pt idx="4859">
                  <c:v>2.4710000000000001</c:v>
                </c:pt>
                <c:pt idx="4860">
                  <c:v>2.4700000000000002</c:v>
                </c:pt>
                <c:pt idx="4861">
                  <c:v>2.4700000000000002</c:v>
                </c:pt>
                <c:pt idx="4862">
                  <c:v>2.4689999999999999</c:v>
                </c:pt>
                <c:pt idx="4863">
                  <c:v>2.4689999999999999</c:v>
                </c:pt>
                <c:pt idx="4864">
                  <c:v>2.4689999999999999</c:v>
                </c:pt>
                <c:pt idx="4865">
                  <c:v>2.4700000000000002</c:v>
                </c:pt>
                <c:pt idx="4866">
                  <c:v>2.4689999999999999</c:v>
                </c:pt>
                <c:pt idx="4867">
                  <c:v>2.468</c:v>
                </c:pt>
                <c:pt idx="4868">
                  <c:v>2.468</c:v>
                </c:pt>
                <c:pt idx="4869">
                  <c:v>2.468</c:v>
                </c:pt>
                <c:pt idx="4870">
                  <c:v>2.468</c:v>
                </c:pt>
                <c:pt idx="4871">
                  <c:v>2.468</c:v>
                </c:pt>
                <c:pt idx="4872">
                  <c:v>2.468</c:v>
                </c:pt>
                <c:pt idx="4873">
                  <c:v>2.4660000000000002</c:v>
                </c:pt>
                <c:pt idx="4874">
                  <c:v>2.4660000000000002</c:v>
                </c:pt>
                <c:pt idx="4875">
                  <c:v>2.4649999999999999</c:v>
                </c:pt>
                <c:pt idx="4876">
                  <c:v>2.4649999999999999</c:v>
                </c:pt>
                <c:pt idx="4877">
                  <c:v>2.4649999999999999</c:v>
                </c:pt>
                <c:pt idx="4878">
                  <c:v>2.4649999999999999</c:v>
                </c:pt>
                <c:pt idx="4879">
                  <c:v>2.464</c:v>
                </c:pt>
                <c:pt idx="4880">
                  <c:v>2.464</c:v>
                </c:pt>
                <c:pt idx="4881">
                  <c:v>2.464</c:v>
                </c:pt>
                <c:pt idx="4882">
                  <c:v>2.4620000000000002</c:v>
                </c:pt>
                <c:pt idx="4883">
                  <c:v>2.4620000000000002</c:v>
                </c:pt>
                <c:pt idx="4884">
                  <c:v>2.4620000000000002</c:v>
                </c:pt>
                <c:pt idx="4885">
                  <c:v>2.4609999999999999</c:v>
                </c:pt>
                <c:pt idx="4886">
                  <c:v>2.46</c:v>
                </c:pt>
                <c:pt idx="4887">
                  <c:v>2.46</c:v>
                </c:pt>
                <c:pt idx="4888">
                  <c:v>2.4569999999999999</c:v>
                </c:pt>
                <c:pt idx="4889">
                  <c:v>2.4590000000000001</c:v>
                </c:pt>
                <c:pt idx="4890">
                  <c:v>2.4809999999999999</c:v>
                </c:pt>
                <c:pt idx="4891">
                  <c:v>2.4569999999999999</c:v>
                </c:pt>
                <c:pt idx="4892">
                  <c:v>2.456</c:v>
                </c:pt>
                <c:pt idx="4893">
                  <c:v>2.4550000000000001</c:v>
                </c:pt>
                <c:pt idx="4894">
                  <c:v>2.4529999999999998</c:v>
                </c:pt>
                <c:pt idx="4895">
                  <c:v>2.4529999999999998</c:v>
                </c:pt>
                <c:pt idx="4896">
                  <c:v>2.4529999999999998</c:v>
                </c:pt>
                <c:pt idx="4897">
                  <c:v>2.452</c:v>
                </c:pt>
                <c:pt idx="4898">
                  <c:v>2.452</c:v>
                </c:pt>
                <c:pt idx="4899">
                  <c:v>2.343</c:v>
                </c:pt>
                <c:pt idx="4900">
                  <c:v>2.4550000000000001</c:v>
                </c:pt>
                <c:pt idx="4901">
                  <c:v>2.452</c:v>
                </c:pt>
                <c:pt idx="4902">
                  <c:v>2.4580000000000002</c:v>
                </c:pt>
                <c:pt idx="4903">
                  <c:v>2.452</c:v>
                </c:pt>
                <c:pt idx="4904">
                  <c:v>2.4510000000000001</c:v>
                </c:pt>
                <c:pt idx="4905">
                  <c:v>2.4510000000000001</c:v>
                </c:pt>
                <c:pt idx="4906">
                  <c:v>2.4500000000000002</c:v>
                </c:pt>
                <c:pt idx="4907">
                  <c:v>2.4500000000000002</c:v>
                </c:pt>
                <c:pt idx="4908">
                  <c:v>2.4489999999999998</c:v>
                </c:pt>
                <c:pt idx="4909">
                  <c:v>2.448</c:v>
                </c:pt>
                <c:pt idx="4910">
                  <c:v>2.4460000000000002</c:v>
                </c:pt>
                <c:pt idx="4911">
                  <c:v>2.4460000000000002</c:v>
                </c:pt>
                <c:pt idx="4912">
                  <c:v>2.4449999999999998</c:v>
                </c:pt>
                <c:pt idx="4913">
                  <c:v>2.4449999999999998</c:v>
                </c:pt>
                <c:pt idx="4914">
                  <c:v>2.4449999999999998</c:v>
                </c:pt>
                <c:pt idx="4915">
                  <c:v>2.444</c:v>
                </c:pt>
                <c:pt idx="4916">
                  <c:v>2.4430000000000001</c:v>
                </c:pt>
                <c:pt idx="4917">
                  <c:v>2.4430000000000001</c:v>
                </c:pt>
                <c:pt idx="4918">
                  <c:v>2.4430000000000001</c:v>
                </c:pt>
                <c:pt idx="4919">
                  <c:v>2.4420000000000002</c:v>
                </c:pt>
                <c:pt idx="4920">
                  <c:v>2.4409999999999998</c:v>
                </c:pt>
                <c:pt idx="4921">
                  <c:v>2.4409999999999998</c:v>
                </c:pt>
                <c:pt idx="4922">
                  <c:v>2.3940000000000001</c:v>
                </c:pt>
                <c:pt idx="4923">
                  <c:v>2.4359999999999999</c:v>
                </c:pt>
                <c:pt idx="4924">
                  <c:v>2.395</c:v>
                </c:pt>
                <c:pt idx="4925">
                  <c:v>2.44</c:v>
                </c:pt>
                <c:pt idx="4926">
                  <c:v>2.4329999999999998</c:v>
                </c:pt>
                <c:pt idx="4927">
                  <c:v>2.4380000000000002</c:v>
                </c:pt>
                <c:pt idx="4928">
                  <c:v>2.4380000000000002</c:v>
                </c:pt>
                <c:pt idx="4929">
                  <c:v>2.4369999999999998</c:v>
                </c:pt>
                <c:pt idx="4930">
                  <c:v>2.4369999999999998</c:v>
                </c:pt>
                <c:pt idx="4931">
                  <c:v>2.4510000000000001</c:v>
                </c:pt>
                <c:pt idx="4932">
                  <c:v>2.4359999999999999</c:v>
                </c:pt>
                <c:pt idx="4933">
                  <c:v>2.44</c:v>
                </c:pt>
                <c:pt idx="4934">
                  <c:v>2.4350000000000001</c:v>
                </c:pt>
                <c:pt idx="4935">
                  <c:v>2.4329999999999998</c:v>
                </c:pt>
                <c:pt idx="4936">
                  <c:v>2.4319999999999999</c:v>
                </c:pt>
                <c:pt idx="4937">
                  <c:v>2.4319999999999999</c:v>
                </c:pt>
                <c:pt idx="4938">
                  <c:v>2.431</c:v>
                </c:pt>
                <c:pt idx="4939">
                  <c:v>2.431</c:v>
                </c:pt>
                <c:pt idx="4940">
                  <c:v>2.431</c:v>
                </c:pt>
                <c:pt idx="4941">
                  <c:v>2.431</c:v>
                </c:pt>
                <c:pt idx="4942">
                  <c:v>2.4300000000000002</c:v>
                </c:pt>
                <c:pt idx="4943">
                  <c:v>2.4289999999999998</c:v>
                </c:pt>
                <c:pt idx="4944">
                  <c:v>2.4289999999999998</c:v>
                </c:pt>
                <c:pt idx="4945">
                  <c:v>2.4289999999999998</c:v>
                </c:pt>
                <c:pt idx="4946">
                  <c:v>2.4289999999999998</c:v>
                </c:pt>
                <c:pt idx="4947">
                  <c:v>2.4279999999999999</c:v>
                </c:pt>
                <c:pt idx="4948">
                  <c:v>2.4279999999999999</c:v>
                </c:pt>
                <c:pt idx="4949">
                  <c:v>2.4329999999999998</c:v>
                </c:pt>
                <c:pt idx="4950">
                  <c:v>2.427</c:v>
                </c:pt>
                <c:pt idx="4951">
                  <c:v>2.4260000000000002</c:v>
                </c:pt>
                <c:pt idx="4952">
                  <c:v>2.4260000000000002</c:v>
                </c:pt>
                <c:pt idx="4953">
                  <c:v>2.4260000000000002</c:v>
                </c:pt>
                <c:pt idx="4954">
                  <c:v>2.4249999999999998</c:v>
                </c:pt>
                <c:pt idx="4955">
                  <c:v>2.4249999999999998</c:v>
                </c:pt>
                <c:pt idx="4956">
                  <c:v>2.423</c:v>
                </c:pt>
                <c:pt idx="4957">
                  <c:v>2.423</c:v>
                </c:pt>
                <c:pt idx="4958">
                  <c:v>2.423</c:v>
                </c:pt>
                <c:pt idx="4959">
                  <c:v>2.4220000000000002</c:v>
                </c:pt>
                <c:pt idx="4960">
                  <c:v>2.4220000000000002</c:v>
                </c:pt>
                <c:pt idx="4961">
                  <c:v>2.4220000000000002</c:v>
                </c:pt>
                <c:pt idx="4962">
                  <c:v>2.4209999999999998</c:v>
                </c:pt>
                <c:pt idx="4963">
                  <c:v>2.419</c:v>
                </c:pt>
                <c:pt idx="4964">
                  <c:v>2.42</c:v>
                </c:pt>
                <c:pt idx="4965">
                  <c:v>2.335</c:v>
                </c:pt>
                <c:pt idx="4966">
                  <c:v>2.419</c:v>
                </c:pt>
                <c:pt idx="4967">
                  <c:v>2.419</c:v>
                </c:pt>
                <c:pt idx="4968">
                  <c:v>2.4079999999999999</c:v>
                </c:pt>
                <c:pt idx="4969">
                  <c:v>2.4180000000000001</c:v>
                </c:pt>
                <c:pt idx="4970">
                  <c:v>2.4180000000000001</c:v>
                </c:pt>
                <c:pt idx="4971">
                  <c:v>2.4169999999999998</c:v>
                </c:pt>
                <c:pt idx="4972">
                  <c:v>2.4169999999999998</c:v>
                </c:pt>
                <c:pt idx="4973">
                  <c:v>2.4169999999999998</c:v>
                </c:pt>
                <c:pt idx="4974">
                  <c:v>2.4159999999999999</c:v>
                </c:pt>
                <c:pt idx="4975">
                  <c:v>2.4159999999999999</c:v>
                </c:pt>
                <c:pt idx="4976">
                  <c:v>2.4159999999999999</c:v>
                </c:pt>
                <c:pt idx="4977">
                  <c:v>2.4159999999999999</c:v>
                </c:pt>
                <c:pt idx="4978">
                  <c:v>2.415</c:v>
                </c:pt>
                <c:pt idx="4979">
                  <c:v>2.4140000000000001</c:v>
                </c:pt>
                <c:pt idx="4980">
                  <c:v>2.4140000000000001</c:v>
                </c:pt>
                <c:pt idx="4981">
                  <c:v>2.415</c:v>
                </c:pt>
                <c:pt idx="4982">
                  <c:v>2.4119999999999999</c:v>
                </c:pt>
                <c:pt idx="4983">
                  <c:v>2.411</c:v>
                </c:pt>
                <c:pt idx="4984">
                  <c:v>2.411</c:v>
                </c:pt>
                <c:pt idx="4985">
                  <c:v>2.41</c:v>
                </c:pt>
                <c:pt idx="4986">
                  <c:v>2.41</c:v>
                </c:pt>
                <c:pt idx="4987">
                  <c:v>2.41</c:v>
                </c:pt>
                <c:pt idx="4988">
                  <c:v>2.4089999999999998</c:v>
                </c:pt>
                <c:pt idx="4989">
                  <c:v>2.4089999999999998</c:v>
                </c:pt>
                <c:pt idx="4990">
                  <c:v>2.4089999999999998</c:v>
                </c:pt>
                <c:pt idx="4991">
                  <c:v>2.4079999999999999</c:v>
                </c:pt>
                <c:pt idx="4992">
                  <c:v>2.4079999999999999</c:v>
                </c:pt>
                <c:pt idx="4993">
                  <c:v>2.407</c:v>
                </c:pt>
                <c:pt idx="4994">
                  <c:v>2.4060000000000001</c:v>
                </c:pt>
                <c:pt idx="4995">
                  <c:v>2.4060000000000001</c:v>
                </c:pt>
                <c:pt idx="4996">
                  <c:v>2.4049999999999998</c:v>
                </c:pt>
                <c:pt idx="4997">
                  <c:v>2.4049999999999998</c:v>
                </c:pt>
                <c:pt idx="4998">
                  <c:v>2.4049999999999998</c:v>
                </c:pt>
                <c:pt idx="4999">
                  <c:v>2.4049999999999998</c:v>
                </c:pt>
                <c:pt idx="5000">
                  <c:v>2.4039999999999999</c:v>
                </c:pt>
                <c:pt idx="5001">
                  <c:v>2.4039999999999999</c:v>
                </c:pt>
                <c:pt idx="5002">
                  <c:v>2.403</c:v>
                </c:pt>
                <c:pt idx="5003">
                  <c:v>2.4039999999999999</c:v>
                </c:pt>
                <c:pt idx="5004">
                  <c:v>2.403</c:v>
                </c:pt>
                <c:pt idx="5005">
                  <c:v>2.4020000000000001</c:v>
                </c:pt>
                <c:pt idx="5006">
                  <c:v>2.4020000000000001</c:v>
                </c:pt>
                <c:pt idx="5007">
                  <c:v>2.4009999999999998</c:v>
                </c:pt>
                <c:pt idx="5008">
                  <c:v>2.4009999999999998</c:v>
                </c:pt>
                <c:pt idx="5009">
                  <c:v>2.4</c:v>
                </c:pt>
                <c:pt idx="5010">
                  <c:v>2.3969999999999998</c:v>
                </c:pt>
                <c:pt idx="5011">
                  <c:v>2.3780000000000001</c:v>
                </c:pt>
                <c:pt idx="5012">
                  <c:v>2.399</c:v>
                </c:pt>
                <c:pt idx="5013">
                  <c:v>2.3969999999999998</c:v>
                </c:pt>
                <c:pt idx="5014">
                  <c:v>2.3959999999999999</c:v>
                </c:pt>
                <c:pt idx="5015">
                  <c:v>2.395</c:v>
                </c:pt>
                <c:pt idx="5016">
                  <c:v>2.395</c:v>
                </c:pt>
                <c:pt idx="5017">
                  <c:v>2.395</c:v>
                </c:pt>
                <c:pt idx="5018">
                  <c:v>2.3919999999999999</c:v>
                </c:pt>
                <c:pt idx="5019">
                  <c:v>2.3820000000000001</c:v>
                </c:pt>
                <c:pt idx="5020">
                  <c:v>2.3929999999999998</c:v>
                </c:pt>
                <c:pt idx="5021">
                  <c:v>2.3929999999999998</c:v>
                </c:pt>
                <c:pt idx="5022">
                  <c:v>2.3919999999999999</c:v>
                </c:pt>
                <c:pt idx="5023">
                  <c:v>2.4140000000000001</c:v>
                </c:pt>
                <c:pt idx="5024">
                  <c:v>2.391</c:v>
                </c:pt>
                <c:pt idx="5025">
                  <c:v>2.391</c:v>
                </c:pt>
                <c:pt idx="5026">
                  <c:v>2.39</c:v>
                </c:pt>
                <c:pt idx="5027">
                  <c:v>2.39</c:v>
                </c:pt>
                <c:pt idx="5028">
                  <c:v>2.3889999999999998</c:v>
                </c:pt>
                <c:pt idx="5029">
                  <c:v>2.3889999999999998</c:v>
                </c:pt>
                <c:pt idx="5030">
                  <c:v>2.387</c:v>
                </c:pt>
                <c:pt idx="5031">
                  <c:v>2.3860000000000001</c:v>
                </c:pt>
                <c:pt idx="5032">
                  <c:v>2.3860000000000001</c:v>
                </c:pt>
                <c:pt idx="5033">
                  <c:v>2.3860000000000001</c:v>
                </c:pt>
                <c:pt idx="5034">
                  <c:v>2.3849999999999998</c:v>
                </c:pt>
                <c:pt idx="5035">
                  <c:v>2.383</c:v>
                </c:pt>
                <c:pt idx="5036">
                  <c:v>2.383</c:v>
                </c:pt>
                <c:pt idx="5037">
                  <c:v>2.3820000000000001</c:v>
                </c:pt>
                <c:pt idx="5038">
                  <c:v>2.3820000000000001</c:v>
                </c:pt>
                <c:pt idx="5039">
                  <c:v>2.3809999999999998</c:v>
                </c:pt>
                <c:pt idx="5040">
                  <c:v>2.38</c:v>
                </c:pt>
                <c:pt idx="5041">
                  <c:v>2.38</c:v>
                </c:pt>
                <c:pt idx="5042">
                  <c:v>2.38</c:v>
                </c:pt>
                <c:pt idx="5043">
                  <c:v>2.379</c:v>
                </c:pt>
                <c:pt idx="5044">
                  <c:v>2.3780000000000001</c:v>
                </c:pt>
                <c:pt idx="5045">
                  <c:v>2.3769999999999998</c:v>
                </c:pt>
                <c:pt idx="5046">
                  <c:v>2.3769999999999998</c:v>
                </c:pt>
                <c:pt idx="5047">
                  <c:v>2.3759999999999999</c:v>
                </c:pt>
                <c:pt idx="5048">
                  <c:v>2.3759999999999999</c:v>
                </c:pt>
                <c:pt idx="5049">
                  <c:v>2.3759999999999999</c:v>
                </c:pt>
                <c:pt idx="5050">
                  <c:v>2.375</c:v>
                </c:pt>
                <c:pt idx="5051">
                  <c:v>2.3740000000000001</c:v>
                </c:pt>
                <c:pt idx="5052">
                  <c:v>2.3740000000000001</c:v>
                </c:pt>
                <c:pt idx="5053">
                  <c:v>2.323</c:v>
                </c:pt>
                <c:pt idx="5054">
                  <c:v>2.3730000000000002</c:v>
                </c:pt>
                <c:pt idx="5055">
                  <c:v>2.3759999999999999</c:v>
                </c:pt>
                <c:pt idx="5056">
                  <c:v>2.371</c:v>
                </c:pt>
                <c:pt idx="5057">
                  <c:v>2.371</c:v>
                </c:pt>
                <c:pt idx="5058">
                  <c:v>2.37</c:v>
                </c:pt>
                <c:pt idx="5059">
                  <c:v>2.395</c:v>
                </c:pt>
                <c:pt idx="5060">
                  <c:v>2.3690000000000002</c:v>
                </c:pt>
                <c:pt idx="5061">
                  <c:v>2.3690000000000002</c:v>
                </c:pt>
                <c:pt idx="5062">
                  <c:v>2.36</c:v>
                </c:pt>
                <c:pt idx="5063">
                  <c:v>2.3650000000000002</c:v>
                </c:pt>
                <c:pt idx="5064">
                  <c:v>2.3679999999999999</c:v>
                </c:pt>
                <c:pt idx="5065">
                  <c:v>2.3340000000000001</c:v>
                </c:pt>
                <c:pt idx="5066">
                  <c:v>2.367</c:v>
                </c:pt>
                <c:pt idx="5067">
                  <c:v>2.367</c:v>
                </c:pt>
                <c:pt idx="5068">
                  <c:v>2.3730000000000002</c:v>
                </c:pt>
                <c:pt idx="5069">
                  <c:v>2.3660000000000001</c:v>
                </c:pt>
                <c:pt idx="5070">
                  <c:v>2.3660000000000001</c:v>
                </c:pt>
                <c:pt idx="5071">
                  <c:v>2.3570000000000002</c:v>
                </c:pt>
                <c:pt idx="5072">
                  <c:v>2.3239999999999998</c:v>
                </c:pt>
                <c:pt idx="5073">
                  <c:v>2.3639999999999999</c:v>
                </c:pt>
                <c:pt idx="5074">
                  <c:v>2.3540000000000001</c:v>
                </c:pt>
                <c:pt idx="5075">
                  <c:v>2.363</c:v>
                </c:pt>
                <c:pt idx="5076">
                  <c:v>2.3620000000000001</c:v>
                </c:pt>
                <c:pt idx="5077">
                  <c:v>2.3620000000000001</c:v>
                </c:pt>
                <c:pt idx="5078">
                  <c:v>2.3610000000000002</c:v>
                </c:pt>
                <c:pt idx="5079">
                  <c:v>2.3610000000000002</c:v>
                </c:pt>
                <c:pt idx="5080">
                  <c:v>2.3610000000000002</c:v>
                </c:pt>
                <c:pt idx="5081">
                  <c:v>2.363</c:v>
                </c:pt>
                <c:pt idx="5082">
                  <c:v>2.36</c:v>
                </c:pt>
                <c:pt idx="5083">
                  <c:v>2.359</c:v>
                </c:pt>
                <c:pt idx="5084">
                  <c:v>2.3580000000000001</c:v>
                </c:pt>
                <c:pt idx="5085">
                  <c:v>2.3580000000000001</c:v>
                </c:pt>
                <c:pt idx="5086">
                  <c:v>2.3570000000000002</c:v>
                </c:pt>
                <c:pt idx="5087">
                  <c:v>2.3559999999999999</c:v>
                </c:pt>
                <c:pt idx="5088">
                  <c:v>2.3559999999999999</c:v>
                </c:pt>
                <c:pt idx="5089">
                  <c:v>2.3559999999999999</c:v>
                </c:pt>
                <c:pt idx="5090">
                  <c:v>2.3559999999999999</c:v>
                </c:pt>
                <c:pt idx="5091">
                  <c:v>2.355</c:v>
                </c:pt>
                <c:pt idx="5092">
                  <c:v>2.355</c:v>
                </c:pt>
                <c:pt idx="5093">
                  <c:v>2.3540000000000001</c:v>
                </c:pt>
                <c:pt idx="5094">
                  <c:v>2.3540000000000001</c:v>
                </c:pt>
                <c:pt idx="5095">
                  <c:v>2.3530000000000002</c:v>
                </c:pt>
                <c:pt idx="5096">
                  <c:v>2.3519999999999999</c:v>
                </c:pt>
                <c:pt idx="5097">
                  <c:v>2.3519999999999999</c:v>
                </c:pt>
                <c:pt idx="5098">
                  <c:v>2.3519999999999999</c:v>
                </c:pt>
                <c:pt idx="5099">
                  <c:v>2.351</c:v>
                </c:pt>
                <c:pt idx="5100">
                  <c:v>2.351</c:v>
                </c:pt>
                <c:pt idx="5101">
                  <c:v>2.3570000000000002</c:v>
                </c:pt>
                <c:pt idx="5102">
                  <c:v>2.35</c:v>
                </c:pt>
                <c:pt idx="5103">
                  <c:v>2.35</c:v>
                </c:pt>
                <c:pt idx="5104">
                  <c:v>2.3490000000000002</c:v>
                </c:pt>
                <c:pt idx="5105">
                  <c:v>2.3490000000000002</c:v>
                </c:pt>
                <c:pt idx="5106">
                  <c:v>2.3479999999999999</c:v>
                </c:pt>
                <c:pt idx="5107">
                  <c:v>2.3479999999999999</c:v>
                </c:pt>
                <c:pt idx="5108">
                  <c:v>2.3479999999999999</c:v>
                </c:pt>
                <c:pt idx="5109">
                  <c:v>2.347</c:v>
                </c:pt>
                <c:pt idx="5110">
                  <c:v>2.347</c:v>
                </c:pt>
                <c:pt idx="5111">
                  <c:v>2.3490000000000002</c:v>
                </c:pt>
                <c:pt idx="5112">
                  <c:v>2.3460000000000001</c:v>
                </c:pt>
                <c:pt idx="5113">
                  <c:v>2.3460000000000001</c:v>
                </c:pt>
                <c:pt idx="5114">
                  <c:v>2.3450000000000002</c:v>
                </c:pt>
                <c:pt idx="5115">
                  <c:v>2.3450000000000002</c:v>
                </c:pt>
                <c:pt idx="5116">
                  <c:v>2.3439999999999999</c:v>
                </c:pt>
                <c:pt idx="5117">
                  <c:v>2.3439999999999999</c:v>
                </c:pt>
                <c:pt idx="5118">
                  <c:v>2.343</c:v>
                </c:pt>
                <c:pt idx="5119">
                  <c:v>2.3420000000000001</c:v>
                </c:pt>
                <c:pt idx="5120">
                  <c:v>2.3420000000000001</c:v>
                </c:pt>
                <c:pt idx="5121">
                  <c:v>2.3420000000000001</c:v>
                </c:pt>
                <c:pt idx="5122">
                  <c:v>2.3340000000000001</c:v>
                </c:pt>
                <c:pt idx="5123">
                  <c:v>2.35</c:v>
                </c:pt>
                <c:pt idx="5124">
                  <c:v>2.3410000000000002</c:v>
                </c:pt>
                <c:pt idx="5125">
                  <c:v>2.3410000000000002</c:v>
                </c:pt>
                <c:pt idx="5126">
                  <c:v>2.34</c:v>
                </c:pt>
                <c:pt idx="5127">
                  <c:v>2.339</c:v>
                </c:pt>
                <c:pt idx="5128">
                  <c:v>2.339</c:v>
                </c:pt>
                <c:pt idx="5129">
                  <c:v>2.339</c:v>
                </c:pt>
                <c:pt idx="5130">
                  <c:v>2.3380000000000001</c:v>
                </c:pt>
                <c:pt idx="5131">
                  <c:v>2.3380000000000001</c:v>
                </c:pt>
                <c:pt idx="5132">
                  <c:v>2.3370000000000002</c:v>
                </c:pt>
                <c:pt idx="5133">
                  <c:v>2.3370000000000002</c:v>
                </c:pt>
                <c:pt idx="5134">
                  <c:v>2.3359999999999999</c:v>
                </c:pt>
                <c:pt idx="5135">
                  <c:v>2.3359999999999999</c:v>
                </c:pt>
                <c:pt idx="5136">
                  <c:v>2.335</c:v>
                </c:pt>
                <c:pt idx="5137">
                  <c:v>2.3220000000000001</c:v>
                </c:pt>
                <c:pt idx="5138">
                  <c:v>2.335</c:v>
                </c:pt>
                <c:pt idx="5139">
                  <c:v>2.3340000000000001</c:v>
                </c:pt>
                <c:pt idx="5140">
                  <c:v>2.3340000000000001</c:v>
                </c:pt>
                <c:pt idx="5141">
                  <c:v>2.3330000000000002</c:v>
                </c:pt>
                <c:pt idx="5142">
                  <c:v>2.3330000000000002</c:v>
                </c:pt>
                <c:pt idx="5143">
                  <c:v>2.3319999999999999</c:v>
                </c:pt>
                <c:pt idx="5144">
                  <c:v>2.3319999999999999</c:v>
                </c:pt>
                <c:pt idx="5145">
                  <c:v>2.331</c:v>
                </c:pt>
                <c:pt idx="5146">
                  <c:v>2.3260000000000001</c:v>
                </c:pt>
                <c:pt idx="5147">
                  <c:v>2.33</c:v>
                </c:pt>
                <c:pt idx="5148">
                  <c:v>2.33</c:v>
                </c:pt>
                <c:pt idx="5149">
                  <c:v>2.33</c:v>
                </c:pt>
                <c:pt idx="5150">
                  <c:v>2.3290000000000002</c:v>
                </c:pt>
                <c:pt idx="5151">
                  <c:v>2.3290000000000002</c:v>
                </c:pt>
                <c:pt idx="5152">
                  <c:v>2.327</c:v>
                </c:pt>
                <c:pt idx="5153">
                  <c:v>2.33</c:v>
                </c:pt>
                <c:pt idx="5154">
                  <c:v>2.3260000000000001</c:v>
                </c:pt>
                <c:pt idx="5155">
                  <c:v>2.3260000000000001</c:v>
                </c:pt>
                <c:pt idx="5156">
                  <c:v>2.3260000000000001</c:v>
                </c:pt>
                <c:pt idx="5157">
                  <c:v>2.3279999999999998</c:v>
                </c:pt>
                <c:pt idx="5158">
                  <c:v>2.3250000000000002</c:v>
                </c:pt>
                <c:pt idx="5159">
                  <c:v>2.3239999999999998</c:v>
                </c:pt>
                <c:pt idx="5160">
                  <c:v>2.2890000000000001</c:v>
                </c:pt>
                <c:pt idx="5161">
                  <c:v>2.3220000000000001</c:v>
                </c:pt>
                <c:pt idx="5162">
                  <c:v>2.3220000000000001</c:v>
                </c:pt>
                <c:pt idx="5163">
                  <c:v>2.3220000000000001</c:v>
                </c:pt>
                <c:pt idx="5164">
                  <c:v>2.319</c:v>
                </c:pt>
                <c:pt idx="5165">
                  <c:v>2.3199999999999998</c:v>
                </c:pt>
                <c:pt idx="5166">
                  <c:v>2.319</c:v>
                </c:pt>
                <c:pt idx="5167">
                  <c:v>2.319</c:v>
                </c:pt>
                <c:pt idx="5168">
                  <c:v>2.319</c:v>
                </c:pt>
                <c:pt idx="5169">
                  <c:v>2.3180000000000001</c:v>
                </c:pt>
                <c:pt idx="5170">
                  <c:v>2.3180000000000001</c:v>
                </c:pt>
                <c:pt idx="5171">
                  <c:v>2.3180000000000001</c:v>
                </c:pt>
                <c:pt idx="5172">
                  <c:v>2.3180000000000001</c:v>
                </c:pt>
                <c:pt idx="5173">
                  <c:v>2.3170000000000002</c:v>
                </c:pt>
                <c:pt idx="5174">
                  <c:v>2.3159999999999998</c:v>
                </c:pt>
                <c:pt idx="5175">
                  <c:v>2.3170000000000002</c:v>
                </c:pt>
                <c:pt idx="5176">
                  <c:v>2.3159999999999998</c:v>
                </c:pt>
                <c:pt idx="5177">
                  <c:v>2.3159999999999998</c:v>
                </c:pt>
                <c:pt idx="5178">
                  <c:v>2.3159999999999998</c:v>
                </c:pt>
                <c:pt idx="5179">
                  <c:v>2.3159999999999998</c:v>
                </c:pt>
                <c:pt idx="5180">
                  <c:v>2.3149999999999999</c:v>
                </c:pt>
                <c:pt idx="5181">
                  <c:v>2.3149999999999999</c:v>
                </c:pt>
                <c:pt idx="5182">
                  <c:v>2.3140000000000001</c:v>
                </c:pt>
                <c:pt idx="5183">
                  <c:v>2.3140000000000001</c:v>
                </c:pt>
                <c:pt idx="5184">
                  <c:v>2.3130000000000002</c:v>
                </c:pt>
                <c:pt idx="5185">
                  <c:v>2.3119999999999998</c:v>
                </c:pt>
                <c:pt idx="5186">
                  <c:v>2.3119999999999998</c:v>
                </c:pt>
                <c:pt idx="5187">
                  <c:v>2.3119999999999998</c:v>
                </c:pt>
                <c:pt idx="5188">
                  <c:v>2.3109999999999999</c:v>
                </c:pt>
                <c:pt idx="5189">
                  <c:v>2.31</c:v>
                </c:pt>
                <c:pt idx="5190">
                  <c:v>2.31</c:v>
                </c:pt>
                <c:pt idx="5191">
                  <c:v>2.31</c:v>
                </c:pt>
                <c:pt idx="5192">
                  <c:v>2.3090000000000002</c:v>
                </c:pt>
                <c:pt idx="5193">
                  <c:v>2.3090000000000002</c:v>
                </c:pt>
                <c:pt idx="5194">
                  <c:v>2.3079999999999998</c:v>
                </c:pt>
                <c:pt idx="5195">
                  <c:v>2.3109999999999999</c:v>
                </c:pt>
                <c:pt idx="5196">
                  <c:v>2.3079999999999998</c:v>
                </c:pt>
                <c:pt idx="5197">
                  <c:v>2.3069999999999999</c:v>
                </c:pt>
                <c:pt idx="5198">
                  <c:v>2.3069999999999999</c:v>
                </c:pt>
                <c:pt idx="5199">
                  <c:v>2.3069999999999999</c:v>
                </c:pt>
                <c:pt idx="5200">
                  <c:v>2.306</c:v>
                </c:pt>
                <c:pt idx="5201">
                  <c:v>2.306</c:v>
                </c:pt>
                <c:pt idx="5202">
                  <c:v>2.306</c:v>
                </c:pt>
                <c:pt idx="5203">
                  <c:v>2.306</c:v>
                </c:pt>
                <c:pt idx="5204">
                  <c:v>2.306</c:v>
                </c:pt>
                <c:pt idx="5205">
                  <c:v>2.3050000000000002</c:v>
                </c:pt>
                <c:pt idx="5206">
                  <c:v>2.3039999999999998</c:v>
                </c:pt>
                <c:pt idx="5207">
                  <c:v>2.3039999999999998</c:v>
                </c:pt>
                <c:pt idx="5208">
                  <c:v>2.2650000000000001</c:v>
                </c:pt>
                <c:pt idx="5209">
                  <c:v>2.3029999999999999</c:v>
                </c:pt>
                <c:pt idx="5210">
                  <c:v>2.3029999999999999</c:v>
                </c:pt>
                <c:pt idx="5211">
                  <c:v>2.3029999999999999</c:v>
                </c:pt>
                <c:pt idx="5212">
                  <c:v>2.302</c:v>
                </c:pt>
                <c:pt idx="5213">
                  <c:v>2.302</c:v>
                </c:pt>
                <c:pt idx="5214">
                  <c:v>2.3010000000000002</c:v>
                </c:pt>
                <c:pt idx="5215">
                  <c:v>2.3010000000000002</c:v>
                </c:pt>
                <c:pt idx="5216">
                  <c:v>2.2999999999999998</c:v>
                </c:pt>
                <c:pt idx="5217">
                  <c:v>2.2999999999999998</c:v>
                </c:pt>
                <c:pt idx="5218">
                  <c:v>2.2999999999999998</c:v>
                </c:pt>
                <c:pt idx="5219">
                  <c:v>2.2989999999999999</c:v>
                </c:pt>
                <c:pt idx="5220">
                  <c:v>2.298</c:v>
                </c:pt>
                <c:pt idx="5221">
                  <c:v>2.2970000000000002</c:v>
                </c:pt>
                <c:pt idx="5222">
                  <c:v>2.294</c:v>
                </c:pt>
                <c:pt idx="5223">
                  <c:v>2.2959999999999998</c:v>
                </c:pt>
                <c:pt idx="5224">
                  <c:v>2.2959999999999998</c:v>
                </c:pt>
                <c:pt idx="5225">
                  <c:v>2.2959999999999998</c:v>
                </c:pt>
                <c:pt idx="5226">
                  <c:v>2.2949999999999999</c:v>
                </c:pt>
                <c:pt idx="5227">
                  <c:v>2.2949999999999999</c:v>
                </c:pt>
                <c:pt idx="5228">
                  <c:v>2.294</c:v>
                </c:pt>
                <c:pt idx="5229">
                  <c:v>2.294</c:v>
                </c:pt>
                <c:pt idx="5230">
                  <c:v>2.31</c:v>
                </c:pt>
                <c:pt idx="5231">
                  <c:v>2.2930000000000001</c:v>
                </c:pt>
                <c:pt idx="5232">
                  <c:v>2.2930000000000001</c:v>
                </c:pt>
                <c:pt idx="5233">
                  <c:v>2.2930000000000001</c:v>
                </c:pt>
                <c:pt idx="5234">
                  <c:v>2.2919999999999998</c:v>
                </c:pt>
                <c:pt idx="5235">
                  <c:v>2.2919999999999998</c:v>
                </c:pt>
                <c:pt idx="5236">
                  <c:v>2.2909999999999999</c:v>
                </c:pt>
                <c:pt idx="5237">
                  <c:v>2.2909999999999999</c:v>
                </c:pt>
                <c:pt idx="5238">
                  <c:v>2.29</c:v>
                </c:pt>
                <c:pt idx="5239">
                  <c:v>2.2229999999999999</c:v>
                </c:pt>
                <c:pt idx="5240">
                  <c:v>2.29</c:v>
                </c:pt>
                <c:pt idx="5241">
                  <c:v>2.29</c:v>
                </c:pt>
                <c:pt idx="5242">
                  <c:v>2.2890000000000001</c:v>
                </c:pt>
                <c:pt idx="5243">
                  <c:v>2.2890000000000001</c:v>
                </c:pt>
                <c:pt idx="5244">
                  <c:v>2.2890000000000001</c:v>
                </c:pt>
                <c:pt idx="5245">
                  <c:v>2.294</c:v>
                </c:pt>
                <c:pt idx="5246">
                  <c:v>2.2610000000000001</c:v>
                </c:pt>
                <c:pt idx="5247">
                  <c:v>2.286</c:v>
                </c:pt>
                <c:pt idx="5248">
                  <c:v>2.286</c:v>
                </c:pt>
                <c:pt idx="5249">
                  <c:v>2.286</c:v>
                </c:pt>
                <c:pt idx="5250">
                  <c:v>2.286</c:v>
                </c:pt>
                <c:pt idx="5251">
                  <c:v>2.2850000000000001</c:v>
                </c:pt>
                <c:pt idx="5252">
                  <c:v>2.2850000000000001</c:v>
                </c:pt>
                <c:pt idx="5253">
                  <c:v>2.2850000000000001</c:v>
                </c:pt>
                <c:pt idx="5254">
                  <c:v>2.2829999999999999</c:v>
                </c:pt>
                <c:pt idx="5255">
                  <c:v>2.2829999999999999</c:v>
                </c:pt>
                <c:pt idx="5256">
                  <c:v>2.2829999999999999</c:v>
                </c:pt>
                <c:pt idx="5257">
                  <c:v>2.282</c:v>
                </c:pt>
                <c:pt idx="5258">
                  <c:v>2.282</c:v>
                </c:pt>
                <c:pt idx="5259">
                  <c:v>2.2810000000000001</c:v>
                </c:pt>
                <c:pt idx="5260">
                  <c:v>2.2810000000000001</c:v>
                </c:pt>
                <c:pt idx="5261">
                  <c:v>2.2799999999999998</c:v>
                </c:pt>
                <c:pt idx="5262">
                  <c:v>2.2799999999999998</c:v>
                </c:pt>
                <c:pt idx="5263">
                  <c:v>2.2730000000000001</c:v>
                </c:pt>
                <c:pt idx="5264">
                  <c:v>2.2789999999999999</c:v>
                </c:pt>
                <c:pt idx="5265">
                  <c:v>2.278</c:v>
                </c:pt>
                <c:pt idx="5266">
                  <c:v>2.2770000000000001</c:v>
                </c:pt>
                <c:pt idx="5267">
                  <c:v>2.2770000000000001</c:v>
                </c:pt>
                <c:pt idx="5268">
                  <c:v>2.2770000000000001</c:v>
                </c:pt>
                <c:pt idx="5269">
                  <c:v>2.2759999999999998</c:v>
                </c:pt>
                <c:pt idx="5270">
                  <c:v>2.2759999999999998</c:v>
                </c:pt>
                <c:pt idx="5271">
                  <c:v>2.2759999999999998</c:v>
                </c:pt>
                <c:pt idx="5272">
                  <c:v>2.2749999999999999</c:v>
                </c:pt>
                <c:pt idx="5273">
                  <c:v>2.2749999999999999</c:v>
                </c:pt>
                <c:pt idx="5274">
                  <c:v>2.2749999999999999</c:v>
                </c:pt>
                <c:pt idx="5275">
                  <c:v>2.1509999999999998</c:v>
                </c:pt>
                <c:pt idx="5276">
                  <c:v>2.274</c:v>
                </c:pt>
                <c:pt idx="5277">
                  <c:v>2.274</c:v>
                </c:pt>
                <c:pt idx="5278">
                  <c:v>2.2679999999999998</c:v>
                </c:pt>
                <c:pt idx="5279">
                  <c:v>2.2730000000000001</c:v>
                </c:pt>
                <c:pt idx="5280">
                  <c:v>2.2719999999999998</c:v>
                </c:pt>
                <c:pt idx="5281">
                  <c:v>2.2709999999999999</c:v>
                </c:pt>
                <c:pt idx="5282">
                  <c:v>2.27</c:v>
                </c:pt>
                <c:pt idx="5283">
                  <c:v>2.27</c:v>
                </c:pt>
                <c:pt idx="5284">
                  <c:v>2.27</c:v>
                </c:pt>
                <c:pt idx="5285">
                  <c:v>2.2690000000000001</c:v>
                </c:pt>
                <c:pt idx="5286">
                  <c:v>2.2690000000000001</c:v>
                </c:pt>
                <c:pt idx="5287">
                  <c:v>2.2690000000000001</c:v>
                </c:pt>
                <c:pt idx="5288">
                  <c:v>2.2690000000000001</c:v>
                </c:pt>
                <c:pt idx="5289">
                  <c:v>2.2679999999999998</c:v>
                </c:pt>
                <c:pt idx="5290">
                  <c:v>2.2679999999999998</c:v>
                </c:pt>
                <c:pt idx="5291">
                  <c:v>2.2629999999999999</c:v>
                </c:pt>
                <c:pt idx="5292">
                  <c:v>2.2669999999999999</c:v>
                </c:pt>
                <c:pt idx="5293">
                  <c:v>2.266</c:v>
                </c:pt>
                <c:pt idx="5294">
                  <c:v>2.266</c:v>
                </c:pt>
                <c:pt idx="5295">
                  <c:v>2.266</c:v>
                </c:pt>
                <c:pt idx="5296">
                  <c:v>2.2650000000000001</c:v>
                </c:pt>
                <c:pt idx="5297">
                  <c:v>2.2650000000000001</c:v>
                </c:pt>
                <c:pt idx="5298">
                  <c:v>2.2650000000000001</c:v>
                </c:pt>
                <c:pt idx="5299">
                  <c:v>2.2650000000000001</c:v>
                </c:pt>
                <c:pt idx="5300">
                  <c:v>2.2639999999999998</c:v>
                </c:pt>
                <c:pt idx="5301">
                  <c:v>2.2639999999999998</c:v>
                </c:pt>
                <c:pt idx="5302">
                  <c:v>2.2559999999999998</c:v>
                </c:pt>
                <c:pt idx="5303">
                  <c:v>2.2639999999999998</c:v>
                </c:pt>
                <c:pt idx="5304">
                  <c:v>2.2639999999999998</c:v>
                </c:pt>
                <c:pt idx="5305">
                  <c:v>2.2629999999999999</c:v>
                </c:pt>
                <c:pt idx="5306">
                  <c:v>2.262</c:v>
                </c:pt>
                <c:pt idx="5307">
                  <c:v>2.262</c:v>
                </c:pt>
                <c:pt idx="5308">
                  <c:v>2.2610000000000001</c:v>
                </c:pt>
                <c:pt idx="5309">
                  <c:v>2.2610000000000001</c:v>
                </c:pt>
                <c:pt idx="5310">
                  <c:v>2.2530000000000001</c:v>
                </c:pt>
                <c:pt idx="5311">
                  <c:v>2.2599999999999998</c:v>
                </c:pt>
                <c:pt idx="5312">
                  <c:v>2.2599999999999998</c:v>
                </c:pt>
                <c:pt idx="5313">
                  <c:v>2.2589999999999999</c:v>
                </c:pt>
                <c:pt idx="5314">
                  <c:v>2.2589999999999999</c:v>
                </c:pt>
                <c:pt idx="5315">
                  <c:v>2.2589999999999999</c:v>
                </c:pt>
                <c:pt idx="5316">
                  <c:v>2.2589999999999999</c:v>
                </c:pt>
                <c:pt idx="5317">
                  <c:v>2.258</c:v>
                </c:pt>
                <c:pt idx="5318">
                  <c:v>2.2570000000000001</c:v>
                </c:pt>
                <c:pt idx="5319">
                  <c:v>2.2570000000000001</c:v>
                </c:pt>
                <c:pt idx="5320">
                  <c:v>2.2570000000000001</c:v>
                </c:pt>
                <c:pt idx="5321">
                  <c:v>2.2559999999999998</c:v>
                </c:pt>
                <c:pt idx="5322">
                  <c:v>2.2549999999999999</c:v>
                </c:pt>
                <c:pt idx="5323">
                  <c:v>2.254</c:v>
                </c:pt>
                <c:pt idx="5324">
                  <c:v>2.2549999999999999</c:v>
                </c:pt>
                <c:pt idx="5325">
                  <c:v>2.254</c:v>
                </c:pt>
                <c:pt idx="5326">
                  <c:v>2.254</c:v>
                </c:pt>
                <c:pt idx="5327">
                  <c:v>2.2530000000000001</c:v>
                </c:pt>
                <c:pt idx="5328">
                  <c:v>2.2519999999999998</c:v>
                </c:pt>
                <c:pt idx="5329">
                  <c:v>2.2519999999999998</c:v>
                </c:pt>
                <c:pt idx="5330">
                  <c:v>2.2519999999999998</c:v>
                </c:pt>
                <c:pt idx="5331">
                  <c:v>2.2509999999999999</c:v>
                </c:pt>
                <c:pt idx="5332">
                  <c:v>2.25</c:v>
                </c:pt>
                <c:pt idx="5333">
                  <c:v>2.25</c:v>
                </c:pt>
                <c:pt idx="5334">
                  <c:v>2.25</c:v>
                </c:pt>
                <c:pt idx="5335">
                  <c:v>2.246</c:v>
                </c:pt>
                <c:pt idx="5336">
                  <c:v>2.2490000000000001</c:v>
                </c:pt>
                <c:pt idx="5337">
                  <c:v>2.2490000000000001</c:v>
                </c:pt>
                <c:pt idx="5338">
                  <c:v>2.2480000000000002</c:v>
                </c:pt>
                <c:pt idx="5339">
                  <c:v>2.2480000000000002</c:v>
                </c:pt>
                <c:pt idx="5340">
                  <c:v>2.2480000000000002</c:v>
                </c:pt>
                <c:pt idx="5341">
                  <c:v>2.2469999999999999</c:v>
                </c:pt>
                <c:pt idx="5342">
                  <c:v>2.2469999999999999</c:v>
                </c:pt>
                <c:pt idx="5343">
                  <c:v>2.2469999999999999</c:v>
                </c:pt>
                <c:pt idx="5344">
                  <c:v>2.246</c:v>
                </c:pt>
                <c:pt idx="5345">
                  <c:v>2.246</c:v>
                </c:pt>
                <c:pt idx="5346">
                  <c:v>2.2450000000000001</c:v>
                </c:pt>
                <c:pt idx="5347">
                  <c:v>2.2450000000000001</c:v>
                </c:pt>
                <c:pt idx="5348">
                  <c:v>2.258</c:v>
                </c:pt>
                <c:pt idx="5349">
                  <c:v>2.2450000000000001</c:v>
                </c:pt>
                <c:pt idx="5350">
                  <c:v>2.2450000000000001</c:v>
                </c:pt>
                <c:pt idx="5351">
                  <c:v>2.2429999999999999</c:v>
                </c:pt>
                <c:pt idx="5352">
                  <c:v>2.242</c:v>
                </c:pt>
                <c:pt idx="5353">
                  <c:v>2.2429999999999999</c:v>
                </c:pt>
                <c:pt idx="5354">
                  <c:v>2.242</c:v>
                </c:pt>
                <c:pt idx="5355">
                  <c:v>2.242</c:v>
                </c:pt>
                <c:pt idx="5356">
                  <c:v>2.2410000000000001</c:v>
                </c:pt>
                <c:pt idx="5357">
                  <c:v>2.2410000000000001</c:v>
                </c:pt>
                <c:pt idx="5358">
                  <c:v>2.2400000000000002</c:v>
                </c:pt>
                <c:pt idx="5359">
                  <c:v>2.2400000000000002</c:v>
                </c:pt>
                <c:pt idx="5360">
                  <c:v>2.2400000000000002</c:v>
                </c:pt>
                <c:pt idx="5361">
                  <c:v>2.2389999999999999</c:v>
                </c:pt>
                <c:pt idx="5362">
                  <c:v>2.2389999999999999</c:v>
                </c:pt>
                <c:pt idx="5363">
                  <c:v>2.2389999999999999</c:v>
                </c:pt>
                <c:pt idx="5364">
                  <c:v>2.238</c:v>
                </c:pt>
                <c:pt idx="5365">
                  <c:v>2.238</c:v>
                </c:pt>
                <c:pt idx="5366">
                  <c:v>2.238</c:v>
                </c:pt>
                <c:pt idx="5367">
                  <c:v>2.2370000000000001</c:v>
                </c:pt>
                <c:pt idx="5368">
                  <c:v>2.2370000000000001</c:v>
                </c:pt>
                <c:pt idx="5369">
                  <c:v>2.2370000000000001</c:v>
                </c:pt>
                <c:pt idx="5370">
                  <c:v>2.2360000000000002</c:v>
                </c:pt>
                <c:pt idx="5371">
                  <c:v>2.2349999999999999</c:v>
                </c:pt>
                <c:pt idx="5372">
                  <c:v>2.2349999999999999</c:v>
                </c:pt>
                <c:pt idx="5373">
                  <c:v>2.2349999999999999</c:v>
                </c:pt>
                <c:pt idx="5374">
                  <c:v>2.234</c:v>
                </c:pt>
                <c:pt idx="5375">
                  <c:v>2.234</c:v>
                </c:pt>
                <c:pt idx="5376">
                  <c:v>2.2330000000000001</c:v>
                </c:pt>
                <c:pt idx="5377">
                  <c:v>2.2330000000000001</c:v>
                </c:pt>
                <c:pt idx="5378">
                  <c:v>2.2320000000000002</c:v>
                </c:pt>
                <c:pt idx="5379">
                  <c:v>2.2320000000000002</c:v>
                </c:pt>
                <c:pt idx="5380">
                  <c:v>2.2320000000000002</c:v>
                </c:pt>
                <c:pt idx="5381">
                  <c:v>2.2320000000000002</c:v>
                </c:pt>
                <c:pt idx="5382">
                  <c:v>2.23</c:v>
                </c:pt>
                <c:pt idx="5383">
                  <c:v>2.2290000000000001</c:v>
                </c:pt>
                <c:pt idx="5384">
                  <c:v>2.2290000000000001</c:v>
                </c:pt>
                <c:pt idx="5385">
                  <c:v>2.2290000000000001</c:v>
                </c:pt>
                <c:pt idx="5386">
                  <c:v>2.2269999999999999</c:v>
                </c:pt>
                <c:pt idx="5387">
                  <c:v>2.2269999999999999</c:v>
                </c:pt>
                <c:pt idx="5388">
                  <c:v>2.226</c:v>
                </c:pt>
                <c:pt idx="5389">
                  <c:v>2.226</c:v>
                </c:pt>
                <c:pt idx="5390">
                  <c:v>2.2250000000000001</c:v>
                </c:pt>
                <c:pt idx="5391">
                  <c:v>2.2109999999999999</c:v>
                </c:pt>
                <c:pt idx="5392">
                  <c:v>2.2250000000000001</c:v>
                </c:pt>
                <c:pt idx="5393">
                  <c:v>2.2250000000000001</c:v>
                </c:pt>
                <c:pt idx="5394">
                  <c:v>2.2250000000000001</c:v>
                </c:pt>
                <c:pt idx="5395">
                  <c:v>2.2269999999999999</c:v>
                </c:pt>
                <c:pt idx="5396">
                  <c:v>2.2240000000000002</c:v>
                </c:pt>
                <c:pt idx="5397">
                  <c:v>2.206</c:v>
                </c:pt>
                <c:pt idx="5398">
                  <c:v>2.2240000000000002</c:v>
                </c:pt>
                <c:pt idx="5399">
                  <c:v>2.222</c:v>
                </c:pt>
                <c:pt idx="5400">
                  <c:v>2.222</c:v>
                </c:pt>
                <c:pt idx="5401">
                  <c:v>2.2210000000000001</c:v>
                </c:pt>
                <c:pt idx="5402">
                  <c:v>2.2160000000000002</c:v>
                </c:pt>
                <c:pt idx="5403">
                  <c:v>2.2200000000000002</c:v>
                </c:pt>
                <c:pt idx="5404">
                  <c:v>2.2200000000000002</c:v>
                </c:pt>
                <c:pt idx="5405">
                  <c:v>2.2189999999999999</c:v>
                </c:pt>
                <c:pt idx="5406">
                  <c:v>2.2189999999999999</c:v>
                </c:pt>
                <c:pt idx="5407">
                  <c:v>2.218</c:v>
                </c:pt>
                <c:pt idx="5408">
                  <c:v>2.218</c:v>
                </c:pt>
                <c:pt idx="5409">
                  <c:v>2.218</c:v>
                </c:pt>
                <c:pt idx="5410">
                  <c:v>2.2170000000000001</c:v>
                </c:pt>
                <c:pt idx="5411">
                  <c:v>2.2170000000000001</c:v>
                </c:pt>
                <c:pt idx="5412">
                  <c:v>2.2160000000000002</c:v>
                </c:pt>
                <c:pt idx="5413">
                  <c:v>2.2160000000000002</c:v>
                </c:pt>
                <c:pt idx="5414">
                  <c:v>2.2149999999999999</c:v>
                </c:pt>
                <c:pt idx="5415">
                  <c:v>2.2210000000000001</c:v>
                </c:pt>
                <c:pt idx="5416">
                  <c:v>2.2149999999999999</c:v>
                </c:pt>
                <c:pt idx="5417">
                  <c:v>2.2149999999999999</c:v>
                </c:pt>
                <c:pt idx="5418">
                  <c:v>2.1859999999999999</c:v>
                </c:pt>
                <c:pt idx="5419">
                  <c:v>2.214</c:v>
                </c:pt>
                <c:pt idx="5420">
                  <c:v>2.214</c:v>
                </c:pt>
                <c:pt idx="5421">
                  <c:v>2.214</c:v>
                </c:pt>
                <c:pt idx="5422">
                  <c:v>2.2109999999999999</c:v>
                </c:pt>
                <c:pt idx="5423">
                  <c:v>2.21</c:v>
                </c:pt>
                <c:pt idx="5424">
                  <c:v>2.21</c:v>
                </c:pt>
                <c:pt idx="5425">
                  <c:v>2.21</c:v>
                </c:pt>
                <c:pt idx="5426">
                  <c:v>2.2090000000000001</c:v>
                </c:pt>
                <c:pt idx="5427">
                  <c:v>2.2090000000000001</c:v>
                </c:pt>
                <c:pt idx="5428">
                  <c:v>2.2080000000000002</c:v>
                </c:pt>
                <c:pt idx="5429">
                  <c:v>2.2069999999999999</c:v>
                </c:pt>
                <c:pt idx="5430">
                  <c:v>2.2069999999999999</c:v>
                </c:pt>
                <c:pt idx="5431">
                  <c:v>2.222</c:v>
                </c:pt>
                <c:pt idx="5432">
                  <c:v>2.2069999999999999</c:v>
                </c:pt>
                <c:pt idx="5433">
                  <c:v>2.206</c:v>
                </c:pt>
                <c:pt idx="5434">
                  <c:v>2.206</c:v>
                </c:pt>
                <c:pt idx="5435">
                  <c:v>2.2130000000000001</c:v>
                </c:pt>
                <c:pt idx="5436">
                  <c:v>2.2050000000000001</c:v>
                </c:pt>
                <c:pt idx="5437">
                  <c:v>2.2040000000000002</c:v>
                </c:pt>
                <c:pt idx="5438">
                  <c:v>2.2040000000000002</c:v>
                </c:pt>
                <c:pt idx="5439">
                  <c:v>2.2029999999999998</c:v>
                </c:pt>
                <c:pt idx="5440">
                  <c:v>2.2029999999999998</c:v>
                </c:pt>
                <c:pt idx="5441">
                  <c:v>2.2029999999999998</c:v>
                </c:pt>
                <c:pt idx="5442">
                  <c:v>2.202</c:v>
                </c:pt>
                <c:pt idx="5443">
                  <c:v>2.202</c:v>
                </c:pt>
                <c:pt idx="5444">
                  <c:v>2.202</c:v>
                </c:pt>
                <c:pt idx="5445">
                  <c:v>2.202</c:v>
                </c:pt>
                <c:pt idx="5446">
                  <c:v>2.1989999999999998</c:v>
                </c:pt>
                <c:pt idx="5447">
                  <c:v>2.1989999999999998</c:v>
                </c:pt>
                <c:pt idx="5448">
                  <c:v>2.198</c:v>
                </c:pt>
                <c:pt idx="5449">
                  <c:v>2.198</c:v>
                </c:pt>
                <c:pt idx="5450">
                  <c:v>2.194</c:v>
                </c:pt>
                <c:pt idx="5451">
                  <c:v>2.198</c:v>
                </c:pt>
                <c:pt idx="5452">
                  <c:v>2.1970000000000001</c:v>
                </c:pt>
                <c:pt idx="5453">
                  <c:v>2.1960000000000002</c:v>
                </c:pt>
                <c:pt idx="5454">
                  <c:v>2.1949999999999998</c:v>
                </c:pt>
                <c:pt idx="5455">
                  <c:v>2.194</c:v>
                </c:pt>
                <c:pt idx="5456">
                  <c:v>2.194</c:v>
                </c:pt>
                <c:pt idx="5457">
                  <c:v>2.1930000000000001</c:v>
                </c:pt>
                <c:pt idx="5458">
                  <c:v>2.1930000000000001</c:v>
                </c:pt>
                <c:pt idx="5459">
                  <c:v>2.1930000000000001</c:v>
                </c:pt>
                <c:pt idx="5460">
                  <c:v>2.1920000000000002</c:v>
                </c:pt>
                <c:pt idx="5461">
                  <c:v>2.1909999999999998</c:v>
                </c:pt>
                <c:pt idx="5462">
                  <c:v>2.19</c:v>
                </c:pt>
                <c:pt idx="5463">
                  <c:v>2.19</c:v>
                </c:pt>
                <c:pt idx="5464">
                  <c:v>2.19</c:v>
                </c:pt>
                <c:pt idx="5465">
                  <c:v>2.1880000000000002</c:v>
                </c:pt>
                <c:pt idx="5466">
                  <c:v>2.1869999999999998</c:v>
                </c:pt>
                <c:pt idx="5467">
                  <c:v>2.1859999999999999</c:v>
                </c:pt>
                <c:pt idx="5468">
                  <c:v>2.1859999999999999</c:v>
                </c:pt>
                <c:pt idx="5469">
                  <c:v>2.1850000000000001</c:v>
                </c:pt>
                <c:pt idx="5470">
                  <c:v>2.1850000000000001</c:v>
                </c:pt>
                <c:pt idx="5471">
                  <c:v>2.1850000000000001</c:v>
                </c:pt>
                <c:pt idx="5472">
                  <c:v>2.1840000000000002</c:v>
                </c:pt>
                <c:pt idx="5473">
                  <c:v>2.1829999999999998</c:v>
                </c:pt>
                <c:pt idx="5474">
                  <c:v>2.1829999999999998</c:v>
                </c:pt>
                <c:pt idx="5475">
                  <c:v>2.1819999999999999</c:v>
                </c:pt>
                <c:pt idx="5476">
                  <c:v>2.1819999999999999</c:v>
                </c:pt>
                <c:pt idx="5477">
                  <c:v>2.181</c:v>
                </c:pt>
                <c:pt idx="5478">
                  <c:v>2.1800000000000002</c:v>
                </c:pt>
                <c:pt idx="5479">
                  <c:v>2.181</c:v>
                </c:pt>
                <c:pt idx="5480">
                  <c:v>2.1800000000000002</c:v>
                </c:pt>
                <c:pt idx="5481">
                  <c:v>2.1800000000000002</c:v>
                </c:pt>
                <c:pt idx="5482">
                  <c:v>2.1800000000000002</c:v>
                </c:pt>
                <c:pt idx="5483">
                  <c:v>2.1789999999999998</c:v>
                </c:pt>
                <c:pt idx="5484">
                  <c:v>2.1779999999999999</c:v>
                </c:pt>
                <c:pt idx="5485">
                  <c:v>2.1779999999999999</c:v>
                </c:pt>
                <c:pt idx="5486">
                  <c:v>2.1779999999999999</c:v>
                </c:pt>
                <c:pt idx="5487">
                  <c:v>2.177</c:v>
                </c:pt>
                <c:pt idx="5488">
                  <c:v>2.177</c:v>
                </c:pt>
                <c:pt idx="5489">
                  <c:v>2.177</c:v>
                </c:pt>
                <c:pt idx="5490">
                  <c:v>2.1760000000000002</c:v>
                </c:pt>
                <c:pt idx="5491">
                  <c:v>2.1760000000000002</c:v>
                </c:pt>
                <c:pt idx="5492">
                  <c:v>2.1760000000000002</c:v>
                </c:pt>
                <c:pt idx="5493">
                  <c:v>2.1760000000000002</c:v>
                </c:pt>
                <c:pt idx="5494">
                  <c:v>2.1749999999999998</c:v>
                </c:pt>
                <c:pt idx="5495">
                  <c:v>2.1749999999999998</c:v>
                </c:pt>
                <c:pt idx="5496">
                  <c:v>2.1739999999999999</c:v>
                </c:pt>
                <c:pt idx="5497">
                  <c:v>2.1739999999999999</c:v>
                </c:pt>
                <c:pt idx="5498">
                  <c:v>2.1739999999999999</c:v>
                </c:pt>
                <c:pt idx="5499">
                  <c:v>2.173</c:v>
                </c:pt>
                <c:pt idx="5500">
                  <c:v>2.173</c:v>
                </c:pt>
                <c:pt idx="5501">
                  <c:v>2.1720000000000002</c:v>
                </c:pt>
                <c:pt idx="5502">
                  <c:v>2.1720000000000002</c:v>
                </c:pt>
                <c:pt idx="5503">
                  <c:v>2.1720000000000002</c:v>
                </c:pt>
                <c:pt idx="5504">
                  <c:v>2.1709999999999998</c:v>
                </c:pt>
                <c:pt idx="5505">
                  <c:v>2.1709999999999998</c:v>
                </c:pt>
                <c:pt idx="5506">
                  <c:v>2.17</c:v>
                </c:pt>
                <c:pt idx="5507">
                  <c:v>2.169</c:v>
                </c:pt>
                <c:pt idx="5508">
                  <c:v>2.1680000000000001</c:v>
                </c:pt>
                <c:pt idx="5509">
                  <c:v>2.165</c:v>
                </c:pt>
                <c:pt idx="5510">
                  <c:v>2.1659999999999999</c:v>
                </c:pt>
                <c:pt idx="5511">
                  <c:v>2.165</c:v>
                </c:pt>
                <c:pt idx="5512">
                  <c:v>2.1640000000000001</c:v>
                </c:pt>
                <c:pt idx="5513">
                  <c:v>2.1619999999999999</c:v>
                </c:pt>
                <c:pt idx="5514">
                  <c:v>2.161</c:v>
                </c:pt>
                <c:pt idx="5515">
                  <c:v>2.161</c:v>
                </c:pt>
                <c:pt idx="5516">
                  <c:v>2.206</c:v>
                </c:pt>
                <c:pt idx="5517">
                  <c:v>2.1549999999999998</c:v>
                </c:pt>
                <c:pt idx="5518">
                  <c:v>2.161</c:v>
                </c:pt>
                <c:pt idx="5519">
                  <c:v>2.16</c:v>
                </c:pt>
                <c:pt idx="5520">
                  <c:v>2.16</c:v>
                </c:pt>
                <c:pt idx="5521">
                  <c:v>2.16</c:v>
                </c:pt>
                <c:pt idx="5522">
                  <c:v>2.1640000000000001</c:v>
                </c:pt>
                <c:pt idx="5523">
                  <c:v>2.1589999999999998</c:v>
                </c:pt>
                <c:pt idx="5524">
                  <c:v>2.1589999999999998</c:v>
                </c:pt>
                <c:pt idx="5525">
                  <c:v>2.1579999999999999</c:v>
                </c:pt>
                <c:pt idx="5526">
                  <c:v>2.157</c:v>
                </c:pt>
                <c:pt idx="5527">
                  <c:v>2.1560000000000001</c:v>
                </c:pt>
                <c:pt idx="5528">
                  <c:v>2.1560000000000001</c:v>
                </c:pt>
                <c:pt idx="5529">
                  <c:v>2.1560000000000001</c:v>
                </c:pt>
                <c:pt idx="5530">
                  <c:v>2.1549999999999998</c:v>
                </c:pt>
                <c:pt idx="5531">
                  <c:v>2.1549999999999998</c:v>
                </c:pt>
                <c:pt idx="5532">
                  <c:v>2.1419999999999999</c:v>
                </c:pt>
                <c:pt idx="5533">
                  <c:v>2.1539999999999999</c:v>
                </c:pt>
                <c:pt idx="5534">
                  <c:v>2.153</c:v>
                </c:pt>
                <c:pt idx="5535">
                  <c:v>2.153</c:v>
                </c:pt>
                <c:pt idx="5536">
                  <c:v>2.153</c:v>
                </c:pt>
                <c:pt idx="5537">
                  <c:v>2.153</c:v>
                </c:pt>
                <c:pt idx="5538">
                  <c:v>2.1520000000000001</c:v>
                </c:pt>
                <c:pt idx="5539">
                  <c:v>2.056</c:v>
                </c:pt>
                <c:pt idx="5540">
                  <c:v>2.1619999999999999</c:v>
                </c:pt>
                <c:pt idx="5541">
                  <c:v>2.1509999999999998</c:v>
                </c:pt>
                <c:pt idx="5542">
                  <c:v>2.1509999999999998</c:v>
                </c:pt>
                <c:pt idx="5543">
                  <c:v>2.15</c:v>
                </c:pt>
                <c:pt idx="5544">
                  <c:v>2.15</c:v>
                </c:pt>
                <c:pt idx="5545">
                  <c:v>2.15</c:v>
                </c:pt>
                <c:pt idx="5546">
                  <c:v>2.15</c:v>
                </c:pt>
                <c:pt idx="5547">
                  <c:v>2.149</c:v>
                </c:pt>
                <c:pt idx="5548">
                  <c:v>2.149</c:v>
                </c:pt>
                <c:pt idx="5549">
                  <c:v>2.1480000000000001</c:v>
                </c:pt>
                <c:pt idx="5550">
                  <c:v>2.1480000000000001</c:v>
                </c:pt>
                <c:pt idx="5551">
                  <c:v>2.1389999999999998</c:v>
                </c:pt>
                <c:pt idx="5552">
                  <c:v>2.1469999999999998</c:v>
                </c:pt>
                <c:pt idx="5553">
                  <c:v>2.1469999999999998</c:v>
                </c:pt>
                <c:pt idx="5554">
                  <c:v>2.1459999999999999</c:v>
                </c:pt>
                <c:pt idx="5555">
                  <c:v>2.145</c:v>
                </c:pt>
                <c:pt idx="5556">
                  <c:v>2.145</c:v>
                </c:pt>
                <c:pt idx="5557">
                  <c:v>2.145</c:v>
                </c:pt>
                <c:pt idx="5558">
                  <c:v>2.1440000000000001</c:v>
                </c:pt>
                <c:pt idx="5559">
                  <c:v>2.1429999999999998</c:v>
                </c:pt>
                <c:pt idx="5560">
                  <c:v>2.1429999999999998</c:v>
                </c:pt>
                <c:pt idx="5561">
                  <c:v>2.141</c:v>
                </c:pt>
                <c:pt idx="5562">
                  <c:v>2.14</c:v>
                </c:pt>
                <c:pt idx="5563">
                  <c:v>2.1389999999999998</c:v>
                </c:pt>
                <c:pt idx="5564">
                  <c:v>2.1379999999999999</c:v>
                </c:pt>
                <c:pt idx="5565">
                  <c:v>2.1379999999999999</c:v>
                </c:pt>
                <c:pt idx="5566">
                  <c:v>2.1379999999999999</c:v>
                </c:pt>
                <c:pt idx="5567">
                  <c:v>2.1379999999999999</c:v>
                </c:pt>
                <c:pt idx="5568">
                  <c:v>2.137</c:v>
                </c:pt>
                <c:pt idx="5569">
                  <c:v>2.1360000000000001</c:v>
                </c:pt>
                <c:pt idx="5570">
                  <c:v>2.1360000000000001</c:v>
                </c:pt>
                <c:pt idx="5571">
                  <c:v>2.1349999999999998</c:v>
                </c:pt>
                <c:pt idx="5572">
                  <c:v>2.1349999999999998</c:v>
                </c:pt>
                <c:pt idx="5573">
                  <c:v>2.1349999999999998</c:v>
                </c:pt>
                <c:pt idx="5574">
                  <c:v>2.1349999999999998</c:v>
                </c:pt>
                <c:pt idx="5575">
                  <c:v>2.1339999999999999</c:v>
                </c:pt>
                <c:pt idx="5576">
                  <c:v>2.1339999999999999</c:v>
                </c:pt>
                <c:pt idx="5577">
                  <c:v>2.1339999999999999</c:v>
                </c:pt>
                <c:pt idx="5578">
                  <c:v>2.133</c:v>
                </c:pt>
                <c:pt idx="5579">
                  <c:v>2.133</c:v>
                </c:pt>
                <c:pt idx="5580">
                  <c:v>2.133</c:v>
                </c:pt>
                <c:pt idx="5581">
                  <c:v>2.1320000000000001</c:v>
                </c:pt>
                <c:pt idx="5582">
                  <c:v>2.1320000000000001</c:v>
                </c:pt>
                <c:pt idx="5583">
                  <c:v>2.1320000000000001</c:v>
                </c:pt>
                <c:pt idx="5584">
                  <c:v>2.13</c:v>
                </c:pt>
                <c:pt idx="5585">
                  <c:v>2.13</c:v>
                </c:pt>
                <c:pt idx="5586">
                  <c:v>2.1309999999999998</c:v>
                </c:pt>
                <c:pt idx="5587">
                  <c:v>2.129</c:v>
                </c:pt>
                <c:pt idx="5588">
                  <c:v>2.1280000000000001</c:v>
                </c:pt>
                <c:pt idx="5589">
                  <c:v>2.1280000000000001</c:v>
                </c:pt>
                <c:pt idx="5590">
                  <c:v>2.1280000000000001</c:v>
                </c:pt>
                <c:pt idx="5591">
                  <c:v>2.1269999999999998</c:v>
                </c:pt>
                <c:pt idx="5592">
                  <c:v>2.1269999999999998</c:v>
                </c:pt>
                <c:pt idx="5593">
                  <c:v>2.1259999999999999</c:v>
                </c:pt>
                <c:pt idx="5594">
                  <c:v>2.1259999999999999</c:v>
                </c:pt>
                <c:pt idx="5595">
                  <c:v>2.125</c:v>
                </c:pt>
                <c:pt idx="5596">
                  <c:v>2.125</c:v>
                </c:pt>
                <c:pt idx="5597">
                  <c:v>2.125</c:v>
                </c:pt>
                <c:pt idx="5598">
                  <c:v>2.1240000000000001</c:v>
                </c:pt>
                <c:pt idx="5599">
                  <c:v>2.1240000000000001</c:v>
                </c:pt>
                <c:pt idx="5600">
                  <c:v>2.1240000000000001</c:v>
                </c:pt>
                <c:pt idx="5601">
                  <c:v>2.1230000000000002</c:v>
                </c:pt>
                <c:pt idx="5602">
                  <c:v>2.1280000000000001</c:v>
                </c:pt>
                <c:pt idx="5603">
                  <c:v>2.1230000000000002</c:v>
                </c:pt>
                <c:pt idx="5604">
                  <c:v>2.1219999999999999</c:v>
                </c:pt>
                <c:pt idx="5605">
                  <c:v>2.1219999999999999</c:v>
                </c:pt>
                <c:pt idx="5606">
                  <c:v>2.121</c:v>
                </c:pt>
                <c:pt idx="5607">
                  <c:v>2.121</c:v>
                </c:pt>
                <c:pt idx="5608">
                  <c:v>2.12</c:v>
                </c:pt>
                <c:pt idx="5609">
                  <c:v>2.12</c:v>
                </c:pt>
                <c:pt idx="5610">
                  <c:v>2.1190000000000002</c:v>
                </c:pt>
                <c:pt idx="5611">
                  <c:v>2.1280000000000001</c:v>
                </c:pt>
                <c:pt idx="5612">
                  <c:v>2.1190000000000002</c:v>
                </c:pt>
                <c:pt idx="5613">
                  <c:v>2.1179999999999999</c:v>
                </c:pt>
                <c:pt idx="5614">
                  <c:v>2.117</c:v>
                </c:pt>
                <c:pt idx="5615">
                  <c:v>2.117</c:v>
                </c:pt>
                <c:pt idx="5616">
                  <c:v>2.117</c:v>
                </c:pt>
                <c:pt idx="5617">
                  <c:v>2.117</c:v>
                </c:pt>
                <c:pt idx="5618">
                  <c:v>2.117</c:v>
                </c:pt>
                <c:pt idx="5619">
                  <c:v>2.1160000000000001</c:v>
                </c:pt>
                <c:pt idx="5620">
                  <c:v>2.1019999999999999</c:v>
                </c:pt>
                <c:pt idx="5621">
                  <c:v>2.1150000000000002</c:v>
                </c:pt>
                <c:pt idx="5622">
                  <c:v>2.1139999999999999</c:v>
                </c:pt>
                <c:pt idx="5623">
                  <c:v>2.1150000000000002</c:v>
                </c:pt>
                <c:pt idx="5624">
                  <c:v>2.1139999999999999</c:v>
                </c:pt>
                <c:pt idx="5625">
                  <c:v>2.1179999999999999</c:v>
                </c:pt>
                <c:pt idx="5626">
                  <c:v>2.113</c:v>
                </c:pt>
                <c:pt idx="5627">
                  <c:v>2.113</c:v>
                </c:pt>
                <c:pt idx="5628">
                  <c:v>2.113</c:v>
                </c:pt>
                <c:pt idx="5629">
                  <c:v>2.1120000000000001</c:v>
                </c:pt>
                <c:pt idx="5630">
                  <c:v>2.1120000000000001</c:v>
                </c:pt>
                <c:pt idx="5631">
                  <c:v>2.1120000000000001</c:v>
                </c:pt>
                <c:pt idx="5632">
                  <c:v>2.1110000000000002</c:v>
                </c:pt>
                <c:pt idx="5633">
                  <c:v>2.11</c:v>
                </c:pt>
                <c:pt idx="5634">
                  <c:v>2.11</c:v>
                </c:pt>
                <c:pt idx="5635">
                  <c:v>2.109</c:v>
                </c:pt>
                <c:pt idx="5636">
                  <c:v>2.109</c:v>
                </c:pt>
                <c:pt idx="5637">
                  <c:v>2.109</c:v>
                </c:pt>
                <c:pt idx="5638">
                  <c:v>2.1080000000000001</c:v>
                </c:pt>
                <c:pt idx="5639">
                  <c:v>2.1070000000000002</c:v>
                </c:pt>
                <c:pt idx="5640">
                  <c:v>2.1059999999999999</c:v>
                </c:pt>
                <c:pt idx="5641">
                  <c:v>2.1059999999999999</c:v>
                </c:pt>
                <c:pt idx="5642">
                  <c:v>2.1059999999999999</c:v>
                </c:pt>
                <c:pt idx="5643">
                  <c:v>2.105</c:v>
                </c:pt>
                <c:pt idx="5644">
                  <c:v>2.105</c:v>
                </c:pt>
                <c:pt idx="5645">
                  <c:v>2.1040000000000001</c:v>
                </c:pt>
                <c:pt idx="5646">
                  <c:v>2.1030000000000002</c:v>
                </c:pt>
                <c:pt idx="5647">
                  <c:v>2.1019999999999999</c:v>
                </c:pt>
                <c:pt idx="5648">
                  <c:v>2.1019999999999999</c:v>
                </c:pt>
                <c:pt idx="5649">
                  <c:v>2.1019999999999999</c:v>
                </c:pt>
                <c:pt idx="5650">
                  <c:v>2.101</c:v>
                </c:pt>
                <c:pt idx="5651">
                  <c:v>2.0990000000000002</c:v>
                </c:pt>
                <c:pt idx="5652">
                  <c:v>2.0990000000000002</c:v>
                </c:pt>
                <c:pt idx="5653">
                  <c:v>2.0990000000000002</c:v>
                </c:pt>
                <c:pt idx="5654">
                  <c:v>2.0979999999999999</c:v>
                </c:pt>
                <c:pt idx="5655">
                  <c:v>2.097</c:v>
                </c:pt>
                <c:pt idx="5656">
                  <c:v>2.0819999999999999</c:v>
                </c:pt>
                <c:pt idx="5657">
                  <c:v>2.097</c:v>
                </c:pt>
                <c:pt idx="5658">
                  <c:v>2.0960000000000001</c:v>
                </c:pt>
                <c:pt idx="5659">
                  <c:v>2.0960000000000001</c:v>
                </c:pt>
                <c:pt idx="5660">
                  <c:v>2.0960000000000001</c:v>
                </c:pt>
                <c:pt idx="5661">
                  <c:v>2.0960000000000001</c:v>
                </c:pt>
                <c:pt idx="5662">
                  <c:v>2.0960000000000001</c:v>
                </c:pt>
                <c:pt idx="5663">
                  <c:v>2.0950000000000002</c:v>
                </c:pt>
                <c:pt idx="5664">
                  <c:v>2.0939999999999999</c:v>
                </c:pt>
                <c:pt idx="5665">
                  <c:v>2.0920000000000001</c:v>
                </c:pt>
                <c:pt idx="5666">
                  <c:v>2.0920000000000001</c:v>
                </c:pt>
                <c:pt idx="5667">
                  <c:v>2.0910000000000002</c:v>
                </c:pt>
                <c:pt idx="5668">
                  <c:v>2.0910000000000002</c:v>
                </c:pt>
                <c:pt idx="5669">
                  <c:v>2.0910000000000002</c:v>
                </c:pt>
                <c:pt idx="5670">
                  <c:v>2.09</c:v>
                </c:pt>
                <c:pt idx="5671">
                  <c:v>2.09</c:v>
                </c:pt>
                <c:pt idx="5672">
                  <c:v>2.089</c:v>
                </c:pt>
                <c:pt idx="5673">
                  <c:v>2.0880000000000001</c:v>
                </c:pt>
                <c:pt idx="5674">
                  <c:v>2.09</c:v>
                </c:pt>
                <c:pt idx="5675">
                  <c:v>2.0859999999999999</c:v>
                </c:pt>
                <c:pt idx="5676">
                  <c:v>2.085</c:v>
                </c:pt>
                <c:pt idx="5677">
                  <c:v>2.085</c:v>
                </c:pt>
                <c:pt idx="5678">
                  <c:v>2.0840000000000001</c:v>
                </c:pt>
                <c:pt idx="5679">
                  <c:v>2.0840000000000001</c:v>
                </c:pt>
                <c:pt idx="5680">
                  <c:v>2.0840000000000001</c:v>
                </c:pt>
                <c:pt idx="5681">
                  <c:v>2.0830000000000002</c:v>
                </c:pt>
                <c:pt idx="5682">
                  <c:v>2.0390000000000001</c:v>
                </c:pt>
                <c:pt idx="5683">
                  <c:v>2.0830000000000002</c:v>
                </c:pt>
                <c:pt idx="5684">
                  <c:v>2.0750000000000002</c:v>
                </c:pt>
                <c:pt idx="5685">
                  <c:v>2.0819999999999999</c:v>
                </c:pt>
                <c:pt idx="5686">
                  <c:v>2.0819999999999999</c:v>
                </c:pt>
                <c:pt idx="5687">
                  <c:v>2.081</c:v>
                </c:pt>
                <c:pt idx="5688">
                  <c:v>2.081</c:v>
                </c:pt>
                <c:pt idx="5689">
                  <c:v>2.081</c:v>
                </c:pt>
                <c:pt idx="5690">
                  <c:v>2.081</c:v>
                </c:pt>
                <c:pt idx="5691">
                  <c:v>2.08</c:v>
                </c:pt>
                <c:pt idx="5692">
                  <c:v>2.069</c:v>
                </c:pt>
                <c:pt idx="5693">
                  <c:v>2.077</c:v>
                </c:pt>
                <c:pt idx="5694">
                  <c:v>2.077</c:v>
                </c:pt>
                <c:pt idx="5695">
                  <c:v>2.08</c:v>
                </c:pt>
                <c:pt idx="5696">
                  <c:v>2.0760000000000001</c:v>
                </c:pt>
                <c:pt idx="5697">
                  <c:v>2.0739999999999998</c:v>
                </c:pt>
                <c:pt idx="5698">
                  <c:v>2.0739999999999998</c:v>
                </c:pt>
                <c:pt idx="5699">
                  <c:v>2.0569999999999999</c:v>
                </c:pt>
                <c:pt idx="5700">
                  <c:v>2.073</c:v>
                </c:pt>
                <c:pt idx="5701">
                  <c:v>2.073</c:v>
                </c:pt>
                <c:pt idx="5702">
                  <c:v>2.073</c:v>
                </c:pt>
                <c:pt idx="5703">
                  <c:v>2.0790000000000002</c:v>
                </c:pt>
                <c:pt idx="5704">
                  <c:v>2.0720000000000001</c:v>
                </c:pt>
                <c:pt idx="5705">
                  <c:v>2.0720000000000001</c:v>
                </c:pt>
                <c:pt idx="5706">
                  <c:v>2.0710000000000002</c:v>
                </c:pt>
                <c:pt idx="5707">
                  <c:v>2.0710000000000002</c:v>
                </c:pt>
                <c:pt idx="5708">
                  <c:v>2.0710000000000002</c:v>
                </c:pt>
                <c:pt idx="5709">
                  <c:v>2.0699999999999998</c:v>
                </c:pt>
                <c:pt idx="5710">
                  <c:v>2.069</c:v>
                </c:pt>
                <c:pt idx="5711">
                  <c:v>2.0680000000000001</c:v>
                </c:pt>
                <c:pt idx="5712">
                  <c:v>2.0680000000000001</c:v>
                </c:pt>
                <c:pt idx="5713">
                  <c:v>2.0670000000000002</c:v>
                </c:pt>
                <c:pt idx="5714">
                  <c:v>2.0680000000000001</c:v>
                </c:pt>
                <c:pt idx="5715">
                  <c:v>2.0670000000000002</c:v>
                </c:pt>
                <c:pt idx="5716">
                  <c:v>2.0659999999999998</c:v>
                </c:pt>
                <c:pt idx="5717">
                  <c:v>2.0649999999999999</c:v>
                </c:pt>
                <c:pt idx="5718">
                  <c:v>2.0630000000000002</c:v>
                </c:pt>
                <c:pt idx="5719">
                  <c:v>2.0649999999999999</c:v>
                </c:pt>
                <c:pt idx="5720">
                  <c:v>2.0649999999999999</c:v>
                </c:pt>
                <c:pt idx="5721">
                  <c:v>2.0640000000000001</c:v>
                </c:pt>
                <c:pt idx="5722">
                  <c:v>2.0630000000000002</c:v>
                </c:pt>
                <c:pt idx="5723">
                  <c:v>2.0630000000000002</c:v>
                </c:pt>
                <c:pt idx="5724">
                  <c:v>2.0619999999999998</c:v>
                </c:pt>
                <c:pt idx="5725">
                  <c:v>2.0609999999999999</c:v>
                </c:pt>
                <c:pt idx="5726">
                  <c:v>2.0609999999999999</c:v>
                </c:pt>
                <c:pt idx="5727">
                  <c:v>2.0609999999999999</c:v>
                </c:pt>
                <c:pt idx="5728">
                  <c:v>2.06</c:v>
                </c:pt>
                <c:pt idx="5729">
                  <c:v>2.0590000000000002</c:v>
                </c:pt>
                <c:pt idx="5730">
                  <c:v>2.0590000000000002</c:v>
                </c:pt>
                <c:pt idx="5731">
                  <c:v>2.052</c:v>
                </c:pt>
                <c:pt idx="5732">
                  <c:v>2.0579999999999998</c:v>
                </c:pt>
                <c:pt idx="5733">
                  <c:v>2.0569999999999999</c:v>
                </c:pt>
                <c:pt idx="5734">
                  <c:v>2.0550000000000002</c:v>
                </c:pt>
                <c:pt idx="5735">
                  <c:v>2.0550000000000002</c:v>
                </c:pt>
                <c:pt idx="5736">
                  <c:v>2.0550000000000002</c:v>
                </c:pt>
                <c:pt idx="5737">
                  <c:v>2.0539999999999998</c:v>
                </c:pt>
                <c:pt idx="5738">
                  <c:v>2.0539999999999998</c:v>
                </c:pt>
                <c:pt idx="5739">
                  <c:v>2.0529999999999999</c:v>
                </c:pt>
                <c:pt idx="5740">
                  <c:v>2.052</c:v>
                </c:pt>
                <c:pt idx="5741">
                  <c:v>2.052</c:v>
                </c:pt>
                <c:pt idx="5742">
                  <c:v>2.0510000000000002</c:v>
                </c:pt>
                <c:pt idx="5743">
                  <c:v>2.0510000000000002</c:v>
                </c:pt>
                <c:pt idx="5744">
                  <c:v>2.0510000000000002</c:v>
                </c:pt>
                <c:pt idx="5745">
                  <c:v>2.0499999999999998</c:v>
                </c:pt>
                <c:pt idx="5746">
                  <c:v>2.0499999999999998</c:v>
                </c:pt>
                <c:pt idx="5747">
                  <c:v>2.0499999999999998</c:v>
                </c:pt>
                <c:pt idx="5748">
                  <c:v>2.0489999999999999</c:v>
                </c:pt>
                <c:pt idx="5749">
                  <c:v>2.0529999999999999</c:v>
                </c:pt>
                <c:pt idx="5750">
                  <c:v>2.048</c:v>
                </c:pt>
                <c:pt idx="5751">
                  <c:v>2.0470000000000002</c:v>
                </c:pt>
                <c:pt idx="5752">
                  <c:v>2.0470000000000002</c:v>
                </c:pt>
                <c:pt idx="5753">
                  <c:v>2.0470000000000002</c:v>
                </c:pt>
                <c:pt idx="5754">
                  <c:v>2.0459999999999998</c:v>
                </c:pt>
                <c:pt idx="5755">
                  <c:v>2.0459999999999998</c:v>
                </c:pt>
                <c:pt idx="5756">
                  <c:v>2.0449999999999999</c:v>
                </c:pt>
                <c:pt idx="5757">
                  <c:v>2.044</c:v>
                </c:pt>
                <c:pt idx="5758">
                  <c:v>2.0430000000000001</c:v>
                </c:pt>
                <c:pt idx="5759">
                  <c:v>2.0430000000000001</c:v>
                </c:pt>
                <c:pt idx="5760">
                  <c:v>2.0430000000000001</c:v>
                </c:pt>
                <c:pt idx="5761">
                  <c:v>2.0419999999999998</c:v>
                </c:pt>
                <c:pt idx="5762">
                  <c:v>2.0409999999999999</c:v>
                </c:pt>
                <c:pt idx="5763">
                  <c:v>2.04</c:v>
                </c:pt>
                <c:pt idx="5764">
                  <c:v>2.0390000000000001</c:v>
                </c:pt>
                <c:pt idx="5765">
                  <c:v>2.0379999999999998</c:v>
                </c:pt>
                <c:pt idx="5766">
                  <c:v>2.0379999999999998</c:v>
                </c:pt>
                <c:pt idx="5767">
                  <c:v>2.0379999999999998</c:v>
                </c:pt>
                <c:pt idx="5768">
                  <c:v>2.0379999999999998</c:v>
                </c:pt>
                <c:pt idx="5769">
                  <c:v>2.0369999999999999</c:v>
                </c:pt>
                <c:pt idx="5770">
                  <c:v>2.0369999999999999</c:v>
                </c:pt>
                <c:pt idx="5771">
                  <c:v>2.0259999999999998</c:v>
                </c:pt>
                <c:pt idx="5772">
                  <c:v>2.0350000000000001</c:v>
                </c:pt>
                <c:pt idx="5773">
                  <c:v>2.0339999999999998</c:v>
                </c:pt>
                <c:pt idx="5774">
                  <c:v>2.0329999999999999</c:v>
                </c:pt>
                <c:pt idx="5775">
                  <c:v>2.0329999999999999</c:v>
                </c:pt>
                <c:pt idx="5776">
                  <c:v>2.032</c:v>
                </c:pt>
                <c:pt idx="5777">
                  <c:v>2.032</c:v>
                </c:pt>
                <c:pt idx="5778">
                  <c:v>2.0310000000000001</c:v>
                </c:pt>
                <c:pt idx="5779">
                  <c:v>2.0310000000000001</c:v>
                </c:pt>
                <c:pt idx="5780">
                  <c:v>2.0310000000000001</c:v>
                </c:pt>
                <c:pt idx="5781">
                  <c:v>2.0310000000000001</c:v>
                </c:pt>
                <c:pt idx="5782">
                  <c:v>2.0299999999999998</c:v>
                </c:pt>
                <c:pt idx="5783">
                  <c:v>2.0299999999999998</c:v>
                </c:pt>
                <c:pt idx="5784">
                  <c:v>2.0299999999999998</c:v>
                </c:pt>
                <c:pt idx="5785">
                  <c:v>2.0289999999999999</c:v>
                </c:pt>
                <c:pt idx="5786">
                  <c:v>2.0289999999999999</c:v>
                </c:pt>
                <c:pt idx="5787">
                  <c:v>2.0289999999999999</c:v>
                </c:pt>
                <c:pt idx="5788">
                  <c:v>2.036</c:v>
                </c:pt>
                <c:pt idx="5789">
                  <c:v>2.028</c:v>
                </c:pt>
                <c:pt idx="5790">
                  <c:v>2.028</c:v>
                </c:pt>
                <c:pt idx="5791">
                  <c:v>2.028</c:v>
                </c:pt>
                <c:pt idx="5792">
                  <c:v>2.028</c:v>
                </c:pt>
                <c:pt idx="5793">
                  <c:v>2.0270000000000001</c:v>
                </c:pt>
                <c:pt idx="5794">
                  <c:v>2.0270000000000001</c:v>
                </c:pt>
                <c:pt idx="5795">
                  <c:v>2.0259999999999998</c:v>
                </c:pt>
                <c:pt idx="5796">
                  <c:v>2.0249999999999999</c:v>
                </c:pt>
                <c:pt idx="5797">
                  <c:v>2.0249999999999999</c:v>
                </c:pt>
                <c:pt idx="5798">
                  <c:v>2.024</c:v>
                </c:pt>
                <c:pt idx="5799">
                  <c:v>2.0230000000000001</c:v>
                </c:pt>
                <c:pt idx="5800">
                  <c:v>2.024</c:v>
                </c:pt>
                <c:pt idx="5801">
                  <c:v>2.024</c:v>
                </c:pt>
                <c:pt idx="5802">
                  <c:v>2.0230000000000001</c:v>
                </c:pt>
                <c:pt idx="5803">
                  <c:v>2.0230000000000001</c:v>
                </c:pt>
                <c:pt idx="5804">
                  <c:v>2.0230000000000001</c:v>
                </c:pt>
                <c:pt idx="5805">
                  <c:v>2.032</c:v>
                </c:pt>
                <c:pt idx="5806">
                  <c:v>2.0230000000000001</c:v>
                </c:pt>
                <c:pt idx="5807">
                  <c:v>2.0209999999999999</c:v>
                </c:pt>
                <c:pt idx="5808">
                  <c:v>2.0209999999999999</c:v>
                </c:pt>
                <c:pt idx="5809">
                  <c:v>2.0209999999999999</c:v>
                </c:pt>
                <c:pt idx="5810">
                  <c:v>2.02</c:v>
                </c:pt>
                <c:pt idx="5811">
                  <c:v>2.02</c:v>
                </c:pt>
                <c:pt idx="5812">
                  <c:v>2.0190000000000001</c:v>
                </c:pt>
                <c:pt idx="5813">
                  <c:v>2.0190000000000001</c:v>
                </c:pt>
                <c:pt idx="5814">
                  <c:v>2.0190000000000001</c:v>
                </c:pt>
                <c:pt idx="5815">
                  <c:v>2.0179999999999998</c:v>
                </c:pt>
                <c:pt idx="5816">
                  <c:v>2.0179999999999998</c:v>
                </c:pt>
                <c:pt idx="5817">
                  <c:v>2.0179999999999998</c:v>
                </c:pt>
                <c:pt idx="5818">
                  <c:v>2.0179999999999998</c:v>
                </c:pt>
                <c:pt idx="5819">
                  <c:v>2.0169999999999999</c:v>
                </c:pt>
                <c:pt idx="5820">
                  <c:v>2.0179999999999998</c:v>
                </c:pt>
                <c:pt idx="5821">
                  <c:v>2.016</c:v>
                </c:pt>
                <c:pt idx="5822">
                  <c:v>2.0419999999999998</c:v>
                </c:pt>
                <c:pt idx="5823">
                  <c:v>2.016</c:v>
                </c:pt>
                <c:pt idx="5824">
                  <c:v>2.016</c:v>
                </c:pt>
                <c:pt idx="5825">
                  <c:v>2.0139999999999998</c:v>
                </c:pt>
                <c:pt idx="5826">
                  <c:v>2.0129999999999999</c:v>
                </c:pt>
                <c:pt idx="5827">
                  <c:v>2.0129999999999999</c:v>
                </c:pt>
                <c:pt idx="5828">
                  <c:v>1.966</c:v>
                </c:pt>
                <c:pt idx="5829">
                  <c:v>2.012</c:v>
                </c:pt>
                <c:pt idx="5830">
                  <c:v>2.012</c:v>
                </c:pt>
                <c:pt idx="5831">
                  <c:v>2.0289999999999999</c:v>
                </c:pt>
                <c:pt idx="5832">
                  <c:v>2.0110000000000001</c:v>
                </c:pt>
                <c:pt idx="5833">
                  <c:v>2.0110000000000001</c:v>
                </c:pt>
                <c:pt idx="5834">
                  <c:v>2.0099999999999998</c:v>
                </c:pt>
                <c:pt idx="5835">
                  <c:v>2.0089999999999999</c:v>
                </c:pt>
                <c:pt idx="5836">
                  <c:v>2.0089999999999999</c:v>
                </c:pt>
                <c:pt idx="5837">
                  <c:v>2.008</c:v>
                </c:pt>
                <c:pt idx="5838">
                  <c:v>2.0070000000000001</c:v>
                </c:pt>
                <c:pt idx="5839">
                  <c:v>2.0070000000000001</c:v>
                </c:pt>
                <c:pt idx="5840">
                  <c:v>2.0070000000000001</c:v>
                </c:pt>
                <c:pt idx="5841">
                  <c:v>2.0059999999999998</c:v>
                </c:pt>
                <c:pt idx="5842">
                  <c:v>2.0049999999999999</c:v>
                </c:pt>
                <c:pt idx="5843">
                  <c:v>2.0049999999999999</c:v>
                </c:pt>
                <c:pt idx="5844">
                  <c:v>2.004</c:v>
                </c:pt>
                <c:pt idx="5845">
                  <c:v>2.0030000000000001</c:v>
                </c:pt>
                <c:pt idx="5846">
                  <c:v>2.0019999999999998</c:v>
                </c:pt>
                <c:pt idx="5847">
                  <c:v>2.0009999999999999</c:v>
                </c:pt>
                <c:pt idx="5848">
                  <c:v>2.0139999999999998</c:v>
                </c:pt>
                <c:pt idx="5849">
                  <c:v>2.0009999999999999</c:v>
                </c:pt>
                <c:pt idx="5850">
                  <c:v>1.9990000000000001</c:v>
                </c:pt>
                <c:pt idx="5851">
                  <c:v>1.998</c:v>
                </c:pt>
                <c:pt idx="5852">
                  <c:v>1.998</c:v>
                </c:pt>
                <c:pt idx="5853">
                  <c:v>1.998</c:v>
                </c:pt>
                <c:pt idx="5854">
                  <c:v>1.996</c:v>
                </c:pt>
                <c:pt idx="5855">
                  <c:v>1.9970000000000001</c:v>
                </c:pt>
                <c:pt idx="5856">
                  <c:v>1.9970000000000001</c:v>
                </c:pt>
                <c:pt idx="5857">
                  <c:v>1.9970000000000001</c:v>
                </c:pt>
                <c:pt idx="5858">
                  <c:v>1.996</c:v>
                </c:pt>
                <c:pt idx="5859">
                  <c:v>1.996</c:v>
                </c:pt>
                <c:pt idx="5860">
                  <c:v>1.9950000000000001</c:v>
                </c:pt>
                <c:pt idx="5861">
                  <c:v>1.9950000000000001</c:v>
                </c:pt>
                <c:pt idx="5862">
                  <c:v>1.9950000000000001</c:v>
                </c:pt>
                <c:pt idx="5863">
                  <c:v>1.996</c:v>
                </c:pt>
                <c:pt idx="5864">
                  <c:v>1.994</c:v>
                </c:pt>
                <c:pt idx="5865">
                  <c:v>1.994</c:v>
                </c:pt>
                <c:pt idx="5866">
                  <c:v>1.9930000000000001</c:v>
                </c:pt>
                <c:pt idx="5867">
                  <c:v>1.992</c:v>
                </c:pt>
                <c:pt idx="5868">
                  <c:v>1.992</c:v>
                </c:pt>
                <c:pt idx="5869">
                  <c:v>1.992</c:v>
                </c:pt>
                <c:pt idx="5870">
                  <c:v>1.9910000000000001</c:v>
                </c:pt>
                <c:pt idx="5871">
                  <c:v>1.9910000000000001</c:v>
                </c:pt>
                <c:pt idx="5872">
                  <c:v>1.99</c:v>
                </c:pt>
                <c:pt idx="5873">
                  <c:v>1.9890000000000001</c:v>
                </c:pt>
                <c:pt idx="5874">
                  <c:v>1.988</c:v>
                </c:pt>
                <c:pt idx="5875">
                  <c:v>1.988</c:v>
                </c:pt>
                <c:pt idx="5876">
                  <c:v>1.9870000000000001</c:v>
                </c:pt>
                <c:pt idx="5877">
                  <c:v>1.9870000000000001</c:v>
                </c:pt>
                <c:pt idx="5878">
                  <c:v>1.9870000000000001</c:v>
                </c:pt>
                <c:pt idx="5879">
                  <c:v>1.9890000000000001</c:v>
                </c:pt>
                <c:pt idx="5880">
                  <c:v>1.986</c:v>
                </c:pt>
                <c:pt idx="5881">
                  <c:v>1.9890000000000001</c:v>
                </c:pt>
                <c:pt idx="5882">
                  <c:v>1.9850000000000001</c:v>
                </c:pt>
                <c:pt idx="5883">
                  <c:v>1.9850000000000001</c:v>
                </c:pt>
                <c:pt idx="5884">
                  <c:v>1.984</c:v>
                </c:pt>
                <c:pt idx="5885">
                  <c:v>1.984</c:v>
                </c:pt>
                <c:pt idx="5886">
                  <c:v>1.9830000000000001</c:v>
                </c:pt>
                <c:pt idx="5887">
                  <c:v>1.9830000000000001</c:v>
                </c:pt>
                <c:pt idx="5888">
                  <c:v>1.982</c:v>
                </c:pt>
                <c:pt idx="5889">
                  <c:v>1.982</c:v>
                </c:pt>
                <c:pt idx="5890">
                  <c:v>1.982</c:v>
                </c:pt>
                <c:pt idx="5891">
                  <c:v>1.982</c:v>
                </c:pt>
                <c:pt idx="5892">
                  <c:v>1.982</c:v>
                </c:pt>
                <c:pt idx="5893">
                  <c:v>1.9810000000000001</c:v>
                </c:pt>
                <c:pt idx="5894">
                  <c:v>1.9810000000000001</c:v>
                </c:pt>
                <c:pt idx="5895">
                  <c:v>1.9810000000000001</c:v>
                </c:pt>
                <c:pt idx="5896">
                  <c:v>1.98</c:v>
                </c:pt>
                <c:pt idx="5897">
                  <c:v>1.98</c:v>
                </c:pt>
                <c:pt idx="5898">
                  <c:v>1.98</c:v>
                </c:pt>
                <c:pt idx="5899">
                  <c:v>1.978</c:v>
                </c:pt>
                <c:pt idx="5900">
                  <c:v>1.978</c:v>
                </c:pt>
                <c:pt idx="5901">
                  <c:v>1.9770000000000001</c:v>
                </c:pt>
                <c:pt idx="5902">
                  <c:v>1.976</c:v>
                </c:pt>
                <c:pt idx="5903">
                  <c:v>1.974</c:v>
                </c:pt>
                <c:pt idx="5904">
                  <c:v>1.9730000000000001</c:v>
                </c:pt>
                <c:pt idx="5905">
                  <c:v>1.9730000000000001</c:v>
                </c:pt>
                <c:pt idx="5906">
                  <c:v>1.9730000000000001</c:v>
                </c:pt>
                <c:pt idx="5907">
                  <c:v>1.972</c:v>
                </c:pt>
                <c:pt idx="5908">
                  <c:v>1.9710000000000001</c:v>
                </c:pt>
                <c:pt idx="5909">
                  <c:v>1.97</c:v>
                </c:pt>
                <c:pt idx="5910">
                  <c:v>1.97</c:v>
                </c:pt>
                <c:pt idx="5911">
                  <c:v>1.9690000000000001</c:v>
                </c:pt>
                <c:pt idx="5912">
                  <c:v>1.9690000000000001</c:v>
                </c:pt>
                <c:pt idx="5913">
                  <c:v>1.9690000000000001</c:v>
                </c:pt>
                <c:pt idx="5914">
                  <c:v>1.968</c:v>
                </c:pt>
                <c:pt idx="5915">
                  <c:v>1.968</c:v>
                </c:pt>
                <c:pt idx="5916">
                  <c:v>1.9670000000000001</c:v>
                </c:pt>
                <c:pt idx="5917">
                  <c:v>1.9670000000000001</c:v>
                </c:pt>
                <c:pt idx="5918">
                  <c:v>1.966</c:v>
                </c:pt>
                <c:pt idx="5919">
                  <c:v>1.9650000000000001</c:v>
                </c:pt>
                <c:pt idx="5920">
                  <c:v>1.98</c:v>
                </c:pt>
                <c:pt idx="5921">
                  <c:v>1.9650000000000001</c:v>
                </c:pt>
                <c:pt idx="5922">
                  <c:v>1.964</c:v>
                </c:pt>
                <c:pt idx="5923">
                  <c:v>1.964</c:v>
                </c:pt>
                <c:pt idx="5924">
                  <c:v>1.9630000000000001</c:v>
                </c:pt>
                <c:pt idx="5925">
                  <c:v>1.962</c:v>
                </c:pt>
                <c:pt idx="5926">
                  <c:v>1.962</c:v>
                </c:pt>
                <c:pt idx="5927">
                  <c:v>1.96</c:v>
                </c:pt>
                <c:pt idx="5928">
                  <c:v>1.96</c:v>
                </c:pt>
                <c:pt idx="5929">
                  <c:v>1.96</c:v>
                </c:pt>
                <c:pt idx="5930">
                  <c:v>1.96</c:v>
                </c:pt>
                <c:pt idx="5931">
                  <c:v>1.9590000000000001</c:v>
                </c:pt>
                <c:pt idx="5932">
                  <c:v>1.9590000000000001</c:v>
                </c:pt>
                <c:pt idx="5933">
                  <c:v>1.958</c:v>
                </c:pt>
                <c:pt idx="5934">
                  <c:v>1.958</c:v>
                </c:pt>
                <c:pt idx="5935">
                  <c:v>1.9570000000000001</c:v>
                </c:pt>
                <c:pt idx="5936">
                  <c:v>1.9570000000000001</c:v>
                </c:pt>
                <c:pt idx="5937">
                  <c:v>1.9570000000000001</c:v>
                </c:pt>
                <c:pt idx="5938">
                  <c:v>1.956</c:v>
                </c:pt>
                <c:pt idx="5939">
                  <c:v>1.956</c:v>
                </c:pt>
                <c:pt idx="5940">
                  <c:v>1.956</c:v>
                </c:pt>
                <c:pt idx="5941">
                  <c:v>1.9550000000000001</c:v>
                </c:pt>
                <c:pt idx="5942">
                  <c:v>1.9550000000000001</c:v>
                </c:pt>
                <c:pt idx="5943">
                  <c:v>1.954</c:v>
                </c:pt>
                <c:pt idx="5944">
                  <c:v>1.954</c:v>
                </c:pt>
                <c:pt idx="5945">
                  <c:v>1.954</c:v>
                </c:pt>
                <c:pt idx="5946">
                  <c:v>1.9530000000000001</c:v>
                </c:pt>
                <c:pt idx="5947">
                  <c:v>1.986</c:v>
                </c:pt>
                <c:pt idx="5948">
                  <c:v>1.952</c:v>
                </c:pt>
                <c:pt idx="5949">
                  <c:v>1.952</c:v>
                </c:pt>
                <c:pt idx="5950">
                  <c:v>1.952</c:v>
                </c:pt>
                <c:pt idx="5951">
                  <c:v>1.9510000000000001</c:v>
                </c:pt>
                <c:pt idx="5952">
                  <c:v>1.9510000000000001</c:v>
                </c:pt>
                <c:pt idx="5953">
                  <c:v>1.9510000000000001</c:v>
                </c:pt>
                <c:pt idx="5954">
                  <c:v>1.9510000000000001</c:v>
                </c:pt>
                <c:pt idx="5955">
                  <c:v>1.95</c:v>
                </c:pt>
                <c:pt idx="5956">
                  <c:v>1.95</c:v>
                </c:pt>
                <c:pt idx="5957">
                  <c:v>1.95</c:v>
                </c:pt>
                <c:pt idx="5958">
                  <c:v>1.95</c:v>
                </c:pt>
                <c:pt idx="5959">
                  <c:v>1.95</c:v>
                </c:pt>
                <c:pt idx="5960">
                  <c:v>1.9490000000000001</c:v>
                </c:pt>
                <c:pt idx="5961">
                  <c:v>1.9470000000000001</c:v>
                </c:pt>
                <c:pt idx="5962">
                  <c:v>1.9450000000000001</c:v>
                </c:pt>
                <c:pt idx="5963">
                  <c:v>1.944</c:v>
                </c:pt>
                <c:pt idx="5964">
                  <c:v>1.9430000000000001</c:v>
                </c:pt>
                <c:pt idx="5965">
                  <c:v>1.944</c:v>
                </c:pt>
                <c:pt idx="5966">
                  <c:v>1.9430000000000001</c:v>
                </c:pt>
                <c:pt idx="5967">
                  <c:v>1.9419999999999999</c:v>
                </c:pt>
                <c:pt idx="5968">
                  <c:v>1.9419999999999999</c:v>
                </c:pt>
                <c:pt idx="5969">
                  <c:v>1.9419999999999999</c:v>
                </c:pt>
                <c:pt idx="5970">
                  <c:v>1.9419999999999999</c:v>
                </c:pt>
                <c:pt idx="5971">
                  <c:v>1.9410000000000001</c:v>
                </c:pt>
                <c:pt idx="5972">
                  <c:v>1.9410000000000001</c:v>
                </c:pt>
                <c:pt idx="5973">
                  <c:v>1.94</c:v>
                </c:pt>
                <c:pt idx="5974">
                  <c:v>1.94</c:v>
                </c:pt>
                <c:pt idx="5975">
                  <c:v>1.94</c:v>
                </c:pt>
                <c:pt idx="5976">
                  <c:v>1.9390000000000001</c:v>
                </c:pt>
                <c:pt idx="5977">
                  <c:v>1.9390000000000001</c:v>
                </c:pt>
                <c:pt idx="5978">
                  <c:v>1.9390000000000001</c:v>
                </c:pt>
                <c:pt idx="5979">
                  <c:v>1.9379999999999999</c:v>
                </c:pt>
                <c:pt idx="5980">
                  <c:v>1.9379999999999999</c:v>
                </c:pt>
                <c:pt idx="5981">
                  <c:v>1.9379999999999999</c:v>
                </c:pt>
                <c:pt idx="5982">
                  <c:v>1.9370000000000001</c:v>
                </c:pt>
                <c:pt idx="5983">
                  <c:v>1.9370000000000001</c:v>
                </c:pt>
                <c:pt idx="5984">
                  <c:v>1.9359999999999999</c:v>
                </c:pt>
                <c:pt idx="5985">
                  <c:v>1.9359999999999999</c:v>
                </c:pt>
                <c:pt idx="5986">
                  <c:v>1.9350000000000001</c:v>
                </c:pt>
                <c:pt idx="5987">
                  <c:v>1.9350000000000001</c:v>
                </c:pt>
                <c:pt idx="5988">
                  <c:v>1.9350000000000001</c:v>
                </c:pt>
                <c:pt idx="5989">
                  <c:v>1.9339999999999999</c:v>
                </c:pt>
                <c:pt idx="5990">
                  <c:v>1.9339999999999999</c:v>
                </c:pt>
                <c:pt idx="5991">
                  <c:v>1.9339999999999999</c:v>
                </c:pt>
                <c:pt idx="5992">
                  <c:v>1.94</c:v>
                </c:pt>
                <c:pt idx="5993">
                  <c:v>1.9330000000000001</c:v>
                </c:pt>
                <c:pt idx="5994">
                  <c:v>1.9330000000000001</c:v>
                </c:pt>
                <c:pt idx="5995">
                  <c:v>1.9259999999999999</c:v>
                </c:pt>
                <c:pt idx="5996">
                  <c:v>1.931</c:v>
                </c:pt>
                <c:pt idx="5997">
                  <c:v>1.931</c:v>
                </c:pt>
                <c:pt idx="5998">
                  <c:v>1.931</c:v>
                </c:pt>
                <c:pt idx="5999">
                  <c:v>1.93</c:v>
                </c:pt>
                <c:pt idx="6000">
                  <c:v>1.93</c:v>
                </c:pt>
                <c:pt idx="6001">
                  <c:v>1.93</c:v>
                </c:pt>
                <c:pt idx="6002">
                  <c:v>1.929</c:v>
                </c:pt>
                <c:pt idx="6003">
                  <c:v>1.9279999999999999</c:v>
                </c:pt>
                <c:pt idx="6004">
                  <c:v>1.9279999999999999</c:v>
                </c:pt>
                <c:pt idx="6005">
                  <c:v>1.927</c:v>
                </c:pt>
                <c:pt idx="6006">
                  <c:v>1.927</c:v>
                </c:pt>
                <c:pt idx="6007">
                  <c:v>1.927</c:v>
                </c:pt>
                <c:pt idx="6008">
                  <c:v>1.9259999999999999</c:v>
                </c:pt>
                <c:pt idx="6009">
                  <c:v>1.9259999999999999</c:v>
                </c:pt>
                <c:pt idx="6010">
                  <c:v>1.9239999999999999</c:v>
                </c:pt>
                <c:pt idx="6011">
                  <c:v>1.9239999999999999</c:v>
                </c:pt>
                <c:pt idx="6012">
                  <c:v>1.923</c:v>
                </c:pt>
                <c:pt idx="6013">
                  <c:v>1.9219999999999999</c:v>
                </c:pt>
                <c:pt idx="6014">
                  <c:v>1.9219999999999999</c:v>
                </c:pt>
                <c:pt idx="6015">
                  <c:v>1.921</c:v>
                </c:pt>
                <c:pt idx="6016">
                  <c:v>1.921</c:v>
                </c:pt>
                <c:pt idx="6017">
                  <c:v>1.921</c:v>
                </c:pt>
                <c:pt idx="6018">
                  <c:v>1.919</c:v>
                </c:pt>
                <c:pt idx="6019">
                  <c:v>1.9179999999999999</c:v>
                </c:pt>
                <c:pt idx="6020">
                  <c:v>1.917</c:v>
                </c:pt>
                <c:pt idx="6021">
                  <c:v>1.9159999999999999</c:v>
                </c:pt>
                <c:pt idx="6022">
                  <c:v>1.9159999999999999</c:v>
                </c:pt>
                <c:pt idx="6023">
                  <c:v>1.9159999999999999</c:v>
                </c:pt>
                <c:pt idx="6024">
                  <c:v>1.9159999999999999</c:v>
                </c:pt>
                <c:pt idx="6025">
                  <c:v>1.915</c:v>
                </c:pt>
                <c:pt idx="6026">
                  <c:v>1.915</c:v>
                </c:pt>
                <c:pt idx="6027">
                  <c:v>1.913</c:v>
                </c:pt>
                <c:pt idx="6028">
                  <c:v>1.9139999999999999</c:v>
                </c:pt>
                <c:pt idx="6029">
                  <c:v>1.9139999999999999</c:v>
                </c:pt>
                <c:pt idx="6030">
                  <c:v>1.9139999999999999</c:v>
                </c:pt>
                <c:pt idx="6031">
                  <c:v>1.913</c:v>
                </c:pt>
                <c:pt idx="6032">
                  <c:v>1.913</c:v>
                </c:pt>
                <c:pt idx="6033">
                  <c:v>1.9119999999999999</c:v>
                </c:pt>
                <c:pt idx="6034">
                  <c:v>1.9119999999999999</c:v>
                </c:pt>
                <c:pt idx="6035">
                  <c:v>1.909</c:v>
                </c:pt>
                <c:pt idx="6036">
                  <c:v>1.9079999999999999</c:v>
                </c:pt>
                <c:pt idx="6037">
                  <c:v>1.9079999999999999</c:v>
                </c:pt>
                <c:pt idx="6038">
                  <c:v>1.9079999999999999</c:v>
                </c:pt>
                <c:pt idx="6039">
                  <c:v>1.9059999999999999</c:v>
                </c:pt>
                <c:pt idx="6040">
                  <c:v>1.9059999999999999</c:v>
                </c:pt>
                <c:pt idx="6041">
                  <c:v>1.9059999999999999</c:v>
                </c:pt>
                <c:pt idx="6042">
                  <c:v>1.9039999999999999</c:v>
                </c:pt>
                <c:pt idx="6043">
                  <c:v>1.9039999999999999</c:v>
                </c:pt>
                <c:pt idx="6044">
                  <c:v>1.907</c:v>
                </c:pt>
                <c:pt idx="6045">
                  <c:v>1.903</c:v>
                </c:pt>
                <c:pt idx="6046">
                  <c:v>1.903</c:v>
                </c:pt>
                <c:pt idx="6047">
                  <c:v>1.9019999999999999</c:v>
                </c:pt>
                <c:pt idx="6048">
                  <c:v>1.9019999999999999</c:v>
                </c:pt>
                <c:pt idx="6049">
                  <c:v>1.901</c:v>
                </c:pt>
                <c:pt idx="6050">
                  <c:v>1.9</c:v>
                </c:pt>
                <c:pt idx="6051">
                  <c:v>1.9019999999999999</c:v>
                </c:pt>
                <c:pt idx="6052">
                  <c:v>1.899</c:v>
                </c:pt>
                <c:pt idx="6053">
                  <c:v>1.8979999999999999</c:v>
                </c:pt>
                <c:pt idx="6054">
                  <c:v>1.8979999999999999</c:v>
                </c:pt>
                <c:pt idx="6055">
                  <c:v>1.8979999999999999</c:v>
                </c:pt>
                <c:pt idx="6056">
                  <c:v>1.897</c:v>
                </c:pt>
                <c:pt idx="6057">
                  <c:v>1.8959999999999999</c:v>
                </c:pt>
                <c:pt idx="6058">
                  <c:v>1.8959999999999999</c:v>
                </c:pt>
                <c:pt idx="6059">
                  <c:v>1.8959999999999999</c:v>
                </c:pt>
                <c:pt idx="6060">
                  <c:v>1.895</c:v>
                </c:pt>
                <c:pt idx="6061">
                  <c:v>1.895</c:v>
                </c:pt>
                <c:pt idx="6062">
                  <c:v>1.893</c:v>
                </c:pt>
                <c:pt idx="6063">
                  <c:v>1.893</c:v>
                </c:pt>
                <c:pt idx="6064">
                  <c:v>1.8919999999999999</c:v>
                </c:pt>
                <c:pt idx="6065">
                  <c:v>1.8919999999999999</c:v>
                </c:pt>
                <c:pt idx="6066">
                  <c:v>1.8919999999999999</c:v>
                </c:pt>
                <c:pt idx="6067">
                  <c:v>1.891</c:v>
                </c:pt>
                <c:pt idx="6068">
                  <c:v>1.891</c:v>
                </c:pt>
                <c:pt idx="6069">
                  <c:v>1.89</c:v>
                </c:pt>
                <c:pt idx="6070">
                  <c:v>1.889</c:v>
                </c:pt>
                <c:pt idx="6071">
                  <c:v>1.8879999999999999</c:v>
                </c:pt>
                <c:pt idx="6072">
                  <c:v>1.8879999999999999</c:v>
                </c:pt>
                <c:pt idx="6073">
                  <c:v>1.8859999999999999</c:v>
                </c:pt>
                <c:pt idx="6074">
                  <c:v>1.8859999999999999</c:v>
                </c:pt>
                <c:pt idx="6075">
                  <c:v>1.8859999999999999</c:v>
                </c:pt>
                <c:pt idx="6076">
                  <c:v>1.8859999999999999</c:v>
                </c:pt>
                <c:pt idx="6077">
                  <c:v>1.8859999999999999</c:v>
                </c:pt>
                <c:pt idx="6078">
                  <c:v>1.885</c:v>
                </c:pt>
                <c:pt idx="6079">
                  <c:v>1.885</c:v>
                </c:pt>
                <c:pt idx="6080">
                  <c:v>1.883</c:v>
                </c:pt>
                <c:pt idx="6081">
                  <c:v>1.883</c:v>
                </c:pt>
                <c:pt idx="6082">
                  <c:v>1.8819999999999999</c:v>
                </c:pt>
                <c:pt idx="6083">
                  <c:v>1.8819999999999999</c:v>
                </c:pt>
                <c:pt idx="6084">
                  <c:v>1.881</c:v>
                </c:pt>
                <c:pt idx="6085">
                  <c:v>1.881</c:v>
                </c:pt>
                <c:pt idx="6086">
                  <c:v>1.881</c:v>
                </c:pt>
                <c:pt idx="6087">
                  <c:v>1.881</c:v>
                </c:pt>
                <c:pt idx="6088">
                  <c:v>1.879</c:v>
                </c:pt>
                <c:pt idx="6089">
                  <c:v>1.8779999999999999</c:v>
                </c:pt>
                <c:pt idx="6090">
                  <c:v>1.8779999999999999</c:v>
                </c:pt>
                <c:pt idx="6091">
                  <c:v>1.877</c:v>
                </c:pt>
                <c:pt idx="6092">
                  <c:v>1.877</c:v>
                </c:pt>
                <c:pt idx="6093">
                  <c:v>1.8759999999999999</c:v>
                </c:pt>
                <c:pt idx="6094">
                  <c:v>1.8759999999999999</c:v>
                </c:pt>
                <c:pt idx="6095">
                  <c:v>1.8759999999999999</c:v>
                </c:pt>
                <c:pt idx="6096">
                  <c:v>1.875</c:v>
                </c:pt>
                <c:pt idx="6097">
                  <c:v>1.875</c:v>
                </c:pt>
                <c:pt idx="6098">
                  <c:v>1.8740000000000001</c:v>
                </c:pt>
                <c:pt idx="6099">
                  <c:v>1.8720000000000001</c:v>
                </c:pt>
                <c:pt idx="6100">
                  <c:v>1.8720000000000001</c:v>
                </c:pt>
                <c:pt idx="6101">
                  <c:v>1.871</c:v>
                </c:pt>
                <c:pt idx="6102">
                  <c:v>1.871</c:v>
                </c:pt>
                <c:pt idx="6103">
                  <c:v>1.87</c:v>
                </c:pt>
                <c:pt idx="6104">
                  <c:v>1.87</c:v>
                </c:pt>
                <c:pt idx="6105">
                  <c:v>1.87</c:v>
                </c:pt>
                <c:pt idx="6106">
                  <c:v>1.869</c:v>
                </c:pt>
                <c:pt idx="6107">
                  <c:v>1.8680000000000001</c:v>
                </c:pt>
                <c:pt idx="6108">
                  <c:v>1.867</c:v>
                </c:pt>
                <c:pt idx="6109">
                  <c:v>1.8660000000000001</c:v>
                </c:pt>
                <c:pt idx="6110">
                  <c:v>1.8660000000000001</c:v>
                </c:pt>
                <c:pt idx="6111">
                  <c:v>1.8660000000000001</c:v>
                </c:pt>
                <c:pt idx="6112">
                  <c:v>1.865</c:v>
                </c:pt>
                <c:pt idx="6113">
                  <c:v>1.865</c:v>
                </c:pt>
                <c:pt idx="6114">
                  <c:v>1.865</c:v>
                </c:pt>
                <c:pt idx="6115">
                  <c:v>1.8640000000000001</c:v>
                </c:pt>
                <c:pt idx="6116">
                  <c:v>1.8640000000000001</c:v>
                </c:pt>
                <c:pt idx="6117">
                  <c:v>1.863</c:v>
                </c:pt>
                <c:pt idx="6118">
                  <c:v>1.863</c:v>
                </c:pt>
                <c:pt idx="6119">
                  <c:v>1.8620000000000001</c:v>
                </c:pt>
                <c:pt idx="6120">
                  <c:v>1.8620000000000001</c:v>
                </c:pt>
                <c:pt idx="6121">
                  <c:v>1.8620000000000001</c:v>
                </c:pt>
                <c:pt idx="6122">
                  <c:v>1.861</c:v>
                </c:pt>
                <c:pt idx="6123">
                  <c:v>1.861</c:v>
                </c:pt>
                <c:pt idx="6124">
                  <c:v>1.861</c:v>
                </c:pt>
                <c:pt idx="6125">
                  <c:v>1.86</c:v>
                </c:pt>
                <c:pt idx="6126">
                  <c:v>1.86</c:v>
                </c:pt>
                <c:pt idx="6127">
                  <c:v>1.86</c:v>
                </c:pt>
                <c:pt idx="6128">
                  <c:v>1.859</c:v>
                </c:pt>
                <c:pt idx="6129">
                  <c:v>1.859</c:v>
                </c:pt>
                <c:pt idx="6130">
                  <c:v>1.859</c:v>
                </c:pt>
                <c:pt idx="6131">
                  <c:v>1.8580000000000001</c:v>
                </c:pt>
                <c:pt idx="6132">
                  <c:v>1.8580000000000001</c:v>
                </c:pt>
                <c:pt idx="6133">
                  <c:v>1.857</c:v>
                </c:pt>
                <c:pt idx="6134">
                  <c:v>1.8560000000000001</c:v>
                </c:pt>
                <c:pt idx="6135">
                  <c:v>1.8560000000000001</c:v>
                </c:pt>
                <c:pt idx="6136">
                  <c:v>1.8560000000000001</c:v>
                </c:pt>
                <c:pt idx="6137">
                  <c:v>1.855</c:v>
                </c:pt>
                <c:pt idx="6138">
                  <c:v>1.855</c:v>
                </c:pt>
                <c:pt idx="6139">
                  <c:v>1.855</c:v>
                </c:pt>
                <c:pt idx="6140">
                  <c:v>1.8540000000000001</c:v>
                </c:pt>
                <c:pt idx="6141">
                  <c:v>1.8540000000000001</c:v>
                </c:pt>
                <c:pt idx="6142">
                  <c:v>1.853</c:v>
                </c:pt>
                <c:pt idx="6143">
                  <c:v>1.853</c:v>
                </c:pt>
                <c:pt idx="6144">
                  <c:v>1.853</c:v>
                </c:pt>
                <c:pt idx="6145">
                  <c:v>1.863</c:v>
                </c:pt>
                <c:pt idx="6146">
                  <c:v>1.851</c:v>
                </c:pt>
                <c:pt idx="6147">
                  <c:v>1.851</c:v>
                </c:pt>
                <c:pt idx="6148">
                  <c:v>1.851</c:v>
                </c:pt>
                <c:pt idx="6149">
                  <c:v>1.85</c:v>
                </c:pt>
                <c:pt idx="6150">
                  <c:v>1.85</c:v>
                </c:pt>
                <c:pt idx="6151">
                  <c:v>1.85</c:v>
                </c:pt>
                <c:pt idx="6152">
                  <c:v>1.849</c:v>
                </c:pt>
                <c:pt idx="6153">
                  <c:v>1.849</c:v>
                </c:pt>
                <c:pt idx="6154">
                  <c:v>1.849</c:v>
                </c:pt>
                <c:pt idx="6155">
                  <c:v>1.849</c:v>
                </c:pt>
                <c:pt idx="6156">
                  <c:v>1.849</c:v>
                </c:pt>
                <c:pt idx="6157">
                  <c:v>1.849</c:v>
                </c:pt>
                <c:pt idx="6158">
                  <c:v>1.8480000000000001</c:v>
                </c:pt>
                <c:pt idx="6159">
                  <c:v>1.847</c:v>
                </c:pt>
                <c:pt idx="6160">
                  <c:v>1.8460000000000001</c:v>
                </c:pt>
                <c:pt idx="6161">
                  <c:v>1.8460000000000001</c:v>
                </c:pt>
                <c:pt idx="6162">
                  <c:v>1.845</c:v>
                </c:pt>
                <c:pt idx="6163">
                  <c:v>1.8440000000000001</c:v>
                </c:pt>
                <c:pt idx="6164">
                  <c:v>1.8440000000000001</c:v>
                </c:pt>
                <c:pt idx="6165">
                  <c:v>1.8440000000000001</c:v>
                </c:pt>
                <c:pt idx="6166">
                  <c:v>1.843</c:v>
                </c:pt>
                <c:pt idx="6167">
                  <c:v>1.843</c:v>
                </c:pt>
                <c:pt idx="6168">
                  <c:v>1.893</c:v>
                </c:pt>
                <c:pt idx="6169">
                  <c:v>1.84</c:v>
                </c:pt>
                <c:pt idx="6170">
                  <c:v>1.84</c:v>
                </c:pt>
                <c:pt idx="6171">
                  <c:v>1.8460000000000001</c:v>
                </c:pt>
                <c:pt idx="6172">
                  <c:v>1.84</c:v>
                </c:pt>
                <c:pt idx="6173">
                  <c:v>1.839</c:v>
                </c:pt>
                <c:pt idx="6174">
                  <c:v>1.839</c:v>
                </c:pt>
                <c:pt idx="6175">
                  <c:v>1.839</c:v>
                </c:pt>
                <c:pt idx="6176">
                  <c:v>1.8380000000000001</c:v>
                </c:pt>
                <c:pt idx="6177">
                  <c:v>1.8380000000000001</c:v>
                </c:pt>
                <c:pt idx="6178">
                  <c:v>1.837</c:v>
                </c:pt>
                <c:pt idx="6179">
                  <c:v>1.837</c:v>
                </c:pt>
                <c:pt idx="6180">
                  <c:v>1.8360000000000001</c:v>
                </c:pt>
                <c:pt idx="6181">
                  <c:v>1.8360000000000001</c:v>
                </c:pt>
                <c:pt idx="6182">
                  <c:v>1.835</c:v>
                </c:pt>
                <c:pt idx="6183">
                  <c:v>1.831</c:v>
                </c:pt>
                <c:pt idx="6184">
                  <c:v>1.835</c:v>
                </c:pt>
                <c:pt idx="6185">
                  <c:v>1.835</c:v>
                </c:pt>
                <c:pt idx="6186">
                  <c:v>1.8340000000000001</c:v>
                </c:pt>
                <c:pt idx="6187">
                  <c:v>1.8340000000000001</c:v>
                </c:pt>
                <c:pt idx="6188">
                  <c:v>1.8340000000000001</c:v>
                </c:pt>
                <c:pt idx="6189">
                  <c:v>1.833</c:v>
                </c:pt>
                <c:pt idx="6190">
                  <c:v>1.833</c:v>
                </c:pt>
                <c:pt idx="6191">
                  <c:v>1.833</c:v>
                </c:pt>
                <c:pt idx="6192">
                  <c:v>1.8320000000000001</c:v>
                </c:pt>
                <c:pt idx="6193">
                  <c:v>1.8320000000000001</c:v>
                </c:pt>
                <c:pt idx="6194">
                  <c:v>1.83</c:v>
                </c:pt>
                <c:pt idx="6195">
                  <c:v>1.83</c:v>
                </c:pt>
                <c:pt idx="6196">
                  <c:v>1.83</c:v>
                </c:pt>
                <c:pt idx="6197">
                  <c:v>1.7629999999999999</c:v>
                </c:pt>
                <c:pt idx="6198">
                  <c:v>1.829</c:v>
                </c:pt>
                <c:pt idx="6199">
                  <c:v>1.829</c:v>
                </c:pt>
                <c:pt idx="6200">
                  <c:v>1.8280000000000001</c:v>
                </c:pt>
                <c:pt idx="6201">
                  <c:v>1.8280000000000001</c:v>
                </c:pt>
                <c:pt idx="6202">
                  <c:v>1.827</c:v>
                </c:pt>
                <c:pt idx="6203">
                  <c:v>1.827</c:v>
                </c:pt>
                <c:pt idx="6204">
                  <c:v>1.827</c:v>
                </c:pt>
                <c:pt idx="6205">
                  <c:v>1.8260000000000001</c:v>
                </c:pt>
                <c:pt idx="6206">
                  <c:v>1.8260000000000001</c:v>
                </c:pt>
                <c:pt idx="6207">
                  <c:v>1.8260000000000001</c:v>
                </c:pt>
                <c:pt idx="6208">
                  <c:v>1.825</c:v>
                </c:pt>
                <c:pt idx="6209">
                  <c:v>1.825</c:v>
                </c:pt>
                <c:pt idx="6210">
                  <c:v>1.8240000000000001</c:v>
                </c:pt>
                <c:pt idx="6211">
                  <c:v>1.8240000000000001</c:v>
                </c:pt>
                <c:pt idx="6212">
                  <c:v>1.8220000000000001</c:v>
                </c:pt>
                <c:pt idx="6213">
                  <c:v>1.8220000000000001</c:v>
                </c:pt>
                <c:pt idx="6214">
                  <c:v>1.8220000000000001</c:v>
                </c:pt>
                <c:pt idx="6215">
                  <c:v>1.821</c:v>
                </c:pt>
                <c:pt idx="6216">
                  <c:v>1.821</c:v>
                </c:pt>
                <c:pt idx="6217">
                  <c:v>1.821</c:v>
                </c:pt>
                <c:pt idx="6218">
                  <c:v>1.82</c:v>
                </c:pt>
                <c:pt idx="6219">
                  <c:v>1.82</c:v>
                </c:pt>
                <c:pt idx="6220">
                  <c:v>1.819</c:v>
                </c:pt>
                <c:pt idx="6221">
                  <c:v>1.8180000000000001</c:v>
                </c:pt>
                <c:pt idx="6222">
                  <c:v>1.8180000000000001</c:v>
                </c:pt>
                <c:pt idx="6223">
                  <c:v>1.8180000000000001</c:v>
                </c:pt>
                <c:pt idx="6224">
                  <c:v>1.8169999999999999</c:v>
                </c:pt>
                <c:pt idx="6225">
                  <c:v>1.8169999999999999</c:v>
                </c:pt>
                <c:pt idx="6226">
                  <c:v>1.8169999999999999</c:v>
                </c:pt>
                <c:pt idx="6227">
                  <c:v>1.8160000000000001</c:v>
                </c:pt>
                <c:pt idx="6228">
                  <c:v>1.8140000000000001</c:v>
                </c:pt>
                <c:pt idx="6229">
                  <c:v>1.8140000000000001</c:v>
                </c:pt>
                <c:pt idx="6230">
                  <c:v>1.8129999999999999</c:v>
                </c:pt>
                <c:pt idx="6231">
                  <c:v>1.8129999999999999</c:v>
                </c:pt>
                <c:pt idx="6232">
                  <c:v>1.8129999999999999</c:v>
                </c:pt>
                <c:pt idx="6233">
                  <c:v>1.8120000000000001</c:v>
                </c:pt>
                <c:pt idx="6234">
                  <c:v>1.8109999999999999</c:v>
                </c:pt>
                <c:pt idx="6235">
                  <c:v>1.871</c:v>
                </c:pt>
                <c:pt idx="6236">
                  <c:v>1.8089999999999999</c:v>
                </c:pt>
                <c:pt idx="6237">
                  <c:v>1.8080000000000001</c:v>
                </c:pt>
                <c:pt idx="6238">
                  <c:v>1.8149999999999999</c:v>
                </c:pt>
                <c:pt idx="6239">
                  <c:v>1.8080000000000001</c:v>
                </c:pt>
                <c:pt idx="6240">
                  <c:v>1.8069999999999999</c:v>
                </c:pt>
                <c:pt idx="6241">
                  <c:v>1.8069999999999999</c:v>
                </c:pt>
                <c:pt idx="6242">
                  <c:v>1.806</c:v>
                </c:pt>
                <c:pt idx="6243">
                  <c:v>1.806</c:v>
                </c:pt>
                <c:pt idx="6244">
                  <c:v>1.806</c:v>
                </c:pt>
                <c:pt idx="6245">
                  <c:v>1.8049999999999999</c:v>
                </c:pt>
                <c:pt idx="6246">
                  <c:v>1.8049999999999999</c:v>
                </c:pt>
                <c:pt idx="6247">
                  <c:v>1.8029999999999999</c:v>
                </c:pt>
                <c:pt idx="6248">
                  <c:v>1.8029999999999999</c:v>
                </c:pt>
                <c:pt idx="6249">
                  <c:v>1.8029999999999999</c:v>
                </c:pt>
                <c:pt idx="6250">
                  <c:v>1.802</c:v>
                </c:pt>
                <c:pt idx="6251">
                  <c:v>1.802</c:v>
                </c:pt>
                <c:pt idx="6252">
                  <c:v>1.802</c:v>
                </c:pt>
                <c:pt idx="6253">
                  <c:v>1.802</c:v>
                </c:pt>
                <c:pt idx="6254">
                  <c:v>1.8009999999999999</c:v>
                </c:pt>
                <c:pt idx="6255">
                  <c:v>1.8009999999999999</c:v>
                </c:pt>
                <c:pt idx="6256">
                  <c:v>1.8</c:v>
                </c:pt>
                <c:pt idx="6257">
                  <c:v>1.7989999999999999</c:v>
                </c:pt>
                <c:pt idx="6258">
                  <c:v>1.798</c:v>
                </c:pt>
                <c:pt idx="6259">
                  <c:v>1.798</c:v>
                </c:pt>
                <c:pt idx="6260">
                  <c:v>1.798</c:v>
                </c:pt>
                <c:pt idx="6261">
                  <c:v>1.7969999999999999</c:v>
                </c:pt>
                <c:pt idx="6262">
                  <c:v>1.7969999999999999</c:v>
                </c:pt>
                <c:pt idx="6263">
                  <c:v>1.796</c:v>
                </c:pt>
                <c:pt idx="6264">
                  <c:v>1.7949999999999999</c:v>
                </c:pt>
                <c:pt idx="6265">
                  <c:v>1.7949999999999999</c:v>
                </c:pt>
                <c:pt idx="6266">
                  <c:v>1.7949999999999999</c:v>
                </c:pt>
                <c:pt idx="6267">
                  <c:v>1.7949999999999999</c:v>
                </c:pt>
                <c:pt idx="6268">
                  <c:v>1.794</c:v>
                </c:pt>
                <c:pt idx="6269">
                  <c:v>1.7929999999999999</c:v>
                </c:pt>
                <c:pt idx="6270">
                  <c:v>1.7929999999999999</c:v>
                </c:pt>
                <c:pt idx="6271">
                  <c:v>1.792</c:v>
                </c:pt>
                <c:pt idx="6272">
                  <c:v>1.792</c:v>
                </c:pt>
                <c:pt idx="6273">
                  <c:v>1.7909999999999999</c:v>
                </c:pt>
                <c:pt idx="6274">
                  <c:v>1.7909999999999999</c:v>
                </c:pt>
                <c:pt idx="6275">
                  <c:v>1.79</c:v>
                </c:pt>
                <c:pt idx="6276">
                  <c:v>1.79</c:v>
                </c:pt>
                <c:pt idx="6277">
                  <c:v>1.7889999999999999</c:v>
                </c:pt>
                <c:pt idx="6278">
                  <c:v>1.7889999999999999</c:v>
                </c:pt>
                <c:pt idx="6279">
                  <c:v>1.788</c:v>
                </c:pt>
                <c:pt idx="6280">
                  <c:v>1.788</c:v>
                </c:pt>
                <c:pt idx="6281">
                  <c:v>1.788</c:v>
                </c:pt>
                <c:pt idx="6282">
                  <c:v>1.7869999999999999</c:v>
                </c:pt>
                <c:pt idx="6283">
                  <c:v>1.788</c:v>
                </c:pt>
                <c:pt idx="6284">
                  <c:v>1.7589999999999999</c:v>
                </c:pt>
                <c:pt idx="6285">
                  <c:v>1.786</c:v>
                </c:pt>
                <c:pt idx="6286">
                  <c:v>1.786</c:v>
                </c:pt>
                <c:pt idx="6287">
                  <c:v>1.7849999999999999</c:v>
                </c:pt>
                <c:pt idx="6288">
                  <c:v>1.7849999999999999</c:v>
                </c:pt>
                <c:pt idx="6289">
                  <c:v>1.784</c:v>
                </c:pt>
                <c:pt idx="6290">
                  <c:v>1.784</c:v>
                </c:pt>
                <c:pt idx="6291">
                  <c:v>1.784</c:v>
                </c:pt>
                <c:pt idx="6292">
                  <c:v>1.7829999999999999</c:v>
                </c:pt>
                <c:pt idx="6293">
                  <c:v>1.782</c:v>
                </c:pt>
                <c:pt idx="6294">
                  <c:v>1.7809999999999999</c:v>
                </c:pt>
                <c:pt idx="6295">
                  <c:v>1.7809999999999999</c:v>
                </c:pt>
                <c:pt idx="6296">
                  <c:v>1.78</c:v>
                </c:pt>
                <c:pt idx="6297">
                  <c:v>1.78</c:v>
                </c:pt>
                <c:pt idx="6298">
                  <c:v>1.7609999999999999</c:v>
                </c:pt>
                <c:pt idx="6299">
                  <c:v>1.7789999999999999</c:v>
                </c:pt>
                <c:pt idx="6300">
                  <c:v>1.778</c:v>
                </c:pt>
                <c:pt idx="6301">
                  <c:v>1.778</c:v>
                </c:pt>
                <c:pt idx="6302">
                  <c:v>1.7769999999999999</c:v>
                </c:pt>
                <c:pt idx="6303">
                  <c:v>1.776</c:v>
                </c:pt>
                <c:pt idx="6304">
                  <c:v>1.7749999999999999</c:v>
                </c:pt>
                <c:pt idx="6305">
                  <c:v>1.774</c:v>
                </c:pt>
                <c:pt idx="6306">
                  <c:v>1.774</c:v>
                </c:pt>
                <c:pt idx="6307">
                  <c:v>1.774</c:v>
                </c:pt>
                <c:pt idx="6308">
                  <c:v>1.7729999999999999</c:v>
                </c:pt>
                <c:pt idx="6309">
                  <c:v>1.7729999999999999</c:v>
                </c:pt>
                <c:pt idx="6310">
                  <c:v>1.774</c:v>
                </c:pt>
                <c:pt idx="6311">
                  <c:v>1.7709999999999999</c:v>
                </c:pt>
                <c:pt idx="6312">
                  <c:v>1.7709999999999999</c:v>
                </c:pt>
                <c:pt idx="6313">
                  <c:v>1.7709999999999999</c:v>
                </c:pt>
                <c:pt idx="6314">
                  <c:v>1.77</c:v>
                </c:pt>
                <c:pt idx="6315">
                  <c:v>1.77</c:v>
                </c:pt>
                <c:pt idx="6316">
                  <c:v>1.77</c:v>
                </c:pt>
                <c:pt idx="6317">
                  <c:v>1.7689999999999999</c:v>
                </c:pt>
                <c:pt idx="6318">
                  <c:v>1.768</c:v>
                </c:pt>
                <c:pt idx="6319">
                  <c:v>1.7669999999999999</c:v>
                </c:pt>
                <c:pt idx="6320">
                  <c:v>1.7649999999999999</c:v>
                </c:pt>
                <c:pt idx="6321">
                  <c:v>1.766</c:v>
                </c:pt>
                <c:pt idx="6322">
                  <c:v>1.7649999999999999</c:v>
                </c:pt>
                <c:pt idx="6323">
                  <c:v>1.7649999999999999</c:v>
                </c:pt>
                <c:pt idx="6324">
                  <c:v>1.764</c:v>
                </c:pt>
                <c:pt idx="6325">
                  <c:v>1.764</c:v>
                </c:pt>
                <c:pt idx="6326">
                  <c:v>1.762</c:v>
                </c:pt>
                <c:pt idx="6327">
                  <c:v>1.762</c:v>
                </c:pt>
                <c:pt idx="6328">
                  <c:v>1.762</c:v>
                </c:pt>
                <c:pt idx="6329">
                  <c:v>1.7609999999999999</c:v>
                </c:pt>
                <c:pt idx="6330">
                  <c:v>1.7609999999999999</c:v>
                </c:pt>
                <c:pt idx="6331">
                  <c:v>1.7609999999999999</c:v>
                </c:pt>
                <c:pt idx="6332">
                  <c:v>1.7609999999999999</c:v>
                </c:pt>
                <c:pt idx="6333">
                  <c:v>1.76</c:v>
                </c:pt>
                <c:pt idx="6334">
                  <c:v>1.7629999999999999</c:v>
                </c:pt>
                <c:pt idx="6335">
                  <c:v>1.76</c:v>
                </c:pt>
                <c:pt idx="6336">
                  <c:v>1.7589999999999999</c:v>
                </c:pt>
                <c:pt idx="6337">
                  <c:v>1.758</c:v>
                </c:pt>
                <c:pt idx="6338">
                  <c:v>1.758</c:v>
                </c:pt>
                <c:pt idx="6339">
                  <c:v>1.7569999999999999</c:v>
                </c:pt>
                <c:pt idx="6340">
                  <c:v>1.7569999999999999</c:v>
                </c:pt>
                <c:pt idx="6341">
                  <c:v>1.7569999999999999</c:v>
                </c:pt>
                <c:pt idx="6342">
                  <c:v>1.756</c:v>
                </c:pt>
                <c:pt idx="6343">
                  <c:v>1.756</c:v>
                </c:pt>
                <c:pt idx="6344">
                  <c:v>1.754</c:v>
                </c:pt>
                <c:pt idx="6345">
                  <c:v>1.754</c:v>
                </c:pt>
                <c:pt idx="6346">
                  <c:v>1.7529999999999999</c:v>
                </c:pt>
                <c:pt idx="6347">
                  <c:v>1.7529999999999999</c:v>
                </c:pt>
                <c:pt idx="6348">
                  <c:v>1.7529999999999999</c:v>
                </c:pt>
                <c:pt idx="6349">
                  <c:v>1.75</c:v>
                </c:pt>
                <c:pt idx="6350">
                  <c:v>1.752</c:v>
                </c:pt>
                <c:pt idx="6351">
                  <c:v>1.752</c:v>
                </c:pt>
                <c:pt idx="6352">
                  <c:v>1.7509999999999999</c:v>
                </c:pt>
                <c:pt idx="6353">
                  <c:v>1.7509999999999999</c:v>
                </c:pt>
                <c:pt idx="6354">
                  <c:v>1.7509999999999999</c:v>
                </c:pt>
                <c:pt idx="6355">
                  <c:v>1.7490000000000001</c:v>
                </c:pt>
                <c:pt idx="6356">
                  <c:v>1.7490000000000001</c:v>
                </c:pt>
                <c:pt idx="6357">
                  <c:v>1.7490000000000001</c:v>
                </c:pt>
                <c:pt idx="6358">
                  <c:v>1.7490000000000001</c:v>
                </c:pt>
                <c:pt idx="6359">
                  <c:v>1.7470000000000001</c:v>
                </c:pt>
                <c:pt idx="6360">
                  <c:v>1.746</c:v>
                </c:pt>
                <c:pt idx="6361">
                  <c:v>1.746</c:v>
                </c:pt>
                <c:pt idx="6362">
                  <c:v>1.746</c:v>
                </c:pt>
                <c:pt idx="6363">
                  <c:v>1.7450000000000001</c:v>
                </c:pt>
                <c:pt idx="6364">
                  <c:v>1.7450000000000001</c:v>
                </c:pt>
                <c:pt idx="6365">
                  <c:v>1.7450000000000001</c:v>
                </c:pt>
                <c:pt idx="6366">
                  <c:v>1.742</c:v>
                </c:pt>
                <c:pt idx="6367">
                  <c:v>1.7410000000000001</c:v>
                </c:pt>
                <c:pt idx="6368">
                  <c:v>1.7410000000000001</c:v>
                </c:pt>
                <c:pt idx="6369">
                  <c:v>1.7410000000000001</c:v>
                </c:pt>
                <c:pt idx="6370">
                  <c:v>1.74</c:v>
                </c:pt>
                <c:pt idx="6371">
                  <c:v>1.74</c:v>
                </c:pt>
                <c:pt idx="6372">
                  <c:v>1.7370000000000001</c:v>
                </c:pt>
                <c:pt idx="6373">
                  <c:v>1.736</c:v>
                </c:pt>
                <c:pt idx="6374">
                  <c:v>1.7350000000000001</c:v>
                </c:pt>
                <c:pt idx="6375">
                  <c:v>1.7330000000000001</c:v>
                </c:pt>
                <c:pt idx="6376">
                  <c:v>1.7330000000000001</c:v>
                </c:pt>
                <c:pt idx="6377">
                  <c:v>1.7330000000000001</c:v>
                </c:pt>
                <c:pt idx="6378">
                  <c:v>1.732</c:v>
                </c:pt>
                <c:pt idx="6379">
                  <c:v>1.732</c:v>
                </c:pt>
                <c:pt idx="6380">
                  <c:v>1.7310000000000001</c:v>
                </c:pt>
                <c:pt idx="6381">
                  <c:v>1.7310000000000001</c:v>
                </c:pt>
                <c:pt idx="6382">
                  <c:v>1.73</c:v>
                </c:pt>
                <c:pt idx="6383">
                  <c:v>1.7290000000000001</c:v>
                </c:pt>
                <c:pt idx="6384">
                  <c:v>1.728</c:v>
                </c:pt>
                <c:pt idx="6385">
                  <c:v>1.7270000000000001</c:v>
                </c:pt>
                <c:pt idx="6386">
                  <c:v>1.7270000000000001</c:v>
                </c:pt>
                <c:pt idx="6387">
                  <c:v>1.726</c:v>
                </c:pt>
                <c:pt idx="6388">
                  <c:v>1.726</c:v>
                </c:pt>
                <c:pt idx="6389">
                  <c:v>1.726</c:v>
                </c:pt>
                <c:pt idx="6390">
                  <c:v>1.726</c:v>
                </c:pt>
                <c:pt idx="6391">
                  <c:v>1.7230000000000001</c:v>
                </c:pt>
                <c:pt idx="6392">
                  <c:v>1.7230000000000001</c:v>
                </c:pt>
                <c:pt idx="6393">
                  <c:v>1.722</c:v>
                </c:pt>
                <c:pt idx="6394">
                  <c:v>1.722</c:v>
                </c:pt>
                <c:pt idx="6395">
                  <c:v>1.7210000000000001</c:v>
                </c:pt>
                <c:pt idx="6396">
                  <c:v>1.72</c:v>
                </c:pt>
                <c:pt idx="6397">
                  <c:v>1.7190000000000001</c:v>
                </c:pt>
                <c:pt idx="6398">
                  <c:v>1.7170000000000001</c:v>
                </c:pt>
                <c:pt idx="6399">
                  <c:v>1.718</c:v>
                </c:pt>
                <c:pt idx="6400">
                  <c:v>1.718</c:v>
                </c:pt>
                <c:pt idx="6401">
                  <c:v>1.7170000000000001</c:v>
                </c:pt>
                <c:pt idx="6402">
                  <c:v>1.7170000000000001</c:v>
                </c:pt>
                <c:pt idx="6403">
                  <c:v>1.7170000000000001</c:v>
                </c:pt>
                <c:pt idx="6404">
                  <c:v>1.716</c:v>
                </c:pt>
                <c:pt idx="6405">
                  <c:v>1.716</c:v>
                </c:pt>
                <c:pt idx="6406">
                  <c:v>1.716</c:v>
                </c:pt>
                <c:pt idx="6407">
                  <c:v>1.7150000000000001</c:v>
                </c:pt>
                <c:pt idx="6408">
                  <c:v>1.7150000000000001</c:v>
                </c:pt>
                <c:pt idx="6409">
                  <c:v>1.7130000000000001</c:v>
                </c:pt>
                <c:pt idx="6410">
                  <c:v>1.7130000000000001</c:v>
                </c:pt>
                <c:pt idx="6411">
                  <c:v>1.712</c:v>
                </c:pt>
                <c:pt idx="6412">
                  <c:v>1.712</c:v>
                </c:pt>
                <c:pt idx="6413">
                  <c:v>1.7110000000000001</c:v>
                </c:pt>
                <c:pt idx="6414">
                  <c:v>1.7110000000000001</c:v>
                </c:pt>
                <c:pt idx="6415">
                  <c:v>1.71</c:v>
                </c:pt>
                <c:pt idx="6416">
                  <c:v>1.71</c:v>
                </c:pt>
                <c:pt idx="6417">
                  <c:v>1.7090000000000001</c:v>
                </c:pt>
                <c:pt idx="6418">
                  <c:v>1.708</c:v>
                </c:pt>
                <c:pt idx="6419">
                  <c:v>1.7070000000000001</c:v>
                </c:pt>
                <c:pt idx="6420">
                  <c:v>1.7070000000000001</c:v>
                </c:pt>
                <c:pt idx="6421">
                  <c:v>1.7070000000000001</c:v>
                </c:pt>
                <c:pt idx="6422">
                  <c:v>1.7070000000000001</c:v>
                </c:pt>
                <c:pt idx="6423">
                  <c:v>1.706</c:v>
                </c:pt>
                <c:pt idx="6424">
                  <c:v>1.706</c:v>
                </c:pt>
                <c:pt idx="6425">
                  <c:v>1.7050000000000001</c:v>
                </c:pt>
                <c:pt idx="6426">
                  <c:v>1.704</c:v>
                </c:pt>
                <c:pt idx="6427">
                  <c:v>1.7030000000000001</c:v>
                </c:pt>
                <c:pt idx="6428">
                  <c:v>1.7030000000000001</c:v>
                </c:pt>
                <c:pt idx="6429">
                  <c:v>1.702</c:v>
                </c:pt>
                <c:pt idx="6430">
                  <c:v>1.702</c:v>
                </c:pt>
                <c:pt idx="6431">
                  <c:v>1.7</c:v>
                </c:pt>
                <c:pt idx="6432">
                  <c:v>1.698</c:v>
                </c:pt>
                <c:pt idx="6433">
                  <c:v>1.698</c:v>
                </c:pt>
                <c:pt idx="6434">
                  <c:v>1.698</c:v>
                </c:pt>
                <c:pt idx="6435">
                  <c:v>1.6970000000000001</c:v>
                </c:pt>
                <c:pt idx="6436">
                  <c:v>1.6970000000000001</c:v>
                </c:pt>
                <c:pt idx="6437">
                  <c:v>1.6970000000000001</c:v>
                </c:pt>
                <c:pt idx="6438">
                  <c:v>1.696</c:v>
                </c:pt>
                <c:pt idx="6439">
                  <c:v>1.7030000000000001</c:v>
                </c:pt>
                <c:pt idx="6440">
                  <c:v>1.6950000000000001</c:v>
                </c:pt>
                <c:pt idx="6441">
                  <c:v>1.6930000000000001</c:v>
                </c:pt>
                <c:pt idx="6442">
                  <c:v>1.6919999999999999</c:v>
                </c:pt>
                <c:pt idx="6443">
                  <c:v>1.6919999999999999</c:v>
                </c:pt>
                <c:pt idx="6444">
                  <c:v>1.6919999999999999</c:v>
                </c:pt>
                <c:pt idx="6445">
                  <c:v>1.6910000000000001</c:v>
                </c:pt>
                <c:pt idx="6446">
                  <c:v>1.69</c:v>
                </c:pt>
                <c:pt idx="6447">
                  <c:v>1.6890000000000001</c:v>
                </c:pt>
                <c:pt idx="6448">
                  <c:v>1.6879999999999999</c:v>
                </c:pt>
                <c:pt idx="6449">
                  <c:v>1.6879999999999999</c:v>
                </c:pt>
                <c:pt idx="6450">
                  <c:v>1.6879999999999999</c:v>
                </c:pt>
                <c:pt idx="6451">
                  <c:v>1.6879999999999999</c:v>
                </c:pt>
                <c:pt idx="6452">
                  <c:v>1.6879999999999999</c:v>
                </c:pt>
                <c:pt idx="6453">
                  <c:v>1.6870000000000001</c:v>
                </c:pt>
                <c:pt idx="6454">
                  <c:v>1.6870000000000001</c:v>
                </c:pt>
                <c:pt idx="6455">
                  <c:v>1.6859999999999999</c:v>
                </c:pt>
                <c:pt idx="6456">
                  <c:v>1.6859999999999999</c:v>
                </c:pt>
                <c:pt idx="6457">
                  <c:v>1.6839999999999999</c:v>
                </c:pt>
                <c:pt idx="6458">
                  <c:v>1.6819999999999999</c:v>
                </c:pt>
                <c:pt idx="6459">
                  <c:v>1.6819999999999999</c:v>
                </c:pt>
                <c:pt idx="6460">
                  <c:v>1.6819999999999999</c:v>
                </c:pt>
                <c:pt idx="6461">
                  <c:v>1.681</c:v>
                </c:pt>
                <c:pt idx="6462">
                  <c:v>1.681</c:v>
                </c:pt>
                <c:pt idx="6463">
                  <c:v>1.681</c:v>
                </c:pt>
                <c:pt idx="6464">
                  <c:v>1.679</c:v>
                </c:pt>
                <c:pt idx="6465">
                  <c:v>1.679</c:v>
                </c:pt>
                <c:pt idx="6466">
                  <c:v>1.6779999999999999</c:v>
                </c:pt>
                <c:pt idx="6467">
                  <c:v>1.6779999999999999</c:v>
                </c:pt>
                <c:pt idx="6468">
                  <c:v>1.677</c:v>
                </c:pt>
                <c:pt idx="6469">
                  <c:v>1.6759999999999999</c:v>
                </c:pt>
                <c:pt idx="6470">
                  <c:v>1.6759999999999999</c:v>
                </c:pt>
                <c:pt idx="6471">
                  <c:v>1.675</c:v>
                </c:pt>
                <c:pt idx="6472">
                  <c:v>1.673</c:v>
                </c:pt>
                <c:pt idx="6473">
                  <c:v>1.6719999999999999</c:v>
                </c:pt>
                <c:pt idx="6474">
                  <c:v>1.6719999999999999</c:v>
                </c:pt>
                <c:pt idx="6475">
                  <c:v>1.6719999999999999</c:v>
                </c:pt>
                <c:pt idx="6476">
                  <c:v>1.671</c:v>
                </c:pt>
                <c:pt idx="6477">
                  <c:v>1.671</c:v>
                </c:pt>
                <c:pt idx="6478">
                  <c:v>1.67</c:v>
                </c:pt>
                <c:pt idx="6479">
                  <c:v>1.67</c:v>
                </c:pt>
                <c:pt idx="6480">
                  <c:v>1.669</c:v>
                </c:pt>
                <c:pt idx="6481">
                  <c:v>1.669</c:v>
                </c:pt>
                <c:pt idx="6482">
                  <c:v>1.669</c:v>
                </c:pt>
                <c:pt idx="6483">
                  <c:v>1.6679999999999999</c:v>
                </c:pt>
                <c:pt idx="6484">
                  <c:v>1.667</c:v>
                </c:pt>
                <c:pt idx="6485">
                  <c:v>1.6659999999999999</c:v>
                </c:pt>
                <c:pt idx="6486">
                  <c:v>1.6639999999999999</c:v>
                </c:pt>
                <c:pt idx="6487">
                  <c:v>1.661</c:v>
                </c:pt>
                <c:pt idx="6488">
                  <c:v>1.66</c:v>
                </c:pt>
                <c:pt idx="6489">
                  <c:v>1.66</c:v>
                </c:pt>
                <c:pt idx="6490">
                  <c:v>1.659</c:v>
                </c:pt>
                <c:pt idx="6491">
                  <c:v>1.659</c:v>
                </c:pt>
                <c:pt idx="6492">
                  <c:v>1.659</c:v>
                </c:pt>
                <c:pt idx="6493">
                  <c:v>1.659</c:v>
                </c:pt>
                <c:pt idx="6494">
                  <c:v>1.6579999999999999</c:v>
                </c:pt>
                <c:pt idx="6495">
                  <c:v>1.6579999999999999</c:v>
                </c:pt>
                <c:pt idx="6496">
                  <c:v>1.6559999999999999</c:v>
                </c:pt>
                <c:pt idx="6497">
                  <c:v>1.6559999999999999</c:v>
                </c:pt>
                <c:pt idx="6498">
                  <c:v>1.6559999999999999</c:v>
                </c:pt>
                <c:pt idx="6499">
                  <c:v>1.6559999999999999</c:v>
                </c:pt>
                <c:pt idx="6500">
                  <c:v>1.6559999999999999</c:v>
                </c:pt>
                <c:pt idx="6501">
                  <c:v>1.655</c:v>
                </c:pt>
                <c:pt idx="6502">
                  <c:v>1.655</c:v>
                </c:pt>
                <c:pt idx="6503">
                  <c:v>1.655</c:v>
                </c:pt>
                <c:pt idx="6504">
                  <c:v>1.6539999999999999</c:v>
                </c:pt>
                <c:pt idx="6505">
                  <c:v>1.6539999999999999</c:v>
                </c:pt>
                <c:pt idx="6506">
                  <c:v>1.653</c:v>
                </c:pt>
                <c:pt idx="6507">
                  <c:v>1.6519999999999999</c:v>
                </c:pt>
                <c:pt idx="6508">
                  <c:v>1.6519999999999999</c:v>
                </c:pt>
                <c:pt idx="6509">
                  <c:v>1.6519999999999999</c:v>
                </c:pt>
                <c:pt idx="6510">
                  <c:v>1.651</c:v>
                </c:pt>
                <c:pt idx="6511">
                  <c:v>1.65</c:v>
                </c:pt>
                <c:pt idx="6512">
                  <c:v>1.65</c:v>
                </c:pt>
                <c:pt idx="6513">
                  <c:v>1.65</c:v>
                </c:pt>
                <c:pt idx="6514">
                  <c:v>1.6479999999999999</c:v>
                </c:pt>
                <c:pt idx="6515">
                  <c:v>1.649</c:v>
                </c:pt>
                <c:pt idx="6516">
                  <c:v>1.649</c:v>
                </c:pt>
                <c:pt idx="6517">
                  <c:v>1.649</c:v>
                </c:pt>
                <c:pt idx="6518">
                  <c:v>1.649</c:v>
                </c:pt>
                <c:pt idx="6519">
                  <c:v>1.6479999999999999</c:v>
                </c:pt>
                <c:pt idx="6520">
                  <c:v>1.6479999999999999</c:v>
                </c:pt>
                <c:pt idx="6521">
                  <c:v>1.6459999999999999</c:v>
                </c:pt>
                <c:pt idx="6522">
                  <c:v>1.645</c:v>
                </c:pt>
                <c:pt idx="6523">
                  <c:v>1.645</c:v>
                </c:pt>
                <c:pt idx="6524">
                  <c:v>1.6439999999999999</c:v>
                </c:pt>
                <c:pt idx="6525">
                  <c:v>1.6439999999999999</c:v>
                </c:pt>
                <c:pt idx="6526">
                  <c:v>1.643</c:v>
                </c:pt>
                <c:pt idx="6527">
                  <c:v>1.639</c:v>
                </c:pt>
                <c:pt idx="6528">
                  <c:v>1.639</c:v>
                </c:pt>
                <c:pt idx="6529">
                  <c:v>1.639</c:v>
                </c:pt>
                <c:pt idx="6530">
                  <c:v>1.639</c:v>
                </c:pt>
                <c:pt idx="6531">
                  <c:v>1.639</c:v>
                </c:pt>
                <c:pt idx="6532">
                  <c:v>1.637</c:v>
                </c:pt>
                <c:pt idx="6533">
                  <c:v>1.635</c:v>
                </c:pt>
                <c:pt idx="6534">
                  <c:v>1.635</c:v>
                </c:pt>
                <c:pt idx="6535">
                  <c:v>1.635</c:v>
                </c:pt>
                <c:pt idx="6536">
                  <c:v>1.6339999999999999</c:v>
                </c:pt>
                <c:pt idx="6537">
                  <c:v>1.6339999999999999</c:v>
                </c:pt>
                <c:pt idx="6538">
                  <c:v>1.6339999999999999</c:v>
                </c:pt>
                <c:pt idx="6539">
                  <c:v>1.633</c:v>
                </c:pt>
                <c:pt idx="6540">
                  <c:v>1.6319999999999999</c:v>
                </c:pt>
                <c:pt idx="6541">
                  <c:v>1.631</c:v>
                </c:pt>
                <c:pt idx="6542">
                  <c:v>1.63</c:v>
                </c:pt>
                <c:pt idx="6543">
                  <c:v>1.629</c:v>
                </c:pt>
                <c:pt idx="6544">
                  <c:v>1.6279999999999999</c:v>
                </c:pt>
                <c:pt idx="6545">
                  <c:v>1.6279999999999999</c:v>
                </c:pt>
                <c:pt idx="6546">
                  <c:v>1.627</c:v>
                </c:pt>
                <c:pt idx="6547">
                  <c:v>1.627</c:v>
                </c:pt>
                <c:pt idx="6548">
                  <c:v>1.627</c:v>
                </c:pt>
                <c:pt idx="6549">
                  <c:v>1.6259999999999999</c:v>
                </c:pt>
                <c:pt idx="6550">
                  <c:v>1.625</c:v>
                </c:pt>
                <c:pt idx="6551">
                  <c:v>1.625</c:v>
                </c:pt>
                <c:pt idx="6552">
                  <c:v>1.6240000000000001</c:v>
                </c:pt>
                <c:pt idx="6553">
                  <c:v>1.6240000000000001</c:v>
                </c:pt>
                <c:pt idx="6554">
                  <c:v>1.6220000000000001</c:v>
                </c:pt>
                <c:pt idx="6555">
                  <c:v>1.6220000000000001</c:v>
                </c:pt>
                <c:pt idx="6556">
                  <c:v>1.619</c:v>
                </c:pt>
                <c:pt idx="6557">
                  <c:v>1.621</c:v>
                </c:pt>
                <c:pt idx="6558">
                  <c:v>1.621</c:v>
                </c:pt>
                <c:pt idx="6559">
                  <c:v>1.62</c:v>
                </c:pt>
                <c:pt idx="6560">
                  <c:v>1.6180000000000001</c:v>
                </c:pt>
                <c:pt idx="6561">
                  <c:v>1.617</c:v>
                </c:pt>
                <c:pt idx="6562">
                  <c:v>1.617</c:v>
                </c:pt>
                <c:pt idx="6563">
                  <c:v>1.617</c:v>
                </c:pt>
                <c:pt idx="6564">
                  <c:v>1.6160000000000001</c:v>
                </c:pt>
                <c:pt idx="6565">
                  <c:v>1.6160000000000001</c:v>
                </c:pt>
                <c:pt idx="6566">
                  <c:v>1.6240000000000001</c:v>
                </c:pt>
                <c:pt idx="6567">
                  <c:v>1.613</c:v>
                </c:pt>
                <c:pt idx="6568">
                  <c:v>1.613</c:v>
                </c:pt>
                <c:pt idx="6569">
                  <c:v>1.6120000000000001</c:v>
                </c:pt>
                <c:pt idx="6570">
                  <c:v>1.6120000000000001</c:v>
                </c:pt>
                <c:pt idx="6571">
                  <c:v>1.61</c:v>
                </c:pt>
                <c:pt idx="6572">
                  <c:v>1.61</c:v>
                </c:pt>
                <c:pt idx="6573">
                  <c:v>1.609</c:v>
                </c:pt>
                <c:pt idx="6574">
                  <c:v>1.609</c:v>
                </c:pt>
                <c:pt idx="6575">
                  <c:v>1.6080000000000001</c:v>
                </c:pt>
                <c:pt idx="6576">
                  <c:v>1.6080000000000001</c:v>
                </c:pt>
                <c:pt idx="6577">
                  <c:v>1.6080000000000001</c:v>
                </c:pt>
                <c:pt idx="6578">
                  <c:v>1.607</c:v>
                </c:pt>
                <c:pt idx="6579">
                  <c:v>1.607</c:v>
                </c:pt>
                <c:pt idx="6580">
                  <c:v>1.6060000000000001</c:v>
                </c:pt>
                <c:pt idx="6581">
                  <c:v>1.6060000000000001</c:v>
                </c:pt>
                <c:pt idx="6582">
                  <c:v>1.605</c:v>
                </c:pt>
                <c:pt idx="6583">
                  <c:v>1.6040000000000001</c:v>
                </c:pt>
                <c:pt idx="6584">
                  <c:v>1.603</c:v>
                </c:pt>
                <c:pt idx="6585">
                  <c:v>1.601</c:v>
                </c:pt>
                <c:pt idx="6586">
                  <c:v>1.6</c:v>
                </c:pt>
                <c:pt idx="6587">
                  <c:v>1.599</c:v>
                </c:pt>
                <c:pt idx="6588">
                  <c:v>1.599</c:v>
                </c:pt>
                <c:pt idx="6589">
                  <c:v>1.5980000000000001</c:v>
                </c:pt>
                <c:pt idx="6590">
                  <c:v>1.597</c:v>
                </c:pt>
                <c:pt idx="6591">
                  <c:v>1.597</c:v>
                </c:pt>
                <c:pt idx="6592">
                  <c:v>1.5960000000000001</c:v>
                </c:pt>
                <c:pt idx="6593">
                  <c:v>1.595</c:v>
                </c:pt>
                <c:pt idx="6594">
                  <c:v>1.595</c:v>
                </c:pt>
                <c:pt idx="6595">
                  <c:v>1.595</c:v>
                </c:pt>
                <c:pt idx="6596">
                  <c:v>1.5940000000000001</c:v>
                </c:pt>
                <c:pt idx="6597">
                  <c:v>1.5940000000000001</c:v>
                </c:pt>
                <c:pt idx="6598">
                  <c:v>1.5940000000000001</c:v>
                </c:pt>
                <c:pt idx="6599">
                  <c:v>1.5920000000000001</c:v>
                </c:pt>
                <c:pt idx="6600">
                  <c:v>1.5920000000000001</c:v>
                </c:pt>
                <c:pt idx="6601">
                  <c:v>1.591</c:v>
                </c:pt>
                <c:pt idx="6602">
                  <c:v>1.59</c:v>
                </c:pt>
                <c:pt idx="6603">
                  <c:v>1.59</c:v>
                </c:pt>
                <c:pt idx="6604">
                  <c:v>1.589</c:v>
                </c:pt>
                <c:pt idx="6605">
                  <c:v>1.589</c:v>
                </c:pt>
                <c:pt idx="6606">
                  <c:v>1.5880000000000001</c:v>
                </c:pt>
                <c:pt idx="6607">
                  <c:v>1.587</c:v>
                </c:pt>
                <c:pt idx="6608">
                  <c:v>1.5860000000000001</c:v>
                </c:pt>
                <c:pt idx="6609">
                  <c:v>1.5860000000000001</c:v>
                </c:pt>
                <c:pt idx="6610">
                  <c:v>1.585</c:v>
                </c:pt>
                <c:pt idx="6611">
                  <c:v>1.585</c:v>
                </c:pt>
                <c:pt idx="6612">
                  <c:v>1.5840000000000001</c:v>
                </c:pt>
                <c:pt idx="6613">
                  <c:v>1.583</c:v>
                </c:pt>
                <c:pt idx="6614">
                  <c:v>1.5820000000000001</c:v>
                </c:pt>
                <c:pt idx="6615">
                  <c:v>1.5820000000000001</c:v>
                </c:pt>
                <c:pt idx="6616">
                  <c:v>1.5820000000000001</c:v>
                </c:pt>
                <c:pt idx="6617">
                  <c:v>1.5820000000000001</c:v>
                </c:pt>
                <c:pt idx="6618">
                  <c:v>1.581</c:v>
                </c:pt>
                <c:pt idx="6619">
                  <c:v>1.581</c:v>
                </c:pt>
                <c:pt idx="6620">
                  <c:v>1.58</c:v>
                </c:pt>
                <c:pt idx="6621">
                  <c:v>1.58</c:v>
                </c:pt>
                <c:pt idx="6622">
                  <c:v>1.579</c:v>
                </c:pt>
                <c:pt idx="6623">
                  <c:v>1.579</c:v>
                </c:pt>
                <c:pt idx="6624">
                  <c:v>1.577</c:v>
                </c:pt>
                <c:pt idx="6625">
                  <c:v>1.577</c:v>
                </c:pt>
                <c:pt idx="6626">
                  <c:v>1.577</c:v>
                </c:pt>
                <c:pt idx="6627">
                  <c:v>1.5760000000000001</c:v>
                </c:pt>
                <c:pt idx="6628">
                  <c:v>1.5760000000000001</c:v>
                </c:pt>
                <c:pt idx="6629">
                  <c:v>1.5740000000000001</c:v>
                </c:pt>
                <c:pt idx="6630">
                  <c:v>1.5740000000000001</c:v>
                </c:pt>
                <c:pt idx="6631">
                  <c:v>1.5720000000000001</c:v>
                </c:pt>
                <c:pt idx="6632">
                  <c:v>1.571</c:v>
                </c:pt>
                <c:pt idx="6633">
                  <c:v>1.57</c:v>
                </c:pt>
                <c:pt idx="6634">
                  <c:v>1.569</c:v>
                </c:pt>
                <c:pt idx="6635">
                  <c:v>1.5680000000000001</c:v>
                </c:pt>
                <c:pt idx="6636">
                  <c:v>1.5680000000000001</c:v>
                </c:pt>
                <c:pt idx="6637">
                  <c:v>1.5669999999999999</c:v>
                </c:pt>
                <c:pt idx="6638">
                  <c:v>1.556</c:v>
                </c:pt>
                <c:pt idx="6639">
                  <c:v>1.5660000000000001</c:v>
                </c:pt>
                <c:pt idx="6640">
                  <c:v>1.5660000000000001</c:v>
                </c:pt>
                <c:pt idx="6641">
                  <c:v>1.5649999999999999</c:v>
                </c:pt>
                <c:pt idx="6642">
                  <c:v>1.5640000000000001</c:v>
                </c:pt>
                <c:pt idx="6643">
                  <c:v>1.569</c:v>
                </c:pt>
                <c:pt idx="6644">
                  <c:v>1.5629999999999999</c:v>
                </c:pt>
                <c:pt idx="6645">
                  <c:v>1.5620000000000001</c:v>
                </c:pt>
                <c:pt idx="6646">
                  <c:v>1.5620000000000001</c:v>
                </c:pt>
                <c:pt idx="6647">
                  <c:v>1.5609999999999999</c:v>
                </c:pt>
                <c:pt idx="6648">
                  <c:v>1.5569999999999999</c:v>
                </c:pt>
                <c:pt idx="6649">
                  <c:v>1.5569999999999999</c:v>
                </c:pt>
                <c:pt idx="6650">
                  <c:v>1.556</c:v>
                </c:pt>
                <c:pt idx="6651">
                  <c:v>1.5549999999999999</c:v>
                </c:pt>
                <c:pt idx="6652">
                  <c:v>1.554</c:v>
                </c:pt>
                <c:pt idx="6653">
                  <c:v>1.554</c:v>
                </c:pt>
                <c:pt idx="6654">
                  <c:v>1.554</c:v>
                </c:pt>
                <c:pt idx="6655">
                  <c:v>1.5529999999999999</c:v>
                </c:pt>
                <c:pt idx="6656">
                  <c:v>1.552</c:v>
                </c:pt>
                <c:pt idx="6657">
                  <c:v>1.5509999999999999</c:v>
                </c:pt>
                <c:pt idx="6658">
                  <c:v>1.55</c:v>
                </c:pt>
                <c:pt idx="6659">
                  <c:v>1.55</c:v>
                </c:pt>
                <c:pt idx="6660">
                  <c:v>1.5489999999999999</c:v>
                </c:pt>
                <c:pt idx="6661">
                  <c:v>1.548</c:v>
                </c:pt>
                <c:pt idx="6662">
                  <c:v>1.548</c:v>
                </c:pt>
                <c:pt idx="6663">
                  <c:v>1.548</c:v>
                </c:pt>
                <c:pt idx="6664">
                  <c:v>1.546</c:v>
                </c:pt>
                <c:pt idx="6665">
                  <c:v>1.5449999999999999</c:v>
                </c:pt>
                <c:pt idx="6666">
                  <c:v>1.5429999999999999</c:v>
                </c:pt>
                <c:pt idx="6667">
                  <c:v>1.5429999999999999</c:v>
                </c:pt>
                <c:pt idx="6668">
                  <c:v>1.5429999999999999</c:v>
                </c:pt>
                <c:pt idx="6669">
                  <c:v>1.5429999999999999</c:v>
                </c:pt>
                <c:pt idx="6670">
                  <c:v>1.542</c:v>
                </c:pt>
                <c:pt idx="6671">
                  <c:v>1.5409999999999999</c:v>
                </c:pt>
                <c:pt idx="6672">
                  <c:v>1.5409999999999999</c:v>
                </c:pt>
                <c:pt idx="6673">
                  <c:v>1.5409999999999999</c:v>
                </c:pt>
                <c:pt idx="6674">
                  <c:v>1.54</c:v>
                </c:pt>
                <c:pt idx="6675">
                  <c:v>1.54</c:v>
                </c:pt>
                <c:pt idx="6676">
                  <c:v>1.5389999999999999</c:v>
                </c:pt>
                <c:pt idx="6677">
                  <c:v>1.5389999999999999</c:v>
                </c:pt>
                <c:pt idx="6678">
                  <c:v>1.538</c:v>
                </c:pt>
                <c:pt idx="6679">
                  <c:v>1.5369999999999999</c:v>
                </c:pt>
                <c:pt idx="6680">
                  <c:v>1.5369999999999999</c:v>
                </c:pt>
                <c:pt idx="6681">
                  <c:v>1.536</c:v>
                </c:pt>
                <c:pt idx="6682">
                  <c:v>1.5349999999999999</c:v>
                </c:pt>
                <c:pt idx="6683">
                  <c:v>1.534</c:v>
                </c:pt>
                <c:pt idx="6684">
                  <c:v>1.534</c:v>
                </c:pt>
                <c:pt idx="6685">
                  <c:v>1.5329999999999999</c:v>
                </c:pt>
                <c:pt idx="6686">
                  <c:v>1.5329999999999999</c:v>
                </c:pt>
                <c:pt idx="6687">
                  <c:v>1.532</c:v>
                </c:pt>
                <c:pt idx="6688">
                  <c:v>1.5309999999999999</c:v>
                </c:pt>
                <c:pt idx="6689">
                  <c:v>1.5309999999999999</c:v>
                </c:pt>
                <c:pt idx="6690">
                  <c:v>1.528</c:v>
                </c:pt>
                <c:pt idx="6691">
                  <c:v>1.528</c:v>
                </c:pt>
                <c:pt idx="6692">
                  <c:v>1.5269999999999999</c:v>
                </c:pt>
                <c:pt idx="6693">
                  <c:v>1.526</c:v>
                </c:pt>
                <c:pt idx="6694">
                  <c:v>1.526</c:v>
                </c:pt>
                <c:pt idx="6695">
                  <c:v>1.5249999999999999</c:v>
                </c:pt>
                <c:pt idx="6696">
                  <c:v>1.5229999999999999</c:v>
                </c:pt>
                <c:pt idx="6697">
                  <c:v>1.5229999999999999</c:v>
                </c:pt>
                <c:pt idx="6698">
                  <c:v>1.522</c:v>
                </c:pt>
                <c:pt idx="6699">
                  <c:v>1.52</c:v>
                </c:pt>
                <c:pt idx="6700">
                  <c:v>1.5189999999999999</c:v>
                </c:pt>
                <c:pt idx="6701">
                  <c:v>1.5189999999999999</c:v>
                </c:pt>
                <c:pt idx="6702">
                  <c:v>1.518</c:v>
                </c:pt>
                <c:pt idx="6703">
                  <c:v>1.5169999999999999</c:v>
                </c:pt>
                <c:pt idx="6704">
                  <c:v>1.516</c:v>
                </c:pt>
                <c:pt idx="6705">
                  <c:v>1.516</c:v>
                </c:pt>
                <c:pt idx="6706">
                  <c:v>1.5149999999999999</c:v>
                </c:pt>
                <c:pt idx="6707">
                  <c:v>1.514</c:v>
                </c:pt>
                <c:pt idx="6708">
                  <c:v>1.514</c:v>
                </c:pt>
                <c:pt idx="6709">
                  <c:v>1.512</c:v>
                </c:pt>
                <c:pt idx="6710">
                  <c:v>1.512</c:v>
                </c:pt>
                <c:pt idx="6711">
                  <c:v>1.51</c:v>
                </c:pt>
                <c:pt idx="6712">
                  <c:v>1.5089999999999999</c:v>
                </c:pt>
                <c:pt idx="6713">
                  <c:v>1.508</c:v>
                </c:pt>
                <c:pt idx="6714">
                  <c:v>1.5069999999999999</c:v>
                </c:pt>
                <c:pt idx="6715">
                  <c:v>1.506</c:v>
                </c:pt>
                <c:pt idx="6716">
                  <c:v>1.506</c:v>
                </c:pt>
                <c:pt idx="6717">
                  <c:v>1.506</c:v>
                </c:pt>
                <c:pt idx="6718">
                  <c:v>1.5049999999999999</c:v>
                </c:pt>
                <c:pt idx="6719">
                  <c:v>1.504</c:v>
                </c:pt>
                <c:pt idx="6720">
                  <c:v>1.5029999999999999</c:v>
                </c:pt>
                <c:pt idx="6721">
                  <c:v>1.502</c:v>
                </c:pt>
                <c:pt idx="6722">
                  <c:v>1.5009999999999999</c:v>
                </c:pt>
                <c:pt idx="6723">
                  <c:v>1.5</c:v>
                </c:pt>
                <c:pt idx="6724">
                  <c:v>1.4990000000000001</c:v>
                </c:pt>
                <c:pt idx="6725">
                  <c:v>1.4990000000000001</c:v>
                </c:pt>
                <c:pt idx="6726">
                  <c:v>1.4970000000000001</c:v>
                </c:pt>
                <c:pt idx="6727">
                  <c:v>1.496</c:v>
                </c:pt>
                <c:pt idx="6728">
                  <c:v>1.4950000000000001</c:v>
                </c:pt>
                <c:pt idx="6729">
                  <c:v>1.494</c:v>
                </c:pt>
                <c:pt idx="6730">
                  <c:v>1.494</c:v>
                </c:pt>
                <c:pt idx="6731">
                  <c:v>1.4930000000000001</c:v>
                </c:pt>
                <c:pt idx="6732">
                  <c:v>1.492</c:v>
                </c:pt>
                <c:pt idx="6733">
                  <c:v>1.4910000000000001</c:v>
                </c:pt>
                <c:pt idx="6734">
                  <c:v>1.49</c:v>
                </c:pt>
                <c:pt idx="6735">
                  <c:v>1.49</c:v>
                </c:pt>
                <c:pt idx="6736">
                  <c:v>1.4870000000000001</c:v>
                </c:pt>
                <c:pt idx="6737">
                  <c:v>1.4870000000000001</c:v>
                </c:pt>
                <c:pt idx="6738">
                  <c:v>1.486</c:v>
                </c:pt>
                <c:pt idx="6739">
                  <c:v>1.4850000000000001</c:v>
                </c:pt>
                <c:pt idx="6740">
                  <c:v>1.4850000000000001</c:v>
                </c:pt>
                <c:pt idx="6741">
                  <c:v>1.484</c:v>
                </c:pt>
                <c:pt idx="6742">
                  <c:v>1.4830000000000001</c:v>
                </c:pt>
                <c:pt idx="6743">
                  <c:v>1.4830000000000001</c:v>
                </c:pt>
                <c:pt idx="6744">
                  <c:v>1.482</c:v>
                </c:pt>
                <c:pt idx="6745">
                  <c:v>1.4810000000000001</c:v>
                </c:pt>
                <c:pt idx="6746">
                  <c:v>1.4810000000000001</c:v>
                </c:pt>
                <c:pt idx="6747">
                  <c:v>1.48</c:v>
                </c:pt>
                <c:pt idx="6748">
                  <c:v>1.4790000000000001</c:v>
                </c:pt>
                <c:pt idx="6749">
                  <c:v>1.4790000000000001</c:v>
                </c:pt>
                <c:pt idx="6750">
                  <c:v>1.4790000000000001</c:v>
                </c:pt>
                <c:pt idx="6751">
                  <c:v>1.478</c:v>
                </c:pt>
                <c:pt idx="6752">
                  <c:v>1.476</c:v>
                </c:pt>
                <c:pt idx="6753">
                  <c:v>1.476</c:v>
                </c:pt>
                <c:pt idx="6754">
                  <c:v>1.4750000000000001</c:v>
                </c:pt>
                <c:pt idx="6755">
                  <c:v>1.4730000000000001</c:v>
                </c:pt>
                <c:pt idx="6756">
                  <c:v>1.4730000000000001</c:v>
                </c:pt>
                <c:pt idx="6757">
                  <c:v>1.472</c:v>
                </c:pt>
                <c:pt idx="6758">
                  <c:v>1.4710000000000001</c:v>
                </c:pt>
                <c:pt idx="6759">
                  <c:v>1.47</c:v>
                </c:pt>
                <c:pt idx="6760">
                  <c:v>1.4690000000000001</c:v>
                </c:pt>
                <c:pt idx="6761">
                  <c:v>1.4690000000000001</c:v>
                </c:pt>
                <c:pt idx="6762">
                  <c:v>1.468</c:v>
                </c:pt>
                <c:pt idx="6763">
                  <c:v>1.468</c:v>
                </c:pt>
                <c:pt idx="6764">
                  <c:v>1.4670000000000001</c:v>
                </c:pt>
                <c:pt idx="6765">
                  <c:v>1.466</c:v>
                </c:pt>
                <c:pt idx="6766">
                  <c:v>1.464</c:v>
                </c:pt>
                <c:pt idx="6767">
                  <c:v>1.4630000000000001</c:v>
                </c:pt>
                <c:pt idx="6768">
                  <c:v>1.462</c:v>
                </c:pt>
                <c:pt idx="6769">
                  <c:v>1.4610000000000001</c:v>
                </c:pt>
                <c:pt idx="6770">
                  <c:v>1.4610000000000001</c:v>
                </c:pt>
                <c:pt idx="6771">
                  <c:v>1.4590000000000001</c:v>
                </c:pt>
                <c:pt idx="6772">
                  <c:v>1.4590000000000001</c:v>
                </c:pt>
                <c:pt idx="6773">
                  <c:v>1.458</c:v>
                </c:pt>
                <c:pt idx="6774">
                  <c:v>1.4570000000000001</c:v>
                </c:pt>
                <c:pt idx="6775">
                  <c:v>1.456</c:v>
                </c:pt>
                <c:pt idx="6776">
                  <c:v>1.456</c:v>
                </c:pt>
                <c:pt idx="6777">
                  <c:v>1.456</c:v>
                </c:pt>
                <c:pt idx="6778">
                  <c:v>1.4550000000000001</c:v>
                </c:pt>
                <c:pt idx="6779">
                  <c:v>1.454</c:v>
                </c:pt>
                <c:pt idx="6780">
                  <c:v>1.4530000000000001</c:v>
                </c:pt>
                <c:pt idx="6781">
                  <c:v>1.4530000000000001</c:v>
                </c:pt>
                <c:pt idx="6782">
                  <c:v>1.4510000000000001</c:v>
                </c:pt>
                <c:pt idx="6783">
                  <c:v>1.4510000000000001</c:v>
                </c:pt>
                <c:pt idx="6784">
                  <c:v>1.5109999999999999</c:v>
                </c:pt>
                <c:pt idx="6785">
                  <c:v>1.4470000000000001</c:v>
                </c:pt>
                <c:pt idx="6786">
                  <c:v>1.4470000000000001</c:v>
                </c:pt>
                <c:pt idx="6787">
                  <c:v>1.446</c:v>
                </c:pt>
                <c:pt idx="6788">
                  <c:v>1.446</c:v>
                </c:pt>
                <c:pt idx="6789">
                  <c:v>1.4410000000000001</c:v>
                </c:pt>
                <c:pt idx="6790">
                  <c:v>1.4410000000000001</c:v>
                </c:pt>
                <c:pt idx="6791">
                  <c:v>1.4410000000000001</c:v>
                </c:pt>
                <c:pt idx="6792">
                  <c:v>1.44</c:v>
                </c:pt>
                <c:pt idx="6793">
                  <c:v>1.44</c:v>
                </c:pt>
                <c:pt idx="6794">
                  <c:v>1.4390000000000001</c:v>
                </c:pt>
                <c:pt idx="6795">
                  <c:v>1.4390000000000001</c:v>
                </c:pt>
                <c:pt idx="6796">
                  <c:v>1.4370000000000001</c:v>
                </c:pt>
                <c:pt idx="6797">
                  <c:v>1.4370000000000001</c:v>
                </c:pt>
                <c:pt idx="6798">
                  <c:v>1.4370000000000001</c:v>
                </c:pt>
                <c:pt idx="6799">
                  <c:v>1.4350000000000001</c:v>
                </c:pt>
                <c:pt idx="6800">
                  <c:v>1.4350000000000001</c:v>
                </c:pt>
                <c:pt idx="6801">
                  <c:v>1.4330000000000001</c:v>
                </c:pt>
                <c:pt idx="6802">
                  <c:v>1.4319999999999999</c:v>
                </c:pt>
                <c:pt idx="6803">
                  <c:v>1.43</c:v>
                </c:pt>
                <c:pt idx="6804">
                  <c:v>1.429</c:v>
                </c:pt>
                <c:pt idx="6805">
                  <c:v>1.429</c:v>
                </c:pt>
                <c:pt idx="6806">
                  <c:v>1.425</c:v>
                </c:pt>
                <c:pt idx="6807">
                  <c:v>1.425</c:v>
                </c:pt>
                <c:pt idx="6808">
                  <c:v>1.4239999999999999</c:v>
                </c:pt>
                <c:pt idx="6809">
                  <c:v>1.4239999999999999</c:v>
                </c:pt>
                <c:pt idx="6810">
                  <c:v>1.423</c:v>
                </c:pt>
                <c:pt idx="6811">
                  <c:v>1.423</c:v>
                </c:pt>
                <c:pt idx="6812">
                  <c:v>1.4219999999999999</c:v>
                </c:pt>
                <c:pt idx="6813">
                  <c:v>1.421</c:v>
                </c:pt>
                <c:pt idx="6814">
                  <c:v>1.42</c:v>
                </c:pt>
                <c:pt idx="6815">
                  <c:v>1.419</c:v>
                </c:pt>
                <c:pt idx="6816">
                  <c:v>1.4179999999999999</c:v>
                </c:pt>
                <c:pt idx="6817">
                  <c:v>1.417</c:v>
                </c:pt>
                <c:pt idx="6818">
                  <c:v>1.417</c:v>
                </c:pt>
                <c:pt idx="6819">
                  <c:v>1.4159999999999999</c:v>
                </c:pt>
                <c:pt idx="6820">
                  <c:v>1.4119999999999999</c:v>
                </c:pt>
                <c:pt idx="6821">
                  <c:v>1.415</c:v>
                </c:pt>
                <c:pt idx="6822">
                  <c:v>1.415</c:v>
                </c:pt>
                <c:pt idx="6823">
                  <c:v>1.415</c:v>
                </c:pt>
                <c:pt idx="6824">
                  <c:v>1.4139999999999999</c:v>
                </c:pt>
                <c:pt idx="6825">
                  <c:v>1.413</c:v>
                </c:pt>
                <c:pt idx="6826">
                  <c:v>1.413</c:v>
                </c:pt>
                <c:pt idx="6827">
                  <c:v>1.4119999999999999</c:v>
                </c:pt>
                <c:pt idx="6828">
                  <c:v>1.4119999999999999</c:v>
                </c:pt>
                <c:pt idx="6829">
                  <c:v>1.411</c:v>
                </c:pt>
                <c:pt idx="6830">
                  <c:v>1.411</c:v>
                </c:pt>
                <c:pt idx="6831">
                  <c:v>1.41</c:v>
                </c:pt>
                <c:pt idx="6832">
                  <c:v>1.41</c:v>
                </c:pt>
                <c:pt idx="6833">
                  <c:v>1.409</c:v>
                </c:pt>
                <c:pt idx="6834">
                  <c:v>1.409</c:v>
                </c:pt>
                <c:pt idx="6835">
                  <c:v>1.4079999999999999</c:v>
                </c:pt>
                <c:pt idx="6836">
                  <c:v>1.407</c:v>
                </c:pt>
                <c:pt idx="6837">
                  <c:v>1.407</c:v>
                </c:pt>
                <c:pt idx="6838">
                  <c:v>1.4059999999999999</c:v>
                </c:pt>
                <c:pt idx="6839">
                  <c:v>1.405</c:v>
                </c:pt>
                <c:pt idx="6840">
                  <c:v>1.4019999999999999</c:v>
                </c:pt>
                <c:pt idx="6841">
                  <c:v>1.399</c:v>
                </c:pt>
                <c:pt idx="6842">
                  <c:v>1.397</c:v>
                </c:pt>
                <c:pt idx="6843">
                  <c:v>1.397</c:v>
                </c:pt>
                <c:pt idx="6844">
                  <c:v>1.393</c:v>
                </c:pt>
                <c:pt idx="6845">
                  <c:v>1.393</c:v>
                </c:pt>
                <c:pt idx="6846">
                  <c:v>1.3919999999999999</c:v>
                </c:pt>
                <c:pt idx="6847">
                  <c:v>1.3919999999999999</c:v>
                </c:pt>
                <c:pt idx="6848">
                  <c:v>1.39</c:v>
                </c:pt>
                <c:pt idx="6849">
                  <c:v>1.3859999999999999</c:v>
                </c:pt>
                <c:pt idx="6850">
                  <c:v>1.385</c:v>
                </c:pt>
                <c:pt idx="6851">
                  <c:v>1.3839999999999999</c:v>
                </c:pt>
                <c:pt idx="6852">
                  <c:v>1.38</c:v>
                </c:pt>
                <c:pt idx="6853">
                  <c:v>1.38</c:v>
                </c:pt>
                <c:pt idx="6854">
                  <c:v>1.379</c:v>
                </c:pt>
                <c:pt idx="6855">
                  <c:v>1.377</c:v>
                </c:pt>
                <c:pt idx="6856">
                  <c:v>1.3759999999999999</c:v>
                </c:pt>
                <c:pt idx="6857">
                  <c:v>1.375</c:v>
                </c:pt>
                <c:pt idx="6858">
                  <c:v>1.375</c:v>
                </c:pt>
                <c:pt idx="6859">
                  <c:v>1.371</c:v>
                </c:pt>
                <c:pt idx="6860">
                  <c:v>1.369</c:v>
                </c:pt>
                <c:pt idx="6861">
                  <c:v>1.3680000000000001</c:v>
                </c:pt>
                <c:pt idx="6862">
                  <c:v>1.3680000000000001</c:v>
                </c:pt>
                <c:pt idx="6863">
                  <c:v>1.3680000000000001</c:v>
                </c:pt>
                <c:pt idx="6864">
                  <c:v>1.365</c:v>
                </c:pt>
                <c:pt idx="6865">
                  <c:v>1.365</c:v>
                </c:pt>
                <c:pt idx="6866">
                  <c:v>1.36</c:v>
                </c:pt>
                <c:pt idx="6867">
                  <c:v>1.359</c:v>
                </c:pt>
                <c:pt idx="6868">
                  <c:v>1.3580000000000001</c:v>
                </c:pt>
                <c:pt idx="6869">
                  <c:v>1.3520000000000001</c:v>
                </c:pt>
                <c:pt idx="6870">
                  <c:v>1.351</c:v>
                </c:pt>
                <c:pt idx="6871">
                  <c:v>1.351</c:v>
                </c:pt>
                <c:pt idx="6872">
                  <c:v>1.35</c:v>
                </c:pt>
                <c:pt idx="6873">
                  <c:v>1.349</c:v>
                </c:pt>
                <c:pt idx="6874">
                  <c:v>1.349</c:v>
                </c:pt>
                <c:pt idx="6875">
                  <c:v>1.3480000000000001</c:v>
                </c:pt>
                <c:pt idx="6876">
                  <c:v>1.3440000000000001</c:v>
                </c:pt>
                <c:pt idx="6877">
                  <c:v>1.3440000000000001</c:v>
                </c:pt>
                <c:pt idx="6878">
                  <c:v>1.343</c:v>
                </c:pt>
                <c:pt idx="6879">
                  <c:v>1.341</c:v>
                </c:pt>
                <c:pt idx="6880">
                  <c:v>1.339</c:v>
                </c:pt>
                <c:pt idx="6881">
                  <c:v>1.339</c:v>
                </c:pt>
                <c:pt idx="6882">
                  <c:v>1.339</c:v>
                </c:pt>
                <c:pt idx="6883">
                  <c:v>1.3380000000000001</c:v>
                </c:pt>
                <c:pt idx="6884">
                  <c:v>1.337</c:v>
                </c:pt>
                <c:pt idx="6885">
                  <c:v>1.3360000000000001</c:v>
                </c:pt>
                <c:pt idx="6886">
                  <c:v>1.333</c:v>
                </c:pt>
                <c:pt idx="6887">
                  <c:v>1.331</c:v>
                </c:pt>
                <c:pt idx="6888">
                  <c:v>1.331</c:v>
                </c:pt>
                <c:pt idx="6889">
                  <c:v>1.3580000000000001</c:v>
                </c:pt>
                <c:pt idx="6890">
                  <c:v>1.33</c:v>
                </c:pt>
                <c:pt idx="6891">
                  <c:v>1.329</c:v>
                </c:pt>
                <c:pt idx="6892">
                  <c:v>1.3280000000000001</c:v>
                </c:pt>
                <c:pt idx="6893">
                  <c:v>1.3280000000000001</c:v>
                </c:pt>
                <c:pt idx="6894">
                  <c:v>1.325</c:v>
                </c:pt>
                <c:pt idx="6895">
                  <c:v>1.3240000000000001</c:v>
                </c:pt>
                <c:pt idx="6896">
                  <c:v>1.3240000000000001</c:v>
                </c:pt>
                <c:pt idx="6897">
                  <c:v>1.3220000000000001</c:v>
                </c:pt>
                <c:pt idx="6898">
                  <c:v>1.2909999999999999</c:v>
                </c:pt>
                <c:pt idx="6899">
                  <c:v>1.3160000000000001</c:v>
                </c:pt>
                <c:pt idx="6900">
                  <c:v>1.3149999999999999</c:v>
                </c:pt>
                <c:pt idx="6901">
                  <c:v>1.3149999999999999</c:v>
                </c:pt>
                <c:pt idx="6902">
                  <c:v>1.3140000000000001</c:v>
                </c:pt>
                <c:pt idx="6903">
                  <c:v>1.3129999999999999</c:v>
                </c:pt>
                <c:pt idx="6904">
                  <c:v>1.31</c:v>
                </c:pt>
                <c:pt idx="6905">
                  <c:v>1.3080000000000001</c:v>
                </c:pt>
                <c:pt idx="6906">
                  <c:v>1.3069999999999999</c:v>
                </c:pt>
                <c:pt idx="6907">
                  <c:v>1.3049999999999999</c:v>
                </c:pt>
                <c:pt idx="6908">
                  <c:v>1.3049999999999999</c:v>
                </c:pt>
                <c:pt idx="6909">
                  <c:v>1.302</c:v>
                </c:pt>
                <c:pt idx="6910">
                  <c:v>1.3</c:v>
                </c:pt>
                <c:pt idx="6911">
                  <c:v>1.3</c:v>
                </c:pt>
                <c:pt idx="6912">
                  <c:v>1.2889999999999999</c:v>
                </c:pt>
                <c:pt idx="6913">
                  <c:v>1.2889999999999999</c:v>
                </c:pt>
                <c:pt idx="6914">
                  <c:v>1.288</c:v>
                </c:pt>
                <c:pt idx="6915">
                  <c:v>1.286</c:v>
                </c:pt>
                <c:pt idx="6916">
                  <c:v>1.284</c:v>
                </c:pt>
                <c:pt idx="6917">
                  <c:v>1.2829999999999999</c:v>
                </c:pt>
                <c:pt idx="6918">
                  <c:v>1.2829999999999999</c:v>
                </c:pt>
                <c:pt idx="6919">
                  <c:v>1.2829999999999999</c:v>
                </c:pt>
                <c:pt idx="6920">
                  <c:v>1.28</c:v>
                </c:pt>
                <c:pt idx="6921">
                  <c:v>1.278</c:v>
                </c:pt>
                <c:pt idx="6922">
                  <c:v>1.278</c:v>
                </c:pt>
                <c:pt idx="6923">
                  <c:v>1.276</c:v>
                </c:pt>
                <c:pt idx="6924">
                  <c:v>1.276</c:v>
                </c:pt>
                <c:pt idx="6925">
                  <c:v>1.272</c:v>
                </c:pt>
                <c:pt idx="6926">
                  <c:v>1.2709999999999999</c:v>
                </c:pt>
                <c:pt idx="6927">
                  <c:v>1.27</c:v>
                </c:pt>
                <c:pt idx="6928">
                  <c:v>1.2689999999999999</c:v>
                </c:pt>
                <c:pt idx="6929">
                  <c:v>1.2629999999999999</c:v>
                </c:pt>
                <c:pt idx="6930">
                  <c:v>1.256</c:v>
                </c:pt>
                <c:pt idx="6931">
                  <c:v>1.2529999999999999</c:v>
                </c:pt>
                <c:pt idx="6932">
                  <c:v>1.25</c:v>
                </c:pt>
                <c:pt idx="6933">
                  <c:v>1.248</c:v>
                </c:pt>
                <c:pt idx="6934">
                  <c:v>1.248</c:v>
                </c:pt>
                <c:pt idx="6935">
                  <c:v>1.2450000000000001</c:v>
                </c:pt>
                <c:pt idx="6936">
                  <c:v>1.2450000000000001</c:v>
                </c:pt>
                <c:pt idx="6937">
                  <c:v>1.244</c:v>
                </c:pt>
                <c:pt idx="6938">
                  <c:v>1.24</c:v>
                </c:pt>
                <c:pt idx="6939">
                  <c:v>1.2410000000000001</c:v>
                </c:pt>
                <c:pt idx="6940">
                  <c:v>1.2370000000000001</c:v>
                </c:pt>
                <c:pt idx="6941">
                  <c:v>1.236</c:v>
                </c:pt>
                <c:pt idx="6942">
                  <c:v>1.2330000000000001</c:v>
                </c:pt>
                <c:pt idx="6943">
                  <c:v>1.232</c:v>
                </c:pt>
                <c:pt idx="6944">
                  <c:v>1.232</c:v>
                </c:pt>
                <c:pt idx="6945">
                  <c:v>1.23</c:v>
                </c:pt>
                <c:pt idx="6946">
                  <c:v>1.23</c:v>
                </c:pt>
                <c:pt idx="6947">
                  <c:v>1.2230000000000001</c:v>
                </c:pt>
                <c:pt idx="6948">
                  <c:v>1.2230000000000001</c:v>
                </c:pt>
                <c:pt idx="6949">
                  <c:v>1.2210000000000001</c:v>
                </c:pt>
                <c:pt idx="6950">
                  <c:v>1.22</c:v>
                </c:pt>
                <c:pt idx="6951">
                  <c:v>1.216</c:v>
                </c:pt>
                <c:pt idx="6952">
                  <c:v>1.2150000000000001</c:v>
                </c:pt>
                <c:pt idx="6953">
                  <c:v>1.2130000000000001</c:v>
                </c:pt>
                <c:pt idx="6954">
                  <c:v>1.2110000000000001</c:v>
                </c:pt>
                <c:pt idx="6955">
                  <c:v>1.2110000000000001</c:v>
                </c:pt>
                <c:pt idx="6956">
                  <c:v>1.2030000000000001</c:v>
                </c:pt>
                <c:pt idx="6957">
                  <c:v>1.2</c:v>
                </c:pt>
                <c:pt idx="6958">
                  <c:v>1.1990000000000001</c:v>
                </c:pt>
                <c:pt idx="6959">
                  <c:v>1.198</c:v>
                </c:pt>
                <c:pt idx="6960">
                  <c:v>1.196</c:v>
                </c:pt>
                <c:pt idx="6961">
                  <c:v>1.194</c:v>
                </c:pt>
                <c:pt idx="6962">
                  <c:v>1.1930000000000001</c:v>
                </c:pt>
                <c:pt idx="6963">
                  <c:v>1.1879999999999999</c:v>
                </c:pt>
                <c:pt idx="6964">
                  <c:v>1.1879999999999999</c:v>
                </c:pt>
                <c:pt idx="6965">
                  <c:v>1.1870000000000001</c:v>
                </c:pt>
                <c:pt idx="6966">
                  <c:v>1.1870000000000001</c:v>
                </c:pt>
                <c:pt idx="6967">
                  <c:v>1.1859999999999999</c:v>
                </c:pt>
                <c:pt idx="6968">
                  <c:v>1.1819999999999999</c:v>
                </c:pt>
                <c:pt idx="6969">
                  <c:v>1.1819999999999999</c:v>
                </c:pt>
                <c:pt idx="6970">
                  <c:v>1.1779999999999999</c:v>
                </c:pt>
                <c:pt idx="6971">
                  <c:v>1.1759999999999999</c:v>
                </c:pt>
                <c:pt idx="6972">
                  <c:v>1.175</c:v>
                </c:pt>
                <c:pt idx="6973">
                  <c:v>1.173</c:v>
                </c:pt>
                <c:pt idx="6974">
                  <c:v>1.1719999999999999</c:v>
                </c:pt>
                <c:pt idx="6975">
                  <c:v>1.17</c:v>
                </c:pt>
                <c:pt idx="6976">
                  <c:v>1.1679999999999999</c:v>
                </c:pt>
                <c:pt idx="6977">
                  <c:v>1.1679999999999999</c:v>
                </c:pt>
                <c:pt idx="6978">
                  <c:v>1.165</c:v>
                </c:pt>
                <c:pt idx="6979">
                  <c:v>1.157</c:v>
                </c:pt>
                <c:pt idx="6980">
                  <c:v>1.1499999999999999</c:v>
                </c:pt>
                <c:pt idx="6981">
                  <c:v>1.139</c:v>
                </c:pt>
                <c:pt idx="6982">
                  <c:v>1.1359999999999999</c:v>
                </c:pt>
                <c:pt idx="6983">
                  <c:v>1.135</c:v>
                </c:pt>
                <c:pt idx="6984">
                  <c:v>1.133</c:v>
                </c:pt>
                <c:pt idx="6985">
                  <c:v>1.129</c:v>
                </c:pt>
                <c:pt idx="6986">
                  <c:v>1.125</c:v>
                </c:pt>
                <c:pt idx="6987">
                  <c:v>1.123</c:v>
                </c:pt>
                <c:pt idx="6988">
                  <c:v>1.1220000000000001</c:v>
                </c:pt>
                <c:pt idx="6989">
                  <c:v>1.121</c:v>
                </c:pt>
                <c:pt idx="6990">
                  <c:v>1.121</c:v>
                </c:pt>
                <c:pt idx="6991">
                  <c:v>1.115</c:v>
                </c:pt>
                <c:pt idx="6992">
                  <c:v>1.113</c:v>
                </c:pt>
                <c:pt idx="6993">
                  <c:v>1.113</c:v>
                </c:pt>
                <c:pt idx="6994">
                  <c:v>1.1120000000000001</c:v>
                </c:pt>
                <c:pt idx="6995">
                  <c:v>1.111</c:v>
                </c:pt>
                <c:pt idx="6996">
                  <c:v>1.097</c:v>
                </c:pt>
                <c:pt idx="6997">
                  <c:v>1.097</c:v>
                </c:pt>
                <c:pt idx="6998">
                  <c:v>1.103</c:v>
                </c:pt>
                <c:pt idx="6999">
                  <c:v>1.0960000000000001</c:v>
                </c:pt>
                <c:pt idx="7000">
                  <c:v>1.0960000000000001</c:v>
                </c:pt>
                <c:pt idx="7001">
                  <c:v>1.087</c:v>
                </c:pt>
                <c:pt idx="7002">
                  <c:v>1.085</c:v>
                </c:pt>
                <c:pt idx="7003">
                  <c:v>1.0840000000000001</c:v>
                </c:pt>
                <c:pt idx="7004">
                  <c:v>1.081</c:v>
                </c:pt>
                <c:pt idx="7005">
                  <c:v>1.077</c:v>
                </c:pt>
                <c:pt idx="7006">
                  <c:v>1.073</c:v>
                </c:pt>
                <c:pt idx="7007">
                  <c:v>1.0629999999999999</c:v>
                </c:pt>
                <c:pt idx="7008">
                  <c:v>1.0589999999999999</c:v>
                </c:pt>
                <c:pt idx="7009">
                  <c:v>1.032</c:v>
                </c:pt>
                <c:pt idx="7010">
                  <c:v>1.03</c:v>
                </c:pt>
                <c:pt idx="7011">
                  <c:v>1.0229999999999999</c:v>
                </c:pt>
                <c:pt idx="7012">
                  <c:v>1.0189999999999999</c:v>
                </c:pt>
                <c:pt idx="7013">
                  <c:v>1.0189999999999999</c:v>
                </c:pt>
                <c:pt idx="7014">
                  <c:v>1.016</c:v>
                </c:pt>
                <c:pt idx="7015">
                  <c:v>1.016</c:v>
                </c:pt>
                <c:pt idx="7016">
                  <c:v>1.0089999999999999</c:v>
                </c:pt>
                <c:pt idx="7017">
                  <c:v>1.008</c:v>
                </c:pt>
                <c:pt idx="7018">
                  <c:v>1.002</c:v>
                </c:pt>
                <c:pt idx="7019">
                  <c:v>0.99199999999999999</c:v>
                </c:pt>
                <c:pt idx="7020">
                  <c:v>0.98799999999999999</c:v>
                </c:pt>
                <c:pt idx="7021">
                  <c:v>0.98599999999999999</c:v>
                </c:pt>
                <c:pt idx="7022">
                  <c:v>0.93100000000000005</c:v>
                </c:pt>
                <c:pt idx="7023">
                  <c:v>0.92400000000000004</c:v>
                </c:pt>
                <c:pt idx="7024">
                  <c:v>3.1659999999999999</c:v>
                </c:pt>
                <c:pt idx="7025">
                  <c:v>3.6560000000000001</c:v>
                </c:pt>
                <c:pt idx="7026">
                  <c:v>2.4729999999999999</c:v>
                </c:pt>
                <c:pt idx="7027">
                  <c:v>2.09</c:v>
                </c:pt>
                <c:pt idx="7028">
                  <c:v>3.9409999999999998</c:v>
                </c:pt>
              </c:numCache>
            </c:numRef>
          </c:xVal>
          <c:yVal>
            <c:numRef>
              <c:f>Sheet1!$B$2:$B$7030</c:f>
              <c:numCache>
                <c:formatCode>General</c:formatCode>
                <c:ptCount val="7029"/>
                <c:pt idx="0">
                  <c:v>86547</c:v>
                </c:pt>
                <c:pt idx="1">
                  <c:v>43960</c:v>
                </c:pt>
                <c:pt idx="2">
                  <c:v>33752</c:v>
                </c:pt>
                <c:pt idx="3">
                  <c:v>17422</c:v>
                </c:pt>
                <c:pt idx="4">
                  <c:v>15789</c:v>
                </c:pt>
                <c:pt idx="5">
                  <c:v>24765</c:v>
                </c:pt>
                <c:pt idx="6">
                  <c:v>22819</c:v>
                </c:pt>
                <c:pt idx="7">
                  <c:v>46853</c:v>
                </c:pt>
                <c:pt idx="8">
                  <c:v>6254</c:v>
                </c:pt>
                <c:pt idx="9">
                  <c:v>7654</c:v>
                </c:pt>
                <c:pt idx="10">
                  <c:v>14039</c:v>
                </c:pt>
                <c:pt idx="11">
                  <c:v>48609</c:v>
                </c:pt>
                <c:pt idx="12">
                  <c:v>64691</c:v>
                </c:pt>
                <c:pt idx="13">
                  <c:v>2359</c:v>
                </c:pt>
                <c:pt idx="14">
                  <c:v>5347</c:v>
                </c:pt>
                <c:pt idx="15">
                  <c:v>18489</c:v>
                </c:pt>
                <c:pt idx="16">
                  <c:v>35734</c:v>
                </c:pt>
                <c:pt idx="17">
                  <c:v>3899</c:v>
                </c:pt>
                <c:pt idx="18">
                  <c:v>5900</c:v>
                </c:pt>
                <c:pt idx="19">
                  <c:v>46587</c:v>
                </c:pt>
                <c:pt idx="20">
                  <c:v>3525</c:v>
                </c:pt>
                <c:pt idx="21">
                  <c:v>10690</c:v>
                </c:pt>
                <c:pt idx="22">
                  <c:v>2171</c:v>
                </c:pt>
                <c:pt idx="23">
                  <c:v>4679</c:v>
                </c:pt>
                <c:pt idx="24">
                  <c:v>8031</c:v>
                </c:pt>
                <c:pt idx="25">
                  <c:v>65392</c:v>
                </c:pt>
                <c:pt idx="26">
                  <c:v>41715</c:v>
                </c:pt>
                <c:pt idx="27">
                  <c:v>7463</c:v>
                </c:pt>
                <c:pt idx="28">
                  <c:v>6771</c:v>
                </c:pt>
                <c:pt idx="29">
                  <c:v>2648</c:v>
                </c:pt>
                <c:pt idx="30">
                  <c:v>26465</c:v>
                </c:pt>
                <c:pt idx="31">
                  <c:v>2784</c:v>
                </c:pt>
                <c:pt idx="32">
                  <c:v>8025</c:v>
                </c:pt>
                <c:pt idx="33">
                  <c:v>15078</c:v>
                </c:pt>
                <c:pt idx="34">
                  <c:v>10236</c:v>
                </c:pt>
                <c:pt idx="35">
                  <c:v>30062</c:v>
                </c:pt>
                <c:pt idx="36">
                  <c:v>4113</c:v>
                </c:pt>
                <c:pt idx="37">
                  <c:v>78071</c:v>
                </c:pt>
                <c:pt idx="38">
                  <c:v>2291</c:v>
                </c:pt>
                <c:pt idx="39">
                  <c:v>4720</c:v>
                </c:pt>
                <c:pt idx="40">
                  <c:v>7023</c:v>
                </c:pt>
                <c:pt idx="41">
                  <c:v>11281</c:v>
                </c:pt>
                <c:pt idx="42">
                  <c:v>549</c:v>
                </c:pt>
                <c:pt idx="43">
                  <c:v>2628</c:v>
                </c:pt>
                <c:pt idx="44">
                  <c:v>14313</c:v>
                </c:pt>
                <c:pt idx="45">
                  <c:v>3082</c:v>
                </c:pt>
                <c:pt idx="46">
                  <c:v>3194</c:v>
                </c:pt>
                <c:pt idx="47">
                  <c:v>91</c:v>
                </c:pt>
                <c:pt idx="48">
                  <c:v>4114</c:v>
                </c:pt>
                <c:pt idx="49">
                  <c:v>2481</c:v>
                </c:pt>
                <c:pt idx="50">
                  <c:v>24215</c:v>
                </c:pt>
                <c:pt idx="51">
                  <c:v>9000</c:v>
                </c:pt>
                <c:pt idx="52">
                  <c:v>4480</c:v>
                </c:pt>
                <c:pt idx="53">
                  <c:v>2589</c:v>
                </c:pt>
                <c:pt idx="54">
                  <c:v>20748</c:v>
                </c:pt>
                <c:pt idx="55">
                  <c:v>6137</c:v>
                </c:pt>
                <c:pt idx="56">
                  <c:v>25084</c:v>
                </c:pt>
                <c:pt idx="57">
                  <c:v>7141</c:v>
                </c:pt>
                <c:pt idx="58">
                  <c:v>37401</c:v>
                </c:pt>
                <c:pt idx="59">
                  <c:v>1194</c:v>
                </c:pt>
                <c:pt idx="60">
                  <c:v>5472</c:v>
                </c:pt>
                <c:pt idx="61">
                  <c:v>17790</c:v>
                </c:pt>
                <c:pt idx="62">
                  <c:v>16498</c:v>
                </c:pt>
                <c:pt idx="63">
                  <c:v>6635</c:v>
                </c:pt>
                <c:pt idx="64">
                  <c:v>1194</c:v>
                </c:pt>
                <c:pt idx="65">
                  <c:v>20223</c:v>
                </c:pt>
                <c:pt idx="66">
                  <c:v>3431</c:v>
                </c:pt>
                <c:pt idx="67">
                  <c:v>10441</c:v>
                </c:pt>
                <c:pt idx="68">
                  <c:v>37082</c:v>
                </c:pt>
                <c:pt idx="69">
                  <c:v>3116</c:v>
                </c:pt>
                <c:pt idx="70">
                  <c:v>5006</c:v>
                </c:pt>
                <c:pt idx="71">
                  <c:v>1835</c:v>
                </c:pt>
                <c:pt idx="72">
                  <c:v>16324</c:v>
                </c:pt>
                <c:pt idx="73">
                  <c:v>20504</c:v>
                </c:pt>
                <c:pt idx="74">
                  <c:v>1179</c:v>
                </c:pt>
                <c:pt idx="75">
                  <c:v>10337</c:v>
                </c:pt>
                <c:pt idx="76">
                  <c:v>10082</c:v>
                </c:pt>
                <c:pt idx="77">
                  <c:v>770</c:v>
                </c:pt>
                <c:pt idx="78">
                  <c:v>56551</c:v>
                </c:pt>
                <c:pt idx="79">
                  <c:v>11801</c:v>
                </c:pt>
                <c:pt idx="80">
                  <c:v>16780</c:v>
                </c:pt>
                <c:pt idx="81">
                  <c:v>21207</c:v>
                </c:pt>
                <c:pt idx="82">
                  <c:v>5363</c:v>
                </c:pt>
                <c:pt idx="83">
                  <c:v>6462</c:v>
                </c:pt>
                <c:pt idx="84">
                  <c:v>20599</c:v>
                </c:pt>
                <c:pt idx="85">
                  <c:v>2856</c:v>
                </c:pt>
                <c:pt idx="86">
                  <c:v>13020</c:v>
                </c:pt>
                <c:pt idx="87">
                  <c:v>1237</c:v>
                </c:pt>
                <c:pt idx="88">
                  <c:v>11241</c:v>
                </c:pt>
                <c:pt idx="89">
                  <c:v>131067</c:v>
                </c:pt>
                <c:pt idx="90">
                  <c:v>40838</c:v>
                </c:pt>
                <c:pt idx="91">
                  <c:v>3552</c:v>
                </c:pt>
                <c:pt idx="92">
                  <c:v>21942</c:v>
                </c:pt>
                <c:pt idx="93">
                  <c:v>8189</c:v>
                </c:pt>
                <c:pt idx="94">
                  <c:v>204</c:v>
                </c:pt>
                <c:pt idx="95">
                  <c:v>23042</c:v>
                </c:pt>
                <c:pt idx="96">
                  <c:v>6387</c:v>
                </c:pt>
                <c:pt idx="97">
                  <c:v>25831</c:v>
                </c:pt>
                <c:pt idx="98">
                  <c:v>22264</c:v>
                </c:pt>
                <c:pt idx="99">
                  <c:v>1631</c:v>
                </c:pt>
                <c:pt idx="100">
                  <c:v>97268</c:v>
                </c:pt>
                <c:pt idx="101">
                  <c:v>5511</c:v>
                </c:pt>
                <c:pt idx="102">
                  <c:v>1139</c:v>
                </c:pt>
                <c:pt idx="103">
                  <c:v>34711</c:v>
                </c:pt>
                <c:pt idx="104">
                  <c:v>1487</c:v>
                </c:pt>
                <c:pt idx="105">
                  <c:v>2725</c:v>
                </c:pt>
                <c:pt idx="106">
                  <c:v>10</c:v>
                </c:pt>
                <c:pt idx="107">
                  <c:v>32265</c:v>
                </c:pt>
                <c:pt idx="108">
                  <c:v>14692</c:v>
                </c:pt>
                <c:pt idx="109">
                  <c:v>15197</c:v>
                </c:pt>
                <c:pt idx="110">
                  <c:v>12307</c:v>
                </c:pt>
                <c:pt idx="111">
                  <c:v>316</c:v>
                </c:pt>
                <c:pt idx="112">
                  <c:v>202</c:v>
                </c:pt>
                <c:pt idx="113">
                  <c:v>29136</c:v>
                </c:pt>
                <c:pt idx="114">
                  <c:v>8272</c:v>
                </c:pt>
                <c:pt idx="115">
                  <c:v>1201</c:v>
                </c:pt>
                <c:pt idx="116">
                  <c:v>35093</c:v>
                </c:pt>
                <c:pt idx="117">
                  <c:v>14350</c:v>
                </c:pt>
                <c:pt idx="118">
                  <c:v>3753</c:v>
                </c:pt>
                <c:pt idx="119">
                  <c:v>1383</c:v>
                </c:pt>
                <c:pt idx="120">
                  <c:v>50425</c:v>
                </c:pt>
                <c:pt idx="121">
                  <c:v>4686</c:v>
                </c:pt>
                <c:pt idx="122">
                  <c:v>56811</c:v>
                </c:pt>
                <c:pt idx="123">
                  <c:v>35492</c:v>
                </c:pt>
                <c:pt idx="124">
                  <c:v>1584</c:v>
                </c:pt>
                <c:pt idx="125">
                  <c:v>12048</c:v>
                </c:pt>
                <c:pt idx="126">
                  <c:v>10430</c:v>
                </c:pt>
                <c:pt idx="127">
                  <c:v>11162</c:v>
                </c:pt>
                <c:pt idx="128">
                  <c:v>17837</c:v>
                </c:pt>
                <c:pt idx="129">
                  <c:v>15328</c:v>
                </c:pt>
                <c:pt idx="130">
                  <c:v>11674</c:v>
                </c:pt>
                <c:pt idx="131">
                  <c:v>22045</c:v>
                </c:pt>
                <c:pt idx="132">
                  <c:v>2605</c:v>
                </c:pt>
                <c:pt idx="133">
                  <c:v>16571</c:v>
                </c:pt>
                <c:pt idx="134">
                  <c:v>11771</c:v>
                </c:pt>
                <c:pt idx="135">
                  <c:v>27950</c:v>
                </c:pt>
                <c:pt idx="136">
                  <c:v>130</c:v>
                </c:pt>
                <c:pt idx="137">
                  <c:v>12423</c:v>
                </c:pt>
                <c:pt idx="138">
                  <c:v>13509</c:v>
                </c:pt>
                <c:pt idx="139">
                  <c:v>11754</c:v>
                </c:pt>
                <c:pt idx="140">
                  <c:v>6742</c:v>
                </c:pt>
                <c:pt idx="141">
                  <c:v>1583</c:v>
                </c:pt>
                <c:pt idx="142">
                  <c:v>2505</c:v>
                </c:pt>
                <c:pt idx="143">
                  <c:v>2842</c:v>
                </c:pt>
                <c:pt idx="144">
                  <c:v>21218</c:v>
                </c:pt>
                <c:pt idx="145">
                  <c:v>1039</c:v>
                </c:pt>
                <c:pt idx="146">
                  <c:v>15940</c:v>
                </c:pt>
                <c:pt idx="147">
                  <c:v>10156</c:v>
                </c:pt>
                <c:pt idx="148">
                  <c:v>611</c:v>
                </c:pt>
                <c:pt idx="149">
                  <c:v>27170</c:v>
                </c:pt>
                <c:pt idx="150">
                  <c:v>65457</c:v>
                </c:pt>
                <c:pt idx="151">
                  <c:v>11416</c:v>
                </c:pt>
                <c:pt idx="152">
                  <c:v>62007</c:v>
                </c:pt>
                <c:pt idx="153">
                  <c:v>25870</c:v>
                </c:pt>
                <c:pt idx="154">
                  <c:v>5026</c:v>
                </c:pt>
                <c:pt idx="155">
                  <c:v>35366</c:v>
                </c:pt>
                <c:pt idx="156">
                  <c:v>13808</c:v>
                </c:pt>
                <c:pt idx="157">
                  <c:v>33110</c:v>
                </c:pt>
                <c:pt idx="158">
                  <c:v>3839</c:v>
                </c:pt>
                <c:pt idx="159">
                  <c:v>5773</c:v>
                </c:pt>
                <c:pt idx="160">
                  <c:v>918</c:v>
                </c:pt>
                <c:pt idx="161">
                  <c:v>4597</c:v>
                </c:pt>
                <c:pt idx="162">
                  <c:v>11918</c:v>
                </c:pt>
                <c:pt idx="163">
                  <c:v>3768</c:v>
                </c:pt>
                <c:pt idx="164">
                  <c:v>4111</c:v>
                </c:pt>
                <c:pt idx="165">
                  <c:v>78</c:v>
                </c:pt>
                <c:pt idx="166">
                  <c:v>20543</c:v>
                </c:pt>
                <c:pt idx="167">
                  <c:v>6200</c:v>
                </c:pt>
                <c:pt idx="168">
                  <c:v>37067</c:v>
                </c:pt>
                <c:pt idx="169">
                  <c:v>2780</c:v>
                </c:pt>
                <c:pt idx="170">
                  <c:v>4559</c:v>
                </c:pt>
                <c:pt idx="171">
                  <c:v>8360</c:v>
                </c:pt>
                <c:pt idx="172">
                  <c:v>3902</c:v>
                </c:pt>
                <c:pt idx="173">
                  <c:v>43134</c:v>
                </c:pt>
                <c:pt idx="174">
                  <c:v>2643</c:v>
                </c:pt>
                <c:pt idx="175">
                  <c:v>985</c:v>
                </c:pt>
                <c:pt idx="176">
                  <c:v>13910</c:v>
                </c:pt>
                <c:pt idx="177">
                  <c:v>13537</c:v>
                </c:pt>
                <c:pt idx="178">
                  <c:v>23821</c:v>
                </c:pt>
                <c:pt idx="179">
                  <c:v>5516</c:v>
                </c:pt>
                <c:pt idx="180">
                  <c:v>4453</c:v>
                </c:pt>
                <c:pt idx="181">
                  <c:v>6898</c:v>
                </c:pt>
                <c:pt idx="182">
                  <c:v>3592</c:v>
                </c:pt>
                <c:pt idx="183">
                  <c:v>2484</c:v>
                </c:pt>
                <c:pt idx="184">
                  <c:v>20505</c:v>
                </c:pt>
                <c:pt idx="185">
                  <c:v>6900</c:v>
                </c:pt>
                <c:pt idx="186">
                  <c:v>3255</c:v>
                </c:pt>
                <c:pt idx="187">
                  <c:v>3048</c:v>
                </c:pt>
                <c:pt idx="188">
                  <c:v>33572</c:v>
                </c:pt>
                <c:pt idx="189">
                  <c:v>10967</c:v>
                </c:pt>
                <c:pt idx="190">
                  <c:v>139</c:v>
                </c:pt>
                <c:pt idx="191">
                  <c:v>5711</c:v>
                </c:pt>
                <c:pt idx="192">
                  <c:v>2109</c:v>
                </c:pt>
                <c:pt idx="193">
                  <c:v>7063</c:v>
                </c:pt>
                <c:pt idx="194">
                  <c:v>3801</c:v>
                </c:pt>
                <c:pt idx="195">
                  <c:v>1038</c:v>
                </c:pt>
                <c:pt idx="196">
                  <c:v>375</c:v>
                </c:pt>
                <c:pt idx="197">
                  <c:v>1978</c:v>
                </c:pt>
                <c:pt idx="198">
                  <c:v>5959</c:v>
                </c:pt>
                <c:pt idx="199">
                  <c:v>19767</c:v>
                </c:pt>
                <c:pt idx="200">
                  <c:v>8486</c:v>
                </c:pt>
                <c:pt idx="201">
                  <c:v>7908</c:v>
                </c:pt>
                <c:pt idx="202">
                  <c:v>2495</c:v>
                </c:pt>
                <c:pt idx="203">
                  <c:v>5564</c:v>
                </c:pt>
                <c:pt idx="204">
                  <c:v>22256</c:v>
                </c:pt>
                <c:pt idx="205">
                  <c:v>1430</c:v>
                </c:pt>
                <c:pt idx="206">
                  <c:v>6279</c:v>
                </c:pt>
                <c:pt idx="207">
                  <c:v>6453</c:v>
                </c:pt>
                <c:pt idx="208">
                  <c:v>3802</c:v>
                </c:pt>
                <c:pt idx="209">
                  <c:v>16948</c:v>
                </c:pt>
                <c:pt idx="210">
                  <c:v>22248</c:v>
                </c:pt>
                <c:pt idx="211">
                  <c:v>34632</c:v>
                </c:pt>
                <c:pt idx="212">
                  <c:v>8637</c:v>
                </c:pt>
                <c:pt idx="213">
                  <c:v>6334</c:v>
                </c:pt>
                <c:pt idx="214">
                  <c:v>885</c:v>
                </c:pt>
                <c:pt idx="215">
                  <c:v>719</c:v>
                </c:pt>
                <c:pt idx="216">
                  <c:v>4780</c:v>
                </c:pt>
                <c:pt idx="217">
                  <c:v>1942</c:v>
                </c:pt>
                <c:pt idx="218">
                  <c:v>847</c:v>
                </c:pt>
                <c:pt idx="219">
                  <c:v>12974</c:v>
                </c:pt>
                <c:pt idx="220">
                  <c:v>2132</c:v>
                </c:pt>
                <c:pt idx="221">
                  <c:v>2128</c:v>
                </c:pt>
                <c:pt idx="222">
                  <c:v>8146</c:v>
                </c:pt>
                <c:pt idx="223">
                  <c:v>46295</c:v>
                </c:pt>
                <c:pt idx="224">
                  <c:v>9766</c:v>
                </c:pt>
                <c:pt idx="225">
                  <c:v>19443</c:v>
                </c:pt>
                <c:pt idx="226">
                  <c:v>7098</c:v>
                </c:pt>
                <c:pt idx="227">
                  <c:v>1002</c:v>
                </c:pt>
                <c:pt idx="228">
                  <c:v>3541</c:v>
                </c:pt>
                <c:pt idx="229">
                  <c:v>965</c:v>
                </c:pt>
                <c:pt idx="230">
                  <c:v>5514</c:v>
                </c:pt>
                <c:pt idx="231">
                  <c:v>2627</c:v>
                </c:pt>
                <c:pt idx="232">
                  <c:v>14749</c:v>
                </c:pt>
                <c:pt idx="233">
                  <c:v>2009</c:v>
                </c:pt>
                <c:pt idx="234">
                  <c:v>13237</c:v>
                </c:pt>
                <c:pt idx="235">
                  <c:v>22717</c:v>
                </c:pt>
                <c:pt idx="236">
                  <c:v>4102</c:v>
                </c:pt>
                <c:pt idx="237">
                  <c:v>8085</c:v>
                </c:pt>
                <c:pt idx="238">
                  <c:v>7511</c:v>
                </c:pt>
                <c:pt idx="239">
                  <c:v>2477</c:v>
                </c:pt>
                <c:pt idx="240">
                  <c:v>3387</c:v>
                </c:pt>
                <c:pt idx="241">
                  <c:v>67776</c:v>
                </c:pt>
                <c:pt idx="242">
                  <c:v>1931</c:v>
                </c:pt>
                <c:pt idx="243">
                  <c:v>27080</c:v>
                </c:pt>
                <c:pt idx="244">
                  <c:v>30670</c:v>
                </c:pt>
                <c:pt idx="245">
                  <c:v>8383</c:v>
                </c:pt>
                <c:pt idx="246">
                  <c:v>3349</c:v>
                </c:pt>
                <c:pt idx="247">
                  <c:v>31502</c:v>
                </c:pt>
                <c:pt idx="248">
                  <c:v>10</c:v>
                </c:pt>
                <c:pt idx="249">
                  <c:v>2563</c:v>
                </c:pt>
                <c:pt idx="250">
                  <c:v>1001</c:v>
                </c:pt>
                <c:pt idx="251">
                  <c:v>667</c:v>
                </c:pt>
                <c:pt idx="252">
                  <c:v>9270</c:v>
                </c:pt>
                <c:pt idx="253">
                  <c:v>43598</c:v>
                </c:pt>
                <c:pt idx="254">
                  <c:v>7908</c:v>
                </c:pt>
                <c:pt idx="255">
                  <c:v>431</c:v>
                </c:pt>
                <c:pt idx="256">
                  <c:v>8065</c:v>
                </c:pt>
                <c:pt idx="257">
                  <c:v>10415</c:v>
                </c:pt>
                <c:pt idx="258">
                  <c:v>2319</c:v>
                </c:pt>
                <c:pt idx="259">
                  <c:v>5580</c:v>
                </c:pt>
                <c:pt idx="260">
                  <c:v>1842</c:v>
                </c:pt>
                <c:pt idx="261">
                  <c:v>2926</c:v>
                </c:pt>
                <c:pt idx="262">
                  <c:v>1790</c:v>
                </c:pt>
                <c:pt idx="263">
                  <c:v>2245</c:v>
                </c:pt>
                <c:pt idx="264">
                  <c:v>10</c:v>
                </c:pt>
                <c:pt idx="265">
                  <c:v>4554</c:v>
                </c:pt>
                <c:pt idx="266">
                  <c:v>9152</c:v>
                </c:pt>
                <c:pt idx="267">
                  <c:v>15213</c:v>
                </c:pt>
                <c:pt idx="268">
                  <c:v>17943</c:v>
                </c:pt>
                <c:pt idx="269">
                  <c:v>33452</c:v>
                </c:pt>
                <c:pt idx="270">
                  <c:v>7351</c:v>
                </c:pt>
                <c:pt idx="271">
                  <c:v>325</c:v>
                </c:pt>
                <c:pt idx="272">
                  <c:v>38607</c:v>
                </c:pt>
                <c:pt idx="273">
                  <c:v>6833</c:v>
                </c:pt>
                <c:pt idx="274">
                  <c:v>9561</c:v>
                </c:pt>
                <c:pt idx="275">
                  <c:v>4169</c:v>
                </c:pt>
                <c:pt idx="276">
                  <c:v>21095</c:v>
                </c:pt>
                <c:pt idx="277">
                  <c:v>33413</c:v>
                </c:pt>
                <c:pt idx="278">
                  <c:v>3062</c:v>
                </c:pt>
                <c:pt idx="279">
                  <c:v>23686</c:v>
                </c:pt>
                <c:pt idx="280">
                  <c:v>7496</c:v>
                </c:pt>
                <c:pt idx="281">
                  <c:v>4577</c:v>
                </c:pt>
                <c:pt idx="282">
                  <c:v>1329</c:v>
                </c:pt>
                <c:pt idx="283">
                  <c:v>19</c:v>
                </c:pt>
                <c:pt idx="284">
                  <c:v>11534</c:v>
                </c:pt>
                <c:pt idx="285">
                  <c:v>1741</c:v>
                </c:pt>
                <c:pt idx="286">
                  <c:v>6515</c:v>
                </c:pt>
                <c:pt idx="287">
                  <c:v>8242</c:v>
                </c:pt>
                <c:pt idx="288">
                  <c:v>9913</c:v>
                </c:pt>
                <c:pt idx="289">
                  <c:v>6171</c:v>
                </c:pt>
                <c:pt idx="290">
                  <c:v>838</c:v>
                </c:pt>
                <c:pt idx="291">
                  <c:v>638</c:v>
                </c:pt>
                <c:pt idx="292">
                  <c:v>13758</c:v>
                </c:pt>
                <c:pt idx="293">
                  <c:v>2185</c:v>
                </c:pt>
                <c:pt idx="294">
                  <c:v>7864</c:v>
                </c:pt>
                <c:pt idx="295">
                  <c:v>2792</c:v>
                </c:pt>
                <c:pt idx="296">
                  <c:v>24549</c:v>
                </c:pt>
                <c:pt idx="297">
                  <c:v>31326</c:v>
                </c:pt>
                <c:pt idx="298">
                  <c:v>9151</c:v>
                </c:pt>
                <c:pt idx="299">
                  <c:v>619</c:v>
                </c:pt>
                <c:pt idx="300">
                  <c:v>10426</c:v>
                </c:pt>
                <c:pt idx="301">
                  <c:v>12954</c:v>
                </c:pt>
                <c:pt idx="302">
                  <c:v>1472</c:v>
                </c:pt>
                <c:pt idx="303">
                  <c:v>50</c:v>
                </c:pt>
                <c:pt idx="304">
                  <c:v>4690</c:v>
                </c:pt>
                <c:pt idx="305">
                  <c:v>2001</c:v>
                </c:pt>
                <c:pt idx="306">
                  <c:v>17313</c:v>
                </c:pt>
                <c:pt idx="307">
                  <c:v>2768</c:v>
                </c:pt>
                <c:pt idx="308">
                  <c:v>5692</c:v>
                </c:pt>
                <c:pt idx="309">
                  <c:v>12961</c:v>
                </c:pt>
                <c:pt idx="310">
                  <c:v>4077</c:v>
                </c:pt>
                <c:pt idx="311">
                  <c:v>46509</c:v>
                </c:pt>
                <c:pt idx="312">
                  <c:v>23407</c:v>
                </c:pt>
                <c:pt idx="313">
                  <c:v>16530</c:v>
                </c:pt>
                <c:pt idx="314">
                  <c:v>11843</c:v>
                </c:pt>
                <c:pt idx="315">
                  <c:v>2126</c:v>
                </c:pt>
                <c:pt idx="316">
                  <c:v>8723</c:v>
                </c:pt>
                <c:pt idx="317">
                  <c:v>8929</c:v>
                </c:pt>
                <c:pt idx="318">
                  <c:v>43455</c:v>
                </c:pt>
                <c:pt idx="319">
                  <c:v>9636</c:v>
                </c:pt>
                <c:pt idx="320">
                  <c:v>5093</c:v>
                </c:pt>
                <c:pt idx="321">
                  <c:v>16938</c:v>
                </c:pt>
                <c:pt idx="322">
                  <c:v>1292</c:v>
                </c:pt>
                <c:pt idx="323">
                  <c:v>1047</c:v>
                </c:pt>
                <c:pt idx="324">
                  <c:v>2813</c:v>
                </c:pt>
                <c:pt idx="325">
                  <c:v>16778</c:v>
                </c:pt>
                <c:pt idx="326">
                  <c:v>7162</c:v>
                </c:pt>
                <c:pt idx="327">
                  <c:v>15821</c:v>
                </c:pt>
                <c:pt idx="328">
                  <c:v>14602</c:v>
                </c:pt>
                <c:pt idx="329">
                  <c:v>3208</c:v>
                </c:pt>
                <c:pt idx="330">
                  <c:v>804</c:v>
                </c:pt>
                <c:pt idx="331">
                  <c:v>4121</c:v>
                </c:pt>
                <c:pt idx="332">
                  <c:v>7210</c:v>
                </c:pt>
                <c:pt idx="333">
                  <c:v>4576</c:v>
                </c:pt>
                <c:pt idx="334">
                  <c:v>5966</c:v>
                </c:pt>
                <c:pt idx="335">
                  <c:v>16156</c:v>
                </c:pt>
                <c:pt idx="336">
                  <c:v>971</c:v>
                </c:pt>
                <c:pt idx="337">
                  <c:v>52644</c:v>
                </c:pt>
                <c:pt idx="338">
                  <c:v>11146</c:v>
                </c:pt>
                <c:pt idx="339">
                  <c:v>3103</c:v>
                </c:pt>
                <c:pt idx="340">
                  <c:v>3146</c:v>
                </c:pt>
                <c:pt idx="341">
                  <c:v>1785</c:v>
                </c:pt>
                <c:pt idx="342">
                  <c:v>8241</c:v>
                </c:pt>
                <c:pt idx="343">
                  <c:v>5139</c:v>
                </c:pt>
                <c:pt idx="344">
                  <c:v>7760</c:v>
                </c:pt>
                <c:pt idx="345">
                  <c:v>17925</c:v>
                </c:pt>
                <c:pt idx="346">
                  <c:v>338</c:v>
                </c:pt>
                <c:pt idx="347">
                  <c:v>4146</c:v>
                </c:pt>
                <c:pt idx="348">
                  <c:v>17899</c:v>
                </c:pt>
                <c:pt idx="349">
                  <c:v>8004</c:v>
                </c:pt>
                <c:pt idx="350">
                  <c:v>889</c:v>
                </c:pt>
                <c:pt idx="351">
                  <c:v>34552</c:v>
                </c:pt>
                <c:pt idx="352">
                  <c:v>2108</c:v>
                </c:pt>
                <c:pt idx="353">
                  <c:v>11789</c:v>
                </c:pt>
                <c:pt idx="354">
                  <c:v>3280</c:v>
                </c:pt>
                <c:pt idx="355">
                  <c:v>86</c:v>
                </c:pt>
                <c:pt idx="356">
                  <c:v>17954</c:v>
                </c:pt>
                <c:pt idx="357">
                  <c:v>1323</c:v>
                </c:pt>
                <c:pt idx="358">
                  <c:v>5661</c:v>
                </c:pt>
                <c:pt idx="359">
                  <c:v>4643</c:v>
                </c:pt>
                <c:pt idx="360">
                  <c:v>2960</c:v>
                </c:pt>
                <c:pt idx="361">
                  <c:v>18</c:v>
                </c:pt>
                <c:pt idx="362">
                  <c:v>3577</c:v>
                </c:pt>
                <c:pt idx="363">
                  <c:v>5676</c:v>
                </c:pt>
                <c:pt idx="364">
                  <c:v>19781</c:v>
                </c:pt>
                <c:pt idx="365">
                  <c:v>5255</c:v>
                </c:pt>
                <c:pt idx="366">
                  <c:v>102</c:v>
                </c:pt>
                <c:pt idx="367">
                  <c:v>24926</c:v>
                </c:pt>
                <c:pt idx="368">
                  <c:v>11182</c:v>
                </c:pt>
                <c:pt idx="369">
                  <c:v>25</c:v>
                </c:pt>
                <c:pt idx="370">
                  <c:v>2470</c:v>
                </c:pt>
                <c:pt idx="371">
                  <c:v>1042</c:v>
                </c:pt>
                <c:pt idx="372">
                  <c:v>8741</c:v>
                </c:pt>
                <c:pt idx="373">
                  <c:v>3762</c:v>
                </c:pt>
                <c:pt idx="374">
                  <c:v>5647</c:v>
                </c:pt>
                <c:pt idx="375">
                  <c:v>5041</c:v>
                </c:pt>
                <c:pt idx="376">
                  <c:v>14608</c:v>
                </c:pt>
                <c:pt idx="377">
                  <c:v>1134</c:v>
                </c:pt>
                <c:pt idx="378">
                  <c:v>106</c:v>
                </c:pt>
                <c:pt idx="379">
                  <c:v>4837</c:v>
                </c:pt>
                <c:pt idx="380">
                  <c:v>5629</c:v>
                </c:pt>
                <c:pt idx="381">
                  <c:v>15743</c:v>
                </c:pt>
                <c:pt idx="382">
                  <c:v>1158</c:v>
                </c:pt>
                <c:pt idx="383">
                  <c:v>6016</c:v>
                </c:pt>
                <c:pt idx="384">
                  <c:v>4721</c:v>
                </c:pt>
                <c:pt idx="385">
                  <c:v>20351</c:v>
                </c:pt>
                <c:pt idx="386">
                  <c:v>14067</c:v>
                </c:pt>
                <c:pt idx="387">
                  <c:v>214</c:v>
                </c:pt>
                <c:pt idx="388">
                  <c:v>57</c:v>
                </c:pt>
                <c:pt idx="389">
                  <c:v>29481</c:v>
                </c:pt>
                <c:pt idx="390">
                  <c:v>10973</c:v>
                </c:pt>
                <c:pt idx="391">
                  <c:v>20518</c:v>
                </c:pt>
                <c:pt idx="392">
                  <c:v>7040</c:v>
                </c:pt>
                <c:pt idx="393">
                  <c:v>12327</c:v>
                </c:pt>
                <c:pt idx="394">
                  <c:v>15012</c:v>
                </c:pt>
                <c:pt idx="395">
                  <c:v>27750</c:v>
                </c:pt>
                <c:pt idx="396">
                  <c:v>11803</c:v>
                </c:pt>
                <c:pt idx="397">
                  <c:v>17532</c:v>
                </c:pt>
                <c:pt idx="398">
                  <c:v>4703</c:v>
                </c:pt>
                <c:pt idx="399">
                  <c:v>2978</c:v>
                </c:pt>
                <c:pt idx="400">
                  <c:v>1343</c:v>
                </c:pt>
                <c:pt idx="401">
                  <c:v>2076</c:v>
                </c:pt>
                <c:pt idx="402">
                  <c:v>9293</c:v>
                </c:pt>
                <c:pt idx="403">
                  <c:v>8049</c:v>
                </c:pt>
                <c:pt idx="404">
                  <c:v>8491</c:v>
                </c:pt>
                <c:pt idx="405">
                  <c:v>390</c:v>
                </c:pt>
                <c:pt idx="406">
                  <c:v>5413</c:v>
                </c:pt>
                <c:pt idx="407">
                  <c:v>13670</c:v>
                </c:pt>
                <c:pt idx="408">
                  <c:v>18595</c:v>
                </c:pt>
                <c:pt idx="409">
                  <c:v>5560</c:v>
                </c:pt>
                <c:pt idx="410">
                  <c:v>438</c:v>
                </c:pt>
                <c:pt idx="411">
                  <c:v>3976</c:v>
                </c:pt>
                <c:pt idx="412">
                  <c:v>2949</c:v>
                </c:pt>
                <c:pt idx="413">
                  <c:v>405</c:v>
                </c:pt>
                <c:pt idx="414">
                  <c:v>28374</c:v>
                </c:pt>
                <c:pt idx="415">
                  <c:v>5800</c:v>
                </c:pt>
                <c:pt idx="416">
                  <c:v>1101</c:v>
                </c:pt>
                <c:pt idx="417">
                  <c:v>328</c:v>
                </c:pt>
                <c:pt idx="418">
                  <c:v>447</c:v>
                </c:pt>
                <c:pt idx="419">
                  <c:v>6721</c:v>
                </c:pt>
                <c:pt idx="420">
                  <c:v>11001</c:v>
                </c:pt>
                <c:pt idx="421">
                  <c:v>2526</c:v>
                </c:pt>
                <c:pt idx="422">
                  <c:v>68620</c:v>
                </c:pt>
                <c:pt idx="423">
                  <c:v>1219</c:v>
                </c:pt>
                <c:pt idx="424">
                  <c:v>5078</c:v>
                </c:pt>
                <c:pt idx="425">
                  <c:v>3138</c:v>
                </c:pt>
                <c:pt idx="426">
                  <c:v>5397</c:v>
                </c:pt>
                <c:pt idx="427">
                  <c:v>2364</c:v>
                </c:pt>
                <c:pt idx="428">
                  <c:v>8166</c:v>
                </c:pt>
                <c:pt idx="429">
                  <c:v>183</c:v>
                </c:pt>
                <c:pt idx="430">
                  <c:v>1341</c:v>
                </c:pt>
                <c:pt idx="431">
                  <c:v>4598</c:v>
                </c:pt>
                <c:pt idx="432">
                  <c:v>6207</c:v>
                </c:pt>
                <c:pt idx="433">
                  <c:v>3378</c:v>
                </c:pt>
                <c:pt idx="434">
                  <c:v>21231</c:v>
                </c:pt>
                <c:pt idx="435">
                  <c:v>16819</c:v>
                </c:pt>
                <c:pt idx="436">
                  <c:v>3790</c:v>
                </c:pt>
                <c:pt idx="437">
                  <c:v>3862</c:v>
                </c:pt>
                <c:pt idx="438">
                  <c:v>3804</c:v>
                </c:pt>
                <c:pt idx="439">
                  <c:v>62049</c:v>
                </c:pt>
                <c:pt idx="440">
                  <c:v>2972</c:v>
                </c:pt>
                <c:pt idx="441">
                  <c:v>1090</c:v>
                </c:pt>
                <c:pt idx="442">
                  <c:v>7305</c:v>
                </c:pt>
                <c:pt idx="443">
                  <c:v>4367</c:v>
                </c:pt>
                <c:pt idx="444">
                  <c:v>839</c:v>
                </c:pt>
                <c:pt idx="445">
                  <c:v>3404</c:v>
                </c:pt>
                <c:pt idx="446">
                  <c:v>2655</c:v>
                </c:pt>
                <c:pt idx="447">
                  <c:v>9363</c:v>
                </c:pt>
                <c:pt idx="448">
                  <c:v>1383</c:v>
                </c:pt>
                <c:pt idx="449">
                  <c:v>3522</c:v>
                </c:pt>
                <c:pt idx="450">
                  <c:v>5656</c:v>
                </c:pt>
                <c:pt idx="451">
                  <c:v>7419</c:v>
                </c:pt>
                <c:pt idx="452">
                  <c:v>1854</c:v>
                </c:pt>
                <c:pt idx="453">
                  <c:v>2061</c:v>
                </c:pt>
                <c:pt idx="454">
                  <c:v>27545</c:v>
                </c:pt>
                <c:pt idx="455">
                  <c:v>19583</c:v>
                </c:pt>
                <c:pt idx="456">
                  <c:v>3888</c:v>
                </c:pt>
                <c:pt idx="457">
                  <c:v>4002</c:v>
                </c:pt>
                <c:pt idx="458">
                  <c:v>2157</c:v>
                </c:pt>
                <c:pt idx="459">
                  <c:v>11637</c:v>
                </c:pt>
                <c:pt idx="460">
                  <c:v>6405</c:v>
                </c:pt>
                <c:pt idx="461">
                  <c:v>723</c:v>
                </c:pt>
                <c:pt idx="462">
                  <c:v>3784</c:v>
                </c:pt>
                <c:pt idx="463">
                  <c:v>324</c:v>
                </c:pt>
                <c:pt idx="464">
                  <c:v>7883</c:v>
                </c:pt>
                <c:pt idx="465">
                  <c:v>18106</c:v>
                </c:pt>
                <c:pt idx="466">
                  <c:v>9465</c:v>
                </c:pt>
                <c:pt idx="467">
                  <c:v>7591</c:v>
                </c:pt>
                <c:pt idx="468">
                  <c:v>1816</c:v>
                </c:pt>
                <c:pt idx="469">
                  <c:v>17416</c:v>
                </c:pt>
                <c:pt idx="470">
                  <c:v>311</c:v>
                </c:pt>
                <c:pt idx="471">
                  <c:v>3397</c:v>
                </c:pt>
                <c:pt idx="472">
                  <c:v>7697</c:v>
                </c:pt>
                <c:pt idx="473">
                  <c:v>1352</c:v>
                </c:pt>
                <c:pt idx="474">
                  <c:v>1080</c:v>
                </c:pt>
                <c:pt idx="475">
                  <c:v>599</c:v>
                </c:pt>
                <c:pt idx="476">
                  <c:v>158</c:v>
                </c:pt>
                <c:pt idx="477">
                  <c:v>9155</c:v>
                </c:pt>
                <c:pt idx="478">
                  <c:v>36094</c:v>
                </c:pt>
                <c:pt idx="479">
                  <c:v>7100</c:v>
                </c:pt>
                <c:pt idx="480">
                  <c:v>7016</c:v>
                </c:pt>
                <c:pt idx="481">
                  <c:v>4876</c:v>
                </c:pt>
                <c:pt idx="482">
                  <c:v>1123</c:v>
                </c:pt>
                <c:pt idx="483">
                  <c:v>5524</c:v>
                </c:pt>
                <c:pt idx="484">
                  <c:v>64496</c:v>
                </c:pt>
                <c:pt idx="485">
                  <c:v>2921</c:v>
                </c:pt>
                <c:pt idx="486">
                  <c:v>1001</c:v>
                </c:pt>
                <c:pt idx="487">
                  <c:v>5040</c:v>
                </c:pt>
                <c:pt idx="488">
                  <c:v>6028</c:v>
                </c:pt>
                <c:pt idx="489">
                  <c:v>668</c:v>
                </c:pt>
                <c:pt idx="490">
                  <c:v>8077</c:v>
                </c:pt>
                <c:pt idx="491">
                  <c:v>987</c:v>
                </c:pt>
                <c:pt idx="492">
                  <c:v>8533</c:v>
                </c:pt>
                <c:pt idx="493">
                  <c:v>20576</c:v>
                </c:pt>
                <c:pt idx="494">
                  <c:v>10647</c:v>
                </c:pt>
                <c:pt idx="495">
                  <c:v>225</c:v>
                </c:pt>
                <c:pt idx="496">
                  <c:v>3062</c:v>
                </c:pt>
                <c:pt idx="497">
                  <c:v>5841</c:v>
                </c:pt>
                <c:pt idx="498">
                  <c:v>1618</c:v>
                </c:pt>
                <c:pt idx="499">
                  <c:v>5188</c:v>
                </c:pt>
                <c:pt idx="500">
                  <c:v>40325</c:v>
                </c:pt>
                <c:pt idx="501">
                  <c:v>5582</c:v>
                </c:pt>
                <c:pt idx="502">
                  <c:v>3876</c:v>
                </c:pt>
                <c:pt idx="503">
                  <c:v>3269</c:v>
                </c:pt>
                <c:pt idx="504">
                  <c:v>78754</c:v>
                </c:pt>
                <c:pt idx="505">
                  <c:v>4153</c:v>
                </c:pt>
                <c:pt idx="506">
                  <c:v>5838</c:v>
                </c:pt>
                <c:pt idx="507">
                  <c:v>9373</c:v>
                </c:pt>
                <c:pt idx="508">
                  <c:v>695</c:v>
                </c:pt>
                <c:pt idx="509">
                  <c:v>12970</c:v>
                </c:pt>
                <c:pt idx="510">
                  <c:v>17275</c:v>
                </c:pt>
                <c:pt idx="511">
                  <c:v>24700</c:v>
                </c:pt>
                <c:pt idx="512">
                  <c:v>5524</c:v>
                </c:pt>
                <c:pt idx="513">
                  <c:v>3619</c:v>
                </c:pt>
                <c:pt idx="514">
                  <c:v>2896</c:v>
                </c:pt>
                <c:pt idx="515">
                  <c:v>8858</c:v>
                </c:pt>
                <c:pt idx="516">
                  <c:v>6100</c:v>
                </c:pt>
                <c:pt idx="517">
                  <c:v>3808</c:v>
                </c:pt>
                <c:pt idx="518">
                  <c:v>2553</c:v>
                </c:pt>
                <c:pt idx="519">
                  <c:v>953</c:v>
                </c:pt>
                <c:pt idx="520">
                  <c:v>8901</c:v>
                </c:pt>
                <c:pt idx="521">
                  <c:v>10420</c:v>
                </c:pt>
                <c:pt idx="522">
                  <c:v>1149</c:v>
                </c:pt>
                <c:pt idx="523">
                  <c:v>7853</c:v>
                </c:pt>
                <c:pt idx="524">
                  <c:v>44694</c:v>
                </c:pt>
                <c:pt idx="525">
                  <c:v>7161</c:v>
                </c:pt>
                <c:pt idx="526">
                  <c:v>32578</c:v>
                </c:pt>
                <c:pt idx="527">
                  <c:v>490</c:v>
                </c:pt>
                <c:pt idx="528">
                  <c:v>17491</c:v>
                </c:pt>
                <c:pt idx="529">
                  <c:v>148</c:v>
                </c:pt>
                <c:pt idx="530">
                  <c:v>266</c:v>
                </c:pt>
                <c:pt idx="531">
                  <c:v>19293</c:v>
                </c:pt>
                <c:pt idx="532">
                  <c:v>593</c:v>
                </c:pt>
                <c:pt idx="533">
                  <c:v>592</c:v>
                </c:pt>
                <c:pt idx="534">
                  <c:v>1517</c:v>
                </c:pt>
                <c:pt idx="535">
                  <c:v>64782</c:v>
                </c:pt>
                <c:pt idx="536">
                  <c:v>1271</c:v>
                </c:pt>
                <c:pt idx="537">
                  <c:v>45</c:v>
                </c:pt>
                <c:pt idx="538">
                  <c:v>1016</c:v>
                </c:pt>
                <c:pt idx="539">
                  <c:v>3680</c:v>
                </c:pt>
                <c:pt idx="540">
                  <c:v>3580</c:v>
                </c:pt>
                <c:pt idx="541">
                  <c:v>6237</c:v>
                </c:pt>
                <c:pt idx="542">
                  <c:v>1032</c:v>
                </c:pt>
                <c:pt idx="543">
                  <c:v>558</c:v>
                </c:pt>
                <c:pt idx="544">
                  <c:v>6939</c:v>
                </c:pt>
                <c:pt idx="545">
                  <c:v>1124</c:v>
                </c:pt>
                <c:pt idx="546">
                  <c:v>4112</c:v>
                </c:pt>
                <c:pt idx="547">
                  <c:v>16</c:v>
                </c:pt>
                <c:pt idx="548">
                  <c:v>1667</c:v>
                </c:pt>
                <c:pt idx="549">
                  <c:v>9322</c:v>
                </c:pt>
                <c:pt idx="550">
                  <c:v>5358</c:v>
                </c:pt>
                <c:pt idx="551">
                  <c:v>4231</c:v>
                </c:pt>
                <c:pt idx="552">
                  <c:v>6909</c:v>
                </c:pt>
                <c:pt idx="553">
                  <c:v>1847</c:v>
                </c:pt>
                <c:pt idx="554">
                  <c:v>2122</c:v>
                </c:pt>
                <c:pt idx="555">
                  <c:v>125</c:v>
                </c:pt>
                <c:pt idx="556">
                  <c:v>374</c:v>
                </c:pt>
                <c:pt idx="557">
                  <c:v>132</c:v>
                </c:pt>
                <c:pt idx="558">
                  <c:v>1142</c:v>
                </c:pt>
                <c:pt idx="559">
                  <c:v>17326</c:v>
                </c:pt>
                <c:pt idx="560">
                  <c:v>837</c:v>
                </c:pt>
                <c:pt idx="561">
                  <c:v>22984</c:v>
                </c:pt>
                <c:pt idx="562">
                  <c:v>1915</c:v>
                </c:pt>
                <c:pt idx="563">
                  <c:v>2074</c:v>
                </c:pt>
                <c:pt idx="564">
                  <c:v>12946</c:v>
                </c:pt>
                <c:pt idx="565">
                  <c:v>481</c:v>
                </c:pt>
                <c:pt idx="566">
                  <c:v>815</c:v>
                </c:pt>
                <c:pt idx="567">
                  <c:v>12159</c:v>
                </c:pt>
                <c:pt idx="568">
                  <c:v>8018</c:v>
                </c:pt>
                <c:pt idx="569">
                  <c:v>130</c:v>
                </c:pt>
                <c:pt idx="570">
                  <c:v>593</c:v>
                </c:pt>
                <c:pt idx="571">
                  <c:v>6359</c:v>
                </c:pt>
                <c:pt idx="572">
                  <c:v>1716</c:v>
                </c:pt>
                <c:pt idx="573">
                  <c:v>4816</c:v>
                </c:pt>
                <c:pt idx="574">
                  <c:v>16375</c:v>
                </c:pt>
                <c:pt idx="575">
                  <c:v>1820</c:v>
                </c:pt>
                <c:pt idx="576">
                  <c:v>34471</c:v>
                </c:pt>
                <c:pt idx="577">
                  <c:v>2247</c:v>
                </c:pt>
                <c:pt idx="578">
                  <c:v>3257</c:v>
                </c:pt>
                <c:pt idx="579">
                  <c:v>2951</c:v>
                </c:pt>
                <c:pt idx="580">
                  <c:v>3580</c:v>
                </c:pt>
                <c:pt idx="581">
                  <c:v>4667</c:v>
                </c:pt>
                <c:pt idx="582">
                  <c:v>4019</c:v>
                </c:pt>
                <c:pt idx="583">
                  <c:v>8790</c:v>
                </c:pt>
                <c:pt idx="584">
                  <c:v>823</c:v>
                </c:pt>
                <c:pt idx="585">
                  <c:v>7162</c:v>
                </c:pt>
                <c:pt idx="586">
                  <c:v>743</c:v>
                </c:pt>
                <c:pt idx="587">
                  <c:v>8276</c:v>
                </c:pt>
                <c:pt idx="588">
                  <c:v>3169</c:v>
                </c:pt>
                <c:pt idx="589">
                  <c:v>489</c:v>
                </c:pt>
                <c:pt idx="590">
                  <c:v>2909</c:v>
                </c:pt>
                <c:pt idx="591">
                  <c:v>12062</c:v>
                </c:pt>
                <c:pt idx="592">
                  <c:v>42</c:v>
                </c:pt>
                <c:pt idx="593">
                  <c:v>20046</c:v>
                </c:pt>
                <c:pt idx="594">
                  <c:v>11</c:v>
                </c:pt>
                <c:pt idx="595">
                  <c:v>26665</c:v>
                </c:pt>
                <c:pt idx="596">
                  <c:v>956</c:v>
                </c:pt>
                <c:pt idx="597">
                  <c:v>5513</c:v>
                </c:pt>
                <c:pt idx="598">
                  <c:v>680</c:v>
                </c:pt>
                <c:pt idx="599">
                  <c:v>353</c:v>
                </c:pt>
                <c:pt idx="600">
                  <c:v>1723</c:v>
                </c:pt>
                <c:pt idx="601">
                  <c:v>2512</c:v>
                </c:pt>
                <c:pt idx="602">
                  <c:v>10152</c:v>
                </c:pt>
                <c:pt idx="603">
                  <c:v>3300</c:v>
                </c:pt>
                <c:pt idx="604">
                  <c:v>2375</c:v>
                </c:pt>
                <c:pt idx="605">
                  <c:v>732</c:v>
                </c:pt>
                <c:pt idx="606">
                  <c:v>1028</c:v>
                </c:pt>
                <c:pt idx="607">
                  <c:v>37071</c:v>
                </c:pt>
                <c:pt idx="608">
                  <c:v>210</c:v>
                </c:pt>
                <c:pt idx="609">
                  <c:v>24221</c:v>
                </c:pt>
                <c:pt idx="610">
                  <c:v>915</c:v>
                </c:pt>
                <c:pt idx="611">
                  <c:v>34714</c:v>
                </c:pt>
                <c:pt idx="612">
                  <c:v>15535</c:v>
                </c:pt>
                <c:pt idx="613">
                  <c:v>11667</c:v>
                </c:pt>
                <c:pt idx="614">
                  <c:v>15459</c:v>
                </c:pt>
                <c:pt idx="615">
                  <c:v>16075</c:v>
                </c:pt>
                <c:pt idx="616">
                  <c:v>206</c:v>
                </c:pt>
                <c:pt idx="617">
                  <c:v>1985</c:v>
                </c:pt>
                <c:pt idx="618">
                  <c:v>865</c:v>
                </c:pt>
                <c:pt idx="619">
                  <c:v>14247</c:v>
                </c:pt>
                <c:pt idx="620">
                  <c:v>2377</c:v>
                </c:pt>
                <c:pt idx="621">
                  <c:v>14578</c:v>
                </c:pt>
                <c:pt idx="622">
                  <c:v>10223</c:v>
                </c:pt>
                <c:pt idx="623">
                  <c:v>1515</c:v>
                </c:pt>
                <c:pt idx="624">
                  <c:v>3965</c:v>
                </c:pt>
                <c:pt idx="625">
                  <c:v>836</c:v>
                </c:pt>
                <c:pt idx="626">
                  <c:v>4444</c:v>
                </c:pt>
                <c:pt idx="627">
                  <c:v>518</c:v>
                </c:pt>
                <c:pt idx="628">
                  <c:v>9648</c:v>
                </c:pt>
                <c:pt idx="629">
                  <c:v>3083</c:v>
                </c:pt>
                <c:pt idx="630">
                  <c:v>807</c:v>
                </c:pt>
                <c:pt idx="631">
                  <c:v>5609</c:v>
                </c:pt>
                <c:pt idx="632">
                  <c:v>2746</c:v>
                </c:pt>
                <c:pt idx="633">
                  <c:v>4683</c:v>
                </c:pt>
                <c:pt idx="634">
                  <c:v>11974</c:v>
                </c:pt>
                <c:pt idx="635">
                  <c:v>612</c:v>
                </c:pt>
                <c:pt idx="636">
                  <c:v>773</c:v>
                </c:pt>
                <c:pt idx="637">
                  <c:v>17329</c:v>
                </c:pt>
                <c:pt idx="638">
                  <c:v>9894</c:v>
                </c:pt>
                <c:pt idx="639">
                  <c:v>3944</c:v>
                </c:pt>
                <c:pt idx="640">
                  <c:v>2607</c:v>
                </c:pt>
                <c:pt idx="641">
                  <c:v>429</c:v>
                </c:pt>
                <c:pt idx="642">
                  <c:v>602</c:v>
                </c:pt>
                <c:pt idx="643">
                  <c:v>11304</c:v>
                </c:pt>
                <c:pt idx="644">
                  <c:v>4663</c:v>
                </c:pt>
                <c:pt idx="645">
                  <c:v>4139</c:v>
                </c:pt>
                <c:pt idx="646">
                  <c:v>1883</c:v>
                </c:pt>
                <c:pt idx="647">
                  <c:v>1770</c:v>
                </c:pt>
                <c:pt idx="648">
                  <c:v>4326</c:v>
                </c:pt>
                <c:pt idx="649">
                  <c:v>7984</c:v>
                </c:pt>
                <c:pt idx="650">
                  <c:v>1135</c:v>
                </c:pt>
                <c:pt idx="651">
                  <c:v>1249</c:v>
                </c:pt>
                <c:pt idx="652">
                  <c:v>2418</c:v>
                </c:pt>
                <c:pt idx="653">
                  <c:v>2776</c:v>
                </c:pt>
                <c:pt idx="654">
                  <c:v>4123</c:v>
                </c:pt>
                <c:pt idx="655">
                  <c:v>5874</c:v>
                </c:pt>
                <c:pt idx="656">
                  <c:v>236</c:v>
                </c:pt>
                <c:pt idx="657">
                  <c:v>684</c:v>
                </c:pt>
                <c:pt idx="658">
                  <c:v>4476</c:v>
                </c:pt>
                <c:pt idx="659">
                  <c:v>2024</c:v>
                </c:pt>
                <c:pt idx="660">
                  <c:v>549</c:v>
                </c:pt>
                <c:pt idx="661">
                  <c:v>169</c:v>
                </c:pt>
                <c:pt idx="662">
                  <c:v>1392</c:v>
                </c:pt>
                <c:pt idx="663">
                  <c:v>4527</c:v>
                </c:pt>
                <c:pt idx="664">
                  <c:v>467</c:v>
                </c:pt>
                <c:pt idx="665">
                  <c:v>47050</c:v>
                </c:pt>
                <c:pt idx="666">
                  <c:v>693</c:v>
                </c:pt>
                <c:pt idx="667">
                  <c:v>11334</c:v>
                </c:pt>
                <c:pt idx="668">
                  <c:v>578</c:v>
                </c:pt>
                <c:pt idx="669">
                  <c:v>4702</c:v>
                </c:pt>
                <c:pt idx="670">
                  <c:v>1028</c:v>
                </c:pt>
                <c:pt idx="671">
                  <c:v>2528</c:v>
                </c:pt>
                <c:pt idx="672">
                  <c:v>1159</c:v>
                </c:pt>
                <c:pt idx="673">
                  <c:v>26636</c:v>
                </c:pt>
                <c:pt idx="674">
                  <c:v>1304</c:v>
                </c:pt>
                <c:pt idx="675">
                  <c:v>4854</c:v>
                </c:pt>
                <c:pt idx="676">
                  <c:v>1432</c:v>
                </c:pt>
                <c:pt idx="677">
                  <c:v>17784</c:v>
                </c:pt>
                <c:pt idx="678">
                  <c:v>210</c:v>
                </c:pt>
                <c:pt idx="679">
                  <c:v>9166</c:v>
                </c:pt>
                <c:pt idx="680">
                  <c:v>12475</c:v>
                </c:pt>
                <c:pt idx="681">
                  <c:v>6432</c:v>
                </c:pt>
                <c:pt idx="682">
                  <c:v>25</c:v>
                </c:pt>
                <c:pt idx="683">
                  <c:v>3752</c:v>
                </c:pt>
                <c:pt idx="684">
                  <c:v>1185</c:v>
                </c:pt>
                <c:pt idx="685">
                  <c:v>26102</c:v>
                </c:pt>
                <c:pt idx="686">
                  <c:v>1849</c:v>
                </c:pt>
                <c:pt idx="687">
                  <c:v>1928</c:v>
                </c:pt>
                <c:pt idx="688">
                  <c:v>3582</c:v>
                </c:pt>
                <c:pt idx="689">
                  <c:v>250</c:v>
                </c:pt>
                <c:pt idx="690">
                  <c:v>16737</c:v>
                </c:pt>
                <c:pt idx="691">
                  <c:v>10499</c:v>
                </c:pt>
                <c:pt idx="692">
                  <c:v>6771</c:v>
                </c:pt>
                <c:pt idx="693">
                  <c:v>1680</c:v>
                </c:pt>
                <c:pt idx="694">
                  <c:v>2097</c:v>
                </c:pt>
                <c:pt idx="695">
                  <c:v>5931</c:v>
                </c:pt>
                <c:pt idx="696">
                  <c:v>7432</c:v>
                </c:pt>
                <c:pt idx="697">
                  <c:v>18822</c:v>
                </c:pt>
                <c:pt idx="698">
                  <c:v>17640</c:v>
                </c:pt>
                <c:pt idx="699">
                  <c:v>11897</c:v>
                </c:pt>
                <c:pt idx="700">
                  <c:v>49141</c:v>
                </c:pt>
                <c:pt idx="701">
                  <c:v>948</c:v>
                </c:pt>
                <c:pt idx="702">
                  <c:v>1621</c:v>
                </c:pt>
                <c:pt idx="703">
                  <c:v>440</c:v>
                </c:pt>
                <c:pt idx="704">
                  <c:v>42039</c:v>
                </c:pt>
                <c:pt idx="705">
                  <c:v>92416</c:v>
                </c:pt>
                <c:pt idx="706">
                  <c:v>9190</c:v>
                </c:pt>
                <c:pt idx="707">
                  <c:v>498</c:v>
                </c:pt>
                <c:pt idx="708">
                  <c:v>398</c:v>
                </c:pt>
                <c:pt idx="709">
                  <c:v>6312</c:v>
                </c:pt>
                <c:pt idx="710">
                  <c:v>2591</c:v>
                </c:pt>
                <c:pt idx="711">
                  <c:v>11373</c:v>
                </c:pt>
                <c:pt idx="712">
                  <c:v>665</c:v>
                </c:pt>
                <c:pt idx="713">
                  <c:v>721</c:v>
                </c:pt>
                <c:pt idx="714">
                  <c:v>10538</c:v>
                </c:pt>
                <c:pt idx="715">
                  <c:v>3649</c:v>
                </c:pt>
                <c:pt idx="716">
                  <c:v>917</c:v>
                </c:pt>
                <c:pt idx="717">
                  <c:v>983</c:v>
                </c:pt>
                <c:pt idx="718">
                  <c:v>134</c:v>
                </c:pt>
                <c:pt idx="719">
                  <c:v>3391</c:v>
                </c:pt>
                <c:pt idx="720">
                  <c:v>7288</c:v>
                </c:pt>
                <c:pt idx="721">
                  <c:v>38</c:v>
                </c:pt>
                <c:pt idx="722">
                  <c:v>645</c:v>
                </c:pt>
                <c:pt idx="723">
                  <c:v>5860</c:v>
                </c:pt>
                <c:pt idx="724">
                  <c:v>12535</c:v>
                </c:pt>
                <c:pt idx="725">
                  <c:v>11362</c:v>
                </c:pt>
                <c:pt idx="726">
                  <c:v>292</c:v>
                </c:pt>
                <c:pt idx="727">
                  <c:v>1905</c:v>
                </c:pt>
                <c:pt idx="728">
                  <c:v>8924</c:v>
                </c:pt>
                <c:pt idx="729">
                  <c:v>3399</c:v>
                </c:pt>
                <c:pt idx="730">
                  <c:v>2841</c:v>
                </c:pt>
                <c:pt idx="731">
                  <c:v>7687</c:v>
                </c:pt>
                <c:pt idx="732">
                  <c:v>2061</c:v>
                </c:pt>
                <c:pt idx="733">
                  <c:v>23830</c:v>
                </c:pt>
                <c:pt idx="734">
                  <c:v>2905</c:v>
                </c:pt>
                <c:pt idx="735">
                  <c:v>3681</c:v>
                </c:pt>
                <c:pt idx="736">
                  <c:v>7202</c:v>
                </c:pt>
                <c:pt idx="737">
                  <c:v>2440</c:v>
                </c:pt>
                <c:pt idx="738">
                  <c:v>7551</c:v>
                </c:pt>
                <c:pt idx="739">
                  <c:v>2203</c:v>
                </c:pt>
                <c:pt idx="740">
                  <c:v>22457</c:v>
                </c:pt>
                <c:pt idx="741">
                  <c:v>41433</c:v>
                </c:pt>
                <c:pt idx="742">
                  <c:v>910</c:v>
                </c:pt>
                <c:pt idx="743">
                  <c:v>5087</c:v>
                </c:pt>
                <c:pt idx="744">
                  <c:v>2810</c:v>
                </c:pt>
                <c:pt idx="745">
                  <c:v>4560</c:v>
                </c:pt>
                <c:pt idx="746">
                  <c:v>87</c:v>
                </c:pt>
                <c:pt idx="747">
                  <c:v>785</c:v>
                </c:pt>
                <c:pt idx="748">
                  <c:v>308</c:v>
                </c:pt>
                <c:pt idx="749">
                  <c:v>19671</c:v>
                </c:pt>
                <c:pt idx="750">
                  <c:v>1272</c:v>
                </c:pt>
                <c:pt idx="751">
                  <c:v>5976</c:v>
                </c:pt>
                <c:pt idx="752">
                  <c:v>204</c:v>
                </c:pt>
                <c:pt idx="753">
                  <c:v>3316</c:v>
                </c:pt>
                <c:pt idx="754">
                  <c:v>6416</c:v>
                </c:pt>
                <c:pt idx="755">
                  <c:v>540</c:v>
                </c:pt>
                <c:pt idx="756">
                  <c:v>3537</c:v>
                </c:pt>
                <c:pt idx="757">
                  <c:v>2218</c:v>
                </c:pt>
                <c:pt idx="758">
                  <c:v>3000</c:v>
                </c:pt>
                <c:pt idx="759">
                  <c:v>2743</c:v>
                </c:pt>
                <c:pt idx="760">
                  <c:v>9691</c:v>
                </c:pt>
                <c:pt idx="761">
                  <c:v>17205</c:v>
                </c:pt>
                <c:pt idx="762">
                  <c:v>2228</c:v>
                </c:pt>
                <c:pt idx="763">
                  <c:v>20578</c:v>
                </c:pt>
                <c:pt idx="764">
                  <c:v>764</c:v>
                </c:pt>
                <c:pt idx="765">
                  <c:v>19241</c:v>
                </c:pt>
                <c:pt idx="766">
                  <c:v>5196</c:v>
                </c:pt>
                <c:pt idx="767">
                  <c:v>4980</c:v>
                </c:pt>
                <c:pt idx="768">
                  <c:v>1861</c:v>
                </c:pt>
                <c:pt idx="769">
                  <c:v>12924</c:v>
                </c:pt>
                <c:pt idx="770">
                  <c:v>650</c:v>
                </c:pt>
                <c:pt idx="771">
                  <c:v>1846</c:v>
                </c:pt>
                <c:pt idx="772">
                  <c:v>829</c:v>
                </c:pt>
                <c:pt idx="773">
                  <c:v>3108</c:v>
                </c:pt>
                <c:pt idx="774">
                  <c:v>2548</c:v>
                </c:pt>
                <c:pt idx="775">
                  <c:v>34074</c:v>
                </c:pt>
                <c:pt idx="776">
                  <c:v>1410</c:v>
                </c:pt>
                <c:pt idx="777">
                  <c:v>7438</c:v>
                </c:pt>
                <c:pt idx="778">
                  <c:v>105</c:v>
                </c:pt>
                <c:pt idx="779">
                  <c:v>2549</c:v>
                </c:pt>
                <c:pt idx="780">
                  <c:v>13841</c:v>
                </c:pt>
                <c:pt idx="781">
                  <c:v>1962</c:v>
                </c:pt>
                <c:pt idx="782">
                  <c:v>8780</c:v>
                </c:pt>
                <c:pt idx="783">
                  <c:v>2230</c:v>
                </c:pt>
                <c:pt idx="784">
                  <c:v>2015</c:v>
                </c:pt>
                <c:pt idx="785">
                  <c:v>338</c:v>
                </c:pt>
                <c:pt idx="786">
                  <c:v>31893</c:v>
                </c:pt>
                <c:pt idx="787">
                  <c:v>3301</c:v>
                </c:pt>
                <c:pt idx="788">
                  <c:v>7174</c:v>
                </c:pt>
                <c:pt idx="789">
                  <c:v>211</c:v>
                </c:pt>
                <c:pt idx="790">
                  <c:v>9378</c:v>
                </c:pt>
                <c:pt idx="791">
                  <c:v>45187</c:v>
                </c:pt>
                <c:pt idx="792">
                  <c:v>8020</c:v>
                </c:pt>
                <c:pt idx="793">
                  <c:v>7415</c:v>
                </c:pt>
                <c:pt idx="794">
                  <c:v>2500</c:v>
                </c:pt>
                <c:pt idx="795">
                  <c:v>947</c:v>
                </c:pt>
                <c:pt idx="796">
                  <c:v>2243</c:v>
                </c:pt>
                <c:pt idx="797">
                  <c:v>1630</c:v>
                </c:pt>
                <c:pt idx="798">
                  <c:v>5100</c:v>
                </c:pt>
                <c:pt idx="799">
                  <c:v>2404</c:v>
                </c:pt>
                <c:pt idx="800">
                  <c:v>641</c:v>
                </c:pt>
                <c:pt idx="801">
                  <c:v>1901</c:v>
                </c:pt>
                <c:pt idx="802">
                  <c:v>13</c:v>
                </c:pt>
                <c:pt idx="803">
                  <c:v>12480</c:v>
                </c:pt>
                <c:pt idx="804">
                  <c:v>1798</c:v>
                </c:pt>
                <c:pt idx="805">
                  <c:v>30764</c:v>
                </c:pt>
                <c:pt idx="806">
                  <c:v>14225</c:v>
                </c:pt>
                <c:pt idx="807">
                  <c:v>1672</c:v>
                </c:pt>
                <c:pt idx="808">
                  <c:v>2904</c:v>
                </c:pt>
                <c:pt idx="809">
                  <c:v>1600</c:v>
                </c:pt>
                <c:pt idx="810">
                  <c:v>1571</c:v>
                </c:pt>
                <c:pt idx="811">
                  <c:v>1463</c:v>
                </c:pt>
                <c:pt idx="812">
                  <c:v>2558</c:v>
                </c:pt>
                <c:pt idx="813">
                  <c:v>684</c:v>
                </c:pt>
                <c:pt idx="814">
                  <c:v>556</c:v>
                </c:pt>
                <c:pt idx="815">
                  <c:v>7374</c:v>
                </c:pt>
                <c:pt idx="816">
                  <c:v>1286</c:v>
                </c:pt>
                <c:pt idx="817">
                  <c:v>5281</c:v>
                </c:pt>
                <c:pt idx="818">
                  <c:v>3027</c:v>
                </c:pt>
                <c:pt idx="819">
                  <c:v>12859</c:v>
                </c:pt>
                <c:pt idx="820">
                  <c:v>11588</c:v>
                </c:pt>
                <c:pt idx="821">
                  <c:v>2357</c:v>
                </c:pt>
                <c:pt idx="822">
                  <c:v>827</c:v>
                </c:pt>
                <c:pt idx="823">
                  <c:v>413</c:v>
                </c:pt>
                <c:pt idx="824">
                  <c:v>4977</c:v>
                </c:pt>
                <c:pt idx="825">
                  <c:v>2135</c:v>
                </c:pt>
                <c:pt idx="826">
                  <c:v>4368</c:v>
                </c:pt>
                <c:pt idx="827">
                  <c:v>45</c:v>
                </c:pt>
                <c:pt idx="828">
                  <c:v>2110</c:v>
                </c:pt>
                <c:pt idx="829">
                  <c:v>11174</c:v>
                </c:pt>
                <c:pt idx="830">
                  <c:v>5677</c:v>
                </c:pt>
                <c:pt idx="831">
                  <c:v>16707</c:v>
                </c:pt>
                <c:pt idx="832">
                  <c:v>1797</c:v>
                </c:pt>
                <c:pt idx="833">
                  <c:v>31</c:v>
                </c:pt>
                <c:pt idx="834">
                  <c:v>1021</c:v>
                </c:pt>
                <c:pt idx="835">
                  <c:v>817</c:v>
                </c:pt>
                <c:pt idx="836">
                  <c:v>114</c:v>
                </c:pt>
                <c:pt idx="837">
                  <c:v>2692</c:v>
                </c:pt>
                <c:pt idx="838">
                  <c:v>7755</c:v>
                </c:pt>
                <c:pt idx="839">
                  <c:v>13930</c:v>
                </c:pt>
                <c:pt idx="840">
                  <c:v>1576</c:v>
                </c:pt>
                <c:pt idx="841">
                  <c:v>722</c:v>
                </c:pt>
                <c:pt idx="842">
                  <c:v>891</c:v>
                </c:pt>
                <c:pt idx="843">
                  <c:v>4545</c:v>
                </c:pt>
                <c:pt idx="844">
                  <c:v>15720</c:v>
                </c:pt>
                <c:pt idx="845">
                  <c:v>2725</c:v>
                </c:pt>
                <c:pt idx="846">
                  <c:v>1479</c:v>
                </c:pt>
                <c:pt idx="847">
                  <c:v>1686</c:v>
                </c:pt>
                <c:pt idx="848">
                  <c:v>11424</c:v>
                </c:pt>
                <c:pt idx="849">
                  <c:v>2960</c:v>
                </c:pt>
                <c:pt idx="850">
                  <c:v>3132</c:v>
                </c:pt>
                <c:pt idx="851">
                  <c:v>3622</c:v>
                </c:pt>
                <c:pt idx="852">
                  <c:v>2360</c:v>
                </c:pt>
                <c:pt idx="853">
                  <c:v>20133</c:v>
                </c:pt>
                <c:pt idx="854">
                  <c:v>2126</c:v>
                </c:pt>
                <c:pt idx="855">
                  <c:v>4089</c:v>
                </c:pt>
                <c:pt idx="856">
                  <c:v>10111</c:v>
                </c:pt>
                <c:pt idx="857">
                  <c:v>13059</c:v>
                </c:pt>
                <c:pt idx="858">
                  <c:v>27827</c:v>
                </c:pt>
                <c:pt idx="859">
                  <c:v>1973</c:v>
                </c:pt>
                <c:pt idx="860">
                  <c:v>27518</c:v>
                </c:pt>
                <c:pt idx="861">
                  <c:v>2094</c:v>
                </c:pt>
                <c:pt idx="862">
                  <c:v>1836</c:v>
                </c:pt>
                <c:pt idx="863">
                  <c:v>1138</c:v>
                </c:pt>
                <c:pt idx="864">
                  <c:v>2875</c:v>
                </c:pt>
                <c:pt idx="865">
                  <c:v>3138</c:v>
                </c:pt>
                <c:pt idx="866">
                  <c:v>6576</c:v>
                </c:pt>
                <c:pt idx="867">
                  <c:v>1522</c:v>
                </c:pt>
                <c:pt idx="868">
                  <c:v>900</c:v>
                </c:pt>
                <c:pt idx="869">
                  <c:v>5839</c:v>
                </c:pt>
                <c:pt idx="870">
                  <c:v>2217</c:v>
                </c:pt>
                <c:pt idx="871">
                  <c:v>14520</c:v>
                </c:pt>
                <c:pt idx="872">
                  <c:v>2011</c:v>
                </c:pt>
                <c:pt idx="873">
                  <c:v>2728</c:v>
                </c:pt>
                <c:pt idx="874">
                  <c:v>819</c:v>
                </c:pt>
                <c:pt idx="875">
                  <c:v>1394</c:v>
                </c:pt>
                <c:pt idx="876">
                  <c:v>4447</c:v>
                </c:pt>
                <c:pt idx="877">
                  <c:v>7437</c:v>
                </c:pt>
                <c:pt idx="878">
                  <c:v>12503</c:v>
                </c:pt>
                <c:pt idx="879">
                  <c:v>8746</c:v>
                </c:pt>
                <c:pt idx="880">
                  <c:v>27963</c:v>
                </c:pt>
                <c:pt idx="881">
                  <c:v>409</c:v>
                </c:pt>
                <c:pt idx="882">
                  <c:v>534</c:v>
                </c:pt>
                <c:pt idx="883">
                  <c:v>3623</c:v>
                </c:pt>
                <c:pt idx="884">
                  <c:v>1061</c:v>
                </c:pt>
                <c:pt idx="885">
                  <c:v>6617</c:v>
                </c:pt>
                <c:pt idx="886">
                  <c:v>2253</c:v>
                </c:pt>
                <c:pt idx="887">
                  <c:v>6251</c:v>
                </c:pt>
                <c:pt idx="888">
                  <c:v>9111</c:v>
                </c:pt>
                <c:pt idx="889">
                  <c:v>15620</c:v>
                </c:pt>
                <c:pt idx="890">
                  <c:v>5747</c:v>
                </c:pt>
                <c:pt idx="891">
                  <c:v>5782</c:v>
                </c:pt>
                <c:pt idx="892">
                  <c:v>2878</c:v>
                </c:pt>
                <c:pt idx="893">
                  <c:v>1415</c:v>
                </c:pt>
                <c:pt idx="894">
                  <c:v>9016</c:v>
                </c:pt>
                <c:pt idx="895">
                  <c:v>13106</c:v>
                </c:pt>
                <c:pt idx="896">
                  <c:v>1792</c:v>
                </c:pt>
                <c:pt idx="897">
                  <c:v>9823</c:v>
                </c:pt>
                <c:pt idx="898">
                  <c:v>5009</c:v>
                </c:pt>
                <c:pt idx="899">
                  <c:v>1567</c:v>
                </c:pt>
                <c:pt idx="900">
                  <c:v>14102</c:v>
                </c:pt>
                <c:pt idx="901">
                  <c:v>2570</c:v>
                </c:pt>
                <c:pt idx="902">
                  <c:v>2609</c:v>
                </c:pt>
                <c:pt idx="903">
                  <c:v>2552</c:v>
                </c:pt>
                <c:pt idx="904">
                  <c:v>1901</c:v>
                </c:pt>
                <c:pt idx="905">
                  <c:v>3294</c:v>
                </c:pt>
                <c:pt idx="906">
                  <c:v>619</c:v>
                </c:pt>
                <c:pt idx="907">
                  <c:v>259</c:v>
                </c:pt>
                <c:pt idx="908">
                  <c:v>21546</c:v>
                </c:pt>
                <c:pt idx="909">
                  <c:v>6195</c:v>
                </c:pt>
                <c:pt idx="910">
                  <c:v>306</c:v>
                </c:pt>
                <c:pt idx="911">
                  <c:v>9060</c:v>
                </c:pt>
                <c:pt idx="912">
                  <c:v>16464</c:v>
                </c:pt>
                <c:pt idx="913">
                  <c:v>49</c:v>
                </c:pt>
                <c:pt idx="914">
                  <c:v>446</c:v>
                </c:pt>
                <c:pt idx="915">
                  <c:v>1214</c:v>
                </c:pt>
                <c:pt idx="916">
                  <c:v>8319</c:v>
                </c:pt>
                <c:pt idx="917">
                  <c:v>1842</c:v>
                </c:pt>
                <c:pt idx="918">
                  <c:v>17148</c:v>
                </c:pt>
                <c:pt idx="919">
                  <c:v>2336</c:v>
                </c:pt>
                <c:pt idx="920">
                  <c:v>1491</c:v>
                </c:pt>
                <c:pt idx="921">
                  <c:v>1958</c:v>
                </c:pt>
                <c:pt idx="922">
                  <c:v>1843</c:v>
                </c:pt>
                <c:pt idx="923">
                  <c:v>1949</c:v>
                </c:pt>
                <c:pt idx="924">
                  <c:v>526</c:v>
                </c:pt>
                <c:pt idx="925">
                  <c:v>15700</c:v>
                </c:pt>
                <c:pt idx="926">
                  <c:v>27</c:v>
                </c:pt>
                <c:pt idx="927">
                  <c:v>2939</c:v>
                </c:pt>
                <c:pt idx="928">
                  <c:v>2053</c:v>
                </c:pt>
                <c:pt idx="929">
                  <c:v>13237</c:v>
                </c:pt>
                <c:pt idx="930">
                  <c:v>1831</c:v>
                </c:pt>
                <c:pt idx="931">
                  <c:v>35170</c:v>
                </c:pt>
                <c:pt idx="932">
                  <c:v>3409</c:v>
                </c:pt>
                <c:pt idx="933">
                  <c:v>1949</c:v>
                </c:pt>
                <c:pt idx="934">
                  <c:v>270</c:v>
                </c:pt>
                <c:pt idx="935">
                  <c:v>7063</c:v>
                </c:pt>
                <c:pt idx="936">
                  <c:v>21539</c:v>
                </c:pt>
                <c:pt idx="937">
                  <c:v>607</c:v>
                </c:pt>
                <c:pt idx="938">
                  <c:v>6711</c:v>
                </c:pt>
                <c:pt idx="939">
                  <c:v>1168</c:v>
                </c:pt>
                <c:pt idx="940">
                  <c:v>126</c:v>
                </c:pt>
                <c:pt idx="941">
                  <c:v>4257</c:v>
                </c:pt>
                <c:pt idx="942">
                  <c:v>192</c:v>
                </c:pt>
                <c:pt idx="943">
                  <c:v>4868</c:v>
                </c:pt>
                <c:pt idx="944">
                  <c:v>15160</c:v>
                </c:pt>
                <c:pt idx="945">
                  <c:v>23908</c:v>
                </c:pt>
                <c:pt idx="946">
                  <c:v>23189</c:v>
                </c:pt>
                <c:pt idx="947">
                  <c:v>417</c:v>
                </c:pt>
                <c:pt idx="948">
                  <c:v>545</c:v>
                </c:pt>
                <c:pt idx="949">
                  <c:v>1172</c:v>
                </c:pt>
                <c:pt idx="950">
                  <c:v>1275</c:v>
                </c:pt>
                <c:pt idx="951">
                  <c:v>2937</c:v>
                </c:pt>
                <c:pt idx="952">
                  <c:v>2291</c:v>
                </c:pt>
                <c:pt idx="953">
                  <c:v>1931</c:v>
                </c:pt>
                <c:pt idx="954">
                  <c:v>4210</c:v>
                </c:pt>
                <c:pt idx="955">
                  <c:v>1012</c:v>
                </c:pt>
                <c:pt idx="956">
                  <c:v>151</c:v>
                </c:pt>
                <c:pt idx="957">
                  <c:v>4220</c:v>
                </c:pt>
                <c:pt idx="958">
                  <c:v>12816</c:v>
                </c:pt>
                <c:pt idx="959">
                  <c:v>3760</c:v>
                </c:pt>
                <c:pt idx="960">
                  <c:v>1469</c:v>
                </c:pt>
                <c:pt idx="961">
                  <c:v>17632</c:v>
                </c:pt>
                <c:pt idx="962">
                  <c:v>1288</c:v>
                </c:pt>
                <c:pt idx="963">
                  <c:v>2919</c:v>
                </c:pt>
                <c:pt idx="964">
                  <c:v>8776</c:v>
                </c:pt>
                <c:pt idx="965">
                  <c:v>2905</c:v>
                </c:pt>
                <c:pt idx="966">
                  <c:v>106</c:v>
                </c:pt>
                <c:pt idx="967">
                  <c:v>850</c:v>
                </c:pt>
                <c:pt idx="968">
                  <c:v>1979</c:v>
                </c:pt>
                <c:pt idx="969">
                  <c:v>75</c:v>
                </c:pt>
                <c:pt idx="970">
                  <c:v>290</c:v>
                </c:pt>
                <c:pt idx="971">
                  <c:v>5701</c:v>
                </c:pt>
                <c:pt idx="972">
                  <c:v>906</c:v>
                </c:pt>
                <c:pt idx="973">
                  <c:v>197</c:v>
                </c:pt>
                <c:pt idx="974">
                  <c:v>18659</c:v>
                </c:pt>
                <c:pt idx="975">
                  <c:v>4575</c:v>
                </c:pt>
                <c:pt idx="976">
                  <c:v>482</c:v>
                </c:pt>
                <c:pt idx="977">
                  <c:v>6202</c:v>
                </c:pt>
                <c:pt idx="978">
                  <c:v>9080</c:v>
                </c:pt>
                <c:pt idx="979">
                  <c:v>9859</c:v>
                </c:pt>
                <c:pt idx="980">
                  <c:v>841</c:v>
                </c:pt>
                <c:pt idx="981">
                  <c:v>15209</c:v>
                </c:pt>
                <c:pt idx="982">
                  <c:v>25194</c:v>
                </c:pt>
                <c:pt idx="983">
                  <c:v>322</c:v>
                </c:pt>
                <c:pt idx="984">
                  <c:v>3172</c:v>
                </c:pt>
                <c:pt idx="985">
                  <c:v>31579</c:v>
                </c:pt>
                <c:pt idx="986">
                  <c:v>921</c:v>
                </c:pt>
                <c:pt idx="987">
                  <c:v>849</c:v>
                </c:pt>
                <c:pt idx="988">
                  <c:v>681</c:v>
                </c:pt>
                <c:pt idx="989">
                  <c:v>1518</c:v>
                </c:pt>
                <c:pt idx="990">
                  <c:v>11336</c:v>
                </c:pt>
                <c:pt idx="991">
                  <c:v>11274</c:v>
                </c:pt>
                <c:pt idx="992">
                  <c:v>735</c:v>
                </c:pt>
                <c:pt idx="993">
                  <c:v>225</c:v>
                </c:pt>
                <c:pt idx="994">
                  <c:v>724</c:v>
                </c:pt>
                <c:pt idx="995">
                  <c:v>30723</c:v>
                </c:pt>
                <c:pt idx="996">
                  <c:v>4067</c:v>
                </c:pt>
                <c:pt idx="997">
                  <c:v>4490</c:v>
                </c:pt>
                <c:pt idx="998">
                  <c:v>3158</c:v>
                </c:pt>
                <c:pt idx="999">
                  <c:v>350</c:v>
                </c:pt>
                <c:pt idx="1000">
                  <c:v>243</c:v>
                </c:pt>
                <c:pt idx="1001">
                  <c:v>10465</c:v>
                </c:pt>
                <c:pt idx="1002">
                  <c:v>13008</c:v>
                </c:pt>
                <c:pt idx="1003">
                  <c:v>3134</c:v>
                </c:pt>
                <c:pt idx="1004">
                  <c:v>1441</c:v>
                </c:pt>
                <c:pt idx="1005">
                  <c:v>323</c:v>
                </c:pt>
                <c:pt idx="1006">
                  <c:v>6413</c:v>
                </c:pt>
                <c:pt idx="1007">
                  <c:v>3930</c:v>
                </c:pt>
                <c:pt idx="1008">
                  <c:v>7123</c:v>
                </c:pt>
                <c:pt idx="1009">
                  <c:v>3894</c:v>
                </c:pt>
                <c:pt idx="1010">
                  <c:v>1148</c:v>
                </c:pt>
                <c:pt idx="1011">
                  <c:v>1745</c:v>
                </c:pt>
                <c:pt idx="1012">
                  <c:v>1876</c:v>
                </c:pt>
                <c:pt idx="1013">
                  <c:v>28502</c:v>
                </c:pt>
                <c:pt idx="1014">
                  <c:v>12682</c:v>
                </c:pt>
                <c:pt idx="1015">
                  <c:v>3406</c:v>
                </c:pt>
                <c:pt idx="1016">
                  <c:v>5681</c:v>
                </c:pt>
                <c:pt idx="1017">
                  <c:v>592</c:v>
                </c:pt>
                <c:pt idx="1018">
                  <c:v>2571</c:v>
                </c:pt>
                <c:pt idx="1019">
                  <c:v>358</c:v>
                </c:pt>
                <c:pt idx="1020">
                  <c:v>152</c:v>
                </c:pt>
                <c:pt idx="1021">
                  <c:v>1411</c:v>
                </c:pt>
                <c:pt idx="1022">
                  <c:v>731</c:v>
                </c:pt>
                <c:pt idx="1023">
                  <c:v>1152</c:v>
                </c:pt>
                <c:pt idx="1024">
                  <c:v>1688</c:v>
                </c:pt>
                <c:pt idx="1025">
                  <c:v>5440</c:v>
                </c:pt>
                <c:pt idx="1026">
                  <c:v>3530</c:v>
                </c:pt>
                <c:pt idx="1027">
                  <c:v>104</c:v>
                </c:pt>
                <c:pt idx="1028">
                  <c:v>2435</c:v>
                </c:pt>
                <c:pt idx="1029">
                  <c:v>81</c:v>
                </c:pt>
                <c:pt idx="1030">
                  <c:v>3020</c:v>
                </c:pt>
                <c:pt idx="1031">
                  <c:v>3281</c:v>
                </c:pt>
                <c:pt idx="1032">
                  <c:v>27339</c:v>
                </c:pt>
                <c:pt idx="1033">
                  <c:v>1676</c:v>
                </c:pt>
                <c:pt idx="1034">
                  <c:v>5676</c:v>
                </c:pt>
                <c:pt idx="1035">
                  <c:v>362</c:v>
                </c:pt>
                <c:pt idx="1036">
                  <c:v>10074</c:v>
                </c:pt>
                <c:pt idx="1037">
                  <c:v>8172</c:v>
                </c:pt>
                <c:pt idx="1038">
                  <c:v>4842</c:v>
                </c:pt>
                <c:pt idx="1039">
                  <c:v>23057</c:v>
                </c:pt>
                <c:pt idx="1040">
                  <c:v>689</c:v>
                </c:pt>
                <c:pt idx="1041">
                  <c:v>4559</c:v>
                </c:pt>
                <c:pt idx="1042">
                  <c:v>11399</c:v>
                </c:pt>
                <c:pt idx="1043">
                  <c:v>11426</c:v>
                </c:pt>
                <c:pt idx="1044">
                  <c:v>1867</c:v>
                </c:pt>
                <c:pt idx="1045">
                  <c:v>9868</c:v>
                </c:pt>
                <c:pt idx="1046">
                  <c:v>12699</c:v>
                </c:pt>
                <c:pt idx="1047">
                  <c:v>2718</c:v>
                </c:pt>
                <c:pt idx="1048">
                  <c:v>7918</c:v>
                </c:pt>
                <c:pt idx="1049">
                  <c:v>4564</c:v>
                </c:pt>
                <c:pt idx="1050">
                  <c:v>2446</c:v>
                </c:pt>
                <c:pt idx="1051">
                  <c:v>3205</c:v>
                </c:pt>
                <c:pt idx="1052">
                  <c:v>15559</c:v>
                </c:pt>
                <c:pt idx="1053">
                  <c:v>9557</c:v>
                </c:pt>
                <c:pt idx="1054">
                  <c:v>2260</c:v>
                </c:pt>
                <c:pt idx="1055">
                  <c:v>77</c:v>
                </c:pt>
                <c:pt idx="1056">
                  <c:v>4423</c:v>
                </c:pt>
                <c:pt idx="1057">
                  <c:v>4806</c:v>
                </c:pt>
                <c:pt idx="1058">
                  <c:v>2031</c:v>
                </c:pt>
                <c:pt idx="1059">
                  <c:v>13331</c:v>
                </c:pt>
                <c:pt idx="1060">
                  <c:v>566</c:v>
                </c:pt>
                <c:pt idx="1061">
                  <c:v>14</c:v>
                </c:pt>
                <c:pt idx="1062">
                  <c:v>4240</c:v>
                </c:pt>
                <c:pt idx="1063">
                  <c:v>2066</c:v>
                </c:pt>
                <c:pt idx="1064">
                  <c:v>1282</c:v>
                </c:pt>
                <c:pt idx="1065">
                  <c:v>1603</c:v>
                </c:pt>
                <c:pt idx="1066">
                  <c:v>11770</c:v>
                </c:pt>
                <c:pt idx="1067">
                  <c:v>4032</c:v>
                </c:pt>
                <c:pt idx="1068">
                  <c:v>4684</c:v>
                </c:pt>
                <c:pt idx="1069">
                  <c:v>2012</c:v>
                </c:pt>
                <c:pt idx="1070">
                  <c:v>34</c:v>
                </c:pt>
                <c:pt idx="1071">
                  <c:v>3125</c:v>
                </c:pt>
                <c:pt idx="1072">
                  <c:v>803</c:v>
                </c:pt>
                <c:pt idx="1073">
                  <c:v>1953</c:v>
                </c:pt>
                <c:pt idx="1074">
                  <c:v>784</c:v>
                </c:pt>
                <c:pt idx="1075">
                  <c:v>175</c:v>
                </c:pt>
                <c:pt idx="1076">
                  <c:v>41900</c:v>
                </c:pt>
                <c:pt idx="1077">
                  <c:v>4745</c:v>
                </c:pt>
                <c:pt idx="1078">
                  <c:v>61</c:v>
                </c:pt>
                <c:pt idx="1079">
                  <c:v>1483</c:v>
                </c:pt>
                <c:pt idx="1080">
                  <c:v>44</c:v>
                </c:pt>
                <c:pt idx="1081">
                  <c:v>528</c:v>
                </c:pt>
                <c:pt idx="1082">
                  <c:v>376</c:v>
                </c:pt>
                <c:pt idx="1083">
                  <c:v>3664</c:v>
                </c:pt>
                <c:pt idx="1084">
                  <c:v>1449</c:v>
                </c:pt>
                <c:pt idx="1085">
                  <c:v>179</c:v>
                </c:pt>
                <c:pt idx="1086">
                  <c:v>16601</c:v>
                </c:pt>
                <c:pt idx="1087">
                  <c:v>10817</c:v>
                </c:pt>
                <c:pt idx="1088">
                  <c:v>1398</c:v>
                </c:pt>
                <c:pt idx="1089">
                  <c:v>1290</c:v>
                </c:pt>
                <c:pt idx="1090">
                  <c:v>898</c:v>
                </c:pt>
                <c:pt idx="1091">
                  <c:v>16230</c:v>
                </c:pt>
                <c:pt idx="1092">
                  <c:v>5201</c:v>
                </c:pt>
                <c:pt idx="1093">
                  <c:v>9124</c:v>
                </c:pt>
                <c:pt idx="1094">
                  <c:v>1805</c:v>
                </c:pt>
                <c:pt idx="1095">
                  <c:v>95</c:v>
                </c:pt>
                <c:pt idx="1096">
                  <c:v>5784</c:v>
                </c:pt>
                <c:pt idx="1097">
                  <c:v>1039</c:v>
                </c:pt>
                <c:pt idx="1098">
                  <c:v>2400</c:v>
                </c:pt>
                <c:pt idx="1099">
                  <c:v>3238</c:v>
                </c:pt>
                <c:pt idx="1100">
                  <c:v>994</c:v>
                </c:pt>
                <c:pt idx="1101">
                  <c:v>7852</c:v>
                </c:pt>
                <c:pt idx="1102">
                  <c:v>5683</c:v>
                </c:pt>
                <c:pt idx="1103">
                  <c:v>792</c:v>
                </c:pt>
                <c:pt idx="1104">
                  <c:v>815</c:v>
                </c:pt>
                <c:pt idx="1105">
                  <c:v>6169</c:v>
                </c:pt>
                <c:pt idx="1106">
                  <c:v>7760</c:v>
                </c:pt>
                <c:pt idx="1107">
                  <c:v>23603</c:v>
                </c:pt>
                <c:pt idx="1108">
                  <c:v>262</c:v>
                </c:pt>
                <c:pt idx="1109">
                  <c:v>340</c:v>
                </c:pt>
                <c:pt idx="1110">
                  <c:v>5981</c:v>
                </c:pt>
                <c:pt idx="1111">
                  <c:v>1437</c:v>
                </c:pt>
                <c:pt idx="1112">
                  <c:v>1379</c:v>
                </c:pt>
                <c:pt idx="1113">
                  <c:v>5337</c:v>
                </c:pt>
                <c:pt idx="1114">
                  <c:v>76</c:v>
                </c:pt>
                <c:pt idx="1115">
                  <c:v>2683</c:v>
                </c:pt>
                <c:pt idx="1116">
                  <c:v>9150</c:v>
                </c:pt>
                <c:pt idx="1117">
                  <c:v>1376</c:v>
                </c:pt>
                <c:pt idx="1118">
                  <c:v>14796</c:v>
                </c:pt>
                <c:pt idx="1119">
                  <c:v>1347</c:v>
                </c:pt>
                <c:pt idx="1120">
                  <c:v>522</c:v>
                </c:pt>
                <c:pt idx="1121">
                  <c:v>167</c:v>
                </c:pt>
                <c:pt idx="1122">
                  <c:v>38011</c:v>
                </c:pt>
                <c:pt idx="1123">
                  <c:v>4922</c:v>
                </c:pt>
                <c:pt idx="1124">
                  <c:v>14208</c:v>
                </c:pt>
                <c:pt idx="1125">
                  <c:v>9017</c:v>
                </c:pt>
                <c:pt idx="1126">
                  <c:v>15785</c:v>
                </c:pt>
                <c:pt idx="1127">
                  <c:v>4758</c:v>
                </c:pt>
                <c:pt idx="1128">
                  <c:v>3039</c:v>
                </c:pt>
                <c:pt idx="1129">
                  <c:v>1147</c:v>
                </c:pt>
                <c:pt idx="1130">
                  <c:v>4101</c:v>
                </c:pt>
                <c:pt idx="1131">
                  <c:v>1081</c:v>
                </c:pt>
                <c:pt idx="1132">
                  <c:v>4875</c:v>
                </c:pt>
                <c:pt idx="1133">
                  <c:v>15668</c:v>
                </c:pt>
                <c:pt idx="1134">
                  <c:v>10175</c:v>
                </c:pt>
                <c:pt idx="1135">
                  <c:v>3280</c:v>
                </c:pt>
                <c:pt idx="1136">
                  <c:v>1444</c:v>
                </c:pt>
                <c:pt idx="1137">
                  <c:v>3808</c:v>
                </c:pt>
                <c:pt idx="1138">
                  <c:v>8114</c:v>
                </c:pt>
                <c:pt idx="1139">
                  <c:v>998</c:v>
                </c:pt>
                <c:pt idx="1140">
                  <c:v>3051</c:v>
                </c:pt>
                <c:pt idx="1141">
                  <c:v>10904</c:v>
                </c:pt>
                <c:pt idx="1142">
                  <c:v>49</c:v>
                </c:pt>
                <c:pt idx="1143">
                  <c:v>13360</c:v>
                </c:pt>
                <c:pt idx="1144">
                  <c:v>5032</c:v>
                </c:pt>
                <c:pt idx="1145">
                  <c:v>218</c:v>
                </c:pt>
                <c:pt idx="1146">
                  <c:v>7635</c:v>
                </c:pt>
                <c:pt idx="1147">
                  <c:v>22</c:v>
                </c:pt>
                <c:pt idx="1148">
                  <c:v>1228</c:v>
                </c:pt>
                <c:pt idx="1149">
                  <c:v>1384</c:v>
                </c:pt>
                <c:pt idx="1150">
                  <c:v>15943</c:v>
                </c:pt>
                <c:pt idx="1151">
                  <c:v>1908</c:v>
                </c:pt>
                <c:pt idx="1152">
                  <c:v>530</c:v>
                </c:pt>
                <c:pt idx="1153">
                  <c:v>4043</c:v>
                </c:pt>
                <c:pt idx="1154">
                  <c:v>18</c:v>
                </c:pt>
                <c:pt idx="1155">
                  <c:v>3008</c:v>
                </c:pt>
                <c:pt idx="1156">
                  <c:v>78</c:v>
                </c:pt>
                <c:pt idx="1157">
                  <c:v>7341</c:v>
                </c:pt>
                <c:pt idx="1158">
                  <c:v>329</c:v>
                </c:pt>
                <c:pt idx="1159">
                  <c:v>24174</c:v>
                </c:pt>
                <c:pt idx="1160">
                  <c:v>590</c:v>
                </c:pt>
                <c:pt idx="1161">
                  <c:v>3619</c:v>
                </c:pt>
                <c:pt idx="1162">
                  <c:v>17866</c:v>
                </c:pt>
                <c:pt idx="1163">
                  <c:v>2220</c:v>
                </c:pt>
                <c:pt idx="1164">
                  <c:v>2772</c:v>
                </c:pt>
                <c:pt idx="1165">
                  <c:v>3447</c:v>
                </c:pt>
                <c:pt idx="1166">
                  <c:v>513</c:v>
                </c:pt>
                <c:pt idx="1167">
                  <c:v>1918</c:v>
                </c:pt>
                <c:pt idx="1168">
                  <c:v>5190</c:v>
                </c:pt>
                <c:pt idx="1169">
                  <c:v>1177</c:v>
                </c:pt>
                <c:pt idx="1170">
                  <c:v>40071</c:v>
                </c:pt>
                <c:pt idx="1171">
                  <c:v>26188</c:v>
                </c:pt>
                <c:pt idx="1172">
                  <c:v>20261</c:v>
                </c:pt>
                <c:pt idx="1173">
                  <c:v>34161</c:v>
                </c:pt>
                <c:pt idx="1174">
                  <c:v>15695</c:v>
                </c:pt>
                <c:pt idx="1175">
                  <c:v>177</c:v>
                </c:pt>
                <c:pt idx="1176">
                  <c:v>6936</c:v>
                </c:pt>
                <c:pt idx="1177">
                  <c:v>946</c:v>
                </c:pt>
                <c:pt idx="1178">
                  <c:v>3988</c:v>
                </c:pt>
                <c:pt idx="1179">
                  <c:v>14991</c:v>
                </c:pt>
                <c:pt idx="1180">
                  <c:v>3021</c:v>
                </c:pt>
                <c:pt idx="1181">
                  <c:v>35802</c:v>
                </c:pt>
                <c:pt idx="1182">
                  <c:v>18858</c:v>
                </c:pt>
                <c:pt idx="1183">
                  <c:v>2980</c:v>
                </c:pt>
                <c:pt idx="1184">
                  <c:v>54</c:v>
                </c:pt>
                <c:pt idx="1185">
                  <c:v>2775</c:v>
                </c:pt>
                <c:pt idx="1186">
                  <c:v>2636</c:v>
                </c:pt>
                <c:pt idx="1187">
                  <c:v>1683</c:v>
                </c:pt>
                <c:pt idx="1188">
                  <c:v>10042</c:v>
                </c:pt>
                <c:pt idx="1189">
                  <c:v>3421</c:v>
                </c:pt>
                <c:pt idx="1190">
                  <c:v>6451</c:v>
                </c:pt>
                <c:pt idx="1191">
                  <c:v>10269</c:v>
                </c:pt>
                <c:pt idx="1192">
                  <c:v>780</c:v>
                </c:pt>
                <c:pt idx="1193">
                  <c:v>257</c:v>
                </c:pt>
                <c:pt idx="1194">
                  <c:v>7399</c:v>
                </c:pt>
                <c:pt idx="1195">
                  <c:v>3414</c:v>
                </c:pt>
                <c:pt idx="1196">
                  <c:v>8492</c:v>
                </c:pt>
                <c:pt idx="1197">
                  <c:v>5943</c:v>
                </c:pt>
                <c:pt idx="1198">
                  <c:v>2792</c:v>
                </c:pt>
                <c:pt idx="1199">
                  <c:v>7446</c:v>
                </c:pt>
                <c:pt idx="1200">
                  <c:v>6104</c:v>
                </c:pt>
                <c:pt idx="1201">
                  <c:v>595</c:v>
                </c:pt>
                <c:pt idx="1202">
                  <c:v>3259</c:v>
                </c:pt>
                <c:pt idx="1203">
                  <c:v>6335</c:v>
                </c:pt>
                <c:pt idx="1204">
                  <c:v>3388</c:v>
                </c:pt>
                <c:pt idx="1205">
                  <c:v>160</c:v>
                </c:pt>
                <c:pt idx="1206">
                  <c:v>1153</c:v>
                </c:pt>
                <c:pt idx="1207">
                  <c:v>11485</c:v>
                </c:pt>
                <c:pt idx="1208">
                  <c:v>1926</c:v>
                </c:pt>
                <c:pt idx="1209">
                  <c:v>2977</c:v>
                </c:pt>
                <c:pt idx="1210">
                  <c:v>2381</c:v>
                </c:pt>
                <c:pt idx="1211">
                  <c:v>389</c:v>
                </c:pt>
                <c:pt idx="1212">
                  <c:v>693</c:v>
                </c:pt>
                <c:pt idx="1213">
                  <c:v>3531</c:v>
                </c:pt>
                <c:pt idx="1214">
                  <c:v>490</c:v>
                </c:pt>
                <c:pt idx="1215">
                  <c:v>16013</c:v>
                </c:pt>
                <c:pt idx="1216">
                  <c:v>1240</c:v>
                </c:pt>
                <c:pt idx="1217">
                  <c:v>12085</c:v>
                </c:pt>
                <c:pt idx="1218">
                  <c:v>21711</c:v>
                </c:pt>
                <c:pt idx="1219">
                  <c:v>2461</c:v>
                </c:pt>
                <c:pt idx="1220">
                  <c:v>273</c:v>
                </c:pt>
                <c:pt idx="1221">
                  <c:v>3569</c:v>
                </c:pt>
                <c:pt idx="1222">
                  <c:v>8100</c:v>
                </c:pt>
                <c:pt idx="1223">
                  <c:v>9283</c:v>
                </c:pt>
                <c:pt idx="1224">
                  <c:v>10779</c:v>
                </c:pt>
                <c:pt idx="1225">
                  <c:v>1507</c:v>
                </c:pt>
                <c:pt idx="1226">
                  <c:v>2957</c:v>
                </c:pt>
                <c:pt idx="1227">
                  <c:v>1320</c:v>
                </c:pt>
                <c:pt idx="1228">
                  <c:v>652</c:v>
                </c:pt>
                <c:pt idx="1229">
                  <c:v>3110</c:v>
                </c:pt>
                <c:pt idx="1230">
                  <c:v>64</c:v>
                </c:pt>
                <c:pt idx="1231">
                  <c:v>24570</c:v>
                </c:pt>
                <c:pt idx="1232">
                  <c:v>150</c:v>
                </c:pt>
                <c:pt idx="1233">
                  <c:v>799</c:v>
                </c:pt>
                <c:pt idx="1234">
                  <c:v>334</c:v>
                </c:pt>
                <c:pt idx="1235">
                  <c:v>1515</c:v>
                </c:pt>
                <c:pt idx="1236">
                  <c:v>2525</c:v>
                </c:pt>
                <c:pt idx="1237">
                  <c:v>13638</c:v>
                </c:pt>
                <c:pt idx="1238">
                  <c:v>212</c:v>
                </c:pt>
                <c:pt idx="1239">
                  <c:v>22073</c:v>
                </c:pt>
                <c:pt idx="1240">
                  <c:v>254</c:v>
                </c:pt>
                <c:pt idx="1241">
                  <c:v>15564</c:v>
                </c:pt>
                <c:pt idx="1242">
                  <c:v>2305</c:v>
                </c:pt>
                <c:pt idx="1243">
                  <c:v>3223</c:v>
                </c:pt>
                <c:pt idx="1244">
                  <c:v>389</c:v>
                </c:pt>
                <c:pt idx="1245">
                  <c:v>315</c:v>
                </c:pt>
                <c:pt idx="1246">
                  <c:v>17484</c:v>
                </c:pt>
                <c:pt idx="1247">
                  <c:v>56626</c:v>
                </c:pt>
                <c:pt idx="1248">
                  <c:v>1572</c:v>
                </c:pt>
                <c:pt idx="1249">
                  <c:v>1279</c:v>
                </c:pt>
                <c:pt idx="1250">
                  <c:v>346</c:v>
                </c:pt>
                <c:pt idx="1251">
                  <c:v>4242</c:v>
                </c:pt>
                <c:pt idx="1252">
                  <c:v>693</c:v>
                </c:pt>
                <c:pt idx="1253">
                  <c:v>685</c:v>
                </c:pt>
                <c:pt idx="1254">
                  <c:v>2007</c:v>
                </c:pt>
                <c:pt idx="1255">
                  <c:v>202</c:v>
                </c:pt>
                <c:pt idx="1256">
                  <c:v>2724</c:v>
                </c:pt>
                <c:pt idx="1257">
                  <c:v>616</c:v>
                </c:pt>
                <c:pt idx="1258">
                  <c:v>151</c:v>
                </c:pt>
                <c:pt idx="1259">
                  <c:v>11</c:v>
                </c:pt>
                <c:pt idx="1260">
                  <c:v>561</c:v>
                </c:pt>
                <c:pt idx="1261">
                  <c:v>1155</c:v>
                </c:pt>
                <c:pt idx="1262">
                  <c:v>5384</c:v>
                </c:pt>
                <c:pt idx="1263">
                  <c:v>5557</c:v>
                </c:pt>
                <c:pt idx="1264">
                  <c:v>11672</c:v>
                </c:pt>
                <c:pt idx="1265">
                  <c:v>5052</c:v>
                </c:pt>
                <c:pt idx="1266">
                  <c:v>2779</c:v>
                </c:pt>
                <c:pt idx="1267">
                  <c:v>942</c:v>
                </c:pt>
                <c:pt idx="1268">
                  <c:v>6356</c:v>
                </c:pt>
                <c:pt idx="1269">
                  <c:v>132</c:v>
                </c:pt>
                <c:pt idx="1270">
                  <c:v>1543</c:v>
                </c:pt>
                <c:pt idx="1271">
                  <c:v>3716</c:v>
                </c:pt>
                <c:pt idx="1272">
                  <c:v>971</c:v>
                </c:pt>
                <c:pt idx="1273">
                  <c:v>4742</c:v>
                </c:pt>
                <c:pt idx="1274">
                  <c:v>9934</c:v>
                </c:pt>
                <c:pt idx="1275">
                  <c:v>1407</c:v>
                </c:pt>
                <c:pt idx="1276">
                  <c:v>3722</c:v>
                </c:pt>
                <c:pt idx="1277">
                  <c:v>6128</c:v>
                </c:pt>
                <c:pt idx="1278">
                  <c:v>9311</c:v>
                </c:pt>
                <c:pt idx="1279">
                  <c:v>1945</c:v>
                </c:pt>
                <c:pt idx="1280">
                  <c:v>113</c:v>
                </c:pt>
                <c:pt idx="1281">
                  <c:v>454</c:v>
                </c:pt>
                <c:pt idx="1282">
                  <c:v>3413</c:v>
                </c:pt>
                <c:pt idx="1283">
                  <c:v>4418</c:v>
                </c:pt>
                <c:pt idx="1284">
                  <c:v>25007</c:v>
                </c:pt>
                <c:pt idx="1285">
                  <c:v>1305</c:v>
                </c:pt>
                <c:pt idx="1286">
                  <c:v>20</c:v>
                </c:pt>
                <c:pt idx="1287">
                  <c:v>28277</c:v>
                </c:pt>
                <c:pt idx="1288">
                  <c:v>827</c:v>
                </c:pt>
                <c:pt idx="1289">
                  <c:v>474</c:v>
                </c:pt>
                <c:pt idx="1290">
                  <c:v>640</c:v>
                </c:pt>
                <c:pt idx="1291">
                  <c:v>4487</c:v>
                </c:pt>
                <c:pt idx="1292">
                  <c:v>1176</c:v>
                </c:pt>
                <c:pt idx="1293">
                  <c:v>15237</c:v>
                </c:pt>
                <c:pt idx="1294">
                  <c:v>1860</c:v>
                </c:pt>
                <c:pt idx="1295">
                  <c:v>4013</c:v>
                </c:pt>
                <c:pt idx="1296">
                  <c:v>5942</c:v>
                </c:pt>
                <c:pt idx="1297">
                  <c:v>230</c:v>
                </c:pt>
                <c:pt idx="1298">
                  <c:v>2312</c:v>
                </c:pt>
                <c:pt idx="1299">
                  <c:v>1368</c:v>
                </c:pt>
                <c:pt idx="1300">
                  <c:v>2354</c:v>
                </c:pt>
                <c:pt idx="1301">
                  <c:v>9608</c:v>
                </c:pt>
                <c:pt idx="1302">
                  <c:v>5726</c:v>
                </c:pt>
                <c:pt idx="1303">
                  <c:v>1664</c:v>
                </c:pt>
                <c:pt idx="1304">
                  <c:v>3294</c:v>
                </c:pt>
                <c:pt idx="1305">
                  <c:v>30328</c:v>
                </c:pt>
                <c:pt idx="1306">
                  <c:v>9629</c:v>
                </c:pt>
                <c:pt idx="1307">
                  <c:v>3888</c:v>
                </c:pt>
                <c:pt idx="1308">
                  <c:v>187</c:v>
                </c:pt>
                <c:pt idx="1309">
                  <c:v>3267</c:v>
                </c:pt>
                <c:pt idx="1310">
                  <c:v>1433</c:v>
                </c:pt>
                <c:pt idx="1311">
                  <c:v>28459</c:v>
                </c:pt>
                <c:pt idx="1312">
                  <c:v>2468</c:v>
                </c:pt>
                <c:pt idx="1313">
                  <c:v>7521</c:v>
                </c:pt>
                <c:pt idx="1314">
                  <c:v>8689</c:v>
                </c:pt>
                <c:pt idx="1315">
                  <c:v>658</c:v>
                </c:pt>
                <c:pt idx="1316">
                  <c:v>3667</c:v>
                </c:pt>
                <c:pt idx="1317">
                  <c:v>3108</c:v>
                </c:pt>
                <c:pt idx="1318">
                  <c:v>88</c:v>
                </c:pt>
                <c:pt idx="1319">
                  <c:v>5528</c:v>
                </c:pt>
                <c:pt idx="1320">
                  <c:v>1545</c:v>
                </c:pt>
                <c:pt idx="1321">
                  <c:v>179</c:v>
                </c:pt>
                <c:pt idx="1322">
                  <c:v>1069</c:v>
                </c:pt>
                <c:pt idx="1323">
                  <c:v>2552</c:v>
                </c:pt>
                <c:pt idx="1324">
                  <c:v>4838</c:v>
                </c:pt>
                <c:pt idx="1325">
                  <c:v>666</c:v>
                </c:pt>
                <c:pt idx="1326">
                  <c:v>11145</c:v>
                </c:pt>
                <c:pt idx="1327">
                  <c:v>1805</c:v>
                </c:pt>
                <c:pt idx="1328">
                  <c:v>361</c:v>
                </c:pt>
                <c:pt idx="1329">
                  <c:v>3697</c:v>
                </c:pt>
                <c:pt idx="1330">
                  <c:v>6258</c:v>
                </c:pt>
                <c:pt idx="1331">
                  <c:v>1009</c:v>
                </c:pt>
                <c:pt idx="1332">
                  <c:v>10686</c:v>
                </c:pt>
                <c:pt idx="1333">
                  <c:v>137</c:v>
                </c:pt>
                <c:pt idx="1334">
                  <c:v>841</c:v>
                </c:pt>
                <c:pt idx="1335">
                  <c:v>807</c:v>
                </c:pt>
                <c:pt idx="1336">
                  <c:v>260</c:v>
                </c:pt>
                <c:pt idx="1337">
                  <c:v>1115</c:v>
                </c:pt>
                <c:pt idx="1338">
                  <c:v>2467</c:v>
                </c:pt>
                <c:pt idx="1339">
                  <c:v>1605</c:v>
                </c:pt>
                <c:pt idx="1340">
                  <c:v>16909</c:v>
                </c:pt>
                <c:pt idx="1341">
                  <c:v>313</c:v>
                </c:pt>
                <c:pt idx="1342">
                  <c:v>739</c:v>
                </c:pt>
                <c:pt idx="1343">
                  <c:v>26619</c:v>
                </c:pt>
                <c:pt idx="1344">
                  <c:v>4352</c:v>
                </c:pt>
                <c:pt idx="1345">
                  <c:v>314</c:v>
                </c:pt>
                <c:pt idx="1346">
                  <c:v>578</c:v>
                </c:pt>
                <c:pt idx="1347">
                  <c:v>6713</c:v>
                </c:pt>
                <c:pt idx="1348">
                  <c:v>44263</c:v>
                </c:pt>
                <c:pt idx="1349">
                  <c:v>3204</c:v>
                </c:pt>
                <c:pt idx="1350">
                  <c:v>2922</c:v>
                </c:pt>
                <c:pt idx="1351">
                  <c:v>1846</c:v>
                </c:pt>
                <c:pt idx="1352">
                  <c:v>2770</c:v>
                </c:pt>
                <c:pt idx="1353">
                  <c:v>1162</c:v>
                </c:pt>
                <c:pt idx="1354">
                  <c:v>167</c:v>
                </c:pt>
                <c:pt idx="1355">
                  <c:v>3031</c:v>
                </c:pt>
                <c:pt idx="1356">
                  <c:v>1093</c:v>
                </c:pt>
                <c:pt idx="1357">
                  <c:v>9312</c:v>
                </c:pt>
                <c:pt idx="1358">
                  <c:v>1034</c:v>
                </c:pt>
                <c:pt idx="1359">
                  <c:v>4639</c:v>
                </c:pt>
                <c:pt idx="1360">
                  <c:v>1834</c:v>
                </c:pt>
                <c:pt idx="1361">
                  <c:v>5571</c:v>
                </c:pt>
                <c:pt idx="1362">
                  <c:v>1633</c:v>
                </c:pt>
                <c:pt idx="1363">
                  <c:v>6810</c:v>
                </c:pt>
                <c:pt idx="1364">
                  <c:v>110</c:v>
                </c:pt>
                <c:pt idx="1365">
                  <c:v>2132</c:v>
                </c:pt>
                <c:pt idx="1366">
                  <c:v>678</c:v>
                </c:pt>
                <c:pt idx="1367">
                  <c:v>17</c:v>
                </c:pt>
                <c:pt idx="1368">
                  <c:v>12003</c:v>
                </c:pt>
                <c:pt idx="1369">
                  <c:v>489</c:v>
                </c:pt>
                <c:pt idx="1370">
                  <c:v>2757</c:v>
                </c:pt>
                <c:pt idx="1371">
                  <c:v>5126</c:v>
                </c:pt>
                <c:pt idx="1372">
                  <c:v>4690</c:v>
                </c:pt>
                <c:pt idx="1373">
                  <c:v>819</c:v>
                </c:pt>
                <c:pt idx="1374">
                  <c:v>599</c:v>
                </c:pt>
                <c:pt idx="1375">
                  <c:v>45</c:v>
                </c:pt>
                <c:pt idx="1376">
                  <c:v>846</c:v>
                </c:pt>
                <c:pt idx="1377">
                  <c:v>85</c:v>
                </c:pt>
                <c:pt idx="1378">
                  <c:v>6244</c:v>
                </c:pt>
                <c:pt idx="1379">
                  <c:v>3985</c:v>
                </c:pt>
                <c:pt idx="1380">
                  <c:v>1503</c:v>
                </c:pt>
                <c:pt idx="1381">
                  <c:v>310</c:v>
                </c:pt>
                <c:pt idx="1382">
                  <c:v>505</c:v>
                </c:pt>
                <c:pt idx="1383">
                  <c:v>2102</c:v>
                </c:pt>
                <c:pt idx="1384">
                  <c:v>735</c:v>
                </c:pt>
                <c:pt idx="1385">
                  <c:v>630</c:v>
                </c:pt>
                <c:pt idx="1386">
                  <c:v>2013</c:v>
                </c:pt>
                <c:pt idx="1387">
                  <c:v>3685</c:v>
                </c:pt>
                <c:pt idx="1388">
                  <c:v>274</c:v>
                </c:pt>
                <c:pt idx="1389">
                  <c:v>7092</c:v>
                </c:pt>
                <c:pt idx="1390">
                  <c:v>11557</c:v>
                </c:pt>
                <c:pt idx="1391">
                  <c:v>2110</c:v>
                </c:pt>
                <c:pt idx="1392">
                  <c:v>85</c:v>
                </c:pt>
                <c:pt idx="1393">
                  <c:v>4345</c:v>
                </c:pt>
                <c:pt idx="1394">
                  <c:v>528</c:v>
                </c:pt>
                <c:pt idx="1395">
                  <c:v>388</c:v>
                </c:pt>
                <c:pt idx="1396">
                  <c:v>1890</c:v>
                </c:pt>
                <c:pt idx="1397">
                  <c:v>5022</c:v>
                </c:pt>
                <c:pt idx="1398">
                  <c:v>829</c:v>
                </c:pt>
                <c:pt idx="1399">
                  <c:v>8350</c:v>
                </c:pt>
                <c:pt idx="1400">
                  <c:v>6235</c:v>
                </c:pt>
                <c:pt idx="1401">
                  <c:v>5819</c:v>
                </c:pt>
                <c:pt idx="1402">
                  <c:v>4868</c:v>
                </c:pt>
                <c:pt idx="1403">
                  <c:v>20692</c:v>
                </c:pt>
                <c:pt idx="1404">
                  <c:v>1235</c:v>
                </c:pt>
                <c:pt idx="1405">
                  <c:v>16470</c:v>
                </c:pt>
                <c:pt idx="1406">
                  <c:v>653</c:v>
                </c:pt>
                <c:pt idx="1407">
                  <c:v>1602</c:v>
                </c:pt>
                <c:pt idx="1408">
                  <c:v>4863</c:v>
                </c:pt>
                <c:pt idx="1409">
                  <c:v>12430</c:v>
                </c:pt>
                <c:pt idx="1410">
                  <c:v>131</c:v>
                </c:pt>
                <c:pt idx="1411">
                  <c:v>4027</c:v>
                </c:pt>
                <c:pt idx="1412">
                  <c:v>5111</c:v>
                </c:pt>
                <c:pt idx="1413">
                  <c:v>99</c:v>
                </c:pt>
                <c:pt idx="1414">
                  <c:v>39</c:v>
                </c:pt>
                <c:pt idx="1415">
                  <c:v>3415</c:v>
                </c:pt>
                <c:pt idx="1416">
                  <c:v>4075</c:v>
                </c:pt>
                <c:pt idx="1417">
                  <c:v>5583</c:v>
                </c:pt>
                <c:pt idx="1418">
                  <c:v>113</c:v>
                </c:pt>
                <c:pt idx="1419">
                  <c:v>99</c:v>
                </c:pt>
                <c:pt idx="1420">
                  <c:v>604</c:v>
                </c:pt>
                <c:pt idx="1421">
                  <c:v>10740</c:v>
                </c:pt>
                <c:pt idx="1422">
                  <c:v>21</c:v>
                </c:pt>
                <c:pt idx="1423">
                  <c:v>3012</c:v>
                </c:pt>
                <c:pt idx="1424">
                  <c:v>2439</c:v>
                </c:pt>
                <c:pt idx="1425">
                  <c:v>11104</c:v>
                </c:pt>
                <c:pt idx="1426">
                  <c:v>2074</c:v>
                </c:pt>
                <c:pt idx="1427">
                  <c:v>1974</c:v>
                </c:pt>
                <c:pt idx="1428">
                  <c:v>4139</c:v>
                </c:pt>
                <c:pt idx="1429">
                  <c:v>977</c:v>
                </c:pt>
                <c:pt idx="1430">
                  <c:v>26998</c:v>
                </c:pt>
                <c:pt idx="1431">
                  <c:v>1814</c:v>
                </c:pt>
                <c:pt idx="1432">
                  <c:v>1939</c:v>
                </c:pt>
                <c:pt idx="1433">
                  <c:v>2243</c:v>
                </c:pt>
                <c:pt idx="1434">
                  <c:v>13407</c:v>
                </c:pt>
                <c:pt idx="1435">
                  <c:v>3850</c:v>
                </c:pt>
                <c:pt idx="1436">
                  <c:v>4286</c:v>
                </c:pt>
                <c:pt idx="1437">
                  <c:v>26204</c:v>
                </c:pt>
                <c:pt idx="1438">
                  <c:v>2546</c:v>
                </c:pt>
                <c:pt idx="1439">
                  <c:v>11092</c:v>
                </c:pt>
                <c:pt idx="1440">
                  <c:v>458</c:v>
                </c:pt>
                <c:pt idx="1441">
                  <c:v>1175</c:v>
                </c:pt>
                <c:pt idx="1442">
                  <c:v>13</c:v>
                </c:pt>
                <c:pt idx="1443">
                  <c:v>6718</c:v>
                </c:pt>
                <c:pt idx="1444">
                  <c:v>5778</c:v>
                </c:pt>
                <c:pt idx="1445">
                  <c:v>53</c:v>
                </c:pt>
                <c:pt idx="1446">
                  <c:v>2236</c:v>
                </c:pt>
                <c:pt idx="1447">
                  <c:v>30150</c:v>
                </c:pt>
                <c:pt idx="1448">
                  <c:v>7309</c:v>
                </c:pt>
                <c:pt idx="1449">
                  <c:v>128</c:v>
                </c:pt>
                <c:pt idx="1450">
                  <c:v>1765</c:v>
                </c:pt>
                <c:pt idx="1451">
                  <c:v>1632</c:v>
                </c:pt>
                <c:pt idx="1452">
                  <c:v>30</c:v>
                </c:pt>
                <c:pt idx="1453">
                  <c:v>10972</c:v>
                </c:pt>
                <c:pt idx="1454">
                  <c:v>147</c:v>
                </c:pt>
                <c:pt idx="1455">
                  <c:v>15</c:v>
                </c:pt>
                <c:pt idx="1456">
                  <c:v>4761</c:v>
                </c:pt>
                <c:pt idx="1457">
                  <c:v>5825</c:v>
                </c:pt>
                <c:pt idx="1458">
                  <c:v>3145</c:v>
                </c:pt>
                <c:pt idx="1459">
                  <c:v>2921</c:v>
                </c:pt>
                <c:pt idx="1460">
                  <c:v>1799</c:v>
                </c:pt>
                <c:pt idx="1461">
                  <c:v>5636</c:v>
                </c:pt>
                <c:pt idx="1462">
                  <c:v>13792</c:v>
                </c:pt>
                <c:pt idx="1463">
                  <c:v>770</c:v>
                </c:pt>
                <c:pt idx="1464">
                  <c:v>307</c:v>
                </c:pt>
                <c:pt idx="1465">
                  <c:v>3369</c:v>
                </c:pt>
                <c:pt idx="1466">
                  <c:v>2841</c:v>
                </c:pt>
                <c:pt idx="1467">
                  <c:v>5811</c:v>
                </c:pt>
                <c:pt idx="1468">
                  <c:v>536</c:v>
                </c:pt>
                <c:pt idx="1469">
                  <c:v>13980</c:v>
                </c:pt>
                <c:pt idx="1470">
                  <c:v>5318</c:v>
                </c:pt>
                <c:pt idx="1471">
                  <c:v>3167</c:v>
                </c:pt>
                <c:pt idx="1472">
                  <c:v>13255</c:v>
                </c:pt>
                <c:pt idx="1473">
                  <c:v>51</c:v>
                </c:pt>
                <c:pt idx="1474">
                  <c:v>3198</c:v>
                </c:pt>
                <c:pt idx="1475">
                  <c:v>524</c:v>
                </c:pt>
                <c:pt idx="1476">
                  <c:v>3018</c:v>
                </c:pt>
                <c:pt idx="1477">
                  <c:v>1106</c:v>
                </c:pt>
                <c:pt idx="1478">
                  <c:v>2913</c:v>
                </c:pt>
                <c:pt idx="1479">
                  <c:v>333</c:v>
                </c:pt>
                <c:pt idx="1480">
                  <c:v>5985</c:v>
                </c:pt>
                <c:pt idx="1481">
                  <c:v>3037</c:v>
                </c:pt>
                <c:pt idx="1482">
                  <c:v>4725</c:v>
                </c:pt>
                <c:pt idx="1483">
                  <c:v>7533</c:v>
                </c:pt>
                <c:pt idx="1484">
                  <c:v>436</c:v>
                </c:pt>
                <c:pt idx="1485">
                  <c:v>5540</c:v>
                </c:pt>
                <c:pt idx="1486">
                  <c:v>4817</c:v>
                </c:pt>
                <c:pt idx="1487">
                  <c:v>425</c:v>
                </c:pt>
                <c:pt idx="1488">
                  <c:v>4030</c:v>
                </c:pt>
                <c:pt idx="1489">
                  <c:v>577</c:v>
                </c:pt>
                <c:pt idx="1490">
                  <c:v>17269</c:v>
                </c:pt>
                <c:pt idx="1491">
                  <c:v>8226</c:v>
                </c:pt>
                <c:pt idx="1492">
                  <c:v>342</c:v>
                </c:pt>
                <c:pt idx="1493">
                  <c:v>24612</c:v>
                </c:pt>
                <c:pt idx="1494">
                  <c:v>12284</c:v>
                </c:pt>
                <c:pt idx="1495">
                  <c:v>252</c:v>
                </c:pt>
                <c:pt idx="1496">
                  <c:v>261</c:v>
                </c:pt>
                <c:pt idx="1497">
                  <c:v>2111</c:v>
                </c:pt>
                <c:pt idx="1498">
                  <c:v>10366</c:v>
                </c:pt>
                <c:pt idx="1499">
                  <c:v>5655</c:v>
                </c:pt>
                <c:pt idx="1500">
                  <c:v>1309</c:v>
                </c:pt>
                <c:pt idx="1501">
                  <c:v>62</c:v>
                </c:pt>
                <c:pt idx="1502">
                  <c:v>3532</c:v>
                </c:pt>
                <c:pt idx="1503">
                  <c:v>60</c:v>
                </c:pt>
                <c:pt idx="1504">
                  <c:v>47123</c:v>
                </c:pt>
                <c:pt idx="1505">
                  <c:v>6404</c:v>
                </c:pt>
                <c:pt idx="1506">
                  <c:v>4149</c:v>
                </c:pt>
                <c:pt idx="1507">
                  <c:v>3056</c:v>
                </c:pt>
                <c:pt idx="1508">
                  <c:v>11287</c:v>
                </c:pt>
                <c:pt idx="1509">
                  <c:v>12750</c:v>
                </c:pt>
                <c:pt idx="1510">
                  <c:v>1851</c:v>
                </c:pt>
                <c:pt idx="1511">
                  <c:v>7712</c:v>
                </c:pt>
                <c:pt idx="1512">
                  <c:v>12536</c:v>
                </c:pt>
                <c:pt idx="1513">
                  <c:v>34</c:v>
                </c:pt>
                <c:pt idx="1514">
                  <c:v>5449</c:v>
                </c:pt>
                <c:pt idx="1515">
                  <c:v>2460</c:v>
                </c:pt>
                <c:pt idx="1516">
                  <c:v>10976</c:v>
                </c:pt>
                <c:pt idx="1517">
                  <c:v>5899</c:v>
                </c:pt>
                <c:pt idx="1518">
                  <c:v>4999</c:v>
                </c:pt>
                <c:pt idx="1519">
                  <c:v>1466</c:v>
                </c:pt>
                <c:pt idx="1520">
                  <c:v>296</c:v>
                </c:pt>
                <c:pt idx="1521">
                  <c:v>8253</c:v>
                </c:pt>
                <c:pt idx="1522">
                  <c:v>1455</c:v>
                </c:pt>
                <c:pt idx="1523">
                  <c:v>1208</c:v>
                </c:pt>
                <c:pt idx="1524">
                  <c:v>12510</c:v>
                </c:pt>
                <c:pt idx="1525">
                  <c:v>2797</c:v>
                </c:pt>
                <c:pt idx="1526">
                  <c:v>872</c:v>
                </c:pt>
                <c:pt idx="1527">
                  <c:v>1178</c:v>
                </c:pt>
                <c:pt idx="1528">
                  <c:v>31</c:v>
                </c:pt>
                <c:pt idx="1529">
                  <c:v>3929</c:v>
                </c:pt>
                <c:pt idx="1530">
                  <c:v>14103</c:v>
                </c:pt>
                <c:pt idx="1531">
                  <c:v>7500</c:v>
                </c:pt>
                <c:pt idx="1532">
                  <c:v>7388</c:v>
                </c:pt>
                <c:pt idx="1533">
                  <c:v>237</c:v>
                </c:pt>
                <c:pt idx="1534">
                  <c:v>188</c:v>
                </c:pt>
                <c:pt idx="1535">
                  <c:v>6493</c:v>
                </c:pt>
                <c:pt idx="1536">
                  <c:v>24869</c:v>
                </c:pt>
                <c:pt idx="1537">
                  <c:v>5698</c:v>
                </c:pt>
                <c:pt idx="1538">
                  <c:v>6700</c:v>
                </c:pt>
                <c:pt idx="1539">
                  <c:v>569</c:v>
                </c:pt>
                <c:pt idx="1540">
                  <c:v>126</c:v>
                </c:pt>
                <c:pt idx="1541">
                  <c:v>672</c:v>
                </c:pt>
                <c:pt idx="1542">
                  <c:v>26</c:v>
                </c:pt>
                <c:pt idx="1543">
                  <c:v>24526</c:v>
                </c:pt>
                <c:pt idx="1544">
                  <c:v>2429</c:v>
                </c:pt>
                <c:pt idx="1545">
                  <c:v>1089</c:v>
                </c:pt>
                <c:pt idx="1546">
                  <c:v>15286</c:v>
                </c:pt>
                <c:pt idx="1547">
                  <c:v>6967</c:v>
                </c:pt>
                <c:pt idx="1548">
                  <c:v>698</c:v>
                </c:pt>
                <c:pt idx="1549">
                  <c:v>2072</c:v>
                </c:pt>
                <c:pt idx="1550">
                  <c:v>544</c:v>
                </c:pt>
                <c:pt idx="1551">
                  <c:v>8275</c:v>
                </c:pt>
                <c:pt idx="1552">
                  <c:v>9771</c:v>
                </c:pt>
                <c:pt idx="1553">
                  <c:v>598</c:v>
                </c:pt>
                <c:pt idx="1554">
                  <c:v>2816</c:v>
                </c:pt>
                <c:pt idx="1555">
                  <c:v>4070</c:v>
                </c:pt>
                <c:pt idx="1556">
                  <c:v>8605</c:v>
                </c:pt>
                <c:pt idx="1557">
                  <c:v>537</c:v>
                </c:pt>
                <c:pt idx="1558">
                  <c:v>2602</c:v>
                </c:pt>
                <c:pt idx="1559">
                  <c:v>630</c:v>
                </c:pt>
                <c:pt idx="1560">
                  <c:v>5158</c:v>
                </c:pt>
                <c:pt idx="1561">
                  <c:v>458</c:v>
                </c:pt>
                <c:pt idx="1562">
                  <c:v>15898</c:v>
                </c:pt>
                <c:pt idx="1563">
                  <c:v>45</c:v>
                </c:pt>
                <c:pt idx="1564">
                  <c:v>9035</c:v>
                </c:pt>
                <c:pt idx="1565">
                  <c:v>6206</c:v>
                </c:pt>
                <c:pt idx="1566">
                  <c:v>31</c:v>
                </c:pt>
                <c:pt idx="1567">
                  <c:v>2958</c:v>
                </c:pt>
                <c:pt idx="1568">
                  <c:v>853</c:v>
                </c:pt>
                <c:pt idx="1569">
                  <c:v>11681</c:v>
                </c:pt>
                <c:pt idx="1570">
                  <c:v>464</c:v>
                </c:pt>
                <c:pt idx="1571">
                  <c:v>6317</c:v>
                </c:pt>
                <c:pt idx="1572">
                  <c:v>5735</c:v>
                </c:pt>
                <c:pt idx="1573">
                  <c:v>1204</c:v>
                </c:pt>
                <c:pt idx="1574">
                  <c:v>2632</c:v>
                </c:pt>
                <c:pt idx="1575">
                  <c:v>14694</c:v>
                </c:pt>
                <c:pt idx="1576">
                  <c:v>152</c:v>
                </c:pt>
                <c:pt idx="1577">
                  <c:v>1274</c:v>
                </c:pt>
                <c:pt idx="1578">
                  <c:v>10599</c:v>
                </c:pt>
                <c:pt idx="1579">
                  <c:v>4053</c:v>
                </c:pt>
                <c:pt idx="1580">
                  <c:v>948</c:v>
                </c:pt>
                <c:pt idx="1581">
                  <c:v>1329</c:v>
                </c:pt>
                <c:pt idx="1582">
                  <c:v>1270</c:v>
                </c:pt>
                <c:pt idx="1583">
                  <c:v>15507</c:v>
                </c:pt>
                <c:pt idx="1584">
                  <c:v>12863</c:v>
                </c:pt>
                <c:pt idx="1585">
                  <c:v>7285</c:v>
                </c:pt>
                <c:pt idx="1586">
                  <c:v>115</c:v>
                </c:pt>
                <c:pt idx="1587">
                  <c:v>1903</c:v>
                </c:pt>
                <c:pt idx="1588">
                  <c:v>2111</c:v>
                </c:pt>
                <c:pt idx="1589">
                  <c:v>5374</c:v>
                </c:pt>
                <c:pt idx="1590">
                  <c:v>2961</c:v>
                </c:pt>
                <c:pt idx="1591">
                  <c:v>1345</c:v>
                </c:pt>
                <c:pt idx="1592">
                  <c:v>15632</c:v>
                </c:pt>
                <c:pt idx="1593">
                  <c:v>9141</c:v>
                </c:pt>
                <c:pt idx="1594">
                  <c:v>18</c:v>
                </c:pt>
                <c:pt idx="1595">
                  <c:v>101</c:v>
                </c:pt>
                <c:pt idx="1596">
                  <c:v>2316</c:v>
                </c:pt>
                <c:pt idx="1597">
                  <c:v>2489</c:v>
                </c:pt>
                <c:pt idx="1598">
                  <c:v>2563</c:v>
                </c:pt>
                <c:pt idx="1599">
                  <c:v>651</c:v>
                </c:pt>
                <c:pt idx="1600">
                  <c:v>389</c:v>
                </c:pt>
                <c:pt idx="1601">
                  <c:v>1120</c:v>
                </c:pt>
                <c:pt idx="1602">
                  <c:v>1019</c:v>
                </c:pt>
                <c:pt idx="1603">
                  <c:v>1400</c:v>
                </c:pt>
                <c:pt idx="1604">
                  <c:v>762</c:v>
                </c:pt>
                <c:pt idx="1605">
                  <c:v>491</c:v>
                </c:pt>
                <c:pt idx="1606">
                  <c:v>1534</c:v>
                </c:pt>
                <c:pt idx="1607">
                  <c:v>2266</c:v>
                </c:pt>
                <c:pt idx="1608">
                  <c:v>457</c:v>
                </c:pt>
                <c:pt idx="1609">
                  <c:v>1210</c:v>
                </c:pt>
                <c:pt idx="1610">
                  <c:v>18</c:v>
                </c:pt>
                <c:pt idx="1611">
                  <c:v>2993</c:v>
                </c:pt>
                <c:pt idx="1612">
                  <c:v>7312</c:v>
                </c:pt>
                <c:pt idx="1613">
                  <c:v>1341</c:v>
                </c:pt>
                <c:pt idx="1614">
                  <c:v>519</c:v>
                </c:pt>
                <c:pt idx="1615">
                  <c:v>6020</c:v>
                </c:pt>
                <c:pt idx="1616">
                  <c:v>6531</c:v>
                </c:pt>
                <c:pt idx="1617">
                  <c:v>8382</c:v>
                </c:pt>
                <c:pt idx="1618">
                  <c:v>10394</c:v>
                </c:pt>
                <c:pt idx="1619">
                  <c:v>1778</c:v>
                </c:pt>
                <c:pt idx="1620">
                  <c:v>229</c:v>
                </c:pt>
                <c:pt idx="1621">
                  <c:v>9811</c:v>
                </c:pt>
                <c:pt idx="1622">
                  <c:v>894</c:v>
                </c:pt>
                <c:pt idx="1623">
                  <c:v>18247</c:v>
                </c:pt>
                <c:pt idx="1624">
                  <c:v>442</c:v>
                </c:pt>
                <c:pt idx="1625">
                  <c:v>3365</c:v>
                </c:pt>
                <c:pt idx="1626">
                  <c:v>10147</c:v>
                </c:pt>
                <c:pt idx="1627">
                  <c:v>4351</c:v>
                </c:pt>
                <c:pt idx="1628">
                  <c:v>1947</c:v>
                </c:pt>
                <c:pt idx="1629">
                  <c:v>2431</c:v>
                </c:pt>
                <c:pt idx="1630">
                  <c:v>4427</c:v>
                </c:pt>
                <c:pt idx="1631">
                  <c:v>1858</c:v>
                </c:pt>
                <c:pt idx="1632">
                  <c:v>6499</c:v>
                </c:pt>
                <c:pt idx="1633">
                  <c:v>1830</c:v>
                </c:pt>
                <c:pt idx="1634">
                  <c:v>1542</c:v>
                </c:pt>
                <c:pt idx="1635">
                  <c:v>6156</c:v>
                </c:pt>
                <c:pt idx="1636">
                  <c:v>5097</c:v>
                </c:pt>
                <c:pt idx="1637">
                  <c:v>1319</c:v>
                </c:pt>
                <c:pt idx="1638">
                  <c:v>2514</c:v>
                </c:pt>
                <c:pt idx="1639">
                  <c:v>3266</c:v>
                </c:pt>
                <c:pt idx="1640">
                  <c:v>4987</c:v>
                </c:pt>
                <c:pt idx="1641">
                  <c:v>2054</c:v>
                </c:pt>
                <c:pt idx="1642">
                  <c:v>2090</c:v>
                </c:pt>
                <c:pt idx="1643">
                  <c:v>10151</c:v>
                </c:pt>
                <c:pt idx="1644">
                  <c:v>2790</c:v>
                </c:pt>
                <c:pt idx="1645">
                  <c:v>6230</c:v>
                </c:pt>
                <c:pt idx="1646">
                  <c:v>22899</c:v>
                </c:pt>
                <c:pt idx="1647">
                  <c:v>7621</c:v>
                </c:pt>
                <c:pt idx="1648">
                  <c:v>4343</c:v>
                </c:pt>
                <c:pt idx="1649">
                  <c:v>22671</c:v>
                </c:pt>
                <c:pt idx="1650">
                  <c:v>733</c:v>
                </c:pt>
                <c:pt idx="1651">
                  <c:v>1900</c:v>
                </c:pt>
                <c:pt idx="1652">
                  <c:v>1484</c:v>
                </c:pt>
                <c:pt idx="1653">
                  <c:v>325</c:v>
                </c:pt>
                <c:pt idx="1654">
                  <c:v>2530</c:v>
                </c:pt>
                <c:pt idx="1655">
                  <c:v>16663</c:v>
                </c:pt>
                <c:pt idx="1656">
                  <c:v>1687</c:v>
                </c:pt>
                <c:pt idx="1657">
                  <c:v>6729</c:v>
                </c:pt>
                <c:pt idx="1658">
                  <c:v>186</c:v>
                </c:pt>
                <c:pt idx="1659">
                  <c:v>321</c:v>
                </c:pt>
                <c:pt idx="1660">
                  <c:v>2041</c:v>
                </c:pt>
                <c:pt idx="1661">
                  <c:v>591</c:v>
                </c:pt>
                <c:pt idx="1662">
                  <c:v>17</c:v>
                </c:pt>
                <c:pt idx="1663">
                  <c:v>920</c:v>
                </c:pt>
                <c:pt idx="1664">
                  <c:v>2422</c:v>
                </c:pt>
                <c:pt idx="1665">
                  <c:v>1003</c:v>
                </c:pt>
                <c:pt idx="1666">
                  <c:v>13</c:v>
                </c:pt>
                <c:pt idx="1667">
                  <c:v>133</c:v>
                </c:pt>
                <c:pt idx="1668">
                  <c:v>929</c:v>
                </c:pt>
                <c:pt idx="1669">
                  <c:v>4662</c:v>
                </c:pt>
                <c:pt idx="1670">
                  <c:v>6383</c:v>
                </c:pt>
                <c:pt idx="1671">
                  <c:v>25</c:v>
                </c:pt>
                <c:pt idx="1672">
                  <c:v>6553</c:v>
                </c:pt>
                <c:pt idx="1673">
                  <c:v>2991</c:v>
                </c:pt>
                <c:pt idx="1674">
                  <c:v>433</c:v>
                </c:pt>
                <c:pt idx="1675">
                  <c:v>2676</c:v>
                </c:pt>
                <c:pt idx="1676">
                  <c:v>1295</c:v>
                </c:pt>
                <c:pt idx="1677">
                  <c:v>1583</c:v>
                </c:pt>
                <c:pt idx="1678">
                  <c:v>355</c:v>
                </c:pt>
                <c:pt idx="1679">
                  <c:v>1578</c:v>
                </c:pt>
                <c:pt idx="1680">
                  <c:v>8220</c:v>
                </c:pt>
                <c:pt idx="1681">
                  <c:v>617</c:v>
                </c:pt>
                <c:pt idx="1682">
                  <c:v>9563</c:v>
                </c:pt>
                <c:pt idx="1683">
                  <c:v>2892</c:v>
                </c:pt>
                <c:pt idx="1684">
                  <c:v>3600</c:v>
                </c:pt>
                <c:pt idx="1685">
                  <c:v>5056</c:v>
                </c:pt>
                <c:pt idx="1686">
                  <c:v>8779</c:v>
                </c:pt>
                <c:pt idx="1687">
                  <c:v>6057</c:v>
                </c:pt>
                <c:pt idx="1688">
                  <c:v>379</c:v>
                </c:pt>
                <c:pt idx="1689">
                  <c:v>1647</c:v>
                </c:pt>
                <c:pt idx="1690">
                  <c:v>21272</c:v>
                </c:pt>
                <c:pt idx="1691">
                  <c:v>7550</c:v>
                </c:pt>
                <c:pt idx="1692">
                  <c:v>13196</c:v>
                </c:pt>
                <c:pt idx="1693">
                  <c:v>563</c:v>
                </c:pt>
                <c:pt idx="1694">
                  <c:v>7250</c:v>
                </c:pt>
                <c:pt idx="1695">
                  <c:v>2176</c:v>
                </c:pt>
                <c:pt idx="1696">
                  <c:v>1483</c:v>
                </c:pt>
                <c:pt idx="1697">
                  <c:v>2776</c:v>
                </c:pt>
                <c:pt idx="1698">
                  <c:v>6551</c:v>
                </c:pt>
                <c:pt idx="1699">
                  <c:v>22064</c:v>
                </c:pt>
                <c:pt idx="1700">
                  <c:v>10</c:v>
                </c:pt>
                <c:pt idx="1701">
                  <c:v>3777</c:v>
                </c:pt>
                <c:pt idx="1702">
                  <c:v>7602</c:v>
                </c:pt>
                <c:pt idx="1703">
                  <c:v>203</c:v>
                </c:pt>
                <c:pt idx="1704">
                  <c:v>1383</c:v>
                </c:pt>
                <c:pt idx="1705">
                  <c:v>8977</c:v>
                </c:pt>
                <c:pt idx="1706">
                  <c:v>13795</c:v>
                </c:pt>
                <c:pt idx="1707">
                  <c:v>40</c:v>
                </c:pt>
                <c:pt idx="1708">
                  <c:v>3730</c:v>
                </c:pt>
                <c:pt idx="1709">
                  <c:v>15987</c:v>
                </c:pt>
                <c:pt idx="1710">
                  <c:v>355</c:v>
                </c:pt>
                <c:pt idx="1711">
                  <c:v>6046</c:v>
                </c:pt>
                <c:pt idx="1712">
                  <c:v>13042</c:v>
                </c:pt>
                <c:pt idx="1713">
                  <c:v>9667</c:v>
                </c:pt>
                <c:pt idx="1714">
                  <c:v>403</c:v>
                </c:pt>
                <c:pt idx="1715">
                  <c:v>42</c:v>
                </c:pt>
                <c:pt idx="1716">
                  <c:v>1171</c:v>
                </c:pt>
                <c:pt idx="1717">
                  <c:v>2940</c:v>
                </c:pt>
                <c:pt idx="1718">
                  <c:v>51</c:v>
                </c:pt>
                <c:pt idx="1719">
                  <c:v>683</c:v>
                </c:pt>
                <c:pt idx="1720">
                  <c:v>4563</c:v>
                </c:pt>
                <c:pt idx="1721">
                  <c:v>2035</c:v>
                </c:pt>
                <c:pt idx="1722">
                  <c:v>3789</c:v>
                </c:pt>
                <c:pt idx="1723">
                  <c:v>2217</c:v>
                </c:pt>
                <c:pt idx="1724">
                  <c:v>472</c:v>
                </c:pt>
                <c:pt idx="1725">
                  <c:v>59</c:v>
                </c:pt>
                <c:pt idx="1726">
                  <c:v>4468</c:v>
                </c:pt>
                <c:pt idx="1727">
                  <c:v>586</c:v>
                </c:pt>
                <c:pt idx="1728">
                  <c:v>260</c:v>
                </c:pt>
                <c:pt idx="1729">
                  <c:v>28568</c:v>
                </c:pt>
                <c:pt idx="1730">
                  <c:v>1125</c:v>
                </c:pt>
                <c:pt idx="1731">
                  <c:v>122</c:v>
                </c:pt>
                <c:pt idx="1732">
                  <c:v>670</c:v>
                </c:pt>
                <c:pt idx="1733">
                  <c:v>98</c:v>
                </c:pt>
                <c:pt idx="1734">
                  <c:v>551</c:v>
                </c:pt>
                <c:pt idx="1735">
                  <c:v>1501</c:v>
                </c:pt>
                <c:pt idx="1736">
                  <c:v>16253</c:v>
                </c:pt>
                <c:pt idx="1737">
                  <c:v>4596</c:v>
                </c:pt>
                <c:pt idx="1738">
                  <c:v>225</c:v>
                </c:pt>
                <c:pt idx="1739">
                  <c:v>1032</c:v>
                </c:pt>
                <c:pt idx="1740">
                  <c:v>17517</c:v>
                </c:pt>
                <c:pt idx="1741">
                  <c:v>736</c:v>
                </c:pt>
                <c:pt idx="1742">
                  <c:v>14028</c:v>
                </c:pt>
                <c:pt idx="1743">
                  <c:v>2048</c:v>
                </c:pt>
                <c:pt idx="1744">
                  <c:v>2039</c:v>
                </c:pt>
                <c:pt idx="1745">
                  <c:v>3982</c:v>
                </c:pt>
                <c:pt idx="1746">
                  <c:v>12159</c:v>
                </c:pt>
                <c:pt idx="1747">
                  <c:v>5322</c:v>
                </c:pt>
                <c:pt idx="1748">
                  <c:v>539</c:v>
                </c:pt>
                <c:pt idx="1749">
                  <c:v>2858</c:v>
                </c:pt>
                <c:pt idx="1750">
                  <c:v>197</c:v>
                </c:pt>
                <c:pt idx="1751">
                  <c:v>15163</c:v>
                </c:pt>
                <c:pt idx="1752">
                  <c:v>5613</c:v>
                </c:pt>
                <c:pt idx="1753">
                  <c:v>1336</c:v>
                </c:pt>
                <c:pt idx="1754">
                  <c:v>349</c:v>
                </c:pt>
                <c:pt idx="1755">
                  <c:v>1247</c:v>
                </c:pt>
                <c:pt idx="1756">
                  <c:v>215</c:v>
                </c:pt>
                <c:pt idx="1757">
                  <c:v>3372</c:v>
                </c:pt>
                <c:pt idx="1758">
                  <c:v>3184</c:v>
                </c:pt>
                <c:pt idx="1759">
                  <c:v>11807</c:v>
                </c:pt>
                <c:pt idx="1760">
                  <c:v>1460</c:v>
                </c:pt>
                <c:pt idx="1761">
                  <c:v>1191</c:v>
                </c:pt>
                <c:pt idx="1762">
                  <c:v>5843</c:v>
                </c:pt>
                <c:pt idx="1763">
                  <c:v>5253</c:v>
                </c:pt>
                <c:pt idx="1764">
                  <c:v>3257</c:v>
                </c:pt>
                <c:pt idx="1765">
                  <c:v>117</c:v>
                </c:pt>
                <c:pt idx="1766">
                  <c:v>391</c:v>
                </c:pt>
                <c:pt idx="1767">
                  <c:v>7729</c:v>
                </c:pt>
                <c:pt idx="1768">
                  <c:v>1097</c:v>
                </c:pt>
                <c:pt idx="1769">
                  <c:v>829</c:v>
                </c:pt>
                <c:pt idx="1770">
                  <c:v>68</c:v>
                </c:pt>
                <c:pt idx="1771">
                  <c:v>239</c:v>
                </c:pt>
                <c:pt idx="1772">
                  <c:v>972</c:v>
                </c:pt>
                <c:pt idx="1773">
                  <c:v>22771</c:v>
                </c:pt>
                <c:pt idx="1774">
                  <c:v>4328</c:v>
                </c:pt>
                <c:pt idx="1775">
                  <c:v>226</c:v>
                </c:pt>
                <c:pt idx="1776">
                  <c:v>2516</c:v>
                </c:pt>
                <c:pt idx="1777">
                  <c:v>900</c:v>
                </c:pt>
                <c:pt idx="1778">
                  <c:v>8250</c:v>
                </c:pt>
                <c:pt idx="1779">
                  <c:v>432</c:v>
                </c:pt>
                <c:pt idx="1780">
                  <c:v>288</c:v>
                </c:pt>
                <c:pt idx="1781">
                  <c:v>1246</c:v>
                </c:pt>
                <c:pt idx="1782">
                  <c:v>1511</c:v>
                </c:pt>
                <c:pt idx="1783">
                  <c:v>2911</c:v>
                </c:pt>
                <c:pt idx="1784">
                  <c:v>869</c:v>
                </c:pt>
                <c:pt idx="1785">
                  <c:v>2715</c:v>
                </c:pt>
                <c:pt idx="1786">
                  <c:v>1824</c:v>
                </c:pt>
                <c:pt idx="1787">
                  <c:v>691</c:v>
                </c:pt>
                <c:pt idx="1788">
                  <c:v>733</c:v>
                </c:pt>
                <c:pt idx="1789">
                  <c:v>1356</c:v>
                </c:pt>
                <c:pt idx="1790">
                  <c:v>120</c:v>
                </c:pt>
                <c:pt idx="1791">
                  <c:v>1990</c:v>
                </c:pt>
                <c:pt idx="1792">
                  <c:v>778</c:v>
                </c:pt>
                <c:pt idx="1793">
                  <c:v>42</c:v>
                </c:pt>
                <c:pt idx="1794">
                  <c:v>5588</c:v>
                </c:pt>
                <c:pt idx="1795">
                  <c:v>1836</c:v>
                </c:pt>
                <c:pt idx="1796">
                  <c:v>7869</c:v>
                </c:pt>
                <c:pt idx="1797">
                  <c:v>575</c:v>
                </c:pt>
                <c:pt idx="1798">
                  <c:v>4357</c:v>
                </c:pt>
                <c:pt idx="1799">
                  <c:v>95</c:v>
                </c:pt>
                <c:pt idx="1800">
                  <c:v>1247</c:v>
                </c:pt>
                <c:pt idx="1801">
                  <c:v>535</c:v>
                </c:pt>
                <c:pt idx="1802">
                  <c:v>12261</c:v>
                </c:pt>
                <c:pt idx="1803">
                  <c:v>557</c:v>
                </c:pt>
                <c:pt idx="1804">
                  <c:v>478</c:v>
                </c:pt>
                <c:pt idx="1805">
                  <c:v>132</c:v>
                </c:pt>
                <c:pt idx="1806">
                  <c:v>12782</c:v>
                </c:pt>
                <c:pt idx="1807">
                  <c:v>3458</c:v>
                </c:pt>
                <c:pt idx="1808">
                  <c:v>21408</c:v>
                </c:pt>
                <c:pt idx="1809">
                  <c:v>1441</c:v>
                </c:pt>
                <c:pt idx="1810">
                  <c:v>809</c:v>
                </c:pt>
                <c:pt idx="1811">
                  <c:v>11051</c:v>
                </c:pt>
                <c:pt idx="1812">
                  <c:v>3587</c:v>
                </c:pt>
                <c:pt idx="1813">
                  <c:v>753</c:v>
                </c:pt>
                <c:pt idx="1814">
                  <c:v>675</c:v>
                </c:pt>
                <c:pt idx="1815">
                  <c:v>401</c:v>
                </c:pt>
                <c:pt idx="1816">
                  <c:v>879</c:v>
                </c:pt>
                <c:pt idx="1817">
                  <c:v>5771</c:v>
                </c:pt>
                <c:pt idx="1818">
                  <c:v>1769</c:v>
                </c:pt>
                <c:pt idx="1819">
                  <c:v>197</c:v>
                </c:pt>
                <c:pt idx="1820">
                  <c:v>1140</c:v>
                </c:pt>
                <c:pt idx="1821">
                  <c:v>55</c:v>
                </c:pt>
                <c:pt idx="1822">
                  <c:v>348</c:v>
                </c:pt>
                <c:pt idx="1823">
                  <c:v>1347</c:v>
                </c:pt>
                <c:pt idx="1824">
                  <c:v>454</c:v>
                </c:pt>
                <c:pt idx="1825">
                  <c:v>6362</c:v>
                </c:pt>
                <c:pt idx="1826">
                  <c:v>2541</c:v>
                </c:pt>
                <c:pt idx="1827">
                  <c:v>10251</c:v>
                </c:pt>
                <c:pt idx="1828">
                  <c:v>758</c:v>
                </c:pt>
                <c:pt idx="1829">
                  <c:v>7064</c:v>
                </c:pt>
                <c:pt idx="1830">
                  <c:v>667</c:v>
                </c:pt>
                <c:pt idx="1831">
                  <c:v>230</c:v>
                </c:pt>
                <c:pt idx="1832">
                  <c:v>4621</c:v>
                </c:pt>
                <c:pt idx="1833">
                  <c:v>4166</c:v>
                </c:pt>
                <c:pt idx="1834">
                  <c:v>1959</c:v>
                </c:pt>
                <c:pt idx="1835">
                  <c:v>2253</c:v>
                </c:pt>
                <c:pt idx="1836">
                  <c:v>2067</c:v>
                </c:pt>
                <c:pt idx="1837">
                  <c:v>6616</c:v>
                </c:pt>
                <c:pt idx="1838">
                  <c:v>1016</c:v>
                </c:pt>
                <c:pt idx="1839">
                  <c:v>803</c:v>
                </c:pt>
                <c:pt idx="1840">
                  <c:v>13</c:v>
                </c:pt>
                <c:pt idx="1841">
                  <c:v>6661</c:v>
                </c:pt>
                <c:pt idx="1842">
                  <c:v>24838</c:v>
                </c:pt>
                <c:pt idx="1843">
                  <c:v>282</c:v>
                </c:pt>
                <c:pt idx="1844">
                  <c:v>487</c:v>
                </c:pt>
                <c:pt idx="1845">
                  <c:v>10</c:v>
                </c:pt>
                <c:pt idx="1846">
                  <c:v>84</c:v>
                </c:pt>
                <c:pt idx="1847">
                  <c:v>361</c:v>
                </c:pt>
                <c:pt idx="1848">
                  <c:v>10373</c:v>
                </c:pt>
                <c:pt idx="1849">
                  <c:v>3831</c:v>
                </c:pt>
                <c:pt idx="1850">
                  <c:v>13</c:v>
                </c:pt>
                <c:pt idx="1851">
                  <c:v>994</c:v>
                </c:pt>
                <c:pt idx="1852">
                  <c:v>8162</c:v>
                </c:pt>
                <c:pt idx="1853">
                  <c:v>1055</c:v>
                </c:pt>
                <c:pt idx="1854">
                  <c:v>3319</c:v>
                </c:pt>
                <c:pt idx="1855">
                  <c:v>1539</c:v>
                </c:pt>
                <c:pt idx="1856">
                  <c:v>7101</c:v>
                </c:pt>
                <c:pt idx="1857">
                  <c:v>822</c:v>
                </c:pt>
                <c:pt idx="1858">
                  <c:v>381</c:v>
                </c:pt>
                <c:pt idx="1859">
                  <c:v>42</c:v>
                </c:pt>
                <c:pt idx="1860">
                  <c:v>1141</c:v>
                </c:pt>
                <c:pt idx="1861">
                  <c:v>5498</c:v>
                </c:pt>
                <c:pt idx="1862">
                  <c:v>1221</c:v>
                </c:pt>
                <c:pt idx="1863">
                  <c:v>1507</c:v>
                </c:pt>
                <c:pt idx="1864">
                  <c:v>2425</c:v>
                </c:pt>
                <c:pt idx="1865">
                  <c:v>4788</c:v>
                </c:pt>
                <c:pt idx="1866">
                  <c:v>9358</c:v>
                </c:pt>
                <c:pt idx="1867">
                  <c:v>1304</c:v>
                </c:pt>
                <c:pt idx="1868">
                  <c:v>17831</c:v>
                </c:pt>
                <c:pt idx="1869">
                  <c:v>306</c:v>
                </c:pt>
                <c:pt idx="1870">
                  <c:v>446</c:v>
                </c:pt>
                <c:pt idx="1871">
                  <c:v>287</c:v>
                </c:pt>
                <c:pt idx="1872">
                  <c:v>13728</c:v>
                </c:pt>
                <c:pt idx="1873">
                  <c:v>13451</c:v>
                </c:pt>
                <c:pt idx="1874">
                  <c:v>363</c:v>
                </c:pt>
                <c:pt idx="1875">
                  <c:v>417</c:v>
                </c:pt>
                <c:pt idx="1876">
                  <c:v>29</c:v>
                </c:pt>
                <c:pt idx="1877">
                  <c:v>420</c:v>
                </c:pt>
                <c:pt idx="1878">
                  <c:v>129</c:v>
                </c:pt>
                <c:pt idx="1879">
                  <c:v>253</c:v>
                </c:pt>
                <c:pt idx="1880">
                  <c:v>140</c:v>
                </c:pt>
                <c:pt idx="1881">
                  <c:v>8187</c:v>
                </c:pt>
                <c:pt idx="1882">
                  <c:v>5141</c:v>
                </c:pt>
                <c:pt idx="1883">
                  <c:v>2127</c:v>
                </c:pt>
                <c:pt idx="1884">
                  <c:v>8387</c:v>
                </c:pt>
                <c:pt idx="1885">
                  <c:v>564</c:v>
                </c:pt>
                <c:pt idx="1886">
                  <c:v>930</c:v>
                </c:pt>
                <c:pt idx="1887">
                  <c:v>9463</c:v>
                </c:pt>
                <c:pt idx="1888">
                  <c:v>1424</c:v>
                </c:pt>
                <c:pt idx="1889">
                  <c:v>100</c:v>
                </c:pt>
                <c:pt idx="1890">
                  <c:v>4217</c:v>
                </c:pt>
                <c:pt idx="1891">
                  <c:v>130</c:v>
                </c:pt>
                <c:pt idx="1892">
                  <c:v>2339</c:v>
                </c:pt>
                <c:pt idx="1893">
                  <c:v>21172</c:v>
                </c:pt>
                <c:pt idx="1894">
                  <c:v>298</c:v>
                </c:pt>
                <c:pt idx="1895">
                  <c:v>253</c:v>
                </c:pt>
                <c:pt idx="1896">
                  <c:v>6132</c:v>
                </c:pt>
                <c:pt idx="1897">
                  <c:v>441</c:v>
                </c:pt>
                <c:pt idx="1898">
                  <c:v>689</c:v>
                </c:pt>
                <c:pt idx="1899">
                  <c:v>11314</c:v>
                </c:pt>
                <c:pt idx="1900">
                  <c:v>1971</c:v>
                </c:pt>
                <c:pt idx="1901">
                  <c:v>596</c:v>
                </c:pt>
                <c:pt idx="1902">
                  <c:v>2884</c:v>
                </c:pt>
                <c:pt idx="1903">
                  <c:v>148</c:v>
                </c:pt>
                <c:pt idx="1904">
                  <c:v>336</c:v>
                </c:pt>
                <c:pt idx="1905">
                  <c:v>4393</c:v>
                </c:pt>
                <c:pt idx="1906">
                  <c:v>4950</c:v>
                </c:pt>
                <c:pt idx="1907">
                  <c:v>172</c:v>
                </c:pt>
                <c:pt idx="1908">
                  <c:v>199</c:v>
                </c:pt>
                <c:pt idx="1909">
                  <c:v>7141</c:v>
                </c:pt>
                <c:pt idx="1910">
                  <c:v>102</c:v>
                </c:pt>
                <c:pt idx="1911">
                  <c:v>160</c:v>
                </c:pt>
                <c:pt idx="1912">
                  <c:v>874</c:v>
                </c:pt>
                <c:pt idx="1913">
                  <c:v>28</c:v>
                </c:pt>
                <c:pt idx="1914">
                  <c:v>1421</c:v>
                </c:pt>
                <c:pt idx="1915">
                  <c:v>3259</c:v>
                </c:pt>
                <c:pt idx="1916">
                  <c:v>85</c:v>
                </c:pt>
                <c:pt idx="1917">
                  <c:v>957</c:v>
                </c:pt>
                <c:pt idx="1918">
                  <c:v>5002</c:v>
                </c:pt>
                <c:pt idx="1919">
                  <c:v>7181</c:v>
                </c:pt>
                <c:pt idx="1920">
                  <c:v>3599</c:v>
                </c:pt>
                <c:pt idx="1921">
                  <c:v>381</c:v>
                </c:pt>
                <c:pt idx="1922">
                  <c:v>1795</c:v>
                </c:pt>
                <c:pt idx="1923">
                  <c:v>2057</c:v>
                </c:pt>
                <c:pt idx="1924">
                  <c:v>1247</c:v>
                </c:pt>
                <c:pt idx="1925">
                  <c:v>642</c:v>
                </c:pt>
                <c:pt idx="1926">
                  <c:v>54</c:v>
                </c:pt>
                <c:pt idx="1927">
                  <c:v>3253</c:v>
                </c:pt>
                <c:pt idx="1928">
                  <c:v>3452</c:v>
                </c:pt>
                <c:pt idx="1929">
                  <c:v>4725</c:v>
                </c:pt>
                <c:pt idx="1930">
                  <c:v>4376</c:v>
                </c:pt>
                <c:pt idx="1931">
                  <c:v>17934</c:v>
                </c:pt>
                <c:pt idx="1932">
                  <c:v>988</c:v>
                </c:pt>
                <c:pt idx="1933">
                  <c:v>1602</c:v>
                </c:pt>
                <c:pt idx="1934">
                  <c:v>827</c:v>
                </c:pt>
                <c:pt idx="1935">
                  <c:v>3249</c:v>
                </c:pt>
                <c:pt idx="1936">
                  <c:v>457</c:v>
                </c:pt>
                <c:pt idx="1937">
                  <c:v>256</c:v>
                </c:pt>
                <c:pt idx="1938">
                  <c:v>548</c:v>
                </c:pt>
                <c:pt idx="1939">
                  <c:v>1494</c:v>
                </c:pt>
                <c:pt idx="1940">
                  <c:v>622</c:v>
                </c:pt>
                <c:pt idx="1941">
                  <c:v>8114</c:v>
                </c:pt>
                <c:pt idx="1942">
                  <c:v>227</c:v>
                </c:pt>
                <c:pt idx="1943">
                  <c:v>8574</c:v>
                </c:pt>
                <c:pt idx="1944">
                  <c:v>4996</c:v>
                </c:pt>
                <c:pt idx="1945">
                  <c:v>73</c:v>
                </c:pt>
                <c:pt idx="1946">
                  <c:v>3952</c:v>
                </c:pt>
                <c:pt idx="1947">
                  <c:v>806</c:v>
                </c:pt>
                <c:pt idx="1948">
                  <c:v>3417</c:v>
                </c:pt>
                <c:pt idx="1949">
                  <c:v>3154</c:v>
                </c:pt>
                <c:pt idx="1950">
                  <c:v>89</c:v>
                </c:pt>
                <c:pt idx="1951">
                  <c:v>130</c:v>
                </c:pt>
                <c:pt idx="1952">
                  <c:v>3612</c:v>
                </c:pt>
                <c:pt idx="1953">
                  <c:v>2423</c:v>
                </c:pt>
                <c:pt idx="1954">
                  <c:v>115</c:v>
                </c:pt>
                <c:pt idx="1955">
                  <c:v>119</c:v>
                </c:pt>
                <c:pt idx="1956">
                  <c:v>562</c:v>
                </c:pt>
                <c:pt idx="1957">
                  <c:v>8397</c:v>
                </c:pt>
                <c:pt idx="1958">
                  <c:v>1075</c:v>
                </c:pt>
                <c:pt idx="1959">
                  <c:v>70</c:v>
                </c:pt>
                <c:pt idx="1960">
                  <c:v>781</c:v>
                </c:pt>
                <c:pt idx="1961">
                  <c:v>1570</c:v>
                </c:pt>
                <c:pt idx="1962">
                  <c:v>142</c:v>
                </c:pt>
                <c:pt idx="1963">
                  <c:v>4831</c:v>
                </c:pt>
                <c:pt idx="1964">
                  <c:v>405</c:v>
                </c:pt>
                <c:pt idx="1965">
                  <c:v>1430</c:v>
                </c:pt>
                <c:pt idx="1966">
                  <c:v>1542</c:v>
                </c:pt>
                <c:pt idx="1967">
                  <c:v>2657</c:v>
                </c:pt>
                <c:pt idx="1968">
                  <c:v>62</c:v>
                </c:pt>
                <c:pt idx="1969">
                  <c:v>182</c:v>
                </c:pt>
                <c:pt idx="1970">
                  <c:v>1121</c:v>
                </c:pt>
                <c:pt idx="1971">
                  <c:v>924</c:v>
                </c:pt>
                <c:pt idx="1972">
                  <c:v>2284</c:v>
                </c:pt>
                <c:pt idx="1973">
                  <c:v>619</c:v>
                </c:pt>
                <c:pt idx="1974">
                  <c:v>2409</c:v>
                </c:pt>
                <c:pt idx="1975">
                  <c:v>438</c:v>
                </c:pt>
                <c:pt idx="1976">
                  <c:v>1103</c:v>
                </c:pt>
                <c:pt idx="1977">
                  <c:v>3758</c:v>
                </c:pt>
                <c:pt idx="1978">
                  <c:v>3842</c:v>
                </c:pt>
                <c:pt idx="1979">
                  <c:v>543</c:v>
                </c:pt>
                <c:pt idx="1980">
                  <c:v>3181</c:v>
                </c:pt>
                <c:pt idx="1981">
                  <c:v>3228</c:v>
                </c:pt>
                <c:pt idx="1982">
                  <c:v>2372</c:v>
                </c:pt>
                <c:pt idx="1983">
                  <c:v>6188</c:v>
                </c:pt>
                <c:pt idx="1984">
                  <c:v>800</c:v>
                </c:pt>
                <c:pt idx="1985">
                  <c:v>49</c:v>
                </c:pt>
                <c:pt idx="1986">
                  <c:v>121</c:v>
                </c:pt>
                <c:pt idx="1987">
                  <c:v>1354</c:v>
                </c:pt>
                <c:pt idx="1988">
                  <c:v>997</c:v>
                </c:pt>
                <c:pt idx="1989">
                  <c:v>831</c:v>
                </c:pt>
                <c:pt idx="1990">
                  <c:v>1196</c:v>
                </c:pt>
                <c:pt idx="1991">
                  <c:v>569</c:v>
                </c:pt>
                <c:pt idx="1992">
                  <c:v>6607</c:v>
                </c:pt>
                <c:pt idx="1993">
                  <c:v>1912</c:v>
                </c:pt>
                <c:pt idx="1994">
                  <c:v>5130</c:v>
                </c:pt>
                <c:pt idx="1995">
                  <c:v>3352</c:v>
                </c:pt>
                <c:pt idx="1996">
                  <c:v>49</c:v>
                </c:pt>
                <c:pt idx="1997">
                  <c:v>353</c:v>
                </c:pt>
                <c:pt idx="1998">
                  <c:v>782</c:v>
                </c:pt>
                <c:pt idx="1999">
                  <c:v>1014</c:v>
                </c:pt>
                <c:pt idx="2000">
                  <c:v>19</c:v>
                </c:pt>
                <c:pt idx="2001">
                  <c:v>361</c:v>
                </c:pt>
                <c:pt idx="2002">
                  <c:v>13</c:v>
                </c:pt>
                <c:pt idx="2003">
                  <c:v>1113</c:v>
                </c:pt>
                <c:pt idx="2004">
                  <c:v>2625</c:v>
                </c:pt>
                <c:pt idx="2005">
                  <c:v>485</c:v>
                </c:pt>
                <c:pt idx="2006">
                  <c:v>253</c:v>
                </c:pt>
                <c:pt idx="2007">
                  <c:v>5787</c:v>
                </c:pt>
                <c:pt idx="2008">
                  <c:v>12665</c:v>
                </c:pt>
                <c:pt idx="2009">
                  <c:v>41538</c:v>
                </c:pt>
                <c:pt idx="2010">
                  <c:v>32</c:v>
                </c:pt>
                <c:pt idx="2011">
                  <c:v>69</c:v>
                </c:pt>
                <c:pt idx="2012">
                  <c:v>460</c:v>
                </c:pt>
                <c:pt idx="2013">
                  <c:v>394</c:v>
                </c:pt>
                <c:pt idx="2014">
                  <c:v>1884</c:v>
                </c:pt>
                <c:pt idx="2015">
                  <c:v>224</c:v>
                </c:pt>
                <c:pt idx="2016">
                  <c:v>476</c:v>
                </c:pt>
                <c:pt idx="2017">
                  <c:v>2346</c:v>
                </c:pt>
                <c:pt idx="2018">
                  <c:v>521</c:v>
                </c:pt>
                <c:pt idx="2019">
                  <c:v>1259</c:v>
                </c:pt>
                <c:pt idx="2020">
                  <c:v>5664</c:v>
                </c:pt>
                <c:pt idx="2021">
                  <c:v>8526</c:v>
                </c:pt>
                <c:pt idx="2022">
                  <c:v>971</c:v>
                </c:pt>
                <c:pt idx="2023">
                  <c:v>382</c:v>
                </c:pt>
                <c:pt idx="2024">
                  <c:v>2403</c:v>
                </c:pt>
                <c:pt idx="2025">
                  <c:v>755</c:v>
                </c:pt>
                <c:pt idx="2026">
                  <c:v>1787</c:v>
                </c:pt>
                <c:pt idx="2027">
                  <c:v>71</c:v>
                </c:pt>
                <c:pt idx="2028">
                  <c:v>14625</c:v>
                </c:pt>
                <c:pt idx="2029">
                  <c:v>1725</c:v>
                </c:pt>
                <c:pt idx="2030">
                  <c:v>3358</c:v>
                </c:pt>
                <c:pt idx="2031">
                  <c:v>2899</c:v>
                </c:pt>
                <c:pt idx="2032">
                  <c:v>279</c:v>
                </c:pt>
                <c:pt idx="2033">
                  <c:v>21</c:v>
                </c:pt>
                <c:pt idx="2034">
                  <c:v>442</c:v>
                </c:pt>
                <c:pt idx="2035">
                  <c:v>1062</c:v>
                </c:pt>
                <c:pt idx="2036">
                  <c:v>182</c:v>
                </c:pt>
                <c:pt idx="2037">
                  <c:v>556</c:v>
                </c:pt>
                <c:pt idx="2038">
                  <c:v>12888</c:v>
                </c:pt>
                <c:pt idx="2039">
                  <c:v>326</c:v>
                </c:pt>
                <c:pt idx="2040">
                  <c:v>72</c:v>
                </c:pt>
                <c:pt idx="2041">
                  <c:v>14513</c:v>
                </c:pt>
                <c:pt idx="2042">
                  <c:v>233</c:v>
                </c:pt>
                <c:pt idx="2043">
                  <c:v>2727</c:v>
                </c:pt>
                <c:pt idx="2044">
                  <c:v>991</c:v>
                </c:pt>
                <c:pt idx="2045">
                  <c:v>2346</c:v>
                </c:pt>
                <c:pt idx="2046">
                  <c:v>864</c:v>
                </c:pt>
                <c:pt idx="2047">
                  <c:v>1185</c:v>
                </c:pt>
                <c:pt idx="2048">
                  <c:v>274</c:v>
                </c:pt>
                <c:pt idx="2049">
                  <c:v>523</c:v>
                </c:pt>
                <c:pt idx="2050">
                  <c:v>2882</c:v>
                </c:pt>
                <c:pt idx="2051">
                  <c:v>1743</c:v>
                </c:pt>
                <c:pt idx="2052">
                  <c:v>3473</c:v>
                </c:pt>
                <c:pt idx="2053">
                  <c:v>131</c:v>
                </c:pt>
                <c:pt idx="2054">
                  <c:v>10144</c:v>
                </c:pt>
                <c:pt idx="2055">
                  <c:v>129</c:v>
                </c:pt>
                <c:pt idx="2056">
                  <c:v>85</c:v>
                </c:pt>
                <c:pt idx="2057">
                  <c:v>107</c:v>
                </c:pt>
                <c:pt idx="2058">
                  <c:v>9614</c:v>
                </c:pt>
                <c:pt idx="2059">
                  <c:v>16405</c:v>
                </c:pt>
                <c:pt idx="2060">
                  <c:v>6280</c:v>
                </c:pt>
                <c:pt idx="2061">
                  <c:v>2494</c:v>
                </c:pt>
                <c:pt idx="2062">
                  <c:v>8770</c:v>
                </c:pt>
                <c:pt idx="2063">
                  <c:v>9157</c:v>
                </c:pt>
                <c:pt idx="2064">
                  <c:v>3650</c:v>
                </c:pt>
                <c:pt idx="2065">
                  <c:v>1894</c:v>
                </c:pt>
                <c:pt idx="2066">
                  <c:v>10220</c:v>
                </c:pt>
                <c:pt idx="2067">
                  <c:v>2426</c:v>
                </c:pt>
                <c:pt idx="2068">
                  <c:v>630</c:v>
                </c:pt>
                <c:pt idx="2069">
                  <c:v>624</c:v>
                </c:pt>
                <c:pt idx="2070">
                  <c:v>594</c:v>
                </c:pt>
                <c:pt idx="2071">
                  <c:v>275</c:v>
                </c:pt>
                <c:pt idx="2072">
                  <c:v>7264</c:v>
                </c:pt>
                <c:pt idx="2073">
                  <c:v>1046</c:v>
                </c:pt>
                <c:pt idx="2074">
                  <c:v>3163</c:v>
                </c:pt>
                <c:pt idx="2075">
                  <c:v>85</c:v>
                </c:pt>
                <c:pt idx="2076">
                  <c:v>804</c:v>
                </c:pt>
                <c:pt idx="2077">
                  <c:v>3399</c:v>
                </c:pt>
                <c:pt idx="2078">
                  <c:v>4722</c:v>
                </c:pt>
                <c:pt idx="2079">
                  <c:v>2382</c:v>
                </c:pt>
                <c:pt idx="2080">
                  <c:v>1354</c:v>
                </c:pt>
                <c:pt idx="2081">
                  <c:v>444</c:v>
                </c:pt>
                <c:pt idx="2082">
                  <c:v>349</c:v>
                </c:pt>
                <c:pt idx="2083">
                  <c:v>78</c:v>
                </c:pt>
                <c:pt idx="2084">
                  <c:v>1359</c:v>
                </c:pt>
                <c:pt idx="2085">
                  <c:v>655</c:v>
                </c:pt>
                <c:pt idx="2086">
                  <c:v>3218</c:v>
                </c:pt>
                <c:pt idx="2087">
                  <c:v>10</c:v>
                </c:pt>
                <c:pt idx="2088">
                  <c:v>293</c:v>
                </c:pt>
                <c:pt idx="2089">
                  <c:v>5459</c:v>
                </c:pt>
                <c:pt idx="2090">
                  <c:v>155</c:v>
                </c:pt>
                <c:pt idx="2091">
                  <c:v>1686</c:v>
                </c:pt>
                <c:pt idx="2092">
                  <c:v>1937</c:v>
                </c:pt>
                <c:pt idx="2093">
                  <c:v>2347</c:v>
                </c:pt>
                <c:pt idx="2094">
                  <c:v>7367</c:v>
                </c:pt>
                <c:pt idx="2095">
                  <c:v>3364</c:v>
                </c:pt>
                <c:pt idx="2096">
                  <c:v>3597</c:v>
                </c:pt>
                <c:pt idx="2097">
                  <c:v>1894</c:v>
                </c:pt>
                <c:pt idx="2098">
                  <c:v>829</c:v>
                </c:pt>
                <c:pt idx="2099">
                  <c:v>11</c:v>
                </c:pt>
                <c:pt idx="2100">
                  <c:v>50</c:v>
                </c:pt>
                <c:pt idx="2101">
                  <c:v>538</c:v>
                </c:pt>
                <c:pt idx="2102">
                  <c:v>42</c:v>
                </c:pt>
                <c:pt idx="2103">
                  <c:v>962</c:v>
                </c:pt>
                <c:pt idx="2104">
                  <c:v>3635</c:v>
                </c:pt>
                <c:pt idx="2105">
                  <c:v>777</c:v>
                </c:pt>
                <c:pt idx="2106">
                  <c:v>90</c:v>
                </c:pt>
                <c:pt idx="2107">
                  <c:v>67</c:v>
                </c:pt>
                <c:pt idx="2108">
                  <c:v>2615</c:v>
                </c:pt>
                <c:pt idx="2109">
                  <c:v>139</c:v>
                </c:pt>
                <c:pt idx="2110">
                  <c:v>4970</c:v>
                </c:pt>
                <c:pt idx="2111">
                  <c:v>7988</c:v>
                </c:pt>
                <c:pt idx="2112">
                  <c:v>2150</c:v>
                </c:pt>
                <c:pt idx="2113">
                  <c:v>1213</c:v>
                </c:pt>
                <c:pt idx="2114">
                  <c:v>14122</c:v>
                </c:pt>
                <c:pt idx="2115">
                  <c:v>23330</c:v>
                </c:pt>
                <c:pt idx="2116">
                  <c:v>300</c:v>
                </c:pt>
                <c:pt idx="2117">
                  <c:v>1573</c:v>
                </c:pt>
                <c:pt idx="2118">
                  <c:v>203</c:v>
                </c:pt>
                <c:pt idx="2119">
                  <c:v>369</c:v>
                </c:pt>
                <c:pt idx="2120">
                  <c:v>797</c:v>
                </c:pt>
                <c:pt idx="2121">
                  <c:v>1574</c:v>
                </c:pt>
                <c:pt idx="2122">
                  <c:v>878</c:v>
                </c:pt>
                <c:pt idx="2123">
                  <c:v>177</c:v>
                </c:pt>
                <c:pt idx="2124">
                  <c:v>574</c:v>
                </c:pt>
                <c:pt idx="2125">
                  <c:v>960</c:v>
                </c:pt>
                <c:pt idx="2126">
                  <c:v>444</c:v>
                </c:pt>
                <c:pt idx="2127">
                  <c:v>731</c:v>
                </c:pt>
                <c:pt idx="2128">
                  <c:v>3318</c:v>
                </c:pt>
                <c:pt idx="2129">
                  <c:v>368</c:v>
                </c:pt>
                <c:pt idx="2130">
                  <c:v>106</c:v>
                </c:pt>
                <c:pt idx="2131">
                  <c:v>4415</c:v>
                </c:pt>
                <c:pt idx="2132">
                  <c:v>158</c:v>
                </c:pt>
                <c:pt idx="2133">
                  <c:v>243</c:v>
                </c:pt>
                <c:pt idx="2134">
                  <c:v>4503</c:v>
                </c:pt>
                <c:pt idx="2135">
                  <c:v>523</c:v>
                </c:pt>
                <c:pt idx="2136">
                  <c:v>1385</c:v>
                </c:pt>
                <c:pt idx="2137">
                  <c:v>157</c:v>
                </c:pt>
                <c:pt idx="2138">
                  <c:v>1281</c:v>
                </c:pt>
                <c:pt idx="2139">
                  <c:v>12</c:v>
                </c:pt>
                <c:pt idx="2140">
                  <c:v>450</c:v>
                </c:pt>
                <c:pt idx="2141">
                  <c:v>3561</c:v>
                </c:pt>
                <c:pt idx="2142">
                  <c:v>155</c:v>
                </c:pt>
                <c:pt idx="2143">
                  <c:v>3730</c:v>
                </c:pt>
                <c:pt idx="2144">
                  <c:v>317</c:v>
                </c:pt>
                <c:pt idx="2145">
                  <c:v>258</c:v>
                </c:pt>
                <c:pt idx="2146">
                  <c:v>909</c:v>
                </c:pt>
                <c:pt idx="2147">
                  <c:v>38</c:v>
                </c:pt>
                <c:pt idx="2148">
                  <c:v>76</c:v>
                </c:pt>
                <c:pt idx="2149">
                  <c:v>413</c:v>
                </c:pt>
                <c:pt idx="2150">
                  <c:v>4559</c:v>
                </c:pt>
                <c:pt idx="2151">
                  <c:v>2524</c:v>
                </c:pt>
                <c:pt idx="2152">
                  <c:v>1000</c:v>
                </c:pt>
                <c:pt idx="2153">
                  <c:v>7345</c:v>
                </c:pt>
                <c:pt idx="2154">
                  <c:v>244</c:v>
                </c:pt>
                <c:pt idx="2155">
                  <c:v>3793</c:v>
                </c:pt>
                <c:pt idx="2156">
                  <c:v>266</c:v>
                </c:pt>
                <c:pt idx="2157">
                  <c:v>8095</c:v>
                </c:pt>
                <c:pt idx="2158">
                  <c:v>2772</c:v>
                </c:pt>
                <c:pt idx="2159">
                  <c:v>5567</c:v>
                </c:pt>
                <c:pt idx="2160">
                  <c:v>230</c:v>
                </c:pt>
                <c:pt idx="2161">
                  <c:v>713</c:v>
                </c:pt>
                <c:pt idx="2162">
                  <c:v>1279</c:v>
                </c:pt>
                <c:pt idx="2163">
                  <c:v>2434</c:v>
                </c:pt>
                <c:pt idx="2164">
                  <c:v>725</c:v>
                </c:pt>
                <c:pt idx="2165">
                  <c:v>1019</c:v>
                </c:pt>
                <c:pt idx="2166">
                  <c:v>1468</c:v>
                </c:pt>
                <c:pt idx="2167">
                  <c:v>14</c:v>
                </c:pt>
                <c:pt idx="2168">
                  <c:v>112</c:v>
                </c:pt>
                <c:pt idx="2169">
                  <c:v>2674</c:v>
                </c:pt>
                <c:pt idx="2170">
                  <c:v>75</c:v>
                </c:pt>
                <c:pt idx="2171">
                  <c:v>4454</c:v>
                </c:pt>
                <c:pt idx="2172">
                  <c:v>47</c:v>
                </c:pt>
                <c:pt idx="2173">
                  <c:v>2877</c:v>
                </c:pt>
                <c:pt idx="2174">
                  <c:v>3880</c:v>
                </c:pt>
                <c:pt idx="2175">
                  <c:v>10898</c:v>
                </c:pt>
                <c:pt idx="2176">
                  <c:v>1900</c:v>
                </c:pt>
                <c:pt idx="2177">
                  <c:v>538</c:v>
                </c:pt>
                <c:pt idx="2178">
                  <c:v>239</c:v>
                </c:pt>
                <c:pt idx="2179">
                  <c:v>349</c:v>
                </c:pt>
                <c:pt idx="2180">
                  <c:v>3258</c:v>
                </c:pt>
                <c:pt idx="2181">
                  <c:v>396</c:v>
                </c:pt>
                <c:pt idx="2182">
                  <c:v>413</c:v>
                </c:pt>
                <c:pt idx="2183">
                  <c:v>2277</c:v>
                </c:pt>
                <c:pt idx="2184">
                  <c:v>3575</c:v>
                </c:pt>
                <c:pt idx="2185">
                  <c:v>720</c:v>
                </c:pt>
                <c:pt idx="2186">
                  <c:v>4461</c:v>
                </c:pt>
                <c:pt idx="2187">
                  <c:v>1416</c:v>
                </c:pt>
                <c:pt idx="2188">
                  <c:v>2611</c:v>
                </c:pt>
                <c:pt idx="2189">
                  <c:v>6234</c:v>
                </c:pt>
                <c:pt idx="2190">
                  <c:v>23</c:v>
                </c:pt>
                <c:pt idx="2191">
                  <c:v>251</c:v>
                </c:pt>
                <c:pt idx="2192">
                  <c:v>76</c:v>
                </c:pt>
                <c:pt idx="2193">
                  <c:v>3511</c:v>
                </c:pt>
                <c:pt idx="2194">
                  <c:v>9992</c:v>
                </c:pt>
                <c:pt idx="2195">
                  <c:v>2646</c:v>
                </c:pt>
                <c:pt idx="2196">
                  <c:v>17687</c:v>
                </c:pt>
                <c:pt idx="2197">
                  <c:v>183</c:v>
                </c:pt>
                <c:pt idx="2198">
                  <c:v>2726</c:v>
                </c:pt>
                <c:pt idx="2199">
                  <c:v>1002</c:v>
                </c:pt>
                <c:pt idx="2200">
                  <c:v>1898</c:v>
                </c:pt>
                <c:pt idx="2201">
                  <c:v>662</c:v>
                </c:pt>
                <c:pt idx="2202">
                  <c:v>2395</c:v>
                </c:pt>
                <c:pt idx="2203">
                  <c:v>905</c:v>
                </c:pt>
                <c:pt idx="2204">
                  <c:v>1507</c:v>
                </c:pt>
                <c:pt idx="2205">
                  <c:v>1101</c:v>
                </c:pt>
                <c:pt idx="2206">
                  <c:v>253</c:v>
                </c:pt>
                <c:pt idx="2207">
                  <c:v>3107</c:v>
                </c:pt>
                <c:pt idx="2208">
                  <c:v>54</c:v>
                </c:pt>
                <c:pt idx="2209">
                  <c:v>24077</c:v>
                </c:pt>
                <c:pt idx="2210">
                  <c:v>24215</c:v>
                </c:pt>
                <c:pt idx="2211">
                  <c:v>3199</c:v>
                </c:pt>
                <c:pt idx="2212">
                  <c:v>9088</c:v>
                </c:pt>
                <c:pt idx="2213">
                  <c:v>5325</c:v>
                </c:pt>
                <c:pt idx="2214">
                  <c:v>4898</c:v>
                </c:pt>
                <c:pt idx="2215">
                  <c:v>2844</c:v>
                </c:pt>
                <c:pt idx="2216">
                  <c:v>377</c:v>
                </c:pt>
                <c:pt idx="2217">
                  <c:v>942</c:v>
                </c:pt>
                <c:pt idx="2218">
                  <c:v>197</c:v>
                </c:pt>
                <c:pt idx="2219">
                  <c:v>496</c:v>
                </c:pt>
                <c:pt idx="2220">
                  <c:v>4623</c:v>
                </c:pt>
                <c:pt idx="2221">
                  <c:v>16367</c:v>
                </c:pt>
                <c:pt idx="2222">
                  <c:v>2508</c:v>
                </c:pt>
                <c:pt idx="2223">
                  <c:v>2526</c:v>
                </c:pt>
                <c:pt idx="2224">
                  <c:v>158</c:v>
                </c:pt>
                <c:pt idx="2225">
                  <c:v>368</c:v>
                </c:pt>
                <c:pt idx="2226">
                  <c:v>7355</c:v>
                </c:pt>
                <c:pt idx="2227">
                  <c:v>9882</c:v>
                </c:pt>
                <c:pt idx="2228">
                  <c:v>93</c:v>
                </c:pt>
                <c:pt idx="2229">
                  <c:v>691</c:v>
                </c:pt>
                <c:pt idx="2230">
                  <c:v>212</c:v>
                </c:pt>
                <c:pt idx="2231">
                  <c:v>100</c:v>
                </c:pt>
                <c:pt idx="2232">
                  <c:v>2496</c:v>
                </c:pt>
                <c:pt idx="2233">
                  <c:v>99</c:v>
                </c:pt>
                <c:pt idx="2234">
                  <c:v>2210</c:v>
                </c:pt>
                <c:pt idx="2235">
                  <c:v>6954</c:v>
                </c:pt>
                <c:pt idx="2236">
                  <c:v>405</c:v>
                </c:pt>
                <c:pt idx="2237">
                  <c:v>1533</c:v>
                </c:pt>
                <c:pt idx="2238">
                  <c:v>30</c:v>
                </c:pt>
                <c:pt idx="2239">
                  <c:v>14764</c:v>
                </c:pt>
                <c:pt idx="2240">
                  <c:v>12361</c:v>
                </c:pt>
                <c:pt idx="2241">
                  <c:v>8479</c:v>
                </c:pt>
                <c:pt idx="2242">
                  <c:v>569</c:v>
                </c:pt>
                <c:pt idx="2243">
                  <c:v>2408</c:v>
                </c:pt>
                <c:pt idx="2244">
                  <c:v>448</c:v>
                </c:pt>
                <c:pt idx="2245">
                  <c:v>727</c:v>
                </c:pt>
                <c:pt idx="2246">
                  <c:v>7426</c:v>
                </c:pt>
                <c:pt idx="2247">
                  <c:v>11</c:v>
                </c:pt>
                <c:pt idx="2248">
                  <c:v>3189</c:v>
                </c:pt>
                <c:pt idx="2249">
                  <c:v>1093</c:v>
                </c:pt>
                <c:pt idx="2250">
                  <c:v>2464</c:v>
                </c:pt>
                <c:pt idx="2251">
                  <c:v>10</c:v>
                </c:pt>
                <c:pt idx="2252">
                  <c:v>1314</c:v>
                </c:pt>
                <c:pt idx="2253">
                  <c:v>6783</c:v>
                </c:pt>
                <c:pt idx="2254">
                  <c:v>48</c:v>
                </c:pt>
                <c:pt idx="2255">
                  <c:v>1924</c:v>
                </c:pt>
                <c:pt idx="2256">
                  <c:v>1343</c:v>
                </c:pt>
                <c:pt idx="2257">
                  <c:v>3591</c:v>
                </c:pt>
                <c:pt idx="2258">
                  <c:v>3500</c:v>
                </c:pt>
                <c:pt idx="2259">
                  <c:v>11</c:v>
                </c:pt>
                <c:pt idx="2260">
                  <c:v>5999</c:v>
                </c:pt>
                <c:pt idx="2261">
                  <c:v>16</c:v>
                </c:pt>
                <c:pt idx="2262">
                  <c:v>2873</c:v>
                </c:pt>
                <c:pt idx="2263">
                  <c:v>4890</c:v>
                </c:pt>
                <c:pt idx="2264">
                  <c:v>1282</c:v>
                </c:pt>
                <c:pt idx="2265">
                  <c:v>468</c:v>
                </c:pt>
                <c:pt idx="2266">
                  <c:v>141</c:v>
                </c:pt>
                <c:pt idx="2267">
                  <c:v>16</c:v>
                </c:pt>
                <c:pt idx="2268">
                  <c:v>284</c:v>
                </c:pt>
                <c:pt idx="2269">
                  <c:v>600</c:v>
                </c:pt>
                <c:pt idx="2270">
                  <c:v>2683</c:v>
                </c:pt>
                <c:pt idx="2271">
                  <c:v>77</c:v>
                </c:pt>
                <c:pt idx="2272">
                  <c:v>18</c:v>
                </c:pt>
                <c:pt idx="2273">
                  <c:v>10</c:v>
                </c:pt>
                <c:pt idx="2274">
                  <c:v>7134</c:v>
                </c:pt>
                <c:pt idx="2275">
                  <c:v>4801</c:v>
                </c:pt>
                <c:pt idx="2276">
                  <c:v>4417</c:v>
                </c:pt>
                <c:pt idx="2277">
                  <c:v>822</c:v>
                </c:pt>
                <c:pt idx="2278">
                  <c:v>185</c:v>
                </c:pt>
                <c:pt idx="2279">
                  <c:v>2652</c:v>
                </c:pt>
                <c:pt idx="2280">
                  <c:v>4950</c:v>
                </c:pt>
                <c:pt idx="2281">
                  <c:v>342</c:v>
                </c:pt>
                <c:pt idx="2282">
                  <c:v>258</c:v>
                </c:pt>
                <c:pt idx="2283">
                  <c:v>522</c:v>
                </c:pt>
                <c:pt idx="2284">
                  <c:v>8049</c:v>
                </c:pt>
                <c:pt idx="2285">
                  <c:v>1055</c:v>
                </c:pt>
                <c:pt idx="2286">
                  <c:v>2639</c:v>
                </c:pt>
                <c:pt idx="2287">
                  <c:v>21004</c:v>
                </c:pt>
                <c:pt idx="2288">
                  <c:v>167</c:v>
                </c:pt>
                <c:pt idx="2289">
                  <c:v>397</c:v>
                </c:pt>
                <c:pt idx="2290">
                  <c:v>424</c:v>
                </c:pt>
                <c:pt idx="2291">
                  <c:v>965</c:v>
                </c:pt>
                <c:pt idx="2292">
                  <c:v>39517</c:v>
                </c:pt>
                <c:pt idx="2293">
                  <c:v>1762</c:v>
                </c:pt>
                <c:pt idx="2294">
                  <c:v>5787</c:v>
                </c:pt>
                <c:pt idx="2295">
                  <c:v>1778</c:v>
                </c:pt>
                <c:pt idx="2296">
                  <c:v>1354</c:v>
                </c:pt>
                <c:pt idx="2297">
                  <c:v>4109</c:v>
                </c:pt>
                <c:pt idx="2298">
                  <c:v>53</c:v>
                </c:pt>
                <c:pt idx="2299">
                  <c:v>985</c:v>
                </c:pt>
                <c:pt idx="2300">
                  <c:v>613</c:v>
                </c:pt>
                <c:pt idx="2301">
                  <c:v>2509</c:v>
                </c:pt>
                <c:pt idx="2302">
                  <c:v>94</c:v>
                </c:pt>
                <c:pt idx="2303">
                  <c:v>252</c:v>
                </c:pt>
                <c:pt idx="2304">
                  <c:v>375</c:v>
                </c:pt>
                <c:pt idx="2305">
                  <c:v>61</c:v>
                </c:pt>
                <c:pt idx="2306">
                  <c:v>2659</c:v>
                </c:pt>
                <c:pt idx="2307">
                  <c:v>1202</c:v>
                </c:pt>
                <c:pt idx="2308">
                  <c:v>3673</c:v>
                </c:pt>
                <c:pt idx="2309">
                  <c:v>1396</c:v>
                </c:pt>
                <c:pt idx="2310">
                  <c:v>2825</c:v>
                </c:pt>
                <c:pt idx="2311">
                  <c:v>6059</c:v>
                </c:pt>
                <c:pt idx="2312">
                  <c:v>20021</c:v>
                </c:pt>
                <c:pt idx="2313">
                  <c:v>4571</c:v>
                </c:pt>
                <c:pt idx="2314">
                  <c:v>475</c:v>
                </c:pt>
                <c:pt idx="2315">
                  <c:v>58</c:v>
                </c:pt>
                <c:pt idx="2316">
                  <c:v>8538</c:v>
                </c:pt>
                <c:pt idx="2317">
                  <c:v>3186</c:v>
                </c:pt>
                <c:pt idx="2318">
                  <c:v>10600</c:v>
                </c:pt>
                <c:pt idx="2319">
                  <c:v>8084</c:v>
                </c:pt>
                <c:pt idx="2320">
                  <c:v>1269</c:v>
                </c:pt>
                <c:pt idx="2321">
                  <c:v>358</c:v>
                </c:pt>
                <c:pt idx="2322">
                  <c:v>63</c:v>
                </c:pt>
                <c:pt idx="2323">
                  <c:v>37</c:v>
                </c:pt>
                <c:pt idx="2324">
                  <c:v>4711</c:v>
                </c:pt>
                <c:pt idx="2325">
                  <c:v>1590</c:v>
                </c:pt>
                <c:pt idx="2326">
                  <c:v>2570</c:v>
                </c:pt>
                <c:pt idx="2327">
                  <c:v>43</c:v>
                </c:pt>
                <c:pt idx="2328">
                  <c:v>109</c:v>
                </c:pt>
                <c:pt idx="2329">
                  <c:v>1458</c:v>
                </c:pt>
                <c:pt idx="2330">
                  <c:v>1434</c:v>
                </c:pt>
                <c:pt idx="2331">
                  <c:v>6837</c:v>
                </c:pt>
                <c:pt idx="2332">
                  <c:v>17</c:v>
                </c:pt>
                <c:pt idx="2333">
                  <c:v>2337</c:v>
                </c:pt>
                <c:pt idx="2334">
                  <c:v>2681</c:v>
                </c:pt>
                <c:pt idx="2335">
                  <c:v>212</c:v>
                </c:pt>
                <c:pt idx="2336">
                  <c:v>1241</c:v>
                </c:pt>
                <c:pt idx="2337">
                  <c:v>2784</c:v>
                </c:pt>
                <c:pt idx="2338">
                  <c:v>40</c:v>
                </c:pt>
                <c:pt idx="2339">
                  <c:v>14368</c:v>
                </c:pt>
                <c:pt idx="2340">
                  <c:v>241</c:v>
                </c:pt>
                <c:pt idx="2341">
                  <c:v>701</c:v>
                </c:pt>
                <c:pt idx="2342">
                  <c:v>981</c:v>
                </c:pt>
                <c:pt idx="2343">
                  <c:v>1946</c:v>
                </c:pt>
                <c:pt idx="2344">
                  <c:v>1275</c:v>
                </c:pt>
                <c:pt idx="2345">
                  <c:v>182</c:v>
                </c:pt>
                <c:pt idx="2346">
                  <c:v>36</c:v>
                </c:pt>
                <c:pt idx="2347">
                  <c:v>710</c:v>
                </c:pt>
                <c:pt idx="2348">
                  <c:v>49</c:v>
                </c:pt>
                <c:pt idx="2349">
                  <c:v>1024</c:v>
                </c:pt>
                <c:pt idx="2350">
                  <c:v>3961</c:v>
                </c:pt>
                <c:pt idx="2351">
                  <c:v>1410</c:v>
                </c:pt>
                <c:pt idx="2352">
                  <c:v>3832</c:v>
                </c:pt>
                <c:pt idx="2353">
                  <c:v>676</c:v>
                </c:pt>
                <c:pt idx="2354">
                  <c:v>462</c:v>
                </c:pt>
                <c:pt idx="2355">
                  <c:v>3114</c:v>
                </c:pt>
                <c:pt idx="2356">
                  <c:v>3935</c:v>
                </c:pt>
                <c:pt idx="2357">
                  <c:v>2840</c:v>
                </c:pt>
                <c:pt idx="2358">
                  <c:v>14</c:v>
                </c:pt>
                <c:pt idx="2359">
                  <c:v>3725</c:v>
                </c:pt>
                <c:pt idx="2360">
                  <c:v>955</c:v>
                </c:pt>
                <c:pt idx="2361">
                  <c:v>168</c:v>
                </c:pt>
                <c:pt idx="2362">
                  <c:v>1542</c:v>
                </c:pt>
                <c:pt idx="2363">
                  <c:v>3260</c:v>
                </c:pt>
                <c:pt idx="2364">
                  <c:v>15378</c:v>
                </c:pt>
                <c:pt idx="2365">
                  <c:v>164</c:v>
                </c:pt>
                <c:pt idx="2366">
                  <c:v>289</c:v>
                </c:pt>
                <c:pt idx="2367">
                  <c:v>11</c:v>
                </c:pt>
                <c:pt idx="2368">
                  <c:v>582</c:v>
                </c:pt>
                <c:pt idx="2369">
                  <c:v>124</c:v>
                </c:pt>
                <c:pt idx="2370">
                  <c:v>688</c:v>
                </c:pt>
                <c:pt idx="2371">
                  <c:v>7712</c:v>
                </c:pt>
                <c:pt idx="2372">
                  <c:v>975</c:v>
                </c:pt>
                <c:pt idx="2373">
                  <c:v>215</c:v>
                </c:pt>
                <c:pt idx="2374">
                  <c:v>5452</c:v>
                </c:pt>
                <c:pt idx="2375">
                  <c:v>2697</c:v>
                </c:pt>
                <c:pt idx="2376">
                  <c:v>271</c:v>
                </c:pt>
                <c:pt idx="2377">
                  <c:v>9854</c:v>
                </c:pt>
                <c:pt idx="2378">
                  <c:v>1239</c:v>
                </c:pt>
                <c:pt idx="2379">
                  <c:v>2229</c:v>
                </c:pt>
                <c:pt idx="2380">
                  <c:v>205</c:v>
                </c:pt>
                <c:pt idx="2381">
                  <c:v>1792</c:v>
                </c:pt>
                <c:pt idx="2382">
                  <c:v>5407</c:v>
                </c:pt>
                <c:pt idx="2383">
                  <c:v>3065</c:v>
                </c:pt>
                <c:pt idx="2384">
                  <c:v>1276</c:v>
                </c:pt>
                <c:pt idx="2385">
                  <c:v>27</c:v>
                </c:pt>
                <c:pt idx="2386">
                  <c:v>670</c:v>
                </c:pt>
                <c:pt idx="2387">
                  <c:v>42</c:v>
                </c:pt>
                <c:pt idx="2388">
                  <c:v>1539</c:v>
                </c:pt>
                <c:pt idx="2389">
                  <c:v>8445</c:v>
                </c:pt>
                <c:pt idx="2390">
                  <c:v>4698</c:v>
                </c:pt>
                <c:pt idx="2391">
                  <c:v>397</c:v>
                </c:pt>
                <c:pt idx="2392">
                  <c:v>818</c:v>
                </c:pt>
                <c:pt idx="2393">
                  <c:v>15538</c:v>
                </c:pt>
                <c:pt idx="2394">
                  <c:v>814</c:v>
                </c:pt>
                <c:pt idx="2395">
                  <c:v>123</c:v>
                </c:pt>
                <c:pt idx="2396">
                  <c:v>2910</c:v>
                </c:pt>
                <c:pt idx="2397">
                  <c:v>684</c:v>
                </c:pt>
                <c:pt idx="2398">
                  <c:v>21</c:v>
                </c:pt>
                <c:pt idx="2399">
                  <c:v>88</c:v>
                </c:pt>
                <c:pt idx="2400">
                  <c:v>104</c:v>
                </c:pt>
                <c:pt idx="2401">
                  <c:v>74</c:v>
                </c:pt>
                <c:pt idx="2402">
                  <c:v>1971</c:v>
                </c:pt>
                <c:pt idx="2403">
                  <c:v>1388</c:v>
                </c:pt>
                <c:pt idx="2404">
                  <c:v>11718</c:v>
                </c:pt>
                <c:pt idx="2405">
                  <c:v>1789</c:v>
                </c:pt>
                <c:pt idx="2406">
                  <c:v>511</c:v>
                </c:pt>
                <c:pt idx="2407">
                  <c:v>1643</c:v>
                </c:pt>
                <c:pt idx="2408">
                  <c:v>448</c:v>
                </c:pt>
                <c:pt idx="2409">
                  <c:v>1182</c:v>
                </c:pt>
                <c:pt idx="2410">
                  <c:v>423</c:v>
                </c:pt>
                <c:pt idx="2411">
                  <c:v>5697</c:v>
                </c:pt>
                <c:pt idx="2412">
                  <c:v>1754</c:v>
                </c:pt>
                <c:pt idx="2413">
                  <c:v>1091</c:v>
                </c:pt>
                <c:pt idx="2414">
                  <c:v>5345</c:v>
                </c:pt>
                <c:pt idx="2415">
                  <c:v>276</c:v>
                </c:pt>
                <c:pt idx="2416">
                  <c:v>3538</c:v>
                </c:pt>
                <c:pt idx="2417">
                  <c:v>67</c:v>
                </c:pt>
                <c:pt idx="2418">
                  <c:v>1340</c:v>
                </c:pt>
                <c:pt idx="2419">
                  <c:v>9490</c:v>
                </c:pt>
                <c:pt idx="2420">
                  <c:v>2493</c:v>
                </c:pt>
                <c:pt idx="2421">
                  <c:v>718</c:v>
                </c:pt>
                <c:pt idx="2422">
                  <c:v>382</c:v>
                </c:pt>
                <c:pt idx="2423">
                  <c:v>3012</c:v>
                </c:pt>
                <c:pt idx="2424">
                  <c:v>278</c:v>
                </c:pt>
                <c:pt idx="2425">
                  <c:v>2790</c:v>
                </c:pt>
                <c:pt idx="2426">
                  <c:v>1420</c:v>
                </c:pt>
                <c:pt idx="2427">
                  <c:v>26093</c:v>
                </c:pt>
                <c:pt idx="2428">
                  <c:v>290</c:v>
                </c:pt>
                <c:pt idx="2429">
                  <c:v>398</c:v>
                </c:pt>
                <c:pt idx="2430">
                  <c:v>209</c:v>
                </c:pt>
                <c:pt idx="2431">
                  <c:v>379</c:v>
                </c:pt>
                <c:pt idx="2432">
                  <c:v>3324</c:v>
                </c:pt>
                <c:pt idx="2433">
                  <c:v>5248</c:v>
                </c:pt>
                <c:pt idx="2434">
                  <c:v>4968</c:v>
                </c:pt>
                <c:pt idx="2435">
                  <c:v>558</c:v>
                </c:pt>
                <c:pt idx="2436">
                  <c:v>7954</c:v>
                </c:pt>
                <c:pt idx="2437">
                  <c:v>17587</c:v>
                </c:pt>
                <c:pt idx="2438">
                  <c:v>468</c:v>
                </c:pt>
                <c:pt idx="2439">
                  <c:v>16885</c:v>
                </c:pt>
                <c:pt idx="2440">
                  <c:v>39</c:v>
                </c:pt>
                <c:pt idx="2441">
                  <c:v>244</c:v>
                </c:pt>
                <c:pt idx="2442">
                  <c:v>3637</c:v>
                </c:pt>
                <c:pt idx="2443">
                  <c:v>722</c:v>
                </c:pt>
                <c:pt idx="2444">
                  <c:v>1750</c:v>
                </c:pt>
                <c:pt idx="2445">
                  <c:v>1293</c:v>
                </c:pt>
                <c:pt idx="2446">
                  <c:v>175</c:v>
                </c:pt>
                <c:pt idx="2447">
                  <c:v>266</c:v>
                </c:pt>
                <c:pt idx="2448">
                  <c:v>1813</c:v>
                </c:pt>
                <c:pt idx="2449">
                  <c:v>373</c:v>
                </c:pt>
                <c:pt idx="2450">
                  <c:v>2502</c:v>
                </c:pt>
                <c:pt idx="2451">
                  <c:v>4897</c:v>
                </c:pt>
                <c:pt idx="2452">
                  <c:v>348</c:v>
                </c:pt>
                <c:pt idx="2453">
                  <c:v>112</c:v>
                </c:pt>
                <c:pt idx="2454">
                  <c:v>14151</c:v>
                </c:pt>
                <c:pt idx="2455">
                  <c:v>6731</c:v>
                </c:pt>
                <c:pt idx="2456">
                  <c:v>119</c:v>
                </c:pt>
                <c:pt idx="2457">
                  <c:v>553</c:v>
                </c:pt>
                <c:pt idx="2458">
                  <c:v>1628</c:v>
                </c:pt>
                <c:pt idx="2459">
                  <c:v>11381</c:v>
                </c:pt>
                <c:pt idx="2460">
                  <c:v>315</c:v>
                </c:pt>
                <c:pt idx="2461">
                  <c:v>9541</c:v>
                </c:pt>
                <c:pt idx="2462">
                  <c:v>17</c:v>
                </c:pt>
                <c:pt idx="2463">
                  <c:v>652</c:v>
                </c:pt>
                <c:pt idx="2464">
                  <c:v>7416</c:v>
                </c:pt>
                <c:pt idx="2465">
                  <c:v>160</c:v>
                </c:pt>
                <c:pt idx="2466">
                  <c:v>2385</c:v>
                </c:pt>
                <c:pt idx="2467">
                  <c:v>2021</c:v>
                </c:pt>
                <c:pt idx="2468">
                  <c:v>57</c:v>
                </c:pt>
                <c:pt idx="2469">
                  <c:v>835</c:v>
                </c:pt>
                <c:pt idx="2470">
                  <c:v>182</c:v>
                </c:pt>
                <c:pt idx="2471">
                  <c:v>1733</c:v>
                </c:pt>
                <c:pt idx="2472">
                  <c:v>3344</c:v>
                </c:pt>
                <c:pt idx="2473">
                  <c:v>392</c:v>
                </c:pt>
                <c:pt idx="2474">
                  <c:v>10320</c:v>
                </c:pt>
                <c:pt idx="2475">
                  <c:v>240</c:v>
                </c:pt>
                <c:pt idx="2476">
                  <c:v>7453</c:v>
                </c:pt>
                <c:pt idx="2477">
                  <c:v>3261</c:v>
                </c:pt>
                <c:pt idx="2478">
                  <c:v>891</c:v>
                </c:pt>
                <c:pt idx="2479">
                  <c:v>60</c:v>
                </c:pt>
                <c:pt idx="2480">
                  <c:v>9520</c:v>
                </c:pt>
                <c:pt idx="2481">
                  <c:v>190</c:v>
                </c:pt>
                <c:pt idx="2482">
                  <c:v>1680</c:v>
                </c:pt>
                <c:pt idx="2483">
                  <c:v>103</c:v>
                </c:pt>
                <c:pt idx="2484">
                  <c:v>2821</c:v>
                </c:pt>
                <c:pt idx="2485">
                  <c:v>3777</c:v>
                </c:pt>
                <c:pt idx="2486">
                  <c:v>6476</c:v>
                </c:pt>
                <c:pt idx="2487">
                  <c:v>3314</c:v>
                </c:pt>
                <c:pt idx="2488">
                  <c:v>5135</c:v>
                </c:pt>
                <c:pt idx="2489">
                  <c:v>6042</c:v>
                </c:pt>
                <c:pt idx="2490">
                  <c:v>766</c:v>
                </c:pt>
                <c:pt idx="2491">
                  <c:v>2975</c:v>
                </c:pt>
                <c:pt idx="2492">
                  <c:v>524</c:v>
                </c:pt>
                <c:pt idx="2493">
                  <c:v>186</c:v>
                </c:pt>
                <c:pt idx="2494">
                  <c:v>2839</c:v>
                </c:pt>
                <c:pt idx="2495">
                  <c:v>326</c:v>
                </c:pt>
                <c:pt idx="2496">
                  <c:v>212</c:v>
                </c:pt>
                <c:pt idx="2497">
                  <c:v>159</c:v>
                </c:pt>
                <c:pt idx="2498">
                  <c:v>54</c:v>
                </c:pt>
                <c:pt idx="2499">
                  <c:v>1673</c:v>
                </c:pt>
                <c:pt idx="2500">
                  <c:v>58</c:v>
                </c:pt>
                <c:pt idx="2501">
                  <c:v>1987</c:v>
                </c:pt>
                <c:pt idx="2502">
                  <c:v>861</c:v>
                </c:pt>
                <c:pt idx="2503">
                  <c:v>2452</c:v>
                </c:pt>
                <c:pt idx="2504">
                  <c:v>471</c:v>
                </c:pt>
                <c:pt idx="2505">
                  <c:v>4102</c:v>
                </c:pt>
                <c:pt idx="2506">
                  <c:v>146</c:v>
                </c:pt>
                <c:pt idx="2507">
                  <c:v>1585</c:v>
                </c:pt>
                <c:pt idx="2508">
                  <c:v>2656</c:v>
                </c:pt>
                <c:pt idx="2509">
                  <c:v>100</c:v>
                </c:pt>
                <c:pt idx="2510">
                  <c:v>203</c:v>
                </c:pt>
                <c:pt idx="2511">
                  <c:v>3276</c:v>
                </c:pt>
                <c:pt idx="2512">
                  <c:v>6176</c:v>
                </c:pt>
                <c:pt idx="2513">
                  <c:v>1210</c:v>
                </c:pt>
                <c:pt idx="2514">
                  <c:v>3847</c:v>
                </c:pt>
                <c:pt idx="2515">
                  <c:v>137</c:v>
                </c:pt>
                <c:pt idx="2516">
                  <c:v>1550</c:v>
                </c:pt>
                <c:pt idx="2517">
                  <c:v>1036</c:v>
                </c:pt>
                <c:pt idx="2518">
                  <c:v>44</c:v>
                </c:pt>
                <c:pt idx="2519">
                  <c:v>54</c:v>
                </c:pt>
                <c:pt idx="2520">
                  <c:v>388</c:v>
                </c:pt>
                <c:pt idx="2521">
                  <c:v>195</c:v>
                </c:pt>
                <c:pt idx="2522">
                  <c:v>4982</c:v>
                </c:pt>
                <c:pt idx="2523">
                  <c:v>326</c:v>
                </c:pt>
                <c:pt idx="2524">
                  <c:v>981</c:v>
                </c:pt>
                <c:pt idx="2525">
                  <c:v>13</c:v>
                </c:pt>
                <c:pt idx="2526">
                  <c:v>38</c:v>
                </c:pt>
                <c:pt idx="2527">
                  <c:v>311</c:v>
                </c:pt>
                <c:pt idx="2528">
                  <c:v>10</c:v>
                </c:pt>
                <c:pt idx="2529">
                  <c:v>3060</c:v>
                </c:pt>
                <c:pt idx="2530">
                  <c:v>25</c:v>
                </c:pt>
                <c:pt idx="2531">
                  <c:v>10620</c:v>
                </c:pt>
                <c:pt idx="2532">
                  <c:v>4921</c:v>
                </c:pt>
                <c:pt idx="2533">
                  <c:v>2122</c:v>
                </c:pt>
                <c:pt idx="2534">
                  <c:v>814</c:v>
                </c:pt>
                <c:pt idx="2535">
                  <c:v>129</c:v>
                </c:pt>
                <c:pt idx="2536">
                  <c:v>213</c:v>
                </c:pt>
                <c:pt idx="2537">
                  <c:v>141</c:v>
                </c:pt>
                <c:pt idx="2538">
                  <c:v>3919</c:v>
                </c:pt>
                <c:pt idx="2539">
                  <c:v>178</c:v>
                </c:pt>
                <c:pt idx="2540">
                  <c:v>125</c:v>
                </c:pt>
                <c:pt idx="2541">
                  <c:v>1468</c:v>
                </c:pt>
                <c:pt idx="2542">
                  <c:v>2314</c:v>
                </c:pt>
                <c:pt idx="2543">
                  <c:v>1305</c:v>
                </c:pt>
                <c:pt idx="2544">
                  <c:v>48</c:v>
                </c:pt>
                <c:pt idx="2545">
                  <c:v>51</c:v>
                </c:pt>
                <c:pt idx="2546">
                  <c:v>296</c:v>
                </c:pt>
                <c:pt idx="2547">
                  <c:v>260</c:v>
                </c:pt>
                <c:pt idx="2548">
                  <c:v>1209</c:v>
                </c:pt>
                <c:pt idx="2549">
                  <c:v>127</c:v>
                </c:pt>
                <c:pt idx="2550">
                  <c:v>46</c:v>
                </c:pt>
                <c:pt idx="2551">
                  <c:v>2106</c:v>
                </c:pt>
                <c:pt idx="2552">
                  <c:v>13</c:v>
                </c:pt>
                <c:pt idx="2553">
                  <c:v>386</c:v>
                </c:pt>
                <c:pt idx="2554">
                  <c:v>147</c:v>
                </c:pt>
                <c:pt idx="2555">
                  <c:v>1911</c:v>
                </c:pt>
                <c:pt idx="2556">
                  <c:v>2434</c:v>
                </c:pt>
                <c:pt idx="2557">
                  <c:v>4312</c:v>
                </c:pt>
                <c:pt idx="2558">
                  <c:v>14</c:v>
                </c:pt>
                <c:pt idx="2559">
                  <c:v>2212</c:v>
                </c:pt>
                <c:pt idx="2560">
                  <c:v>1245</c:v>
                </c:pt>
                <c:pt idx="2561">
                  <c:v>1795</c:v>
                </c:pt>
                <c:pt idx="2562">
                  <c:v>73</c:v>
                </c:pt>
                <c:pt idx="2563">
                  <c:v>212</c:v>
                </c:pt>
                <c:pt idx="2564">
                  <c:v>93</c:v>
                </c:pt>
                <c:pt idx="2565">
                  <c:v>863</c:v>
                </c:pt>
                <c:pt idx="2566">
                  <c:v>1042</c:v>
                </c:pt>
                <c:pt idx="2567">
                  <c:v>11</c:v>
                </c:pt>
                <c:pt idx="2568">
                  <c:v>4387</c:v>
                </c:pt>
                <c:pt idx="2569">
                  <c:v>1402</c:v>
                </c:pt>
                <c:pt idx="2570">
                  <c:v>2685</c:v>
                </c:pt>
                <c:pt idx="2571">
                  <c:v>5704</c:v>
                </c:pt>
                <c:pt idx="2572">
                  <c:v>175</c:v>
                </c:pt>
                <c:pt idx="2573">
                  <c:v>1201</c:v>
                </c:pt>
                <c:pt idx="2574">
                  <c:v>4383</c:v>
                </c:pt>
                <c:pt idx="2575">
                  <c:v>918</c:v>
                </c:pt>
                <c:pt idx="2576">
                  <c:v>3116</c:v>
                </c:pt>
                <c:pt idx="2577">
                  <c:v>1374</c:v>
                </c:pt>
                <c:pt idx="2578">
                  <c:v>457</c:v>
                </c:pt>
                <c:pt idx="2579">
                  <c:v>94</c:v>
                </c:pt>
                <c:pt idx="2580">
                  <c:v>397</c:v>
                </c:pt>
                <c:pt idx="2581">
                  <c:v>2567</c:v>
                </c:pt>
                <c:pt idx="2582">
                  <c:v>4433</c:v>
                </c:pt>
                <c:pt idx="2583">
                  <c:v>275</c:v>
                </c:pt>
                <c:pt idx="2584">
                  <c:v>164</c:v>
                </c:pt>
                <c:pt idx="2585">
                  <c:v>761</c:v>
                </c:pt>
                <c:pt idx="2586">
                  <c:v>636</c:v>
                </c:pt>
                <c:pt idx="2587">
                  <c:v>2741</c:v>
                </c:pt>
                <c:pt idx="2588">
                  <c:v>308</c:v>
                </c:pt>
                <c:pt idx="2589">
                  <c:v>3056</c:v>
                </c:pt>
                <c:pt idx="2590">
                  <c:v>1171</c:v>
                </c:pt>
                <c:pt idx="2591">
                  <c:v>1074</c:v>
                </c:pt>
                <c:pt idx="2592">
                  <c:v>8390</c:v>
                </c:pt>
                <c:pt idx="2593">
                  <c:v>4013</c:v>
                </c:pt>
                <c:pt idx="2594">
                  <c:v>2812</c:v>
                </c:pt>
                <c:pt idx="2595">
                  <c:v>1770</c:v>
                </c:pt>
                <c:pt idx="2596">
                  <c:v>2765</c:v>
                </c:pt>
                <c:pt idx="2597">
                  <c:v>1989</c:v>
                </c:pt>
                <c:pt idx="2598">
                  <c:v>3925</c:v>
                </c:pt>
                <c:pt idx="2599">
                  <c:v>35</c:v>
                </c:pt>
                <c:pt idx="2600">
                  <c:v>3680</c:v>
                </c:pt>
                <c:pt idx="2601">
                  <c:v>3189</c:v>
                </c:pt>
                <c:pt idx="2602">
                  <c:v>4515</c:v>
                </c:pt>
                <c:pt idx="2603">
                  <c:v>2324</c:v>
                </c:pt>
                <c:pt idx="2604">
                  <c:v>108</c:v>
                </c:pt>
                <c:pt idx="2605">
                  <c:v>2101</c:v>
                </c:pt>
                <c:pt idx="2606">
                  <c:v>894</c:v>
                </c:pt>
                <c:pt idx="2607">
                  <c:v>13</c:v>
                </c:pt>
                <c:pt idx="2608">
                  <c:v>1610</c:v>
                </c:pt>
                <c:pt idx="2609">
                  <c:v>204</c:v>
                </c:pt>
                <c:pt idx="2610">
                  <c:v>3050</c:v>
                </c:pt>
                <c:pt idx="2611">
                  <c:v>7777</c:v>
                </c:pt>
                <c:pt idx="2612">
                  <c:v>196</c:v>
                </c:pt>
                <c:pt idx="2613">
                  <c:v>13</c:v>
                </c:pt>
                <c:pt idx="2614">
                  <c:v>263</c:v>
                </c:pt>
                <c:pt idx="2615">
                  <c:v>181</c:v>
                </c:pt>
                <c:pt idx="2616">
                  <c:v>4226</c:v>
                </c:pt>
                <c:pt idx="2617">
                  <c:v>2427</c:v>
                </c:pt>
                <c:pt idx="2618">
                  <c:v>11718</c:v>
                </c:pt>
                <c:pt idx="2619">
                  <c:v>3083</c:v>
                </c:pt>
                <c:pt idx="2620">
                  <c:v>1534</c:v>
                </c:pt>
                <c:pt idx="2621">
                  <c:v>577</c:v>
                </c:pt>
                <c:pt idx="2622">
                  <c:v>1560</c:v>
                </c:pt>
                <c:pt idx="2623">
                  <c:v>1446</c:v>
                </c:pt>
                <c:pt idx="2624">
                  <c:v>10858</c:v>
                </c:pt>
                <c:pt idx="2625">
                  <c:v>3947</c:v>
                </c:pt>
                <c:pt idx="2626">
                  <c:v>1592</c:v>
                </c:pt>
                <c:pt idx="2627">
                  <c:v>91</c:v>
                </c:pt>
                <c:pt idx="2628">
                  <c:v>84</c:v>
                </c:pt>
                <c:pt idx="2629">
                  <c:v>13446</c:v>
                </c:pt>
                <c:pt idx="2630">
                  <c:v>4126</c:v>
                </c:pt>
                <c:pt idx="2631">
                  <c:v>1689</c:v>
                </c:pt>
                <c:pt idx="2632">
                  <c:v>2358</c:v>
                </c:pt>
                <c:pt idx="2633">
                  <c:v>1062</c:v>
                </c:pt>
                <c:pt idx="2634">
                  <c:v>5715</c:v>
                </c:pt>
                <c:pt idx="2635">
                  <c:v>129</c:v>
                </c:pt>
                <c:pt idx="2636">
                  <c:v>984</c:v>
                </c:pt>
                <c:pt idx="2637">
                  <c:v>471</c:v>
                </c:pt>
                <c:pt idx="2638">
                  <c:v>335</c:v>
                </c:pt>
                <c:pt idx="2639">
                  <c:v>220</c:v>
                </c:pt>
                <c:pt idx="2640">
                  <c:v>379</c:v>
                </c:pt>
                <c:pt idx="2641">
                  <c:v>4313</c:v>
                </c:pt>
                <c:pt idx="2642">
                  <c:v>764</c:v>
                </c:pt>
                <c:pt idx="2643">
                  <c:v>68</c:v>
                </c:pt>
                <c:pt idx="2644">
                  <c:v>642</c:v>
                </c:pt>
                <c:pt idx="2645">
                  <c:v>843</c:v>
                </c:pt>
                <c:pt idx="2646">
                  <c:v>7484</c:v>
                </c:pt>
                <c:pt idx="2647">
                  <c:v>25</c:v>
                </c:pt>
                <c:pt idx="2648">
                  <c:v>631</c:v>
                </c:pt>
                <c:pt idx="2649">
                  <c:v>344</c:v>
                </c:pt>
                <c:pt idx="2650">
                  <c:v>1277</c:v>
                </c:pt>
                <c:pt idx="2651">
                  <c:v>6454</c:v>
                </c:pt>
                <c:pt idx="2652">
                  <c:v>1946</c:v>
                </c:pt>
                <c:pt idx="2653">
                  <c:v>113</c:v>
                </c:pt>
                <c:pt idx="2654">
                  <c:v>546</c:v>
                </c:pt>
                <c:pt idx="2655">
                  <c:v>1127</c:v>
                </c:pt>
                <c:pt idx="2656">
                  <c:v>12150</c:v>
                </c:pt>
                <c:pt idx="2657">
                  <c:v>198</c:v>
                </c:pt>
                <c:pt idx="2658">
                  <c:v>54</c:v>
                </c:pt>
                <c:pt idx="2659">
                  <c:v>11</c:v>
                </c:pt>
                <c:pt idx="2660">
                  <c:v>1464</c:v>
                </c:pt>
                <c:pt idx="2661">
                  <c:v>4900</c:v>
                </c:pt>
                <c:pt idx="2662">
                  <c:v>3224</c:v>
                </c:pt>
                <c:pt idx="2663">
                  <c:v>1074</c:v>
                </c:pt>
                <c:pt idx="2664">
                  <c:v>10</c:v>
                </c:pt>
                <c:pt idx="2665">
                  <c:v>929</c:v>
                </c:pt>
                <c:pt idx="2666">
                  <c:v>319</c:v>
                </c:pt>
                <c:pt idx="2667">
                  <c:v>2626</c:v>
                </c:pt>
                <c:pt idx="2668">
                  <c:v>1092</c:v>
                </c:pt>
                <c:pt idx="2669">
                  <c:v>2142</c:v>
                </c:pt>
                <c:pt idx="2670">
                  <c:v>9676</c:v>
                </c:pt>
                <c:pt idx="2671">
                  <c:v>4021</c:v>
                </c:pt>
                <c:pt idx="2672">
                  <c:v>239</c:v>
                </c:pt>
                <c:pt idx="2673">
                  <c:v>2118</c:v>
                </c:pt>
                <c:pt idx="2674">
                  <c:v>2873</c:v>
                </c:pt>
                <c:pt idx="2675">
                  <c:v>1006</c:v>
                </c:pt>
                <c:pt idx="2676">
                  <c:v>819</c:v>
                </c:pt>
                <c:pt idx="2677">
                  <c:v>911</c:v>
                </c:pt>
                <c:pt idx="2678">
                  <c:v>43</c:v>
                </c:pt>
                <c:pt idx="2679">
                  <c:v>89</c:v>
                </c:pt>
                <c:pt idx="2680">
                  <c:v>5109</c:v>
                </c:pt>
                <c:pt idx="2681">
                  <c:v>3147</c:v>
                </c:pt>
                <c:pt idx="2682">
                  <c:v>149</c:v>
                </c:pt>
                <c:pt idx="2683">
                  <c:v>1012</c:v>
                </c:pt>
                <c:pt idx="2684">
                  <c:v>513</c:v>
                </c:pt>
                <c:pt idx="2685">
                  <c:v>114</c:v>
                </c:pt>
                <c:pt idx="2686">
                  <c:v>1691</c:v>
                </c:pt>
                <c:pt idx="2687">
                  <c:v>505</c:v>
                </c:pt>
                <c:pt idx="2688">
                  <c:v>79</c:v>
                </c:pt>
                <c:pt idx="2689">
                  <c:v>6523</c:v>
                </c:pt>
                <c:pt idx="2690">
                  <c:v>584</c:v>
                </c:pt>
                <c:pt idx="2691">
                  <c:v>3077</c:v>
                </c:pt>
                <c:pt idx="2692">
                  <c:v>7043</c:v>
                </c:pt>
                <c:pt idx="2693">
                  <c:v>5000</c:v>
                </c:pt>
                <c:pt idx="2694">
                  <c:v>988</c:v>
                </c:pt>
                <c:pt idx="2695">
                  <c:v>101</c:v>
                </c:pt>
                <c:pt idx="2696">
                  <c:v>17</c:v>
                </c:pt>
                <c:pt idx="2697">
                  <c:v>747</c:v>
                </c:pt>
                <c:pt idx="2698">
                  <c:v>471</c:v>
                </c:pt>
                <c:pt idx="2699">
                  <c:v>12101</c:v>
                </c:pt>
                <c:pt idx="2700">
                  <c:v>239</c:v>
                </c:pt>
                <c:pt idx="2701">
                  <c:v>237</c:v>
                </c:pt>
                <c:pt idx="2702">
                  <c:v>38</c:v>
                </c:pt>
                <c:pt idx="2703">
                  <c:v>728</c:v>
                </c:pt>
                <c:pt idx="2704">
                  <c:v>714</c:v>
                </c:pt>
                <c:pt idx="2705">
                  <c:v>536</c:v>
                </c:pt>
                <c:pt idx="2706">
                  <c:v>4863</c:v>
                </c:pt>
                <c:pt idx="2707">
                  <c:v>8446</c:v>
                </c:pt>
                <c:pt idx="2708">
                  <c:v>3211</c:v>
                </c:pt>
                <c:pt idx="2709">
                  <c:v>544</c:v>
                </c:pt>
                <c:pt idx="2710">
                  <c:v>2713</c:v>
                </c:pt>
                <c:pt idx="2711">
                  <c:v>228</c:v>
                </c:pt>
                <c:pt idx="2712">
                  <c:v>1615</c:v>
                </c:pt>
                <c:pt idx="2713">
                  <c:v>699</c:v>
                </c:pt>
                <c:pt idx="2714">
                  <c:v>4350</c:v>
                </c:pt>
                <c:pt idx="2715">
                  <c:v>1184</c:v>
                </c:pt>
                <c:pt idx="2716">
                  <c:v>12</c:v>
                </c:pt>
                <c:pt idx="2717">
                  <c:v>12</c:v>
                </c:pt>
                <c:pt idx="2718">
                  <c:v>4999</c:v>
                </c:pt>
                <c:pt idx="2719">
                  <c:v>87</c:v>
                </c:pt>
                <c:pt idx="2720">
                  <c:v>341</c:v>
                </c:pt>
                <c:pt idx="2721">
                  <c:v>367</c:v>
                </c:pt>
                <c:pt idx="2722">
                  <c:v>531</c:v>
                </c:pt>
                <c:pt idx="2723">
                  <c:v>2209</c:v>
                </c:pt>
                <c:pt idx="2724">
                  <c:v>6008</c:v>
                </c:pt>
                <c:pt idx="2725">
                  <c:v>17</c:v>
                </c:pt>
                <c:pt idx="2726">
                  <c:v>3645</c:v>
                </c:pt>
                <c:pt idx="2727">
                  <c:v>1024</c:v>
                </c:pt>
                <c:pt idx="2728">
                  <c:v>98</c:v>
                </c:pt>
                <c:pt idx="2729">
                  <c:v>7766</c:v>
                </c:pt>
                <c:pt idx="2730">
                  <c:v>114</c:v>
                </c:pt>
                <c:pt idx="2731">
                  <c:v>4340</c:v>
                </c:pt>
                <c:pt idx="2732">
                  <c:v>1632</c:v>
                </c:pt>
                <c:pt idx="2733">
                  <c:v>181</c:v>
                </c:pt>
                <c:pt idx="2734">
                  <c:v>11</c:v>
                </c:pt>
                <c:pt idx="2735">
                  <c:v>1981</c:v>
                </c:pt>
                <c:pt idx="2736">
                  <c:v>555</c:v>
                </c:pt>
                <c:pt idx="2737">
                  <c:v>304</c:v>
                </c:pt>
                <c:pt idx="2738">
                  <c:v>157</c:v>
                </c:pt>
                <c:pt idx="2739">
                  <c:v>154</c:v>
                </c:pt>
                <c:pt idx="2740">
                  <c:v>164</c:v>
                </c:pt>
                <c:pt idx="2741">
                  <c:v>31</c:v>
                </c:pt>
                <c:pt idx="2742">
                  <c:v>185</c:v>
                </c:pt>
                <c:pt idx="2743">
                  <c:v>336</c:v>
                </c:pt>
                <c:pt idx="2744">
                  <c:v>14</c:v>
                </c:pt>
                <c:pt idx="2745">
                  <c:v>974</c:v>
                </c:pt>
                <c:pt idx="2746">
                  <c:v>2312</c:v>
                </c:pt>
                <c:pt idx="2747">
                  <c:v>990</c:v>
                </c:pt>
                <c:pt idx="2748">
                  <c:v>814</c:v>
                </c:pt>
                <c:pt idx="2749">
                  <c:v>2311</c:v>
                </c:pt>
                <c:pt idx="2750">
                  <c:v>12</c:v>
                </c:pt>
                <c:pt idx="2751">
                  <c:v>8869</c:v>
                </c:pt>
                <c:pt idx="2752">
                  <c:v>24</c:v>
                </c:pt>
                <c:pt idx="2753">
                  <c:v>1157</c:v>
                </c:pt>
                <c:pt idx="2754">
                  <c:v>174</c:v>
                </c:pt>
                <c:pt idx="2755">
                  <c:v>78</c:v>
                </c:pt>
                <c:pt idx="2756">
                  <c:v>291</c:v>
                </c:pt>
                <c:pt idx="2757">
                  <c:v>1051</c:v>
                </c:pt>
                <c:pt idx="2758">
                  <c:v>11722</c:v>
                </c:pt>
                <c:pt idx="2759">
                  <c:v>444</c:v>
                </c:pt>
                <c:pt idx="2760">
                  <c:v>601</c:v>
                </c:pt>
                <c:pt idx="2761">
                  <c:v>2459</c:v>
                </c:pt>
                <c:pt idx="2762">
                  <c:v>8606</c:v>
                </c:pt>
                <c:pt idx="2763">
                  <c:v>876</c:v>
                </c:pt>
                <c:pt idx="2764">
                  <c:v>3595</c:v>
                </c:pt>
                <c:pt idx="2765">
                  <c:v>1114</c:v>
                </c:pt>
                <c:pt idx="2766">
                  <c:v>24</c:v>
                </c:pt>
                <c:pt idx="2767">
                  <c:v>2673</c:v>
                </c:pt>
                <c:pt idx="2768">
                  <c:v>644</c:v>
                </c:pt>
                <c:pt idx="2769">
                  <c:v>9697</c:v>
                </c:pt>
                <c:pt idx="2770">
                  <c:v>3210</c:v>
                </c:pt>
                <c:pt idx="2771">
                  <c:v>487</c:v>
                </c:pt>
                <c:pt idx="2772">
                  <c:v>1052</c:v>
                </c:pt>
                <c:pt idx="2773">
                  <c:v>201</c:v>
                </c:pt>
                <c:pt idx="2774">
                  <c:v>1761</c:v>
                </c:pt>
                <c:pt idx="2775">
                  <c:v>217</c:v>
                </c:pt>
                <c:pt idx="2776">
                  <c:v>46</c:v>
                </c:pt>
                <c:pt idx="2777">
                  <c:v>1011</c:v>
                </c:pt>
                <c:pt idx="2778">
                  <c:v>420</c:v>
                </c:pt>
                <c:pt idx="2779">
                  <c:v>1320</c:v>
                </c:pt>
                <c:pt idx="2780">
                  <c:v>2633</c:v>
                </c:pt>
                <c:pt idx="2781">
                  <c:v>134</c:v>
                </c:pt>
                <c:pt idx="2782">
                  <c:v>93</c:v>
                </c:pt>
                <c:pt idx="2783">
                  <c:v>552</c:v>
                </c:pt>
                <c:pt idx="2784">
                  <c:v>153</c:v>
                </c:pt>
                <c:pt idx="2785">
                  <c:v>102</c:v>
                </c:pt>
                <c:pt idx="2786">
                  <c:v>166</c:v>
                </c:pt>
                <c:pt idx="2787">
                  <c:v>2469</c:v>
                </c:pt>
                <c:pt idx="2788">
                  <c:v>20</c:v>
                </c:pt>
                <c:pt idx="2789">
                  <c:v>93</c:v>
                </c:pt>
                <c:pt idx="2790">
                  <c:v>86</c:v>
                </c:pt>
                <c:pt idx="2791">
                  <c:v>684</c:v>
                </c:pt>
                <c:pt idx="2792">
                  <c:v>231</c:v>
                </c:pt>
                <c:pt idx="2793">
                  <c:v>3758</c:v>
                </c:pt>
                <c:pt idx="2794">
                  <c:v>10238</c:v>
                </c:pt>
                <c:pt idx="2795">
                  <c:v>17</c:v>
                </c:pt>
                <c:pt idx="2796">
                  <c:v>194</c:v>
                </c:pt>
                <c:pt idx="2797">
                  <c:v>1725</c:v>
                </c:pt>
                <c:pt idx="2798">
                  <c:v>70</c:v>
                </c:pt>
                <c:pt idx="2799">
                  <c:v>245</c:v>
                </c:pt>
                <c:pt idx="2800">
                  <c:v>564</c:v>
                </c:pt>
                <c:pt idx="2801">
                  <c:v>1075</c:v>
                </c:pt>
                <c:pt idx="2802">
                  <c:v>47</c:v>
                </c:pt>
                <c:pt idx="2803">
                  <c:v>777</c:v>
                </c:pt>
                <c:pt idx="2804">
                  <c:v>772</c:v>
                </c:pt>
                <c:pt idx="2805">
                  <c:v>552</c:v>
                </c:pt>
                <c:pt idx="2806">
                  <c:v>37</c:v>
                </c:pt>
                <c:pt idx="2807">
                  <c:v>73</c:v>
                </c:pt>
                <c:pt idx="2808">
                  <c:v>1079</c:v>
                </c:pt>
                <c:pt idx="2809">
                  <c:v>898</c:v>
                </c:pt>
                <c:pt idx="2810">
                  <c:v>741</c:v>
                </c:pt>
                <c:pt idx="2811">
                  <c:v>1346</c:v>
                </c:pt>
                <c:pt idx="2812">
                  <c:v>81</c:v>
                </c:pt>
                <c:pt idx="2813">
                  <c:v>31</c:v>
                </c:pt>
                <c:pt idx="2814">
                  <c:v>11</c:v>
                </c:pt>
                <c:pt idx="2815">
                  <c:v>183</c:v>
                </c:pt>
                <c:pt idx="2816">
                  <c:v>2704</c:v>
                </c:pt>
                <c:pt idx="2817">
                  <c:v>258</c:v>
                </c:pt>
                <c:pt idx="2818">
                  <c:v>975</c:v>
                </c:pt>
                <c:pt idx="2819">
                  <c:v>1584</c:v>
                </c:pt>
                <c:pt idx="2820">
                  <c:v>3381</c:v>
                </c:pt>
                <c:pt idx="2821">
                  <c:v>18627</c:v>
                </c:pt>
                <c:pt idx="2822">
                  <c:v>1186</c:v>
                </c:pt>
                <c:pt idx="2823">
                  <c:v>1062</c:v>
                </c:pt>
                <c:pt idx="2824">
                  <c:v>5995</c:v>
                </c:pt>
                <c:pt idx="2825">
                  <c:v>37</c:v>
                </c:pt>
                <c:pt idx="2826">
                  <c:v>10</c:v>
                </c:pt>
                <c:pt idx="2827">
                  <c:v>50</c:v>
                </c:pt>
                <c:pt idx="2828">
                  <c:v>3738</c:v>
                </c:pt>
                <c:pt idx="2829">
                  <c:v>301</c:v>
                </c:pt>
                <c:pt idx="2830">
                  <c:v>364</c:v>
                </c:pt>
                <c:pt idx="2831">
                  <c:v>8274</c:v>
                </c:pt>
                <c:pt idx="2832">
                  <c:v>1850</c:v>
                </c:pt>
                <c:pt idx="2833">
                  <c:v>1618</c:v>
                </c:pt>
                <c:pt idx="2834">
                  <c:v>2300</c:v>
                </c:pt>
                <c:pt idx="2835">
                  <c:v>422</c:v>
                </c:pt>
                <c:pt idx="2836">
                  <c:v>1350</c:v>
                </c:pt>
                <c:pt idx="2837">
                  <c:v>10</c:v>
                </c:pt>
                <c:pt idx="2838">
                  <c:v>49</c:v>
                </c:pt>
                <c:pt idx="2839">
                  <c:v>331</c:v>
                </c:pt>
                <c:pt idx="2840">
                  <c:v>258</c:v>
                </c:pt>
                <c:pt idx="2841">
                  <c:v>69</c:v>
                </c:pt>
                <c:pt idx="2842">
                  <c:v>227</c:v>
                </c:pt>
                <c:pt idx="2843">
                  <c:v>2975</c:v>
                </c:pt>
                <c:pt idx="2844">
                  <c:v>1921</c:v>
                </c:pt>
                <c:pt idx="2845">
                  <c:v>83</c:v>
                </c:pt>
                <c:pt idx="2846">
                  <c:v>224</c:v>
                </c:pt>
                <c:pt idx="2847">
                  <c:v>11414</c:v>
                </c:pt>
                <c:pt idx="2848">
                  <c:v>564</c:v>
                </c:pt>
                <c:pt idx="2849">
                  <c:v>240</c:v>
                </c:pt>
                <c:pt idx="2850">
                  <c:v>1280</c:v>
                </c:pt>
                <c:pt idx="2851">
                  <c:v>220</c:v>
                </c:pt>
                <c:pt idx="2852">
                  <c:v>193</c:v>
                </c:pt>
                <c:pt idx="2853">
                  <c:v>11777</c:v>
                </c:pt>
                <c:pt idx="2854">
                  <c:v>11</c:v>
                </c:pt>
                <c:pt idx="2855">
                  <c:v>90</c:v>
                </c:pt>
                <c:pt idx="2856">
                  <c:v>1980</c:v>
                </c:pt>
                <c:pt idx="2857">
                  <c:v>564</c:v>
                </c:pt>
                <c:pt idx="2858">
                  <c:v>674</c:v>
                </c:pt>
                <c:pt idx="2859">
                  <c:v>1390</c:v>
                </c:pt>
                <c:pt idx="2860">
                  <c:v>2734</c:v>
                </c:pt>
                <c:pt idx="2861">
                  <c:v>1221</c:v>
                </c:pt>
                <c:pt idx="2862">
                  <c:v>885</c:v>
                </c:pt>
                <c:pt idx="2863">
                  <c:v>148</c:v>
                </c:pt>
                <c:pt idx="2864">
                  <c:v>11418</c:v>
                </c:pt>
                <c:pt idx="2865">
                  <c:v>48</c:v>
                </c:pt>
                <c:pt idx="2866">
                  <c:v>396</c:v>
                </c:pt>
                <c:pt idx="2867">
                  <c:v>8329</c:v>
                </c:pt>
                <c:pt idx="2868">
                  <c:v>149</c:v>
                </c:pt>
                <c:pt idx="2869">
                  <c:v>84</c:v>
                </c:pt>
                <c:pt idx="2870">
                  <c:v>240</c:v>
                </c:pt>
                <c:pt idx="2871">
                  <c:v>76</c:v>
                </c:pt>
                <c:pt idx="2872">
                  <c:v>982</c:v>
                </c:pt>
                <c:pt idx="2873">
                  <c:v>1198</c:v>
                </c:pt>
                <c:pt idx="2874">
                  <c:v>457</c:v>
                </c:pt>
                <c:pt idx="2875">
                  <c:v>2919</c:v>
                </c:pt>
                <c:pt idx="2876">
                  <c:v>907</c:v>
                </c:pt>
                <c:pt idx="2877">
                  <c:v>9997</c:v>
                </c:pt>
                <c:pt idx="2878">
                  <c:v>84</c:v>
                </c:pt>
                <c:pt idx="2879">
                  <c:v>3952</c:v>
                </c:pt>
                <c:pt idx="2880">
                  <c:v>370</c:v>
                </c:pt>
                <c:pt idx="2881">
                  <c:v>2321</c:v>
                </c:pt>
                <c:pt idx="2882">
                  <c:v>7387</c:v>
                </c:pt>
                <c:pt idx="2883">
                  <c:v>2098</c:v>
                </c:pt>
                <c:pt idx="2884">
                  <c:v>784</c:v>
                </c:pt>
                <c:pt idx="2885">
                  <c:v>830</c:v>
                </c:pt>
                <c:pt idx="2886">
                  <c:v>4367</c:v>
                </c:pt>
                <c:pt idx="2887">
                  <c:v>62</c:v>
                </c:pt>
                <c:pt idx="2888">
                  <c:v>6242</c:v>
                </c:pt>
                <c:pt idx="2889">
                  <c:v>356</c:v>
                </c:pt>
                <c:pt idx="2890">
                  <c:v>46</c:v>
                </c:pt>
                <c:pt idx="2891">
                  <c:v>1552</c:v>
                </c:pt>
                <c:pt idx="2892">
                  <c:v>6353</c:v>
                </c:pt>
                <c:pt idx="2893">
                  <c:v>84</c:v>
                </c:pt>
                <c:pt idx="2894">
                  <c:v>3085</c:v>
                </c:pt>
                <c:pt idx="2895">
                  <c:v>26</c:v>
                </c:pt>
                <c:pt idx="2896">
                  <c:v>486</c:v>
                </c:pt>
                <c:pt idx="2897">
                  <c:v>2092</c:v>
                </c:pt>
                <c:pt idx="2898">
                  <c:v>121</c:v>
                </c:pt>
                <c:pt idx="2899">
                  <c:v>587</c:v>
                </c:pt>
                <c:pt idx="2900">
                  <c:v>476</c:v>
                </c:pt>
                <c:pt idx="2901">
                  <c:v>539</c:v>
                </c:pt>
                <c:pt idx="2902">
                  <c:v>364</c:v>
                </c:pt>
                <c:pt idx="2903">
                  <c:v>104</c:v>
                </c:pt>
                <c:pt idx="2904">
                  <c:v>86</c:v>
                </c:pt>
                <c:pt idx="2905">
                  <c:v>1022</c:v>
                </c:pt>
                <c:pt idx="2906">
                  <c:v>643</c:v>
                </c:pt>
                <c:pt idx="2907">
                  <c:v>473</c:v>
                </c:pt>
                <c:pt idx="2908">
                  <c:v>201</c:v>
                </c:pt>
                <c:pt idx="2909">
                  <c:v>69</c:v>
                </c:pt>
                <c:pt idx="2910">
                  <c:v>13</c:v>
                </c:pt>
                <c:pt idx="2911">
                  <c:v>137</c:v>
                </c:pt>
                <c:pt idx="2912">
                  <c:v>221</c:v>
                </c:pt>
                <c:pt idx="2913">
                  <c:v>1530</c:v>
                </c:pt>
                <c:pt idx="2914">
                  <c:v>1848</c:v>
                </c:pt>
                <c:pt idx="2915">
                  <c:v>63</c:v>
                </c:pt>
                <c:pt idx="2916">
                  <c:v>5705</c:v>
                </c:pt>
                <c:pt idx="2917">
                  <c:v>2530</c:v>
                </c:pt>
                <c:pt idx="2918">
                  <c:v>171</c:v>
                </c:pt>
                <c:pt idx="2919">
                  <c:v>150</c:v>
                </c:pt>
                <c:pt idx="2920">
                  <c:v>3393</c:v>
                </c:pt>
                <c:pt idx="2921">
                  <c:v>3058</c:v>
                </c:pt>
                <c:pt idx="2922">
                  <c:v>7634</c:v>
                </c:pt>
                <c:pt idx="2923">
                  <c:v>3352</c:v>
                </c:pt>
                <c:pt idx="2924">
                  <c:v>262</c:v>
                </c:pt>
                <c:pt idx="2925">
                  <c:v>71</c:v>
                </c:pt>
                <c:pt idx="2926">
                  <c:v>551</c:v>
                </c:pt>
                <c:pt idx="2927">
                  <c:v>3995</c:v>
                </c:pt>
                <c:pt idx="2928">
                  <c:v>1207</c:v>
                </c:pt>
                <c:pt idx="2929">
                  <c:v>109</c:v>
                </c:pt>
                <c:pt idx="2930">
                  <c:v>45</c:v>
                </c:pt>
                <c:pt idx="2931">
                  <c:v>330</c:v>
                </c:pt>
                <c:pt idx="2932">
                  <c:v>957</c:v>
                </c:pt>
                <c:pt idx="2933">
                  <c:v>609</c:v>
                </c:pt>
                <c:pt idx="2934">
                  <c:v>112</c:v>
                </c:pt>
                <c:pt idx="2935">
                  <c:v>9944</c:v>
                </c:pt>
                <c:pt idx="2936">
                  <c:v>1000</c:v>
                </c:pt>
                <c:pt idx="2937">
                  <c:v>48</c:v>
                </c:pt>
                <c:pt idx="2938">
                  <c:v>605</c:v>
                </c:pt>
                <c:pt idx="2939">
                  <c:v>847</c:v>
                </c:pt>
                <c:pt idx="2940">
                  <c:v>284</c:v>
                </c:pt>
                <c:pt idx="2941">
                  <c:v>105</c:v>
                </c:pt>
                <c:pt idx="2942">
                  <c:v>231</c:v>
                </c:pt>
                <c:pt idx="2943">
                  <c:v>70</c:v>
                </c:pt>
                <c:pt idx="2944">
                  <c:v>3140</c:v>
                </c:pt>
                <c:pt idx="2945">
                  <c:v>918</c:v>
                </c:pt>
                <c:pt idx="2946">
                  <c:v>1572</c:v>
                </c:pt>
                <c:pt idx="2947">
                  <c:v>170</c:v>
                </c:pt>
                <c:pt idx="2948">
                  <c:v>377</c:v>
                </c:pt>
                <c:pt idx="2949">
                  <c:v>4888</c:v>
                </c:pt>
                <c:pt idx="2950">
                  <c:v>1084</c:v>
                </c:pt>
                <c:pt idx="2951">
                  <c:v>637</c:v>
                </c:pt>
                <c:pt idx="2952">
                  <c:v>4135</c:v>
                </c:pt>
                <c:pt idx="2953">
                  <c:v>1284</c:v>
                </c:pt>
                <c:pt idx="2954">
                  <c:v>387</c:v>
                </c:pt>
                <c:pt idx="2955">
                  <c:v>1056</c:v>
                </c:pt>
                <c:pt idx="2956">
                  <c:v>64</c:v>
                </c:pt>
                <c:pt idx="2957">
                  <c:v>251</c:v>
                </c:pt>
                <c:pt idx="2958">
                  <c:v>1965</c:v>
                </c:pt>
                <c:pt idx="2959">
                  <c:v>990</c:v>
                </c:pt>
                <c:pt idx="2960">
                  <c:v>3118</c:v>
                </c:pt>
                <c:pt idx="2961">
                  <c:v>453</c:v>
                </c:pt>
                <c:pt idx="2962">
                  <c:v>2620</c:v>
                </c:pt>
                <c:pt idx="2963">
                  <c:v>11</c:v>
                </c:pt>
                <c:pt idx="2964">
                  <c:v>291</c:v>
                </c:pt>
                <c:pt idx="2965">
                  <c:v>1188</c:v>
                </c:pt>
                <c:pt idx="2966">
                  <c:v>926</c:v>
                </c:pt>
                <c:pt idx="2967">
                  <c:v>452</c:v>
                </c:pt>
                <c:pt idx="2968">
                  <c:v>5191</c:v>
                </c:pt>
                <c:pt idx="2969">
                  <c:v>648</c:v>
                </c:pt>
                <c:pt idx="2970">
                  <c:v>1948</c:v>
                </c:pt>
                <c:pt idx="2971">
                  <c:v>881</c:v>
                </c:pt>
                <c:pt idx="2972">
                  <c:v>1648</c:v>
                </c:pt>
                <c:pt idx="2973">
                  <c:v>101</c:v>
                </c:pt>
                <c:pt idx="2974">
                  <c:v>2667</c:v>
                </c:pt>
                <c:pt idx="2975">
                  <c:v>72</c:v>
                </c:pt>
                <c:pt idx="2976">
                  <c:v>192</c:v>
                </c:pt>
                <c:pt idx="2977">
                  <c:v>23888</c:v>
                </c:pt>
                <c:pt idx="2978">
                  <c:v>631</c:v>
                </c:pt>
                <c:pt idx="2979">
                  <c:v>9525</c:v>
                </c:pt>
                <c:pt idx="2980">
                  <c:v>115</c:v>
                </c:pt>
                <c:pt idx="2981">
                  <c:v>1338</c:v>
                </c:pt>
                <c:pt idx="2982">
                  <c:v>4559</c:v>
                </c:pt>
                <c:pt idx="2983">
                  <c:v>8211</c:v>
                </c:pt>
                <c:pt idx="2984">
                  <c:v>674</c:v>
                </c:pt>
                <c:pt idx="2985">
                  <c:v>2255</c:v>
                </c:pt>
                <c:pt idx="2986">
                  <c:v>258</c:v>
                </c:pt>
                <c:pt idx="2987">
                  <c:v>1337</c:v>
                </c:pt>
                <c:pt idx="2988">
                  <c:v>12</c:v>
                </c:pt>
                <c:pt idx="2989">
                  <c:v>4222</c:v>
                </c:pt>
                <c:pt idx="2990">
                  <c:v>17</c:v>
                </c:pt>
                <c:pt idx="2991">
                  <c:v>22196</c:v>
                </c:pt>
                <c:pt idx="2992">
                  <c:v>339</c:v>
                </c:pt>
                <c:pt idx="2993">
                  <c:v>2896</c:v>
                </c:pt>
                <c:pt idx="2994">
                  <c:v>3666</c:v>
                </c:pt>
                <c:pt idx="2995">
                  <c:v>4807</c:v>
                </c:pt>
                <c:pt idx="2996">
                  <c:v>8574</c:v>
                </c:pt>
                <c:pt idx="2997">
                  <c:v>9300</c:v>
                </c:pt>
                <c:pt idx="2998">
                  <c:v>5699</c:v>
                </c:pt>
                <c:pt idx="2999">
                  <c:v>579</c:v>
                </c:pt>
                <c:pt idx="3000">
                  <c:v>476</c:v>
                </c:pt>
                <c:pt idx="3001">
                  <c:v>9599</c:v>
                </c:pt>
                <c:pt idx="3002">
                  <c:v>1453</c:v>
                </c:pt>
                <c:pt idx="3003">
                  <c:v>296</c:v>
                </c:pt>
                <c:pt idx="3004">
                  <c:v>2938</c:v>
                </c:pt>
                <c:pt idx="3005">
                  <c:v>2207</c:v>
                </c:pt>
                <c:pt idx="3006">
                  <c:v>3912</c:v>
                </c:pt>
                <c:pt idx="3007">
                  <c:v>592</c:v>
                </c:pt>
                <c:pt idx="3008">
                  <c:v>167</c:v>
                </c:pt>
                <c:pt idx="3009">
                  <c:v>163</c:v>
                </c:pt>
                <c:pt idx="3010">
                  <c:v>242</c:v>
                </c:pt>
                <c:pt idx="3011">
                  <c:v>546</c:v>
                </c:pt>
                <c:pt idx="3012">
                  <c:v>430</c:v>
                </c:pt>
                <c:pt idx="3013">
                  <c:v>2316</c:v>
                </c:pt>
                <c:pt idx="3014">
                  <c:v>1319</c:v>
                </c:pt>
                <c:pt idx="3015">
                  <c:v>59</c:v>
                </c:pt>
                <c:pt idx="3016">
                  <c:v>886</c:v>
                </c:pt>
                <c:pt idx="3017">
                  <c:v>62</c:v>
                </c:pt>
                <c:pt idx="3018">
                  <c:v>12</c:v>
                </c:pt>
                <c:pt idx="3019">
                  <c:v>110</c:v>
                </c:pt>
                <c:pt idx="3020">
                  <c:v>97</c:v>
                </c:pt>
                <c:pt idx="3021">
                  <c:v>2937</c:v>
                </c:pt>
                <c:pt idx="3022">
                  <c:v>373</c:v>
                </c:pt>
                <c:pt idx="3023">
                  <c:v>1034</c:v>
                </c:pt>
                <c:pt idx="3024">
                  <c:v>63</c:v>
                </c:pt>
                <c:pt idx="3025">
                  <c:v>1494</c:v>
                </c:pt>
                <c:pt idx="3026">
                  <c:v>1670</c:v>
                </c:pt>
                <c:pt idx="3027">
                  <c:v>428</c:v>
                </c:pt>
                <c:pt idx="3028">
                  <c:v>4177</c:v>
                </c:pt>
                <c:pt idx="3029">
                  <c:v>5662</c:v>
                </c:pt>
                <c:pt idx="3030">
                  <c:v>6200</c:v>
                </c:pt>
                <c:pt idx="3031">
                  <c:v>370</c:v>
                </c:pt>
                <c:pt idx="3032">
                  <c:v>149</c:v>
                </c:pt>
                <c:pt idx="3033">
                  <c:v>19</c:v>
                </c:pt>
                <c:pt idx="3034">
                  <c:v>5092</c:v>
                </c:pt>
                <c:pt idx="3035">
                  <c:v>5654</c:v>
                </c:pt>
                <c:pt idx="3036">
                  <c:v>7245</c:v>
                </c:pt>
                <c:pt idx="3037">
                  <c:v>1905</c:v>
                </c:pt>
                <c:pt idx="3038">
                  <c:v>1076</c:v>
                </c:pt>
                <c:pt idx="3039">
                  <c:v>3921</c:v>
                </c:pt>
                <c:pt idx="3040">
                  <c:v>103</c:v>
                </c:pt>
                <c:pt idx="3041">
                  <c:v>1264</c:v>
                </c:pt>
                <c:pt idx="3042">
                  <c:v>893</c:v>
                </c:pt>
                <c:pt idx="3043">
                  <c:v>1868</c:v>
                </c:pt>
                <c:pt idx="3044">
                  <c:v>14</c:v>
                </c:pt>
                <c:pt idx="3045">
                  <c:v>45</c:v>
                </c:pt>
                <c:pt idx="3046">
                  <c:v>171</c:v>
                </c:pt>
                <c:pt idx="3047">
                  <c:v>777</c:v>
                </c:pt>
                <c:pt idx="3048">
                  <c:v>394</c:v>
                </c:pt>
                <c:pt idx="3049">
                  <c:v>17</c:v>
                </c:pt>
                <c:pt idx="3050">
                  <c:v>325</c:v>
                </c:pt>
                <c:pt idx="3051">
                  <c:v>5846</c:v>
                </c:pt>
                <c:pt idx="3052">
                  <c:v>5579</c:v>
                </c:pt>
                <c:pt idx="3053">
                  <c:v>388</c:v>
                </c:pt>
                <c:pt idx="3054">
                  <c:v>6278</c:v>
                </c:pt>
                <c:pt idx="3055">
                  <c:v>499</c:v>
                </c:pt>
                <c:pt idx="3056">
                  <c:v>1218</c:v>
                </c:pt>
                <c:pt idx="3057">
                  <c:v>968</c:v>
                </c:pt>
                <c:pt idx="3058">
                  <c:v>51</c:v>
                </c:pt>
                <c:pt idx="3059">
                  <c:v>10785</c:v>
                </c:pt>
                <c:pt idx="3060">
                  <c:v>246</c:v>
                </c:pt>
                <c:pt idx="3061">
                  <c:v>44</c:v>
                </c:pt>
                <c:pt idx="3062">
                  <c:v>3537</c:v>
                </c:pt>
                <c:pt idx="3063">
                  <c:v>3011</c:v>
                </c:pt>
                <c:pt idx="3064">
                  <c:v>3709</c:v>
                </c:pt>
                <c:pt idx="3065">
                  <c:v>1441</c:v>
                </c:pt>
                <c:pt idx="3066">
                  <c:v>546</c:v>
                </c:pt>
                <c:pt idx="3067">
                  <c:v>1779</c:v>
                </c:pt>
                <c:pt idx="3068">
                  <c:v>2962</c:v>
                </c:pt>
                <c:pt idx="3069">
                  <c:v>34</c:v>
                </c:pt>
                <c:pt idx="3070">
                  <c:v>4850</c:v>
                </c:pt>
                <c:pt idx="3071">
                  <c:v>29</c:v>
                </c:pt>
                <c:pt idx="3072">
                  <c:v>1249</c:v>
                </c:pt>
                <c:pt idx="3073">
                  <c:v>45</c:v>
                </c:pt>
                <c:pt idx="3074">
                  <c:v>43</c:v>
                </c:pt>
                <c:pt idx="3075">
                  <c:v>11</c:v>
                </c:pt>
                <c:pt idx="3076">
                  <c:v>1153</c:v>
                </c:pt>
                <c:pt idx="3077">
                  <c:v>129</c:v>
                </c:pt>
                <c:pt idx="3078">
                  <c:v>10</c:v>
                </c:pt>
                <c:pt idx="3079">
                  <c:v>322</c:v>
                </c:pt>
                <c:pt idx="3080">
                  <c:v>725</c:v>
                </c:pt>
                <c:pt idx="3081">
                  <c:v>446</c:v>
                </c:pt>
                <c:pt idx="3082">
                  <c:v>100</c:v>
                </c:pt>
                <c:pt idx="3083">
                  <c:v>28</c:v>
                </c:pt>
                <c:pt idx="3084">
                  <c:v>63</c:v>
                </c:pt>
                <c:pt idx="3085">
                  <c:v>4044</c:v>
                </c:pt>
                <c:pt idx="3086">
                  <c:v>6569</c:v>
                </c:pt>
                <c:pt idx="3087">
                  <c:v>74</c:v>
                </c:pt>
                <c:pt idx="3088">
                  <c:v>1997</c:v>
                </c:pt>
                <c:pt idx="3089">
                  <c:v>52</c:v>
                </c:pt>
                <c:pt idx="3090">
                  <c:v>106</c:v>
                </c:pt>
                <c:pt idx="3091">
                  <c:v>4914</c:v>
                </c:pt>
                <c:pt idx="3092">
                  <c:v>1968</c:v>
                </c:pt>
                <c:pt idx="3093">
                  <c:v>369</c:v>
                </c:pt>
                <c:pt idx="3094">
                  <c:v>376</c:v>
                </c:pt>
                <c:pt idx="3095">
                  <c:v>297</c:v>
                </c:pt>
                <c:pt idx="3096">
                  <c:v>17</c:v>
                </c:pt>
                <c:pt idx="3097">
                  <c:v>6660</c:v>
                </c:pt>
                <c:pt idx="3098">
                  <c:v>740</c:v>
                </c:pt>
                <c:pt idx="3099">
                  <c:v>1284</c:v>
                </c:pt>
                <c:pt idx="3100">
                  <c:v>934</c:v>
                </c:pt>
                <c:pt idx="3101">
                  <c:v>2266</c:v>
                </c:pt>
                <c:pt idx="3102">
                  <c:v>129</c:v>
                </c:pt>
                <c:pt idx="3103">
                  <c:v>167</c:v>
                </c:pt>
                <c:pt idx="3104">
                  <c:v>716</c:v>
                </c:pt>
                <c:pt idx="3105">
                  <c:v>224</c:v>
                </c:pt>
                <c:pt idx="3106">
                  <c:v>281</c:v>
                </c:pt>
                <c:pt idx="3107">
                  <c:v>95</c:v>
                </c:pt>
                <c:pt idx="3108">
                  <c:v>1323</c:v>
                </c:pt>
                <c:pt idx="3109">
                  <c:v>802</c:v>
                </c:pt>
                <c:pt idx="3110">
                  <c:v>732</c:v>
                </c:pt>
                <c:pt idx="3111">
                  <c:v>214</c:v>
                </c:pt>
                <c:pt idx="3112">
                  <c:v>23</c:v>
                </c:pt>
                <c:pt idx="3113">
                  <c:v>5655</c:v>
                </c:pt>
                <c:pt idx="3114">
                  <c:v>4261</c:v>
                </c:pt>
                <c:pt idx="3115">
                  <c:v>752</c:v>
                </c:pt>
                <c:pt idx="3116">
                  <c:v>2009</c:v>
                </c:pt>
                <c:pt idx="3117">
                  <c:v>3171</c:v>
                </c:pt>
                <c:pt idx="3118">
                  <c:v>1695</c:v>
                </c:pt>
                <c:pt idx="3119">
                  <c:v>4849</c:v>
                </c:pt>
                <c:pt idx="3120">
                  <c:v>39</c:v>
                </c:pt>
                <c:pt idx="3121">
                  <c:v>760</c:v>
                </c:pt>
                <c:pt idx="3122">
                  <c:v>36</c:v>
                </c:pt>
                <c:pt idx="3123">
                  <c:v>1147</c:v>
                </c:pt>
                <c:pt idx="3124">
                  <c:v>814</c:v>
                </c:pt>
                <c:pt idx="3125">
                  <c:v>131</c:v>
                </c:pt>
                <c:pt idx="3126">
                  <c:v>261</c:v>
                </c:pt>
                <c:pt idx="3127">
                  <c:v>880</c:v>
                </c:pt>
                <c:pt idx="3128">
                  <c:v>420</c:v>
                </c:pt>
                <c:pt idx="3129">
                  <c:v>505</c:v>
                </c:pt>
                <c:pt idx="3130">
                  <c:v>1077</c:v>
                </c:pt>
                <c:pt idx="3131">
                  <c:v>585</c:v>
                </c:pt>
                <c:pt idx="3132">
                  <c:v>10</c:v>
                </c:pt>
                <c:pt idx="3133">
                  <c:v>112</c:v>
                </c:pt>
                <c:pt idx="3134">
                  <c:v>14</c:v>
                </c:pt>
                <c:pt idx="3135">
                  <c:v>370</c:v>
                </c:pt>
                <c:pt idx="3136">
                  <c:v>260</c:v>
                </c:pt>
                <c:pt idx="3137">
                  <c:v>10</c:v>
                </c:pt>
                <c:pt idx="3138">
                  <c:v>70</c:v>
                </c:pt>
                <c:pt idx="3139">
                  <c:v>81</c:v>
                </c:pt>
                <c:pt idx="3140">
                  <c:v>3266</c:v>
                </c:pt>
                <c:pt idx="3141">
                  <c:v>1345</c:v>
                </c:pt>
                <c:pt idx="3142">
                  <c:v>40</c:v>
                </c:pt>
                <c:pt idx="3143">
                  <c:v>7360</c:v>
                </c:pt>
                <c:pt idx="3144">
                  <c:v>56</c:v>
                </c:pt>
                <c:pt idx="3145">
                  <c:v>16</c:v>
                </c:pt>
                <c:pt idx="3146">
                  <c:v>337</c:v>
                </c:pt>
                <c:pt idx="3147">
                  <c:v>390</c:v>
                </c:pt>
                <c:pt idx="3148">
                  <c:v>4154</c:v>
                </c:pt>
                <c:pt idx="3149">
                  <c:v>669</c:v>
                </c:pt>
                <c:pt idx="3150">
                  <c:v>378</c:v>
                </c:pt>
                <c:pt idx="3151">
                  <c:v>21</c:v>
                </c:pt>
                <c:pt idx="3152">
                  <c:v>173</c:v>
                </c:pt>
                <c:pt idx="3153">
                  <c:v>187</c:v>
                </c:pt>
                <c:pt idx="3154">
                  <c:v>44</c:v>
                </c:pt>
                <c:pt idx="3155">
                  <c:v>52</c:v>
                </c:pt>
                <c:pt idx="3156">
                  <c:v>1303</c:v>
                </c:pt>
                <c:pt idx="3157">
                  <c:v>36</c:v>
                </c:pt>
                <c:pt idx="3158">
                  <c:v>11</c:v>
                </c:pt>
                <c:pt idx="3159">
                  <c:v>3867</c:v>
                </c:pt>
                <c:pt idx="3160">
                  <c:v>92</c:v>
                </c:pt>
                <c:pt idx="3161">
                  <c:v>2519</c:v>
                </c:pt>
                <c:pt idx="3162">
                  <c:v>27</c:v>
                </c:pt>
                <c:pt idx="3163">
                  <c:v>2988</c:v>
                </c:pt>
                <c:pt idx="3164">
                  <c:v>5864</c:v>
                </c:pt>
                <c:pt idx="3165">
                  <c:v>754</c:v>
                </c:pt>
                <c:pt idx="3166">
                  <c:v>496</c:v>
                </c:pt>
                <c:pt idx="3167">
                  <c:v>906</c:v>
                </c:pt>
                <c:pt idx="3168">
                  <c:v>92</c:v>
                </c:pt>
                <c:pt idx="3169">
                  <c:v>130</c:v>
                </c:pt>
                <c:pt idx="3170">
                  <c:v>512</c:v>
                </c:pt>
                <c:pt idx="3171">
                  <c:v>70</c:v>
                </c:pt>
                <c:pt idx="3172">
                  <c:v>210</c:v>
                </c:pt>
                <c:pt idx="3173">
                  <c:v>30</c:v>
                </c:pt>
                <c:pt idx="3174">
                  <c:v>81</c:v>
                </c:pt>
                <c:pt idx="3175">
                  <c:v>990</c:v>
                </c:pt>
                <c:pt idx="3176">
                  <c:v>90</c:v>
                </c:pt>
                <c:pt idx="3177">
                  <c:v>1267</c:v>
                </c:pt>
                <c:pt idx="3178">
                  <c:v>65</c:v>
                </c:pt>
                <c:pt idx="3179">
                  <c:v>230</c:v>
                </c:pt>
                <c:pt idx="3180">
                  <c:v>158</c:v>
                </c:pt>
                <c:pt idx="3181">
                  <c:v>64</c:v>
                </c:pt>
                <c:pt idx="3182">
                  <c:v>536</c:v>
                </c:pt>
                <c:pt idx="3183">
                  <c:v>439</c:v>
                </c:pt>
                <c:pt idx="3184">
                  <c:v>127</c:v>
                </c:pt>
                <c:pt idx="3185">
                  <c:v>499</c:v>
                </c:pt>
                <c:pt idx="3186">
                  <c:v>373</c:v>
                </c:pt>
                <c:pt idx="3187">
                  <c:v>47</c:v>
                </c:pt>
                <c:pt idx="3188">
                  <c:v>581</c:v>
                </c:pt>
                <c:pt idx="3189">
                  <c:v>39</c:v>
                </c:pt>
                <c:pt idx="3190">
                  <c:v>193</c:v>
                </c:pt>
                <c:pt idx="3191">
                  <c:v>278</c:v>
                </c:pt>
                <c:pt idx="3192">
                  <c:v>803</c:v>
                </c:pt>
                <c:pt idx="3193">
                  <c:v>398</c:v>
                </c:pt>
                <c:pt idx="3194">
                  <c:v>2747</c:v>
                </c:pt>
                <c:pt idx="3195">
                  <c:v>29</c:v>
                </c:pt>
                <c:pt idx="3196">
                  <c:v>42</c:v>
                </c:pt>
                <c:pt idx="3197">
                  <c:v>298</c:v>
                </c:pt>
                <c:pt idx="3198">
                  <c:v>265</c:v>
                </c:pt>
                <c:pt idx="3199">
                  <c:v>209</c:v>
                </c:pt>
                <c:pt idx="3200">
                  <c:v>18</c:v>
                </c:pt>
                <c:pt idx="3201">
                  <c:v>1483</c:v>
                </c:pt>
                <c:pt idx="3202">
                  <c:v>409</c:v>
                </c:pt>
                <c:pt idx="3203">
                  <c:v>14</c:v>
                </c:pt>
                <c:pt idx="3204">
                  <c:v>337</c:v>
                </c:pt>
                <c:pt idx="3205">
                  <c:v>590</c:v>
                </c:pt>
                <c:pt idx="3206">
                  <c:v>31</c:v>
                </c:pt>
                <c:pt idx="3207">
                  <c:v>40</c:v>
                </c:pt>
                <c:pt idx="3208">
                  <c:v>837</c:v>
                </c:pt>
                <c:pt idx="3209">
                  <c:v>37</c:v>
                </c:pt>
                <c:pt idx="3210">
                  <c:v>1498</c:v>
                </c:pt>
                <c:pt idx="3211">
                  <c:v>992</c:v>
                </c:pt>
                <c:pt idx="3212">
                  <c:v>438</c:v>
                </c:pt>
                <c:pt idx="3213">
                  <c:v>1159</c:v>
                </c:pt>
                <c:pt idx="3214">
                  <c:v>32</c:v>
                </c:pt>
                <c:pt idx="3215">
                  <c:v>45</c:v>
                </c:pt>
                <c:pt idx="3216">
                  <c:v>280</c:v>
                </c:pt>
                <c:pt idx="3217">
                  <c:v>442</c:v>
                </c:pt>
                <c:pt idx="3218">
                  <c:v>832</c:v>
                </c:pt>
                <c:pt idx="3219">
                  <c:v>44</c:v>
                </c:pt>
                <c:pt idx="3220">
                  <c:v>1434</c:v>
                </c:pt>
                <c:pt idx="3221">
                  <c:v>1146</c:v>
                </c:pt>
                <c:pt idx="3222">
                  <c:v>252</c:v>
                </c:pt>
                <c:pt idx="3223">
                  <c:v>92</c:v>
                </c:pt>
                <c:pt idx="3224">
                  <c:v>434</c:v>
                </c:pt>
                <c:pt idx="3225">
                  <c:v>407</c:v>
                </c:pt>
                <c:pt idx="3226">
                  <c:v>130</c:v>
                </c:pt>
                <c:pt idx="3227">
                  <c:v>634</c:v>
                </c:pt>
                <c:pt idx="3228">
                  <c:v>38</c:v>
                </c:pt>
                <c:pt idx="3229">
                  <c:v>875</c:v>
                </c:pt>
                <c:pt idx="3230">
                  <c:v>192</c:v>
                </c:pt>
                <c:pt idx="3231">
                  <c:v>376</c:v>
                </c:pt>
                <c:pt idx="3232">
                  <c:v>2299</c:v>
                </c:pt>
                <c:pt idx="3233">
                  <c:v>1990</c:v>
                </c:pt>
                <c:pt idx="3234">
                  <c:v>481</c:v>
                </c:pt>
                <c:pt idx="3235">
                  <c:v>32</c:v>
                </c:pt>
                <c:pt idx="3236">
                  <c:v>531</c:v>
                </c:pt>
                <c:pt idx="3237">
                  <c:v>364</c:v>
                </c:pt>
                <c:pt idx="3238">
                  <c:v>1069</c:v>
                </c:pt>
                <c:pt idx="3239">
                  <c:v>2879</c:v>
                </c:pt>
                <c:pt idx="3240">
                  <c:v>32</c:v>
                </c:pt>
                <c:pt idx="3241">
                  <c:v>382</c:v>
                </c:pt>
                <c:pt idx="3242">
                  <c:v>21</c:v>
                </c:pt>
                <c:pt idx="3243">
                  <c:v>339</c:v>
                </c:pt>
                <c:pt idx="3244">
                  <c:v>17103</c:v>
                </c:pt>
                <c:pt idx="3245">
                  <c:v>2847</c:v>
                </c:pt>
                <c:pt idx="3246">
                  <c:v>754</c:v>
                </c:pt>
                <c:pt idx="3247">
                  <c:v>1419</c:v>
                </c:pt>
                <c:pt idx="3248">
                  <c:v>688</c:v>
                </c:pt>
                <c:pt idx="3249">
                  <c:v>549</c:v>
                </c:pt>
                <c:pt idx="3250">
                  <c:v>1439</c:v>
                </c:pt>
                <c:pt idx="3251">
                  <c:v>192</c:v>
                </c:pt>
                <c:pt idx="3252">
                  <c:v>331</c:v>
                </c:pt>
                <c:pt idx="3253">
                  <c:v>237</c:v>
                </c:pt>
                <c:pt idx="3254">
                  <c:v>14</c:v>
                </c:pt>
                <c:pt idx="3255">
                  <c:v>3721</c:v>
                </c:pt>
                <c:pt idx="3256">
                  <c:v>340</c:v>
                </c:pt>
                <c:pt idx="3257">
                  <c:v>1755</c:v>
                </c:pt>
                <c:pt idx="3258">
                  <c:v>128</c:v>
                </c:pt>
                <c:pt idx="3259">
                  <c:v>81</c:v>
                </c:pt>
                <c:pt idx="3260">
                  <c:v>13</c:v>
                </c:pt>
                <c:pt idx="3261">
                  <c:v>316</c:v>
                </c:pt>
                <c:pt idx="3262">
                  <c:v>23</c:v>
                </c:pt>
                <c:pt idx="3263">
                  <c:v>59</c:v>
                </c:pt>
                <c:pt idx="3264">
                  <c:v>82</c:v>
                </c:pt>
                <c:pt idx="3265">
                  <c:v>13</c:v>
                </c:pt>
                <c:pt idx="3266">
                  <c:v>192</c:v>
                </c:pt>
                <c:pt idx="3267">
                  <c:v>25</c:v>
                </c:pt>
                <c:pt idx="3268">
                  <c:v>173</c:v>
                </c:pt>
                <c:pt idx="3269">
                  <c:v>444</c:v>
                </c:pt>
                <c:pt idx="3270">
                  <c:v>21</c:v>
                </c:pt>
                <c:pt idx="3271">
                  <c:v>31</c:v>
                </c:pt>
                <c:pt idx="3272">
                  <c:v>2014</c:v>
                </c:pt>
                <c:pt idx="3273">
                  <c:v>16</c:v>
                </c:pt>
                <c:pt idx="3274">
                  <c:v>130</c:v>
                </c:pt>
                <c:pt idx="3275">
                  <c:v>76</c:v>
                </c:pt>
                <c:pt idx="3276">
                  <c:v>11</c:v>
                </c:pt>
                <c:pt idx="3277">
                  <c:v>85</c:v>
                </c:pt>
                <c:pt idx="3278">
                  <c:v>79</c:v>
                </c:pt>
                <c:pt idx="3279">
                  <c:v>175</c:v>
                </c:pt>
                <c:pt idx="3280">
                  <c:v>46</c:v>
                </c:pt>
                <c:pt idx="3281">
                  <c:v>90</c:v>
                </c:pt>
                <c:pt idx="3282">
                  <c:v>350</c:v>
                </c:pt>
                <c:pt idx="3283">
                  <c:v>1738</c:v>
                </c:pt>
                <c:pt idx="3284">
                  <c:v>185</c:v>
                </c:pt>
                <c:pt idx="3285">
                  <c:v>81</c:v>
                </c:pt>
                <c:pt idx="3286">
                  <c:v>51</c:v>
                </c:pt>
                <c:pt idx="3287">
                  <c:v>238</c:v>
                </c:pt>
                <c:pt idx="3288">
                  <c:v>371</c:v>
                </c:pt>
                <c:pt idx="3289">
                  <c:v>10</c:v>
                </c:pt>
                <c:pt idx="3290">
                  <c:v>43</c:v>
                </c:pt>
                <c:pt idx="3291">
                  <c:v>649</c:v>
                </c:pt>
                <c:pt idx="3292">
                  <c:v>167</c:v>
                </c:pt>
                <c:pt idx="3293">
                  <c:v>102</c:v>
                </c:pt>
                <c:pt idx="3294">
                  <c:v>85</c:v>
                </c:pt>
                <c:pt idx="3295">
                  <c:v>1018</c:v>
                </c:pt>
                <c:pt idx="3296">
                  <c:v>23</c:v>
                </c:pt>
                <c:pt idx="3297">
                  <c:v>1027</c:v>
                </c:pt>
                <c:pt idx="3298">
                  <c:v>969</c:v>
                </c:pt>
                <c:pt idx="3299">
                  <c:v>209</c:v>
                </c:pt>
                <c:pt idx="3300">
                  <c:v>1865</c:v>
                </c:pt>
                <c:pt idx="3301">
                  <c:v>2610</c:v>
                </c:pt>
                <c:pt idx="3302">
                  <c:v>13</c:v>
                </c:pt>
                <c:pt idx="3303">
                  <c:v>73</c:v>
                </c:pt>
                <c:pt idx="3304">
                  <c:v>91</c:v>
                </c:pt>
                <c:pt idx="3305">
                  <c:v>438</c:v>
                </c:pt>
                <c:pt idx="3306">
                  <c:v>1973</c:v>
                </c:pt>
                <c:pt idx="3307">
                  <c:v>18</c:v>
                </c:pt>
                <c:pt idx="3308">
                  <c:v>82</c:v>
                </c:pt>
                <c:pt idx="3309">
                  <c:v>1509</c:v>
                </c:pt>
                <c:pt idx="3310">
                  <c:v>460</c:v>
                </c:pt>
                <c:pt idx="3311">
                  <c:v>28</c:v>
                </c:pt>
                <c:pt idx="3312">
                  <c:v>13</c:v>
                </c:pt>
                <c:pt idx="3313">
                  <c:v>837</c:v>
                </c:pt>
                <c:pt idx="3314">
                  <c:v>447</c:v>
                </c:pt>
                <c:pt idx="3315">
                  <c:v>1185</c:v>
                </c:pt>
                <c:pt idx="3316">
                  <c:v>4060</c:v>
                </c:pt>
                <c:pt idx="3317">
                  <c:v>55</c:v>
                </c:pt>
                <c:pt idx="3318">
                  <c:v>706</c:v>
                </c:pt>
                <c:pt idx="3319">
                  <c:v>42</c:v>
                </c:pt>
                <c:pt idx="3320">
                  <c:v>1170</c:v>
                </c:pt>
                <c:pt idx="3321">
                  <c:v>300</c:v>
                </c:pt>
                <c:pt idx="3322">
                  <c:v>163</c:v>
                </c:pt>
                <c:pt idx="3323">
                  <c:v>425</c:v>
                </c:pt>
                <c:pt idx="3324">
                  <c:v>442</c:v>
                </c:pt>
                <c:pt idx="3325">
                  <c:v>199</c:v>
                </c:pt>
                <c:pt idx="3326">
                  <c:v>355</c:v>
                </c:pt>
                <c:pt idx="3327">
                  <c:v>462</c:v>
                </c:pt>
                <c:pt idx="3328">
                  <c:v>444</c:v>
                </c:pt>
                <c:pt idx="3329">
                  <c:v>1057</c:v>
                </c:pt>
                <c:pt idx="3330">
                  <c:v>141</c:v>
                </c:pt>
                <c:pt idx="3331">
                  <c:v>1290</c:v>
                </c:pt>
                <c:pt idx="3332">
                  <c:v>1101</c:v>
                </c:pt>
                <c:pt idx="3333">
                  <c:v>181</c:v>
                </c:pt>
                <c:pt idx="3334">
                  <c:v>694</c:v>
                </c:pt>
                <c:pt idx="3335">
                  <c:v>46</c:v>
                </c:pt>
                <c:pt idx="3336">
                  <c:v>790</c:v>
                </c:pt>
                <c:pt idx="3337">
                  <c:v>33</c:v>
                </c:pt>
                <c:pt idx="3338">
                  <c:v>106</c:v>
                </c:pt>
                <c:pt idx="3339">
                  <c:v>14</c:v>
                </c:pt>
                <c:pt idx="3340">
                  <c:v>41</c:v>
                </c:pt>
                <c:pt idx="3341">
                  <c:v>1646</c:v>
                </c:pt>
                <c:pt idx="3342">
                  <c:v>21</c:v>
                </c:pt>
                <c:pt idx="3343">
                  <c:v>1018</c:v>
                </c:pt>
                <c:pt idx="3344">
                  <c:v>58</c:v>
                </c:pt>
                <c:pt idx="3345">
                  <c:v>452</c:v>
                </c:pt>
                <c:pt idx="3346">
                  <c:v>856</c:v>
                </c:pt>
                <c:pt idx="3347">
                  <c:v>484</c:v>
                </c:pt>
                <c:pt idx="3348">
                  <c:v>90</c:v>
                </c:pt>
                <c:pt idx="3349">
                  <c:v>1073</c:v>
                </c:pt>
                <c:pt idx="3350">
                  <c:v>244</c:v>
                </c:pt>
                <c:pt idx="3351">
                  <c:v>350</c:v>
                </c:pt>
                <c:pt idx="3352">
                  <c:v>91</c:v>
                </c:pt>
                <c:pt idx="3353">
                  <c:v>213</c:v>
                </c:pt>
                <c:pt idx="3354">
                  <c:v>121</c:v>
                </c:pt>
                <c:pt idx="3355">
                  <c:v>97</c:v>
                </c:pt>
                <c:pt idx="3356">
                  <c:v>142</c:v>
                </c:pt>
                <c:pt idx="3357">
                  <c:v>10</c:v>
                </c:pt>
                <c:pt idx="3358">
                  <c:v>2078</c:v>
                </c:pt>
                <c:pt idx="3359">
                  <c:v>14</c:v>
                </c:pt>
                <c:pt idx="3360">
                  <c:v>25</c:v>
                </c:pt>
                <c:pt idx="3361">
                  <c:v>38</c:v>
                </c:pt>
                <c:pt idx="3362">
                  <c:v>656</c:v>
                </c:pt>
                <c:pt idx="3363">
                  <c:v>92</c:v>
                </c:pt>
                <c:pt idx="3364">
                  <c:v>86</c:v>
                </c:pt>
                <c:pt idx="3365">
                  <c:v>30</c:v>
                </c:pt>
                <c:pt idx="3366">
                  <c:v>41</c:v>
                </c:pt>
                <c:pt idx="3367">
                  <c:v>2333</c:v>
                </c:pt>
                <c:pt idx="3368">
                  <c:v>32</c:v>
                </c:pt>
                <c:pt idx="3369">
                  <c:v>1239</c:v>
                </c:pt>
                <c:pt idx="3370">
                  <c:v>39</c:v>
                </c:pt>
                <c:pt idx="3371">
                  <c:v>1252</c:v>
                </c:pt>
                <c:pt idx="3372">
                  <c:v>1004</c:v>
                </c:pt>
                <c:pt idx="3373">
                  <c:v>2326</c:v>
                </c:pt>
                <c:pt idx="3374">
                  <c:v>30</c:v>
                </c:pt>
                <c:pt idx="3375">
                  <c:v>1014</c:v>
                </c:pt>
                <c:pt idx="3376">
                  <c:v>15598</c:v>
                </c:pt>
                <c:pt idx="3377">
                  <c:v>16</c:v>
                </c:pt>
                <c:pt idx="3378">
                  <c:v>670</c:v>
                </c:pt>
                <c:pt idx="3379">
                  <c:v>224</c:v>
                </c:pt>
                <c:pt idx="3380">
                  <c:v>3037</c:v>
                </c:pt>
                <c:pt idx="3381">
                  <c:v>337</c:v>
                </c:pt>
                <c:pt idx="3382">
                  <c:v>175</c:v>
                </c:pt>
                <c:pt idx="3383">
                  <c:v>397</c:v>
                </c:pt>
                <c:pt idx="3384">
                  <c:v>3075</c:v>
                </c:pt>
                <c:pt idx="3385">
                  <c:v>13</c:v>
                </c:pt>
                <c:pt idx="3386">
                  <c:v>43</c:v>
                </c:pt>
                <c:pt idx="3387">
                  <c:v>355</c:v>
                </c:pt>
                <c:pt idx="3388">
                  <c:v>27</c:v>
                </c:pt>
                <c:pt idx="3389">
                  <c:v>2269</c:v>
                </c:pt>
                <c:pt idx="3390">
                  <c:v>900</c:v>
                </c:pt>
                <c:pt idx="3391">
                  <c:v>97</c:v>
                </c:pt>
                <c:pt idx="3392">
                  <c:v>72</c:v>
                </c:pt>
                <c:pt idx="3393">
                  <c:v>16</c:v>
                </c:pt>
                <c:pt idx="3394">
                  <c:v>448</c:v>
                </c:pt>
                <c:pt idx="3395">
                  <c:v>22</c:v>
                </c:pt>
                <c:pt idx="3396">
                  <c:v>746</c:v>
                </c:pt>
                <c:pt idx="3397">
                  <c:v>21</c:v>
                </c:pt>
                <c:pt idx="3398">
                  <c:v>161</c:v>
                </c:pt>
                <c:pt idx="3399">
                  <c:v>665</c:v>
                </c:pt>
                <c:pt idx="3400">
                  <c:v>522</c:v>
                </c:pt>
                <c:pt idx="3401">
                  <c:v>1720</c:v>
                </c:pt>
                <c:pt idx="3402">
                  <c:v>695</c:v>
                </c:pt>
                <c:pt idx="3403">
                  <c:v>38</c:v>
                </c:pt>
                <c:pt idx="3404">
                  <c:v>810</c:v>
                </c:pt>
                <c:pt idx="3405">
                  <c:v>444</c:v>
                </c:pt>
                <c:pt idx="3406">
                  <c:v>25</c:v>
                </c:pt>
                <c:pt idx="3407">
                  <c:v>1538</c:v>
                </c:pt>
                <c:pt idx="3408">
                  <c:v>330</c:v>
                </c:pt>
                <c:pt idx="3409">
                  <c:v>159</c:v>
                </c:pt>
                <c:pt idx="3410">
                  <c:v>389</c:v>
                </c:pt>
                <c:pt idx="3411">
                  <c:v>10</c:v>
                </c:pt>
                <c:pt idx="3412">
                  <c:v>246</c:v>
                </c:pt>
                <c:pt idx="3413">
                  <c:v>112</c:v>
                </c:pt>
                <c:pt idx="3414">
                  <c:v>55</c:v>
                </c:pt>
                <c:pt idx="3415">
                  <c:v>59</c:v>
                </c:pt>
                <c:pt idx="3416">
                  <c:v>248</c:v>
                </c:pt>
                <c:pt idx="3417">
                  <c:v>165</c:v>
                </c:pt>
                <c:pt idx="3418">
                  <c:v>3152</c:v>
                </c:pt>
                <c:pt idx="3419">
                  <c:v>10</c:v>
                </c:pt>
                <c:pt idx="3420">
                  <c:v>2114</c:v>
                </c:pt>
                <c:pt idx="3421">
                  <c:v>226</c:v>
                </c:pt>
                <c:pt idx="3422">
                  <c:v>31</c:v>
                </c:pt>
                <c:pt idx="3423">
                  <c:v>668</c:v>
                </c:pt>
                <c:pt idx="3424">
                  <c:v>1245</c:v>
                </c:pt>
                <c:pt idx="3425">
                  <c:v>295</c:v>
                </c:pt>
                <c:pt idx="3426">
                  <c:v>109</c:v>
                </c:pt>
                <c:pt idx="3427">
                  <c:v>631</c:v>
                </c:pt>
                <c:pt idx="3428">
                  <c:v>101</c:v>
                </c:pt>
                <c:pt idx="3429">
                  <c:v>330</c:v>
                </c:pt>
                <c:pt idx="3430">
                  <c:v>67</c:v>
                </c:pt>
                <c:pt idx="3431">
                  <c:v>285</c:v>
                </c:pt>
                <c:pt idx="3432">
                  <c:v>321</c:v>
                </c:pt>
                <c:pt idx="3433">
                  <c:v>1467</c:v>
                </c:pt>
                <c:pt idx="3434">
                  <c:v>45</c:v>
                </c:pt>
                <c:pt idx="3435">
                  <c:v>15</c:v>
                </c:pt>
                <c:pt idx="3436">
                  <c:v>1706</c:v>
                </c:pt>
                <c:pt idx="3437">
                  <c:v>525</c:v>
                </c:pt>
                <c:pt idx="3438">
                  <c:v>1850</c:v>
                </c:pt>
                <c:pt idx="3439">
                  <c:v>87</c:v>
                </c:pt>
                <c:pt idx="3440">
                  <c:v>19</c:v>
                </c:pt>
                <c:pt idx="3441">
                  <c:v>216</c:v>
                </c:pt>
                <c:pt idx="3442">
                  <c:v>562</c:v>
                </c:pt>
                <c:pt idx="3443">
                  <c:v>323</c:v>
                </c:pt>
                <c:pt idx="3444">
                  <c:v>174</c:v>
                </c:pt>
                <c:pt idx="3445">
                  <c:v>5173</c:v>
                </c:pt>
                <c:pt idx="3446">
                  <c:v>47</c:v>
                </c:pt>
                <c:pt idx="3447">
                  <c:v>204</c:v>
                </c:pt>
                <c:pt idx="3448">
                  <c:v>91</c:v>
                </c:pt>
                <c:pt idx="3449">
                  <c:v>240</c:v>
                </c:pt>
                <c:pt idx="3450">
                  <c:v>380</c:v>
                </c:pt>
                <c:pt idx="3451">
                  <c:v>621</c:v>
                </c:pt>
                <c:pt idx="3452">
                  <c:v>1700</c:v>
                </c:pt>
                <c:pt idx="3453">
                  <c:v>3190</c:v>
                </c:pt>
                <c:pt idx="3454">
                  <c:v>145</c:v>
                </c:pt>
                <c:pt idx="3455">
                  <c:v>216</c:v>
                </c:pt>
                <c:pt idx="3456">
                  <c:v>773</c:v>
                </c:pt>
                <c:pt idx="3457">
                  <c:v>142</c:v>
                </c:pt>
                <c:pt idx="3458">
                  <c:v>13</c:v>
                </c:pt>
                <c:pt idx="3459">
                  <c:v>90</c:v>
                </c:pt>
                <c:pt idx="3460">
                  <c:v>88</c:v>
                </c:pt>
                <c:pt idx="3461">
                  <c:v>83</c:v>
                </c:pt>
                <c:pt idx="3462">
                  <c:v>1055</c:v>
                </c:pt>
                <c:pt idx="3463">
                  <c:v>16</c:v>
                </c:pt>
                <c:pt idx="3464">
                  <c:v>35</c:v>
                </c:pt>
                <c:pt idx="3465">
                  <c:v>14</c:v>
                </c:pt>
                <c:pt idx="3466">
                  <c:v>35</c:v>
                </c:pt>
                <c:pt idx="3467">
                  <c:v>2397</c:v>
                </c:pt>
                <c:pt idx="3468">
                  <c:v>779</c:v>
                </c:pt>
                <c:pt idx="3469">
                  <c:v>17</c:v>
                </c:pt>
                <c:pt idx="3470">
                  <c:v>252</c:v>
                </c:pt>
                <c:pt idx="3471">
                  <c:v>7536</c:v>
                </c:pt>
                <c:pt idx="3472">
                  <c:v>1312</c:v>
                </c:pt>
                <c:pt idx="3473">
                  <c:v>78</c:v>
                </c:pt>
                <c:pt idx="3474">
                  <c:v>238</c:v>
                </c:pt>
                <c:pt idx="3475">
                  <c:v>41</c:v>
                </c:pt>
                <c:pt idx="3476">
                  <c:v>566</c:v>
                </c:pt>
                <c:pt idx="3477">
                  <c:v>28</c:v>
                </c:pt>
                <c:pt idx="3478">
                  <c:v>174</c:v>
                </c:pt>
                <c:pt idx="3479">
                  <c:v>383</c:v>
                </c:pt>
                <c:pt idx="3480">
                  <c:v>662</c:v>
                </c:pt>
                <c:pt idx="3481">
                  <c:v>66</c:v>
                </c:pt>
                <c:pt idx="3482">
                  <c:v>18</c:v>
                </c:pt>
                <c:pt idx="3483">
                  <c:v>85</c:v>
                </c:pt>
                <c:pt idx="3484">
                  <c:v>213</c:v>
                </c:pt>
                <c:pt idx="3485">
                  <c:v>1013</c:v>
                </c:pt>
                <c:pt idx="3486">
                  <c:v>872</c:v>
                </c:pt>
                <c:pt idx="3487">
                  <c:v>53</c:v>
                </c:pt>
                <c:pt idx="3488">
                  <c:v>301</c:v>
                </c:pt>
                <c:pt idx="3489">
                  <c:v>39</c:v>
                </c:pt>
                <c:pt idx="3490">
                  <c:v>251</c:v>
                </c:pt>
                <c:pt idx="3491">
                  <c:v>144</c:v>
                </c:pt>
                <c:pt idx="3492">
                  <c:v>20</c:v>
                </c:pt>
                <c:pt idx="3493">
                  <c:v>1031</c:v>
                </c:pt>
                <c:pt idx="3494">
                  <c:v>278</c:v>
                </c:pt>
                <c:pt idx="3495">
                  <c:v>867</c:v>
                </c:pt>
                <c:pt idx="3496">
                  <c:v>917</c:v>
                </c:pt>
                <c:pt idx="3497">
                  <c:v>357</c:v>
                </c:pt>
                <c:pt idx="3498">
                  <c:v>31</c:v>
                </c:pt>
                <c:pt idx="3499">
                  <c:v>1065</c:v>
                </c:pt>
                <c:pt idx="3500">
                  <c:v>14</c:v>
                </c:pt>
                <c:pt idx="3501">
                  <c:v>267</c:v>
                </c:pt>
                <c:pt idx="3502">
                  <c:v>100</c:v>
                </c:pt>
                <c:pt idx="3503">
                  <c:v>54</c:v>
                </c:pt>
                <c:pt idx="3504">
                  <c:v>4433</c:v>
                </c:pt>
                <c:pt idx="3505">
                  <c:v>48</c:v>
                </c:pt>
                <c:pt idx="3506">
                  <c:v>12</c:v>
                </c:pt>
                <c:pt idx="3507">
                  <c:v>20</c:v>
                </c:pt>
                <c:pt idx="3508">
                  <c:v>2939</c:v>
                </c:pt>
                <c:pt idx="3509">
                  <c:v>304</c:v>
                </c:pt>
                <c:pt idx="3510">
                  <c:v>10</c:v>
                </c:pt>
                <c:pt idx="3511">
                  <c:v>318</c:v>
                </c:pt>
                <c:pt idx="3512">
                  <c:v>1016</c:v>
                </c:pt>
                <c:pt idx="3513">
                  <c:v>117</c:v>
                </c:pt>
                <c:pt idx="3514">
                  <c:v>17</c:v>
                </c:pt>
                <c:pt idx="3515">
                  <c:v>893</c:v>
                </c:pt>
                <c:pt idx="3516">
                  <c:v>73</c:v>
                </c:pt>
                <c:pt idx="3517">
                  <c:v>1290</c:v>
                </c:pt>
                <c:pt idx="3518">
                  <c:v>38</c:v>
                </c:pt>
                <c:pt idx="3519">
                  <c:v>97</c:v>
                </c:pt>
                <c:pt idx="3520">
                  <c:v>32</c:v>
                </c:pt>
                <c:pt idx="3521">
                  <c:v>16</c:v>
                </c:pt>
                <c:pt idx="3522">
                  <c:v>1960</c:v>
                </c:pt>
                <c:pt idx="3523">
                  <c:v>175</c:v>
                </c:pt>
                <c:pt idx="3524">
                  <c:v>171</c:v>
                </c:pt>
                <c:pt idx="3525">
                  <c:v>14</c:v>
                </c:pt>
                <c:pt idx="3526">
                  <c:v>30</c:v>
                </c:pt>
                <c:pt idx="3527">
                  <c:v>284</c:v>
                </c:pt>
                <c:pt idx="3528">
                  <c:v>14</c:v>
                </c:pt>
                <c:pt idx="3529">
                  <c:v>20</c:v>
                </c:pt>
                <c:pt idx="3530">
                  <c:v>67</c:v>
                </c:pt>
                <c:pt idx="3531">
                  <c:v>1748</c:v>
                </c:pt>
                <c:pt idx="3532">
                  <c:v>521</c:v>
                </c:pt>
                <c:pt idx="3533">
                  <c:v>13</c:v>
                </c:pt>
                <c:pt idx="3534">
                  <c:v>1746</c:v>
                </c:pt>
                <c:pt idx="3535">
                  <c:v>785</c:v>
                </c:pt>
                <c:pt idx="3536">
                  <c:v>93</c:v>
                </c:pt>
                <c:pt idx="3537">
                  <c:v>739</c:v>
                </c:pt>
                <c:pt idx="3538">
                  <c:v>1423</c:v>
                </c:pt>
                <c:pt idx="3539">
                  <c:v>289</c:v>
                </c:pt>
                <c:pt idx="3540">
                  <c:v>1104</c:v>
                </c:pt>
                <c:pt idx="3541">
                  <c:v>56</c:v>
                </c:pt>
                <c:pt idx="3542">
                  <c:v>14</c:v>
                </c:pt>
                <c:pt idx="3543">
                  <c:v>30</c:v>
                </c:pt>
                <c:pt idx="3544">
                  <c:v>57</c:v>
                </c:pt>
                <c:pt idx="3545">
                  <c:v>22</c:v>
                </c:pt>
                <c:pt idx="3546">
                  <c:v>155</c:v>
                </c:pt>
                <c:pt idx="3547">
                  <c:v>27</c:v>
                </c:pt>
                <c:pt idx="3548">
                  <c:v>70</c:v>
                </c:pt>
                <c:pt idx="3549">
                  <c:v>409</c:v>
                </c:pt>
                <c:pt idx="3550">
                  <c:v>58</c:v>
                </c:pt>
                <c:pt idx="3551">
                  <c:v>25</c:v>
                </c:pt>
                <c:pt idx="3552">
                  <c:v>40</c:v>
                </c:pt>
                <c:pt idx="3553">
                  <c:v>1931</c:v>
                </c:pt>
                <c:pt idx="3554">
                  <c:v>188</c:v>
                </c:pt>
                <c:pt idx="3555">
                  <c:v>31</c:v>
                </c:pt>
                <c:pt idx="3556">
                  <c:v>45</c:v>
                </c:pt>
                <c:pt idx="3557">
                  <c:v>15</c:v>
                </c:pt>
                <c:pt idx="3558">
                  <c:v>30</c:v>
                </c:pt>
                <c:pt idx="3559">
                  <c:v>44</c:v>
                </c:pt>
                <c:pt idx="3560">
                  <c:v>69</c:v>
                </c:pt>
                <c:pt idx="3561">
                  <c:v>21</c:v>
                </c:pt>
                <c:pt idx="3562">
                  <c:v>118</c:v>
                </c:pt>
                <c:pt idx="3563">
                  <c:v>1840</c:v>
                </c:pt>
                <c:pt idx="3564">
                  <c:v>994</c:v>
                </c:pt>
                <c:pt idx="3565">
                  <c:v>111</c:v>
                </c:pt>
                <c:pt idx="3566">
                  <c:v>27</c:v>
                </c:pt>
                <c:pt idx="3567">
                  <c:v>86</c:v>
                </c:pt>
                <c:pt idx="3568">
                  <c:v>333</c:v>
                </c:pt>
                <c:pt idx="3569">
                  <c:v>184</c:v>
                </c:pt>
                <c:pt idx="3570">
                  <c:v>2381</c:v>
                </c:pt>
                <c:pt idx="3571">
                  <c:v>672</c:v>
                </c:pt>
                <c:pt idx="3572">
                  <c:v>356</c:v>
                </c:pt>
                <c:pt idx="3573">
                  <c:v>24</c:v>
                </c:pt>
                <c:pt idx="3574">
                  <c:v>54</c:v>
                </c:pt>
                <c:pt idx="3575">
                  <c:v>1199</c:v>
                </c:pt>
                <c:pt idx="3576">
                  <c:v>23</c:v>
                </c:pt>
                <c:pt idx="3577">
                  <c:v>746</c:v>
                </c:pt>
                <c:pt idx="3578">
                  <c:v>15</c:v>
                </c:pt>
                <c:pt idx="3579">
                  <c:v>156</c:v>
                </c:pt>
                <c:pt idx="3580">
                  <c:v>355</c:v>
                </c:pt>
                <c:pt idx="3581">
                  <c:v>302</c:v>
                </c:pt>
                <c:pt idx="3582">
                  <c:v>64</c:v>
                </c:pt>
                <c:pt idx="3583">
                  <c:v>18</c:v>
                </c:pt>
                <c:pt idx="3584">
                  <c:v>3260</c:v>
                </c:pt>
                <c:pt idx="3585">
                  <c:v>275</c:v>
                </c:pt>
                <c:pt idx="3586">
                  <c:v>19</c:v>
                </c:pt>
                <c:pt idx="3587">
                  <c:v>261</c:v>
                </c:pt>
                <c:pt idx="3588">
                  <c:v>144</c:v>
                </c:pt>
                <c:pt idx="3589">
                  <c:v>37</c:v>
                </c:pt>
                <c:pt idx="3590">
                  <c:v>701</c:v>
                </c:pt>
                <c:pt idx="3591">
                  <c:v>966</c:v>
                </c:pt>
                <c:pt idx="3592">
                  <c:v>2140</c:v>
                </c:pt>
                <c:pt idx="3593">
                  <c:v>2001</c:v>
                </c:pt>
                <c:pt idx="3594">
                  <c:v>142</c:v>
                </c:pt>
                <c:pt idx="3595">
                  <c:v>297</c:v>
                </c:pt>
                <c:pt idx="3596">
                  <c:v>1750</c:v>
                </c:pt>
                <c:pt idx="3597">
                  <c:v>5611</c:v>
                </c:pt>
                <c:pt idx="3598">
                  <c:v>259</c:v>
                </c:pt>
                <c:pt idx="3599">
                  <c:v>618</c:v>
                </c:pt>
                <c:pt idx="3600">
                  <c:v>37</c:v>
                </c:pt>
                <c:pt idx="3601">
                  <c:v>20</c:v>
                </c:pt>
                <c:pt idx="3602">
                  <c:v>164</c:v>
                </c:pt>
                <c:pt idx="3603">
                  <c:v>22</c:v>
                </c:pt>
                <c:pt idx="3604">
                  <c:v>24</c:v>
                </c:pt>
                <c:pt idx="3605">
                  <c:v>277</c:v>
                </c:pt>
                <c:pt idx="3606">
                  <c:v>85</c:v>
                </c:pt>
                <c:pt idx="3607">
                  <c:v>2048</c:v>
                </c:pt>
                <c:pt idx="3608">
                  <c:v>30</c:v>
                </c:pt>
                <c:pt idx="3609">
                  <c:v>709</c:v>
                </c:pt>
                <c:pt idx="3610">
                  <c:v>679</c:v>
                </c:pt>
                <c:pt idx="3611">
                  <c:v>16</c:v>
                </c:pt>
                <c:pt idx="3612">
                  <c:v>1740</c:v>
                </c:pt>
                <c:pt idx="3613">
                  <c:v>86</c:v>
                </c:pt>
                <c:pt idx="3614">
                  <c:v>15</c:v>
                </c:pt>
                <c:pt idx="3615">
                  <c:v>788</c:v>
                </c:pt>
                <c:pt idx="3616">
                  <c:v>441</c:v>
                </c:pt>
                <c:pt idx="3617">
                  <c:v>178</c:v>
                </c:pt>
                <c:pt idx="3618">
                  <c:v>354</c:v>
                </c:pt>
                <c:pt idx="3619">
                  <c:v>214</c:v>
                </c:pt>
                <c:pt idx="3620">
                  <c:v>246</c:v>
                </c:pt>
                <c:pt idx="3621">
                  <c:v>36</c:v>
                </c:pt>
                <c:pt idx="3622">
                  <c:v>143</c:v>
                </c:pt>
                <c:pt idx="3623">
                  <c:v>29</c:v>
                </c:pt>
                <c:pt idx="3624">
                  <c:v>13</c:v>
                </c:pt>
                <c:pt idx="3625">
                  <c:v>15</c:v>
                </c:pt>
                <c:pt idx="3626">
                  <c:v>89</c:v>
                </c:pt>
                <c:pt idx="3627">
                  <c:v>42</c:v>
                </c:pt>
                <c:pt idx="3628">
                  <c:v>32</c:v>
                </c:pt>
                <c:pt idx="3629">
                  <c:v>151</c:v>
                </c:pt>
                <c:pt idx="3630">
                  <c:v>1475</c:v>
                </c:pt>
                <c:pt idx="3631">
                  <c:v>40</c:v>
                </c:pt>
                <c:pt idx="3632">
                  <c:v>126</c:v>
                </c:pt>
                <c:pt idx="3633">
                  <c:v>105</c:v>
                </c:pt>
                <c:pt idx="3634">
                  <c:v>348</c:v>
                </c:pt>
                <c:pt idx="3635">
                  <c:v>21</c:v>
                </c:pt>
                <c:pt idx="3636">
                  <c:v>674</c:v>
                </c:pt>
                <c:pt idx="3637">
                  <c:v>558</c:v>
                </c:pt>
                <c:pt idx="3638">
                  <c:v>36</c:v>
                </c:pt>
                <c:pt idx="3639">
                  <c:v>605</c:v>
                </c:pt>
                <c:pt idx="3640">
                  <c:v>12</c:v>
                </c:pt>
                <c:pt idx="3641">
                  <c:v>93</c:v>
                </c:pt>
                <c:pt idx="3642">
                  <c:v>532</c:v>
                </c:pt>
                <c:pt idx="3643">
                  <c:v>18</c:v>
                </c:pt>
                <c:pt idx="3644">
                  <c:v>28</c:v>
                </c:pt>
                <c:pt idx="3645">
                  <c:v>94</c:v>
                </c:pt>
                <c:pt idx="3646">
                  <c:v>48</c:v>
                </c:pt>
                <c:pt idx="3647">
                  <c:v>148</c:v>
                </c:pt>
                <c:pt idx="3648">
                  <c:v>36</c:v>
                </c:pt>
                <c:pt idx="3649">
                  <c:v>26</c:v>
                </c:pt>
                <c:pt idx="3650">
                  <c:v>122</c:v>
                </c:pt>
                <c:pt idx="3651">
                  <c:v>74</c:v>
                </c:pt>
                <c:pt idx="3652">
                  <c:v>137</c:v>
                </c:pt>
                <c:pt idx="3653">
                  <c:v>1476</c:v>
                </c:pt>
                <c:pt idx="3654">
                  <c:v>32</c:v>
                </c:pt>
                <c:pt idx="3655">
                  <c:v>176</c:v>
                </c:pt>
                <c:pt idx="3656">
                  <c:v>334</c:v>
                </c:pt>
                <c:pt idx="3657">
                  <c:v>11</c:v>
                </c:pt>
                <c:pt idx="3658">
                  <c:v>129</c:v>
                </c:pt>
                <c:pt idx="3659">
                  <c:v>55</c:v>
                </c:pt>
                <c:pt idx="3660">
                  <c:v>1462</c:v>
                </c:pt>
                <c:pt idx="3661">
                  <c:v>444</c:v>
                </c:pt>
                <c:pt idx="3662">
                  <c:v>266</c:v>
                </c:pt>
                <c:pt idx="3663">
                  <c:v>31</c:v>
                </c:pt>
                <c:pt idx="3664">
                  <c:v>286</c:v>
                </c:pt>
                <c:pt idx="3665">
                  <c:v>280</c:v>
                </c:pt>
                <c:pt idx="3666">
                  <c:v>1300</c:v>
                </c:pt>
                <c:pt idx="3667">
                  <c:v>62</c:v>
                </c:pt>
                <c:pt idx="3668">
                  <c:v>22</c:v>
                </c:pt>
                <c:pt idx="3669">
                  <c:v>25</c:v>
                </c:pt>
                <c:pt idx="3670">
                  <c:v>1342</c:v>
                </c:pt>
                <c:pt idx="3671">
                  <c:v>100</c:v>
                </c:pt>
                <c:pt idx="3672">
                  <c:v>4075</c:v>
                </c:pt>
                <c:pt idx="3673">
                  <c:v>31</c:v>
                </c:pt>
                <c:pt idx="3674">
                  <c:v>1725</c:v>
                </c:pt>
                <c:pt idx="3675">
                  <c:v>43</c:v>
                </c:pt>
                <c:pt idx="3676">
                  <c:v>15</c:v>
                </c:pt>
                <c:pt idx="3677">
                  <c:v>23</c:v>
                </c:pt>
                <c:pt idx="3678">
                  <c:v>3042</c:v>
                </c:pt>
                <c:pt idx="3679">
                  <c:v>348</c:v>
                </c:pt>
                <c:pt idx="3680">
                  <c:v>474</c:v>
                </c:pt>
                <c:pt idx="3681">
                  <c:v>1147</c:v>
                </c:pt>
                <c:pt idx="3682">
                  <c:v>994</c:v>
                </c:pt>
                <c:pt idx="3683">
                  <c:v>491</c:v>
                </c:pt>
                <c:pt idx="3684">
                  <c:v>171</c:v>
                </c:pt>
                <c:pt idx="3685">
                  <c:v>313</c:v>
                </c:pt>
                <c:pt idx="3686">
                  <c:v>23</c:v>
                </c:pt>
                <c:pt idx="3687">
                  <c:v>32</c:v>
                </c:pt>
                <c:pt idx="3688">
                  <c:v>15</c:v>
                </c:pt>
                <c:pt idx="3689">
                  <c:v>22</c:v>
                </c:pt>
                <c:pt idx="3690">
                  <c:v>111</c:v>
                </c:pt>
                <c:pt idx="3691">
                  <c:v>243</c:v>
                </c:pt>
                <c:pt idx="3692">
                  <c:v>125</c:v>
                </c:pt>
                <c:pt idx="3693">
                  <c:v>12</c:v>
                </c:pt>
                <c:pt idx="3694">
                  <c:v>571</c:v>
                </c:pt>
                <c:pt idx="3695">
                  <c:v>1123</c:v>
                </c:pt>
                <c:pt idx="3696">
                  <c:v>174</c:v>
                </c:pt>
                <c:pt idx="3697">
                  <c:v>1265</c:v>
                </c:pt>
                <c:pt idx="3698">
                  <c:v>71</c:v>
                </c:pt>
                <c:pt idx="3699">
                  <c:v>544</c:v>
                </c:pt>
                <c:pt idx="3700">
                  <c:v>774</c:v>
                </c:pt>
                <c:pt idx="3701">
                  <c:v>21</c:v>
                </c:pt>
                <c:pt idx="3702">
                  <c:v>632</c:v>
                </c:pt>
                <c:pt idx="3703">
                  <c:v>43</c:v>
                </c:pt>
                <c:pt idx="3704">
                  <c:v>20</c:v>
                </c:pt>
                <c:pt idx="3705">
                  <c:v>63</c:v>
                </c:pt>
                <c:pt idx="3706">
                  <c:v>46</c:v>
                </c:pt>
                <c:pt idx="3707">
                  <c:v>249</c:v>
                </c:pt>
                <c:pt idx="3708">
                  <c:v>14</c:v>
                </c:pt>
                <c:pt idx="3709">
                  <c:v>219</c:v>
                </c:pt>
                <c:pt idx="3710">
                  <c:v>238</c:v>
                </c:pt>
                <c:pt idx="3711">
                  <c:v>26</c:v>
                </c:pt>
                <c:pt idx="3712">
                  <c:v>1766</c:v>
                </c:pt>
                <c:pt idx="3713">
                  <c:v>26</c:v>
                </c:pt>
                <c:pt idx="3714">
                  <c:v>1268</c:v>
                </c:pt>
                <c:pt idx="3715">
                  <c:v>32</c:v>
                </c:pt>
                <c:pt idx="3716">
                  <c:v>2362</c:v>
                </c:pt>
                <c:pt idx="3717">
                  <c:v>17</c:v>
                </c:pt>
                <c:pt idx="3718">
                  <c:v>201</c:v>
                </c:pt>
                <c:pt idx="3719">
                  <c:v>1394</c:v>
                </c:pt>
                <c:pt idx="3720">
                  <c:v>44</c:v>
                </c:pt>
                <c:pt idx="3721">
                  <c:v>246</c:v>
                </c:pt>
                <c:pt idx="3722">
                  <c:v>703</c:v>
                </c:pt>
                <c:pt idx="3723">
                  <c:v>158</c:v>
                </c:pt>
                <c:pt idx="3724">
                  <c:v>555</c:v>
                </c:pt>
                <c:pt idx="3725">
                  <c:v>35</c:v>
                </c:pt>
                <c:pt idx="3726">
                  <c:v>282</c:v>
                </c:pt>
                <c:pt idx="3727">
                  <c:v>63</c:v>
                </c:pt>
                <c:pt idx="3728">
                  <c:v>2811</c:v>
                </c:pt>
                <c:pt idx="3729">
                  <c:v>152</c:v>
                </c:pt>
                <c:pt idx="3730">
                  <c:v>13</c:v>
                </c:pt>
                <c:pt idx="3731">
                  <c:v>173</c:v>
                </c:pt>
                <c:pt idx="3732">
                  <c:v>982</c:v>
                </c:pt>
                <c:pt idx="3733">
                  <c:v>829</c:v>
                </c:pt>
                <c:pt idx="3734">
                  <c:v>44</c:v>
                </c:pt>
                <c:pt idx="3735">
                  <c:v>1380</c:v>
                </c:pt>
                <c:pt idx="3736">
                  <c:v>117</c:v>
                </c:pt>
                <c:pt idx="3737">
                  <c:v>46</c:v>
                </c:pt>
                <c:pt idx="3738">
                  <c:v>11</c:v>
                </c:pt>
                <c:pt idx="3739">
                  <c:v>126</c:v>
                </c:pt>
                <c:pt idx="3740">
                  <c:v>89</c:v>
                </c:pt>
                <c:pt idx="3741">
                  <c:v>1937</c:v>
                </c:pt>
                <c:pt idx="3742">
                  <c:v>84</c:v>
                </c:pt>
                <c:pt idx="3743">
                  <c:v>82</c:v>
                </c:pt>
                <c:pt idx="3744">
                  <c:v>1120</c:v>
                </c:pt>
                <c:pt idx="3745">
                  <c:v>1439</c:v>
                </c:pt>
                <c:pt idx="3746">
                  <c:v>107</c:v>
                </c:pt>
                <c:pt idx="3747">
                  <c:v>1221</c:v>
                </c:pt>
                <c:pt idx="3748">
                  <c:v>35</c:v>
                </c:pt>
                <c:pt idx="3749">
                  <c:v>14</c:v>
                </c:pt>
                <c:pt idx="3750">
                  <c:v>175</c:v>
                </c:pt>
                <c:pt idx="3751">
                  <c:v>20</c:v>
                </c:pt>
                <c:pt idx="3752">
                  <c:v>183</c:v>
                </c:pt>
                <c:pt idx="3753">
                  <c:v>58</c:v>
                </c:pt>
                <c:pt idx="3754">
                  <c:v>353</c:v>
                </c:pt>
                <c:pt idx="3755">
                  <c:v>1804</c:v>
                </c:pt>
                <c:pt idx="3756">
                  <c:v>2266</c:v>
                </c:pt>
                <c:pt idx="3757">
                  <c:v>29</c:v>
                </c:pt>
                <c:pt idx="3758">
                  <c:v>984</c:v>
                </c:pt>
                <c:pt idx="3759">
                  <c:v>405</c:v>
                </c:pt>
                <c:pt idx="3760">
                  <c:v>21</c:v>
                </c:pt>
                <c:pt idx="3761">
                  <c:v>840</c:v>
                </c:pt>
                <c:pt idx="3762">
                  <c:v>490</c:v>
                </c:pt>
                <c:pt idx="3763">
                  <c:v>768</c:v>
                </c:pt>
                <c:pt idx="3764">
                  <c:v>1580</c:v>
                </c:pt>
                <c:pt idx="3765">
                  <c:v>18</c:v>
                </c:pt>
                <c:pt idx="3766">
                  <c:v>12</c:v>
                </c:pt>
                <c:pt idx="3767">
                  <c:v>18</c:v>
                </c:pt>
                <c:pt idx="3768">
                  <c:v>73</c:v>
                </c:pt>
                <c:pt idx="3769">
                  <c:v>104</c:v>
                </c:pt>
                <c:pt idx="3770">
                  <c:v>144</c:v>
                </c:pt>
                <c:pt idx="3771">
                  <c:v>276</c:v>
                </c:pt>
                <c:pt idx="3772">
                  <c:v>1483</c:v>
                </c:pt>
                <c:pt idx="3773">
                  <c:v>1208</c:v>
                </c:pt>
                <c:pt idx="3774">
                  <c:v>342</c:v>
                </c:pt>
                <c:pt idx="3775">
                  <c:v>80</c:v>
                </c:pt>
                <c:pt idx="3776">
                  <c:v>542</c:v>
                </c:pt>
                <c:pt idx="3777">
                  <c:v>711</c:v>
                </c:pt>
                <c:pt idx="3778">
                  <c:v>12</c:v>
                </c:pt>
                <c:pt idx="3779">
                  <c:v>25</c:v>
                </c:pt>
                <c:pt idx="3780">
                  <c:v>23</c:v>
                </c:pt>
                <c:pt idx="3781">
                  <c:v>39</c:v>
                </c:pt>
                <c:pt idx="3782">
                  <c:v>562</c:v>
                </c:pt>
                <c:pt idx="3783">
                  <c:v>29</c:v>
                </c:pt>
                <c:pt idx="3784">
                  <c:v>25</c:v>
                </c:pt>
                <c:pt idx="3785">
                  <c:v>325</c:v>
                </c:pt>
                <c:pt idx="3786">
                  <c:v>2570</c:v>
                </c:pt>
                <c:pt idx="3787">
                  <c:v>263</c:v>
                </c:pt>
                <c:pt idx="3788">
                  <c:v>304</c:v>
                </c:pt>
                <c:pt idx="3789">
                  <c:v>259</c:v>
                </c:pt>
                <c:pt idx="3790">
                  <c:v>1596</c:v>
                </c:pt>
                <c:pt idx="3791">
                  <c:v>1044</c:v>
                </c:pt>
                <c:pt idx="3792">
                  <c:v>2324</c:v>
                </c:pt>
                <c:pt idx="3793">
                  <c:v>24</c:v>
                </c:pt>
                <c:pt idx="3794">
                  <c:v>90</c:v>
                </c:pt>
                <c:pt idx="3795">
                  <c:v>101</c:v>
                </c:pt>
                <c:pt idx="3796">
                  <c:v>18</c:v>
                </c:pt>
                <c:pt idx="3797">
                  <c:v>986</c:v>
                </c:pt>
                <c:pt idx="3798">
                  <c:v>234</c:v>
                </c:pt>
                <c:pt idx="3799">
                  <c:v>415</c:v>
                </c:pt>
                <c:pt idx="3800">
                  <c:v>128</c:v>
                </c:pt>
                <c:pt idx="3801">
                  <c:v>104</c:v>
                </c:pt>
                <c:pt idx="3802">
                  <c:v>29</c:v>
                </c:pt>
                <c:pt idx="3803">
                  <c:v>15</c:v>
                </c:pt>
                <c:pt idx="3804">
                  <c:v>24</c:v>
                </c:pt>
                <c:pt idx="3805">
                  <c:v>61</c:v>
                </c:pt>
                <c:pt idx="3806">
                  <c:v>207</c:v>
                </c:pt>
                <c:pt idx="3807">
                  <c:v>49</c:v>
                </c:pt>
                <c:pt idx="3808">
                  <c:v>24</c:v>
                </c:pt>
                <c:pt idx="3809">
                  <c:v>135</c:v>
                </c:pt>
                <c:pt idx="3810">
                  <c:v>2164</c:v>
                </c:pt>
                <c:pt idx="3811">
                  <c:v>402</c:v>
                </c:pt>
                <c:pt idx="3812">
                  <c:v>43</c:v>
                </c:pt>
                <c:pt idx="3813">
                  <c:v>207</c:v>
                </c:pt>
                <c:pt idx="3814">
                  <c:v>224</c:v>
                </c:pt>
                <c:pt idx="3815">
                  <c:v>1041</c:v>
                </c:pt>
                <c:pt idx="3816">
                  <c:v>274</c:v>
                </c:pt>
                <c:pt idx="3817">
                  <c:v>109</c:v>
                </c:pt>
                <c:pt idx="3818">
                  <c:v>11</c:v>
                </c:pt>
                <c:pt idx="3819">
                  <c:v>351</c:v>
                </c:pt>
                <c:pt idx="3820">
                  <c:v>122</c:v>
                </c:pt>
                <c:pt idx="3821">
                  <c:v>24</c:v>
                </c:pt>
                <c:pt idx="3822">
                  <c:v>339</c:v>
                </c:pt>
                <c:pt idx="3823">
                  <c:v>33</c:v>
                </c:pt>
                <c:pt idx="3824">
                  <c:v>135</c:v>
                </c:pt>
                <c:pt idx="3825">
                  <c:v>536</c:v>
                </c:pt>
                <c:pt idx="3826">
                  <c:v>3770</c:v>
                </c:pt>
                <c:pt idx="3827">
                  <c:v>1323</c:v>
                </c:pt>
                <c:pt idx="3828">
                  <c:v>164</c:v>
                </c:pt>
                <c:pt idx="3829">
                  <c:v>276</c:v>
                </c:pt>
                <c:pt idx="3830">
                  <c:v>11</c:v>
                </c:pt>
                <c:pt idx="3831">
                  <c:v>235</c:v>
                </c:pt>
                <c:pt idx="3832">
                  <c:v>540</c:v>
                </c:pt>
                <c:pt idx="3833">
                  <c:v>126</c:v>
                </c:pt>
                <c:pt idx="3834">
                  <c:v>122</c:v>
                </c:pt>
                <c:pt idx="3835">
                  <c:v>217</c:v>
                </c:pt>
                <c:pt idx="3836">
                  <c:v>19</c:v>
                </c:pt>
                <c:pt idx="3837">
                  <c:v>149</c:v>
                </c:pt>
                <c:pt idx="3838">
                  <c:v>1017</c:v>
                </c:pt>
                <c:pt idx="3839">
                  <c:v>703</c:v>
                </c:pt>
                <c:pt idx="3840">
                  <c:v>2071</c:v>
                </c:pt>
                <c:pt idx="3841">
                  <c:v>95</c:v>
                </c:pt>
                <c:pt idx="3842">
                  <c:v>5113</c:v>
                </c:pt>
                <c:pt idx="3843">
                  <c:v>58</c:v>
                </c:pt>
                <c:pt idx="3844">
                  <c:v>132</c:v>
                </c:pt>
                <c:pt idx="3845">
                  <c:v>414</c:v>
                </c:pt>
                <c:pt idx="3846">
                  <c:v>122</c:v>
                </c:pt>
                <c:pt idx="3847">
                  <c:v>420</c:v>
                </c:pt>
                <c:pt idx="3848">
                  <c:v>38</c:v>
                </c:pt>
                <c:pt idx="3849">
                  <c:v>60</c:v>
                </c:pt>
                <c:pt idx="3850">
                  <c:v>29</c:v>
                </c:pt>
                <c:pt idx="3851">
                  <c:v>28</c:v>
                </c:pt>
                <c:pt idx="3852">
                  <c:v>58</c:v>
                </c:pt>
                <c:pt idx="3853">
                  <c:v>18</c:v>
                </c:pt>
                <c:pt idx="3854">
                  <c:v>27</c:v>
                </c:pt>
                <c:pt idx="3855">
                  <c:v>758</c:v>
                </c:pt>
                <c:pt idx="3856">
                  <c:v>162</c:v>
                </c:pt>
                <c:pt idx="3857">
                  <c:v>1992</c:v>
                </c:pt>
                <c:pt idx="3858">
                  <c:v>145</c:v>
                </c:pt>
                <c:pt idx="3859">
                  <c:v>106</c:v>
                </c:pt>
                <c:pt idx="3860">
                  <c:v>22</c:v>
                </c:pt>
                <c:pt idx="3861">
                  <c:v>30</c:v>
                </c:pt>
                <c:pt idx="3862">
                  <c:v>67</c:v>
                </c:pt>
                <c:pt idx="3863">
                  <c:v>14</c:v>
                </c:pt>
                <c:pt idx="3864">
                  <c:v>15</c:v>
                </c:pt>
                <c:pt idx="3865">
                  <c:v>639</c:v>
                </c:pt>
                <c:pt idx="3866">
                  <c:v>446</c:v>
                </c:pt>
                <c:pt idx="3867">
                  <c:v>23</c:v>
                </c:pt>
                <c:pt idx="3868">
                  <c:v>58</c:v>
                </c:pt>
                <c:pt idx="3869">
                  <c:v>41</c:v>
                </c:pt>
                <c:pt idx="3870">
                  <c:v>168</c:v>
                </c:pt>
                <c:pt idx="3871">
                  <c:v>1751</c:v>
                </c:pt>
                <c:pt idx="3872">
                  <c:v>319</c:v>
                </c:pt>
                <c:pt idx="3873">
                  <c:v>704</c:v>
                </c:pt>
                <c:pt idx="3874">
                  <c:v>2715</c:v>
                </c:pt>
                <c:pt idx="3875">
                  <c:v>90</c:v>
                </c:pt>
                <c:pt idx="3876">
                  <c:v>228</c:v>
                </c:pt>
                <c:pt idx="3877">
                  <c:v>21</c:v>
                </c:pt>
                <c:pt idx="3878">
                  <c:v>884</c:v>
                </c:pt>
                <c:pt idx="3879">
                  <c:v>170</c:v>
                </c:pt>
                <c:pt idx="3880">
                  <c:v>2193</c:v>
                </c:pt>
                <c:pt idx="3881">
                  <c:v>271</c:v>
                </c:pt>
                <c:pt idx="3882">
                  <c:v>155</c:v>
                </c:pt>
                <c:pt idx="3883">
                  <c:v>20</c:v>
                </c:pt>
                <c:pt idx="3884">
                  <c:v>77</c:v>
                </c:pt>
                <c:pt idx="3885">
                  <c:v>43</c:v>
                </c:pt>
                <c:pt idx="3886">
                  <c:v>406</c:v>
                </c:pt>
                <c:pt idx="3887">
                  <c:v>19</c:v>
                </c:pt>
                <c:pt idx="3888">
                  <c:v>272</c:v>
                </c:pt>
                <c:pt idx="3889">
                  <c:v>39</c:v>
                </c:pt>
                <c:pt idx="3890">
                  <c:v>101</c:v>
                </c:pt>
                <c:pt idx="3891">
                  <c:v>32</c:v>
                </c:pt>
                <c:pt idx="3892">
                  <c:v>183</c:v>
                </c:pt>
                <c:pt idx="3893">
                  <c:v>283</c:v>
                </c:pt>
                <c:pt idx="3894">
                  <c:v>90</c:v>
                </c:pt>
                <c:pt idx="3895">
                  <c:v>1476</c:v>
                </c:pt>
                <c:pt idx="3896">
                  <c:v>59</c:v>
                </c:pt>
                <c:pt idx="3897">
                  <c:v>27</c:v>
                </c:pt>
                <c:pt idx="3898">
                  <c:v>147</c:v>
                </c:pt>
                <c:pt idx="3899">
                  <c:v>53</c:v>
                </c:pt>
                <c:pt idx="3900">
                  <c:v>186</c:v>
                </c:pt>
                <c:pt idx="3901">
                  <c:v>602</c:v>
                </c:pt>
                <c:pt idx="3902">
                  <c:v>1985</c:v>
                </c:pt>
                <c:pt idx="3903">
                  <c:v>1741</c:v>
                </c:pt>
                <c:pt idx="3904">
                  <c:v>10</c:v>
                </c:pt>
                <c:pt idx="3905">
                  <c:v>20</c:v>
                </c:pt>
                <c:pt idx="3906">
                  <c:v>35</c:v>
                </c:pt>
                <c:pt idx="3907">
                  <c:v>698</c:v>
                </c:pt>
                <c:pt idx="3908">
                  <c:v>1262</c:v>
                </c:pt>
                <c:pt idx="3909">
                  <c:v>13</c:v>
                </c:pt>
                <c:pt idx="3910">
                  <c:v>2525</c:v>
                </c:pt>
                <c:pt idx="3911">
                  <c:v>1337</c:v>
                </c:pt>
                <c:pt idx="3912">
                  <c:v>219</c:v>
                </c:pt>
                <c:pt idx="3913">
                  <c:v>39</c:v>
                </c:pt>
                <c:pt idx="3914">
                  <c:v>354</c:v>
                </c:pt>
                <c:pt idx="3915">
                  <c:v>54</c:v>
                </c:pt>
                <c:pt idx="3916">
                  <c:v>16</c:v>
                </c:pt>
                <c:pt idx="3917">
                  <c:v>159</c:v>
                </c:pt>
                <c:pt idx="3918">
                  <c:v>20</c:v>
                </c:pt>
                <c:pt idx="3919">
                  <c:v>28</c:v>
                </c:pt>
                <c:pt idx="3920">
                  <c:v>81</c:v>
                </c:pt>
                <c:pt idx="3921">
                  <c:v>38</c:v>
                </c:pt>
                <c:pt idx="3922">
                  <c:v>11</c:v>
                </c:pt>
                <c:pt idx="3923">
                  <c:v>345</c:v>
                </c:pt>
                <c:pt idx="3924">
                  <c:v>1524</c:v>
                </c:pt>
                <c:pt idx="3925">
                  <c:v>17</c:v>
                </c:pt>
                <c:pt idx="3926">
                  <c:v>38</c:v>
                </c:pt>
                <c:pt idx="3927">
                  <c:v>12</c:v>
                </c:pt>
                <c:pt idx="3928">
                  <c:v>33</c:v>
                </c:pt>
                <c:pt idx="3929">
                  <c:v>1152</c:v>
                </c:pt>
                <c:pt idx="3930">
                  <c:v>80</c:v>
                </c:pt>
                <c:pt idx="3931">
                  <c:v>28</c:v>
                </c:pt>
                <c:pt idx="3932">
                  <c:v>111</c:v>
                </c:pt>
                <c:pt idx="3933">
                  <c:v>2127</c:v>
                </c:pt>
                <c:pt idx="3934">
                  <c:v>619</c:v>
                </c:pt>
                <c:pt idx="3935">
                  <c:v>124</c:v>
                </c:pt>
                <c:pt idx="3936">
                  <c:v>64</c:v>
                </c:pt>
                <c:pt idx="3937">
                  <c:v>593</c:v>
                </c:pt>
                <c:pt idx="3938">
                  <c:v>11</c:v>
                </c:pt>
                <c:pt idx="3939">
                  <c:v>16</c:v>
                </c:pt>
                <c:pt idx="3940">
                  <c:v>14</c:v>
                </c:pt>
                <c:pt idx="3941">
                  <c:v>10</c:v>
                </c:pt>
                <c:pt idx="3942">
                  <c:v>252</c:v>
                </c:pt>
                <c:pt idx="3943">
                  <c:v>33</c:v>
                </c:pt>
                <c:pt idx="3944">
                  <c:v>678</c:v>
                </c:pt>
                <c:pt idx="3945">
                  <c:v>62</c:v>
                </c:pt>
                <c:pt idx="3946">
                  <c:v>263</c:v>
                </c:pt>
                <c:pt idx="3947">
                  <c:v>75</c:v>
                </c:pt>
                <c:pt idx="3948">
                  <c:v>212</c:v>
                </c:pt>
                <c:pt idx="3949">
                  <c:v>17</c:v>
                </c:pt>
                <c:pt idx="3950">
                  <c:v>2866</c:v>
                </c:pt>
                <c:pt idx="3951">
                  <c:v>115</c:v>
                </c:pt>
                <c:pt idx="3952">
                  <c:v>131</c:v>
                </c:pt>
                <c:pt idx="3953">
                  <c:v>568</c:v>
                </c:pt>
                <c:pt idx="3954">
                  <c:v>14</c:v>
                </c:pt>
                <c:pt idx="3955">
                  <c:v>520</c:v>
                </c:pt>
                <c:pt idx="3956">
                  <c:v>1031</c:v>
                </c:pt>
                <c:pt idx="3957">
                  <c:v>304</c:v>
                </c:pt>
                <c:pt idx="3958">
                  <c:v>11</c:v>
                </c:pt>
                <c:pt idx="3959">
                  <c:v>229</c:v>
                </c:pt>
                <c:pt idx="3960">
                  <c:v>587</c:v>
                </c:pt>
                <c:pt idx="3961">
                  <c:v>676</c:v>
                </c:pt>
                <c:pt idx="3962">
                  <c:v>19</c:v>
                </c:pt>
                <c:pt idx="3963">
                  <c:v>28</c:v>
                </c:pt>
                <c:pt idx="3964">
                  <c:v>365</c:v>
                </c:pt>
                <c:pt idx="3965">
                  <c:v>27</c:v>
                </c:pt>
                <c:pt idx="3966">
                  <c:v>57</c:v>
                </c:pt>
                <c:pt idx="3967">
                  <c:v>470</c:v>
                </c:pt>
                <c:pt idx="3968">
                  <c:v>384</c:v>
                </c:pt>
                <c:pt idx="3969">
                  <c:v>1216</c:v>
                </c:pt>
                <c:pt idx="3970">
                  <c:v>276</c:v>
                </c:pt>
                <c:pt idx="3971">
                  <c:v>314</c:v>
                </c:pt>
                <c:pt idx="3972">
                  <c:v>20</c:v>
                </c:pt>
                <c:pt idx="3973">
                  <c:v>396</c:v>
                </c:pt>
                <c:pt idx="3974">
                  <c:v>462</c:v>
                </c:pt>
                <c:pt idx="3975">
                  <c:v>109</c:v>
                </c:pt>
                <c:pt idx="3976">
                  <c:v>273</c:v>
                </c:pt>
                <c:pt idx="3977">
                  <c:v>213</c:v>
                </c:pt>
                <c:pt idx="3978">
                  <c:v>164</c:v>
                </c:pt>
                <c:pt idx="3979">
                  <c:v>293</c:v>
                </c:pt>
                <c:pt idx="3980">
                  <c:v>138</c:v>
                </c:pt>
                <c:pt idx="3981">
                  <c:v>25</c:v>
                </c:pt>
                <c:pt idx="3982">
                  <c:v>3422</c:v>
                </c:pt>
                <c:pt idx="3983">
                  <c:v>1963</c:v>
                </c:pt>
                <c:pt idx="3984">
                  <c:v>2311</c:v>
                </c:pt>
                <c:pt idx="3985">
                  <c:v>1057</c:v>
                </c:pt>
                <c:pt idx="3986">
                  <c:v>28</c:v>
                </c:pt>
                <c:pt idx="3987">
                  <c:v>44</c:v>
                </c:pt>
                <c:pt idx="3988">
                  <c:v>2337</c:v>
                </c:pt>
                <c:pt idx="3989">
                  <c:v>93</c:v>
                </c:pt>
                <c:pt idx="3990">
                  <c:v>449</c:v>
                </c:pt>
                <c:pt idx="3991">
                  <c:v>435</c:v>
                </c:pt>
                <c:pt idx="3992">
                  <c:v>3201</c:v>
                </c:pt>
                <c:pt idx="3993">
                  <c:v>19</c:v>
                </c:pt>
                <c:pt idx="3994">
                  <c:v>110</c:v>
                </c:pt>
                <c:pt idx="3995">
                  <c:v>15</c:v>
                </c:pt>
                <c:pt idx="3996">
                  <c:v>295</c:v>
                </c:pt>
                <c:pt idx="3997">
                  <c:v>30</c:v>
                </c:pt>
                <c:pt idx="3998">
                  <c:v>305</c:v>
                </c:pt>
                <c:pt idx="3999">
                  <c:v>128</c:v>
                </c:pt>
                <c:pt idx="4000">
                  <c:v>513</c:v>
                </c:pt>
                <c:pt idx="4001">
                  <c:v>98</c:v>
                </c:pt>
                <c:pt idx="4002">
                  <c:v>1464</c:v>
                </c:pt>
                <c:pt idx="4003">
                  <c:v>15</c:v>
                </c:pt>
                <c:pt idx="4004">
                  <c:v>1574</c:v>
                </c:pt>
                <c:pt idx="4005">
                  <c:v>115</c:v>
                </c:pt>
                <c:pt idx="4006">
                  <c:v>1440</c:v>
                </c:pt>
                <c:pt idx="4007">
                  <c:v>1208</c:v>
                </c:pt>
                <c:pt idx="4008">
                  <c:v>743</c:v>
                </c:pt>
                <c:pt idx="4009">
                  <c:v>32</c:v>
                </c:pt>
                <c:pt idx="4010">
                  <c:v>512</c:v>
                </c:pt>
                <c:pt idx="4011">
                  <c:v>100</c:v>
                </c:pt>
                <c:pt idx="4012">
                  <c:v>47</c:v>
                </c:pt>
                <c:pt idx="4013">
                  <c:v>24</c:v>
                </c:pt>
                <c:pt idx="4014">
                  <c:v>15</c:v>
                </c:pt>
                <c:pt idx="4015">
                  <c:v>68</c:v>
                </c:pt>
                <c:pt idx="4016">
                  <c:v>592</c:v>
                </c:pt>
                <c:pt idx="4017">
                  <c:v>1356</c:v>
                </c:pt>
                <c:pt idx="4018">
                  <c:v>13</c:v>
                </c:pt>
                <c:pt idx="4019">
                  <c:v>12</c:v>
                </c:pt>
                <c:pt idx="4020">
                  <c:v>1420</c:v>
                </c:pt>
                <c:pt idx="4021">
                  <c:v>208</c:v>
                </c:pt>
                <c:pt idx="4022">
                  <c:v>308</c:v>
                </c:pt>
                <c:pt idx="4023">
                  <c:v>53</c:v>
                </c:pt>
                <c:pt idx="4024">
                  <c:v>18</c:v>
                </c:pt>
                <c:pt idx="4025">
                  <c:v>164</c:v>
                </c:pt>
                <c:pt idx="4026">
                  <c:v>209</c:v>
                </c:pt>
                <c:pt idx="4027">
                  <c:v>10</c:v>
                </c:pt>
                <c:pt idx="4028">
                  <c:v>11</c:v>
                </c:pt>
                <c:pt idx="4029">
                  <c:v>16</c:v>
                </c:pt>
                <c:pt idx="4030">
                  <c:v>989</c:v>
                </c:pt>
                <c:pt idx="4031">
                  <c:v>144</c:v>
                </c:pt>
                <c:pt idx="4032">
                  <c:v>1474</c:v>
                </c:pt>
                <c:pt idx="4033">
                  <c:v>30</c:v>
                </c:pt>
                <c:pt idx="4034">
                  <c:v>188</c:v>
                </c:pt>
                <c:pt idx="4035">
                  <c:v>24</c:v>
                </c:pt>
                <c:pt idx="4036">
                  <c:v>258</c:v>
                </c:pt>
                <c:pt idx="4037">
                  <c:v>6376</c:v>
                </c:pt>
                <c:pt idx="4038">
                  <c:v>11</c:v>
                </c:pt>
                <c:pt idx="4039">
                  <c:v>411</c:v>
                </c:pt>
                <c:pt idx="4040">
                  <c:v>447</c:v>
                </c:pt>
                <c:pt idx="4041">
                  <c:v>16</c:v>
                </c:pt>
                <c:pt idx="4042">
                  <c:v>32</c:v>
                </c:pt>
                <c:pt idx="4043">
                  <c:v>723</c:v>
                </c:pt>
                <c:pt idx="4044">
                  <c:v>14</c:v>
                </c:pt>
                <c:pt idx="4045">
                  <c:v>997</c:v>
                </c:pt>
                <c:pt idx="4046">
                  <c:v>279</c:v>
                </c:pt>
                <c:pt idx="4047">
                  <c:v>914</c:v>
                </c:pt>
                <c:pt idx="4048">
                  <c:v>1232</c:v>
                </c:pt>
                <c:pt idx="4049">
                  <c:v>365</c:v>
                </c:pt>
                <c:pt idx="4050">
                  <c:v>362</c:v>
                </c:pt>
                <c:pt idx="4051">
                  <c:v>214</c:v>
                </c:pt>
                <c:pt idx="4052">
                  <c:v>94</c:v>
                </c:pt>
                <c:pt idx="4053">
                  <c:v>255</c:v>
                </c:pt>
                <c:pt idx="4054">
                  <c:v>77</c:v>
                </c:pt>
                <c:pt idx="4055">
                  <c:v>16</c:v>
                </c:pt>
                <c:pt idx="4056">
                  <c:v>591</c:v>
                </c:pt>
                <c:pt idx="4057">
                  <c:v>30</c:v>
                </c:pt>
                <c:pt idx="4058">
                  <c:v>177</c:v>
                </c:pt>
                <c:pt idx="4059">
                  <c:v>12</c:v>
                </c:pt>
                <c:pt idx="4060">
                  <c:v>6208</c:v>
                </c:pt>
                <c:pt idx="4061">
                  <c:v>10</c:v>
                </c:pt>
                <c:pt idx="4062">
                  <c:v>2618</c:v>
                </c:pt>
                <c:pt idx="4063">
                  <c:v>572</c:v>
                </c:pt>
                <c:pt idx="4064">
                  <c:v>14</c:v>
                </c:pt>
                <c:pt idx="4065">
                  <c:v>29</c:v>
                </c:pt>
                <c:pt idx="4066">
                  <c:v>26</c:v>
                </c:pt>
                <c:pt idx="4067">
                  <c:v>2433</c:v>
                </c:pt>
                <c:pt idx="4068">
                  <c:v>85</c:v>
                </c:pt>
                <c:pt idx="4069">
                  <c:v>326</c:v>
                </c:pt>
                <c:pt idx="4070">
                  <c:v>851</c:v>
                </c:pt>
                <c:pt idx="4071">
                  <c:v>592</c:v>
                </c:pt>
                <c:pt idx="4072">
                  <c:v>80</c:v>
                </c:pt>
                <c:pt idx="4073">
                  <c:v>48</c:v>
                </c:pt>
                <c:pt idx="4074">
                  <c:v>193</c:v>
                </c:pt>
                <c:pt idx="4075">
                  <c:v>3575</c:v>
                </c:pt>
                <c:pt idx="4076">
                  <c:v>432</c:v>
                </c:pt>
                <c:pt idx="4077">
                  <c:v>59</c:v>
                </c:pt>
                <c:pt idx="4078">
                  <c:v>225</c:v>
                </c:pt>
                <c:pt idx="4079">
                  <c:v>30</c:v>
                </c:pt>
                <c:pt idx="4080">
                  <c:v>289</c:v>
                </c:pt>
                <c:pt idx="4081">
                  <c:v>202</c:v>
                </c:pt>
                <c:pt idx="4082">
                  <c:v>16</c:v>
                </c:pt>
                <c:pt idx="4083">
                  <c:v>2172</c:v>
                </c:pt>
                <c:pt idx="4084">
                  <c:v>55</c:v>
                </c:pt>
                <c:pt idx="4085">
                  <c:v>139</c:v>
                </c:pt>
                <c:pt idx="4086">
                  <c:v>449</c:v>
                </c:pt>
                <c:pt idx="4087">
                  <c:v>98</c:v>
                </c:pt>
                <c:pt idx="4088">
                  <c:v>14</c:v>
                </c:pt>
                <c:pt idx="4089">
                  <c:v>39</c:v>
                </c:pt>
                <c:pt idx="4090">
                  <c:v>410</c:v>
                </c:pt>
                <c:pt idx="4091">
                  <c:v>234</c:v>
                </c:pt>
                <c:pt idx="4092">
                  <c:v>1068</c:v>
                </c:pt>
                <c:pt idx="4093">
                  <c:v>30</c:v>
                </c:pt>
                <c:pt idx="4094">
                  <c:v>33</c:v>
                </c:pt>
                <c:pt idx="4095">
                  <c:v>17</c:v>
                </c:pt>
                <c:pt idx="4096">
                  <c:v>194</c:v>
                </c:pt>
                <c:pt idx="4097">
                  <c:v>29</c:v>
                </c:pt>
                <c:pt idx="4098">
                  <c:v>649</c:v>
                </c:pt>
                <c:pt idx="4099">
                  <c:v>13</c:v>
                </c:pt>
                <c:pt idx="4100">
                  <c:v>186</c:v>
                </c:pt>
                <c:pt idx="4101">
                  <c:v>18</c:v>
                </c:pt>
                <c:pt idx="4102">
                  <c:v>395</c:v>
                </c:pt>
                <c:pt idx="4103">
                  <c:v>13</c:v>
                </c:pt>
                <c:pt idx="4104">
                  <c:v>29</c:v>
                </c:pt>
                <c:pt idx="4105">
                  <c:v>16</c:v>
                </c:pt>
                <c:pt idx="4106">
                  <c:v>120</c:v>
                </c:pt>
                <c:pt idx="4107">
                  <c:v>230</c:v>
                </c:pt>
                <c:pt idx="4108">
                  <c:v>58</c:v>
                </c:pt>
                <c:pt idx="4109">
                  <c:v>13</c:v>
                </c:pt>
                <c:pt idx="4110">
                  <c:v>58</c:v>
                </c:pt>
                <c:pt idx="4111">
                  <c:v>524</c:v>
                </c:pt>
                <c:pt idx="4112">
                  <c:v>303</c:v>
                </c:pt>
                <c:pt idx="4113">
                  <c:v>28</c:v>
                </c:pt>
                <c:pt idx="4114">
                  <c:v>78</c:v>
                </c:pt>
                <c:pt idx="4115">
                  <c:v>10</c:v>
                </c:pt>
                <c:pt idx="4116">
                  <c:v>34</c:v>
                </c:pt>
                <c:pt idx="4117">
                  <c:v>800</c:v>
                </c:pt>
                <c:pt idx="4118">
                  <c:v>195</c:v>
                </c:pt>
                <c:pt idx="4119">
                  <c:v>367</c:v>
                </c:pt>
                <c:pt idx="4120">
                  <c:v>16</c:v>
                </c:pt>
                <c:pt idx="4121">
                  <c:v>84</c:v>
                </c:pt>
                <c:pt idx="4122">
                  <c:v>20</c:v>
                </c:pt>
                <c:pt idx="4123">
                  <c:v>186</c:v>
                </c:pt>
                <c:pt idx="4124">
                  <c:v>195</c:v>
                </c:pt>
                <c:pt idx="4125">
                  <c:v>410</c:v>
                </c:pt>
                <c:pt idx="4126">
                  <c:v>262</c:v>
                </c:pt>
                <c:pt idx="4127">
                  <c:v>359</c:v>
                </c:pt>
                <c:pt idx="4128">
                  <c:v>528</c:v>
                </c:pt>
                <c:pt idx="4129">
                  <c:v>299</c:v>
                </c:pt>
                <c:pt idx="4130">
                  <c:v>17</c:v>
                </c:pt>
                <c:pt idx="4131">
                  <c:v>16</c:v>
                </c:pt>
                <c:pt idx="4132">
                  <c:v>11</c:v>
                </c:pt>
                <c:pt idx="4133">
                  <c:v>756</c:v>
                </c:pt>
                <c:pt idx="4134">
                  <c:v>1458</c:v>
                </c:pt>
                <c:pt idx="4135">
                  <c:v>15</c:v>
                </c:pt>
                <c:pt idx="4136">
                  <c:v>157</c:v>
                </c:pt>
                <c:pt idx="4137">
                  <c:v>208</c:v>
                </c:pt>
                <c:pt idx="4138">
                  <c:v>310</c:v>
                </c:pt>
                <c:pt idx="4139">
                  <c:v>21</c:v>
                </c:pt>
                <c:pt idx="4140">
                  <c:v>10</c:v>
                </c:pt>
                <c:pt idx="4141">
                  <c:v>15</c:v>
                </c:pt>
                <c:pt idx="4142">
                  <c:v>3196</c:v>
                </c:pt>
                <c:pt idx="4143">
                  <c:v>34</c:v>
                </c:pt>
                <c:pt idx="4144">
                  <c:v>348</c:v>
                </c:pt>
                <c:pt idx="4145">
                  <c:v>211</c:v>
                </c:pt>
                <c:pt idx="4146">
                  <c:v>32</c:v>
                </c:pt>
                <c:pt idx="4147">
                  <c:v>163</c:v>
                </c:pt>
                <c:pt idx="4148">
                  <c:v>51</c:v>
                </c:pt>
                <c:pt idx="4149">
                  <c:v>192</c:v>
                </c:pt>
                <c:pt idx="4150">
                  <c:v>45</c:v>
                </c:pt>
                <c:pt idx="4151">
                  <c:v>36</c:v>
                </c:pt>
                <c:pt idx="4152">
                  <c:v>718</c:v>
                </c:pt>
                <c:pt idx="4153">
                  <c:v>81</c:v>
                </c:pt>
                <c:pt idx="4154">
                  <c:v>2966</c:v>
                </c:pt>
                <c:pt idx="4155">
                  <c:v>28</c:v>
                </c:pt>
                <c:pt idx="4156">
                  <c:v>12</c:v>
                </c:pt>
                <c:pt idx="4157">
                  <c:v>38</c:v>
                </c:pt>
                <c:pt idx="4158">
                  <c:v>24</c:v>
                </c:pt>
                <c:pt idx="4159">
                  <c:v>468</c:v>
                </c:pt>
                <c:pt idx="4160">
                  <c:v>293</c:v>
                </c:pt>
                <c:pt idx="4161">
                  <c:v>29</c:v>
                </c:pt>
                <c:pt idx="4162">
                  <c:v>698</c:v>
                </c:pt>
                <c:pt idx="4163">
                  <c:v>133</c:v>
                </c:pt>
                <c:pt idx="4164">
                  <c:v>547</c:v>
                </c:pt>
                <c:pt idx="4165">
                  <c:v>54</c:v>
                </c:pt>
                <c:pt idx="4166">
                  <c:v>25</c:v>
                </c:pt>
                <c:pt idx="4167">
                  <c:v>275</c:v>
                </c:pt>
                <c:pt idx="4168">
                  <c:v>13</c:v>
                </c:pt>
                <c:pt idx="4169">
                  <c:v>590</c:v>
                </c:pt>
                <c:pt idx="4170">
                  <c:v>55</c:v>
                </c:pt>
                <c:pt idx="4171">
                  <c:v>34</c:v>
                </c:pt>
                <c:pt idx="4172">
                  <c:v>400</c:v>
                </c:pt>
                <c:pt idx="4173">
                  <c:v>1825</c:v>
                </c:pt>
                <c:pt idx="4174">
                  <c:v>817</c:v>
                </c:pt>
                <c:pt idx="4175">
                  <c:v>188</c:v>
                </c:pt>
                <c:pt idx="4176">
                  <c:v>20</c:v>
                </c:pt>
                <c:pt idx="4177">
                  <c:v>11</c:v>
                </c:pt>
                <c:pt idx="4178">
                  <c:v>314</c:v>
                </c:pt>
                <c:pt idx="4179">
                  <c:v>40</c:v>
                </c:pt>
                <c:pt idx="4180">
                  <c:v>17</c:v>
                </c:pt>
                <c:pt idx="4181">
                  <c:v>139</c:v>
                </c:pt>
                <c:pt idx="4182">
                  <c:v>85</c:v>
                </c:pt>
                <c:pt idx="4183">
                  <c:v>184</c:v>
                </c:pt>
                <c:pt idx="4184">
                  <c:v>188</c:v>
                </c:pt>
                <c:pt idx="4185">
                  <c:v>757</c:v>
                </c:pt>
                <c:pt idx="4186">
                  <c:v>271</c:v>
                </c:pt>
                <c:pt idx="4187">
                  <c:v>30</c:v>
                </c:pt>
                <c:pt idx="4188">
                  <c:v>162</c:v>
                </c:pt>
                <c:pt idx="4189">
                  <c:v>238</c:v>
                </c:pt>
                <c:pt idx="4190">
                  <c:v>259</c:v>
                </c:pt>
                <c:pt idx="4191">
                  <c:v>352</c:v>
                </c:pt>
                <c:pt idx="4192">
                  <c:v>11</c:v>
                </c:pt>
                <c:pt idx="4193">
                  <c:v>721</c:v>
                </c:pt>
                <c:pt idx="4194">
                  <c:v>26</c:v>
                </c:pt>
                <c:pt idx="4195">
                  <c:v>11</c:v>
                </c:pt>
                <c:pt idx="4196">
                  <c:v>12</c:v>
                </c:pt>
                <c:pt idx="4197">
                  <c:v>36</c:v>
                </c:pt>
                <c:pt idx="4198">
                  <c:v>100</c:v>
                </c:pt>
                <c:pt idx="4199">
                  <c:v>19</c:v>
                </c:pt>
                <c:pt idx="4200">
                  <c:v>108</c:v>
                </c:pt>
                <c:pt idx="4201">
                  <c:v>18</c:v>
                </c:pt>
                <c:pt idx="4202">
                  <c:v>60</c:v>
                </c:pt>
                <c:pt idx="4203">
                  <c:v>44</c:v>
                </c:pt>
                <c:pt idx="4204">
                  <c:v>21</c:v>
                </c:pt>
                <c:pt idx="4205">
                  <c:v>34</c:v>
                </c:pt>
                <c:pt idx="4206">
                  <c:v>57</c:v>
                </c:pt>
                <c:pt idx="4207">
                  <c:v>4495</c:v>
                </c:pt>
                <c:pt idx="4208">
                  <c:v>21</c:v>
                </c:pt>
                <c:pt idx="4209">
                  <c:v>318</c:v>
                </c:pt>
                <c:pt idx="4210">
                  <c:v>14</c:v>
                </c:pt>
                <c:pt idx="4211">
                  <c:v>242</c:v>
                </c:pt>
                <c:pt idx="4212">
                  <c:v>1725</c:v>
                </c:pt>
                <c:pt idx="4213">
                  <c:v>1220</c:v>
                </c:pt>
                <c:pt idx="4214">
                  <c:v>82</c:v>
                </c:pt>
                <c:pt idx="4215">
                  <c:v>562</c:v>
                </c:pt>
                <c:pt idx="4216">
                  <c:v>21</c:v>
                </c:pt>
                <c:pt idx="4217">
                  <c:v>48</c:v>
                </c:pt>
                <c:pt idx="4218">
                  <c:v>114</c:v>
                </c:pt>
                <c:pt idx="4219">
                  <c:v>1412</c:v>
                </c:pt>
                <c:pt idx="4220">
                  <c:v>118</c:v>
                </c:pt>
                <c:pt idx="4221">
                  <c:v>143</c:v>
                </c:pt>
                <c:pt idx="4222">
                  <c:v>739</c:v>
                </c:pt>
                <c:pt idx="4223">
                  <c:v>11</c:v>
                </c:pt>
                <c:pt idx="4224">
                  <c:v>70</c:v>
                </c:pt>
                <c:pt idx="4225">
                  <c:v>149</c:v>
                </c:pt>
                <c:pt idx="4226">
                  <c:v>50</c:v>
                </c:pt>
                <c:pt idx="4227">
                  <c:v>1350</c:v>
                </c:pt>
                <c:pt idx="4228">
                  <c:v>901</c:v>
                </c:pt>
                <c:pt idx="4229">
                  <c:v>34</c:v>
                </c:pt>
                <c:pt idx="4230">
                  <c:v>19</c:v>
                </c:pt>
                <c:pt idx="4231">
                  <c:v>16</c:v>
                </c:pt>
                <c:pt idx="4232">
                  <c:v>113</c:v>
                </c:pt>
                <c:pt idx="4233">
                  <c:v>16</c:v>
                </c:pt>
                <c:pt idx="4234">
                  <c:v>2435</c:v>
                </c:pt>
                <c:pt idx="4235">
                  <c:v>892</c:v>
                </c:pt>
                <c:pt idx="4236">
                  <c:v>63</c:v>
                </c:pt>
                <c:pt idx="4237">
                  <c:v>46</c:v>
                </c:pt>
                <c:pt idx="4238">
                  <c:v>208</c:v>
                </c:pt>
                <c:pt idx="4239">
                  <c:v>26</c:v>
                </c:pt>
                <c:pt idx="4240">
                  <c:v>259</c:v>
                </c:pt>
                <c:pt idx="4241">
                  <c:v>55</c:v>
                </c:pt>
                <c:pt idx="4242">
                  <c:v>348</c:v>
                </c:pt>
                <c:pt idx="4243">
                  <c:v>29</c:v>
                </c:pt>
                <c:pt idx="4244">
                  <c:v>417</c:v>
                </c:pt>
                <c:pt idx="4245">
                  <c:v>140</c:v>
                </c:pt>
                <c:pt idx="4246">
                  <c:v>26</c:v>
                </c:pt>
                <c:pt idx="4247">
                  <c:v>381</c:v>
                </c:pt>
                <c:pt idx="4248">
                  <c:v>61</c:v>
                </c:pt>
                <c:pt idx="4249">
                  <c:v>37</c:v>
                </c:pt>
                <c:pt idx="4250">
                  <c:v>104</c:v>
                </c:pt>
                <c:pt idx="4251">
                  <c:v>802</c:v>
                </c:pt>
                <c:pt idx="4252">
                  <c:v>34</c:v>
                </c:pt>
                <c:pt idx="4253">
                  <c:v>44</c:v>
                </c:pt>
                <c:pt idx="4254">
                  <c:v>124</c:v>
                </c:pt>
                <c:pt idx="4255">
                  <c:v>99</c:v>
                </c:pt>
                <c:pt idx="4256">
                  <c:v>20</c:v>
                </c:pt>
                <c:pt idx="4257">
                  <c:v>421</c:v>
                </c:pt>
                <c:pt idx="4258">
                  <c:v>515</c:v>
                </c:pt>
                <c:pt idx="4259">
                  <c:v>153</c:v>
                </c:pt>
                <c:pt idx="4260">
                  <c:v>258</c:v>
                </c:pt>
                <c:pt idx="4261">
                  <c:v>252</c:v>
                </c:pt>
                <c:pt idx="4262">
                  <c:v>35</c:v>
                </c:pt>
                <c:pt idx="4263">
                  <c:v>818</c:v>
                </c:pt>
                <c:pt idx="4264">
                  <c:v>64</c:v>
                </c:pt>
                <c:pt idx="4265">
                  <c:v>979</c:v>
                </c:pt>
                <c:pt idx="4266">
                  <c:v>38</c:v>
                </c:pt>
                <c:pt idx="4267">
                  <c:v>89</c:v>
                </c:pt>
                <c:pt idx="4268">
                  <c:v>188</c:v>
                </c:pt>
                <c:pt idx="4269">
                  <c:v>50</c:v>
                </c:pt>
                <c:pt idx="4270">
                  <c:v>94</c:v>
                </c:pt>
                <c:pt idx="4271">
                  <c:v>19</c:v>
                </c:pt>
                <c:pt idx="4272">
                  <c:v>11</c:v>
                </c:pt>
                <c:pt idx="4273">
                  <c:v>18</c:v>
                </c:pt>
                <c:pt idx="4274">
                  <c:v>13</c:v>
                </c:pt>
                <c:pt idx="4275">
                  <c:v>539</c:v>
                </c:pt>
                <c:pt idx="4276">
                  <c:v>265</c:v>
                </c:pt>
                <c:pt idx="4277">
                  <c:v>454</c:v>
                </c:pt>
                <c:pt idx="4278">
                  <c:v>38</c:v>
                </c:pt>
                <c:pt idx="4279">
                  <c:v>11</c:v>
                </c:pt>
                <c:pt idx="4280">
                  <c:v>15</c:v>
                </c:pt>
                <c:pt idx="4281">
                  <c:v>217</c:v>
                </c:pt>
                <c:pt idx="4282">
                  <c:v>38</c:v>
                </c:pt>
                <c:pt idx="4283">
                  <c:v>1565</c:v>
                </c:pt>
                <c:pt idx="4284">
                  <c:v>26</c:v>
                </c:pt>
                <c:pt idx="4285">
                  <c:v>20</c:v>
                </c:pt>
                <c:pt idx="4286">
                  <c:v>193</c:v>
                </c:pt>
                <c:pt idx="4287">
                  <c:v>2015</c:v>
                </c:pt>
                <c:pt idx="4288">
                  <c:v>135</c:v>
                </c:pt>
                <c:pt idx="4289">
                  <c:v>13</c:v>
                </c:pt>
                <c:pt idx="4290">
                  <c:v>5144</c:v>
                </c:pt>
                <c:pt idx="4291">
                  <c:v>32</c:v>
                </c:pt>
                <c:pt idx="4292">
                  <c:v>407</c:v>
                </c:pt>
                <c:pt idx="4293">
                  <c:v>705</c:v>
                </c:pt>
                <c:pt idx="4294">
                  <c:v>17</c:v>
                </c:pt>
                <c:pt idx="4295">
                  <c:v>190</c:v>
                </c:pt>
                <c:pt idx="4296">
                  <c:v>74</c:v>
                </c:pt>
                <c:pt idx="4297">
                  <c:v>22</c:v>
                </c:pt>
                <c:pt idx="4298">
                  <c:v>303</c:v>
                </c:pt>
                <c:pt idx="4299">
                  <c:v>40</c:v>
                </c:pt>
                <c:pt idx="4300">
                  <c:v>116</c:v>
                </c:pt>
                <c:pt idx="4301">
                  <c:v>13</c:v>
                </c:pt>
                <c:pt idx="4302">
                  <c:v>15</c:v>
                </c:pt>
                <c:pt idx="4303">
                  <c:v>186</c:v>
                </c:pt>
                <c:pt idx="4304">
                  <c:v>559</c:v>
                </c:pt>
                <c:pt idx="4305">
                  <c:v>127</c:v>
                </c:pt>
                <c:pt idx="4306">
                  <c:v>376</c:v>
                </c:pt>
                <c:pt idx="4307">
                  <c:v>25</c:v>
                </c:pt>
                <c:pt idx="4308">
                  <c:v>190</c:v>
                </c:pt>
                <c:pt idx="4309">
                  <c:v>40</c:v>
                </c:pt>
                <c:pt idx="4310">
                  <c:v>21</c:v>
                </c:pt>
                <c:pt idx="4311">
                  <c:v>92</c:v>
                </c:pt>
                <c:pt idx="4312">
                  <c:v>301</c:v>
                </c:pt>
                <c:pt idx="4313">
                  <c:v>75</c:v>
                </c:pt>
                <c:pt idx="4314">
                  <c:v>1045</c:v>
                </c:pt>
                <c:pt idx="4315">
                  <c:v>38</c:v>
                </c:pt>
                <c:pt idx="4316">
                  <c:v>18</c:v>
                </c:pt>
                <c:pt idx="4317">
                  <c:v>21</c:v>
                </c:pt>
                <c:pt idx="4318">
                  <c:v>143</c:v>
                </c:pt>
                <c:pt idx="4319">
                  <c:v>18</c:v>
                </c:pt>
                <c:pt idx="4320">
                  <c:v>3488</c:v>
                </c:pt>
                <c:pt idx="4321">
                  <c:v>25</c:v>
                </c:pt>
                <c:pt idx="4322">
                  <c:v>19</c:v>
                </c:pt>
                <c:pt idx="4323">
                  <c:v>46</c:v>
                </c:pt>
                <c:pt idx="4324">
                  <c:v>97</c:v>
                </c:pt>
                <c:pt idx="4325">
                  <c:v>32</c:v>
                </c:pt>
                <c:pt idx="4326">
                  <c:v>229</c:v>
                </c:pt>
                <c:pt idx="4327">
                  <c:v>1020</c:v>
                </c:pt>
                <c:pt idx="4328">
                  <c:v>217</c:v>
                </c:pt>
                <c:pt idx="4329">
                  <c:v>17</c:v>
                </c:pt>
                <c:pt idx="4330">
                  <c:v>201</c:v>
                </c:pt>
                <c:pt idx="4331">
                  <c:v>26</c:v>
                </c:pt>
                <c:pt idx="4332">
                  <c:v>25</c:v>
                </c:pt>
                <c:pt idx="4333">
                  <c:v>351</c:v>
                </c:pt>
                <c:pt idx="4334">
                  <c:v>32</c:v>
                </c:pt>
                <c:pt idx="4335">
                  <c:v>27</c:v>
                </c:pt>
                <c:pt idx="4336">
                  <c:v>3185</c:v>
                </c:pt>
                <c:pt idx="4337">
                  <c:v>29</c:v>
                </c:pt>
                <c:pt idx="4338">
                  <c:v>143</c:v>
                </c:pt>
                <c:pt idx="4339">
                  <c:v>78</c:v>
                </c:pt>
                <c:pt idx="4340">
                  <c:v>14</c:v>
                </c:pt>
                <c:pt idx="4341">
                  <c:v>40</c:v>
                </c:pt>
                <c:pt idx="4342">
                  <c:v>2058</c:v>
                </c:pt>
                <c:pt idx="4343">
                  <c:v>16</c:v>
                </c:pt>
                <c:pt idx="4344">
                  <c:v>55</c:v>
                </c:pt>
                <c:pt idx="4345">
                  <c:v>21</c:v>
                </c:pt>
                <c:pt idx="4346">
                  <c:v>10</c:v>
                </c:pt>
                <c:pt idx="4347">
                  <c:v>325</c:v>
                </c:pt>
                <c:pt idx="4348">
                  <c:v>10</c:v>
                </c:pt>
                <c:pt idx="4349">
                  <c:v>1193</c:v>
                </c:pt>
                <c:pt idx="4350">
                  <c:v>264</c:v>
                </c:pt>
                <c:pt idx="4351">
                  <c:v>967</c:v>
                </c:pt>
                <c:pt idx="4352">
                  <c:v>65</c:v>
                </c:pt>
                <c:pt idx="4353">
                  <c:v>157</c:v>
                </c:pt>
                <c:pt idx="4354">
                  <c:v>205</c:v>
                </c:pt>
                <c:pt idx="4355">
                  <c:v>17</c:v>
                </c:pt>
                <c:pt idx="4356">
                  <c:v>35</c:v>
                </c:pt>
                <c:pt idx="4357">
                  <c:v>549</c:v>
                </c:pt>
                <c:pt idx="4358">
                  <c:v>424</c:v>
                </c:pt>
                <c:pt idx="4359">
                  <c:v>12</c:v>
                </c:pt>
                <c:pt idx="4360">
                  <c:v>20</c:v>
                </c:pt>
                <c:pt idx="4361">
                  <c:v>181</c:v>
                </c:pt>
                <c:pt idx="4362">
                  <c:v>881</c:v>
                </c:pt>
                <c:pt idx="4363">
                  <c:v>249</c:v>
                </c:pt>
                <c:pt idx="4364">
                  <c:v>103</c:v>
                </c:pt>
                <c:pt idx="4365">
                  <c:v>33</c:v>
                </c:pt>
                <c:pt idx="4366">
                  <c:v>2991</c:v>
                </c:pt>
                <c:pt idx="4367">
                  <c:v>340</c:v>
                </c:pt>
                <c:pt idx="4368">
                  <c:v>945</c:v>
                </c:pt>
                <c:pt idx="4369">
                  <c:v>15</c:v>
                </c:pt>
                <c:pt idx="4370">
                  <c:v>32</c:v>
                </c:pt>
                <c:pt idx="4371">
                  <c:v>15</c:v>
                </c:pt>
                <c:pt idx="4372">
                  <c:v>141</c:v>
                </c:pt>
                <c:pt idx="4373">
                  <c:v>69</c:v>
                </c:pt>
                <c:pt idx="4374">
                  <c:v>11</c:v>
                </c:pt>
                <c:pt idx="4375">
                  <c:v>26</c:v>
                </c:pt>
                <c:pt idx="4376">
                  <c:v>160</c:v>
                </c:pt>
                <c:pt idx="4377">
                  <c:v>241</c:v>
                </c:pt>
                <c:pt idx="4378">
                  <c:v>16</c:v>
                </c:pt>
                <c:pt idx="4379">
                  <c:v>23</c:v>
                </c:pt>
                <c:pt idx="4380">
                  <c:v>172</c:v>
                </c:pt>
                <c:pt idx="4381">
                  <c:v>65</c:v>
                </c:pt>
                <c:pt idx="4382">
                  <c:v>14</c:v>
                </c:pt>
                <c:pt idx="4383">
                  <c:v>149</c:v>
                </c:pt>
                <c:pt idx="4384">
                  <c:v>2109</c:v>
                </c:pt>
                <c:pt idx="4385">
                  <c:v>166</c:v>
                </c:pt>
                <c:pt idx="4386">
                  <c:v>23</c:v>
                </c:pt>
                <c:pt idx="4387">
                  <c:v>153</c:v>
                </c:pt>
                <c:pt idx="4388">
                  <c:v>974</c:v>
                </c:pt>
                <c:pt idx="4389">
                  <c:v>17</c:v>
                </c:pt>
                <c:pt idx="4390">
                  <c:v>95</c:v>
                </c:pt>
                <c:pt idx="4391">
                  <c:v>33</c:v>
                </c:pt>
                <c:pt idx="4392">
                  <c:v>209</c:v>
                </c:pt>
                <c:pt idx="4393">
                  <c:v>56</c:v>
                </c:pt>
                <c:pt idx="4394">
                  <c:v>280</c:v>
                </c:pt>
                <c:pt idx="4395">
                  <c:v>27</c:v>
                </c:pt>
                <c:pt idx="4396">
                  <c:v>109</c:v>
                </c:pt>
                <c:pt idx="4397">
                  <c:v>276</c:v>
                </c:pt>
                <c:pt idx="4398">
                  <c:v>889</c:v>
                </c:pt>
                <c:pt idx="4399">
                  <c:v>24</c:v>
                </c:pt>
                <c:pt idx="4400">
                  <c:v>15</c:v>
                </c:pt>
                <c:pt idx="4401">
                  <c:v>57</c:v>
                </c:pt>
                <c:pt idx="4402">
                  <c:v>95</c:v>
                </c:pt>
                <c:pt idx="4403">
                  <c:v>72</c:v>
                </c:pt>
                <c:pt idx="4404">
                  <c:v>36</c:v>
                </c:pt>
                <c:pt idx="4405">
                  <c:v>1162</c:v>
                </c:pt>
                <c:pt idx="4406">
                  <c:v>101</c:v>
                </c:pt>
                <c:pt idx="4407">
                  <c:v>13</c:v>
                </c:pt>
                <c:pt idx="4408">
                  <c:v>236</c:v>
                </c:pt>
                <c:pt idx="4409">
                  <c:v>81</c:v>
                </c:pt>
                <c:pt idx="4410">
                  <c:v>81</c:v>
                </c:pt>
                <c:pt idx="4411">
                  <c:v>15</c:v>
                </c:pt>
                <c:pt idx="4412">
                  <c:v>23</c:v>
                </c:pt>
                <c:pt idx="4413">
                  <c:v>15</c:v>
                </c:pt>
                <c:pt idx="4414">
                  <c:v>21</c:v>
                </c:pt>
                <c:pt idx="4415">
                  <c:v>15</c:v>
                </c:pt>
                <c:pt idx="4416">
                  <c:v>34</c:v>
                </c:pt>
                <c:pt idx="4417">
                  <c:v>176</c:v>
                </c:pt>
                <c:pt idx="4418">
                  <c:v>19</c:v>
                </c:pt>
                <c:pt idx="4419">
                  <c:v>10</c:v>
                </c:pt>
                <c:pt idx="4420">
                  <c:v>761</c:v>
                </c:pt>
                <c:pt idx="4421">
                  <c:v>3189</c:v>
                </c:pt>
                <c:pt idx="4422">
                  <c:v>74</c:v>
                </c:pt>
                <c:pt idx="4423">
                  <c:v>299</c:v>
                </c:pt>
                <c:pt idx="4424">
                  <c:v>75</c:v>
                </c:pt>
                <c:pt idx="4425">
                  <c:v>14</c:v>
                </c:pt>
                <c:pt idx="4426">
                  <c:v>473</c:v>
                </c:pt>
                <c:pt idx="4427">
                  <c:v>759</c:v>
                </c:pt>
                <c:pt idx="4428">
                  <c:v>25</c:v>
                </c:pt>
                <c:pt idx="4429">
                  <c:v>32</c:v>
                </c:pt>
                <c:pt idx="4430">
                  <c:v>82</c:v>
                </c:pt>
                <c:pt idx="4431">
                  <c:v>123</c:v>
                </c:pt>
                <c:pt idx="4432">
                  <c:v>381</c:v>
                </c:pt>
                <c:pt idx="4433">
                  <c:v>27</c:v>
                </c:pt>
                <c:pt idx="4434">
                  <c:v>970</c:v>
                </c:pt>
                <c:pt idx="4435">
                  <c:v>2101</c:v>
                </c:pt>
                <c:pt idx="4436">
                  <c:v>33</c:v>
                </c:pt>
                <c:pt idx="4437">
                  <c:v>130</c:v>
                </c:pt>
                <c:pt idx="4438">
                  <c:v>49</c:v>
                </c:pt>
                <c:pt idx="4439">
                  <c:v>56</c:v>
                </c:pt>
                <c:pt idx="4440">
                  <c:v>200</c:v>
                </c:pt>
                <c:pt idx="4441">
                  <c:v>45</c:v>
                </c:pt>
                <c:pt idx="4442">
                  <c:v>18</c:v>
                </c:pt>
                <c:pt idx="4443">
                  <c:v>16</c:v>
                </c:pt>
                <c:pt idx="4444">
                  <c:v>16</c:v>
                </c:pt>
                <c:pt idx="4445">
                  <c:v>28</c:v>
                </c:pt>
                <c:pt idx="4446">
                  <c:v>233</c:v>
                </c:pt>
                <c:pt idx="4447">
                  <c:v>721</c:v>
                </c:pt>
                <c:pt idx="4448">
                  <c:v>103</c:v>
                </c:pt>
                <c:pt idx="4449">
                  <c:v>1010</c:v>
                </c:pt>
                <c:pt idx="4450">
                  <c:v>10</c:v>
                </c:pt>
                <c:pt idx="4451">
                  <c:v>200</c:v>
                </c:pt>
                <c:pt idx="4452">
                  <c:v>104</c:v>
                </c:pt>
                <c:pt idx="4453">
                  <c:v>2265</c:v>
                </c:pt>
                <c:pt idx="4454">
                  <c:v>384</c:v>
                </c:pt>
                <c:pt idx="4455">
                  <c:v>22</c:v>
                </c:pt>
                <c:pt idx="4456">
                  <c:v>20</c:v>
                </c:pt>
                <c:pt idx="4457">
                  <c:v>723</c:v>
                </c:pt>
                <c:pt idx="4458">
                  <c:v>431</c:v>
                </c:pt>
                <c:pt idx="4459">
                  <c:v>13</c:v>
                </c:pt>
                <c:pt idx="4460">
                  <c:v>27</c:v>
                </c:pt>
                <c:pt idx="4461">
                  <c:v>760</c:v>
                </c:pt>
                <c:pt idx="4462">
                  <c:v>11</c:v>
                </c:pt>
                <c:pt idx="4463">
                  <c:v>19</c:v>
                </c:pt>
                <c:pt idx="4464">
                  <c:v>1002</c:v>
                </c:pt>
                <c:pt idx="4465">
                  <c:v>23</c:v>
                </c:pt>
                <c:pt idx="4466">
                  <c:v>17</c:v>
                </c:pt>
                <c:pt idx="4467">
                  <c:v>625</c:v>
                </c:pt>
                <c:pt idx="4468">
                  <c:v>37</c:v>
                </c:pt>
                <c:pt idx="4469">
                  <c:v>288</c:v>
                </c:pt>
                <c:pt idx="4470">
                  <c:v>49</c:v>
                </c:pt>
                <c:pt idx="4471">
                  <c:v>24</c:v>
                </c:pt>
                <c:pt idx="4472">
                  <c:v>601</c:v>
                </c:pt>
                <c:pt idx="4473">
                  <c:v>75</c:v>
                </c:pt>
                <c:pt idx="4474">
                  <c:v>1876</c:v>
                </c:pt>
                <c:pt idx="4475">
                  <c:v>133</c:v>
                </c:pt>
                <c:pt idx="4476">
                  <c:v>19</c:v>
                </c:pt>
                <c:pt idx="4477">
                  <c:v>309</c:v>
                </c:pt>
                <c:pt idx="4478">
                  <c:v>636</c:v>
                </c:pt>
                <c:pt idx="4479">
                  <c:v>2988</c:v>
                </c:pt>
                <c:pt idx="4480">
                  <c:v>16</c:v>
                </c:pt>
                <c:pt idx="4481">
                  <c:v>200</c:v>
                </c:pt>
                <c:pt idx="4482">
                  <c:v>624</c:v>
                </c:pt>
                <c:pt idx="4483">
                  <c:v>1874</c:v>
                </c:pt>
                <c:pt idx="4484">
                  <c:v>38</c:v>
                </c:pt>
                <c:pt idx="4485">
                  <c:v>101</c:v>
                </c:pt>
                <c:pt idx="4486">
                  <c:v>36</c:v>
                </c:pt>
                <c:pt idx="4487">
                  <c:v>396</c:v>
                </c:pt>
                <c:pt idx="4488">
                  <c:v>1277</c:v>
                </c:pt>
                <c:pt idx="4489">
                  <c:v>91</c:v>
                </c:pt>
                <c:pt idx="4490">
                  <c:v>18</c:v>
                </c:pt>
                <c:pt idx="4491">
                  <c:v>85</c:v>
                </c:pt>
                <c:pt idx="4492">
                  <c:v>46</c:v>
                </c:pt>
                <c:pt idx="4493">
                  <c:v>48</c:v>
                </c:pt>
                <c:pt idx="4494">
                  <c:v>16</c:v>
                </c:pt>
                <c:pt idx="4495">
                  <c:v>595</c:v>
                </c:pt>
                <c:pt idx="4496">
                  <c:v>137</c:v>
                </c:pt>
                <c:pt idx="4497">
                  <c:v>429</c:v>
                </c:pt>
                <c:pt idx="4498">
                  <c:v>61</c:v>
                </c:pt>
                <c:pt idx="4499">
                  <c:v>14</c:v>
                </c:pt>
                <c:pt idx="4500">
                  <c:v>917</c:v>
                </c:pt>
                <c:pt idx="4501">
                  <c:v>213</c:v>
                </c:pt>
                <c:pt idx="4502">
                  <c:v>766</c:v>
                </c:pt>
                <c:pt idx="4503">
                  <c:v>30</c:v>
                </c:pt>
                <c:pt idx="4504">
                  <c:v>376</c:v>
                </c:pt>
                <c:pt idx="4505">
                  <c:v>499</c:v>
                </c:pt>
                <c:pt idx="4506">
                  <c:v>473</c:v>
                </c:pt>
                <c:pt idx="4507">
                  <c:v>30</c:v>
                </c:pt>
                <c:pt idx="4508">
                  <c:v>221</c:v>
                </c:pt>
                <c:pt idx="4509">
                  <c:v>10</c:v>
                </c:pt>
                <c:pt idx="4510">
                  <c:v>1517</c:v>
                </c:pt>
                <c:pt idx="4511">
                  <c:v>109</c:v>
                </c:pt>
                <c:pt idx="4512">
                  <c:v>287</c:v>
                </c:pt>
                <c:pt idx="4513">
                  <c:v>12</c:v>
                </c:pt>
                <c:pt idx="4514">
                  <c:v>48</c:v>
                </c:pt>
                <c:pt idx="4515">
                  <c:v>46</c:v>
                </c:pt>
                <c:pt idx="4516">
                  <c:v>114</c:v>
                </c:pt>
                <c:pt idx="4517">
                  <c:v>59</c:v>
                </c:pt>
                <c:pt idx="4518">
                  <c:v>182</c:v>
                </c:pt>
                <c:pt idx="4519">
                  <c:v>13</c:v>
                </c:pt>
                <c:pt idx="4520">
                  <c:v>15</c:v>
                </c:pt>
                <c:pt idx="4521">
                  <c:v>786</c:v>
                </c:pt>
                <c:pt idx="4522">
                  <c:v>15</c:v>
                </c:pt>
                <c:pt idx="4523">
                  <c:v>298</c:v>
                </c:pt>
                <c:pt idx="4524">
                  <c:v>90</c:v>
                </c:pt>
                <c:pt idx="4525">
                  <c:v>19</c:v>
                </c:pt>
                <c:pt idx="4526">
                  <c:v>36</c:v>
                </c:pt>
                <c:pt idx="4527">
                  <c:v>328</c:v>
                </c:pt>
                <c:pt idx="4528">
                  <c:v>267</c:v>
                </c:pt>
                <c:pt idx="4529">
                  <c:v>96</c:v>
                </c:pt>
                <c:pt idx="4530">
                  <c:v>32</c:v>
                </c:pt>
                <c:pt idx="4531">
                  <c:v>413</c:v>
                </c:pt>
                <c:pt idx="4532">
                  <c:v>250</c:v>
                </c:pt>
                <c:pt idx="4533">
                  <c:v>93</c:v>
                </c:pt>
                <c:pt idx="4534">
                  <c:v>76</c:v>
                </c:pt>
                <c:pt idx="4535">
                  <c:v>61</c:v>
                </c:pt>
                <c:pt idx="4536">
                  <c:v>4185</c:v>
                </c:pt>
                <c:pt idx="4537">
                  <c:v>358</c:v>
                </c:pt>
                <c:pt idx="4538">
                  <c:v>50</c:v>
                </c:pt>
                <c:pt idx="4539">
                  <c:v>15</c:v>
                </c:pt>
                <c:pt idx="4540">
                  <c:v>16</c:v>
                </c:pt>
                <c:pt idx="4541">
                  <c:v>242</c:v>
                </c:pt>
                <c:pt idx="4542">
                  <c:v>144</c:v>
                </c:pt>
                <c:pt idx="4543">
                  <c:v>116</c:v>
                </c:pt>
                <c:pt idx="4544">
                  <c:v>52</c:v>
                </c:pt>
                <c:pt idx="4545">
                  <c:v>436</c:v>
                </c:pt>
                <c:pt idx="4546">
                  <c:v>37</c:v>
                </c:pt>
                <c:pt idx="4547">
                  <c:v>2306</c:v>
                </c:pt>
                <c:pt idx="4548">
                  <c:v>130</c:v>
                </c:pt>
                <c:pt idx="4549">
                  <c:v>130</c:v>
                </c:pt>
                <c:pt idx="4550">
                  <c:v>34</c:v>
                </c:pt>
                <c:pt idx="4551">
                  <c:v>1150</c:v>
                </c:pt>
                <c:pt idx="4552">
                  <c:v>26</c:v>
                </c:pt>
                <c:pt idx="4553">
                  <c:v>1093</c:v>
                </c:pt>
                <c:pt idx="4554">
                  <c:v>125</c:v>
                </c:pt>
                <c:pt idx="4555">
                  <c:v>60</c:v>
                </c:pt>
                <c:pt idx="4556">
                  <c:v>85</c:v>
                </c:pt>
                <c:pt idx="4557">
                  <c:v>1145</c:v>
                </c:pt>
                <c:pt idx="4558">
                  <c:v>30</c:v>
                </c:pt>
                <c:pt idx="4559">
                  <c:v>193</c:v>
                </c:pt>
                <c:pt idx="4560">
                  <c:v>16</c:v>
                </c:pt>
                <c:pt idx="4561">
                  <c:v>705</c:v>
                </c:pt>
                <c:pt idx="4562">
                  <c:v>461</c:v>
                </c:pt>
                <c:pt idx="4563">
                  <c:v>66</c:v>
                </c:pt>
                <c:pt idx="4564">
                  <c:v>251</c:v>
                </c:pt>
                <c:pt idx="4565">
                  <c:v>24</c:v>
                </c:pt>
                <c:pt idx="4566">
                  <c:v>54</c:v>
                </c:pt>
                <c:pt idx="4567">
                  <c:v>579</c:v>
                </c:pt>
                <c:pt idx="4568">
                  <c:v>3029</c:v>
                </c:pt>
                <c:pt idx="4569">
                  <c:v>225</c:v>
                </c:pt>
                <c:pt idx="4570">
                  <c:v>52</c:v>
                </c:pt>
                <c:pt idx="4571">
                  <c:v>10</c:v>
                </c:pt>
                <c:pt idx="4572">
                  <c:v>131</c:v>
                </c:pt>
                <c:pt idx="4573">
                  <c:v>155</c:v>
                </c:pt>
                <c:pt idx="4574">
                  <c:v>31</c:v>
                </c:pt>
                <c:pt idx="4575">
                  <c:v>30</c:v>
                </c:pt>
                <c:pt idx="4576">
                  <c:v>286</c:v>
                </c:pt>
                <c:pt idx="4577">
                  <c:v>220</c:v>
                </c:pt>
                <c:pt idx="4578">
                  <c:v>211</c:v>
                </c:pt>
                <c:pt idx="4579">
                  <c:v>49</c:v>
                </c:pt>
                <c:pt idx="4580">
                  <c:v>26</c:v>
                </c:pt>
                <c:pt idx="4581">
                  <c:v>59</c:v>
                </c:pt>
                <c:pt idx="4582">
                  <c:v>81</c:v>
                </c:pt>
                <c:pt idx="4583">
                  <c:v>16</c:v>
                </c:pt>
                <c:pt idx="4584">
                  <c:v>169</c:v>
                </c:pt>
                <c:pt idx="4585">
                  <c:v>19</c:v>
                </c:pt>
                <c:pt idx="4586">
                  <c:v>340</c:v>
                </c:pt>
                <c:pt idx="4587">
                  <c:v>210</c:v>
                </c:pt>
                <c:pt idx="4588">
                  <c:v>164</c:v>
                </c:pt>
                <c:pt idx="4589">
                  <c:v>123</c:v>
                </c:pt>
                <c:pt idx="4590">
                  <c:v>32</c:v>
                </c:pt>
                <c:pt idx="4591">
                  <c:v>55</c:v>
                </c:pt>
                <c:pt idx="4592">
                  <c:v>83</c:v>
                </c:pt>
                <c:pt idx="4593">
                  <c:v>120</c:v>
                </c:pt>
                <c:pt idx="4594">
                  <c:v>120</c:v>
                </c:pt>
                <c:pt idx="4595">
                  <c:v>23</c:v>
                </c:pt>
                <c:pt idx="4596">
                  <c:v>24</c:v>
                </c:pt>
                <c:pt idx="4597">
                  <c:v>18</c:v>
                </c:pt>
                <c:pt idx="4598">
                  <c:v>343</c:v>
                </c:pt>
                <c:pt idx="4599">
                  <c:v>270</c:v>
                </c:pt>
                <c:pt idx="4600">
                  <c:v>51</c:v>
                </c:pt>
                <c:pt idx="4601">
                  <c:v>548</c:v>
                </c:pt>
                <c:pt idx="4602">
                  <c:v>78</c:v>
                </c:pt>
                <c:pt idx="4603">
                  <c:v>766</c:v>
                </c:pt>
                <c:pt idx="4604">
                  <c:v>42</c:v>
                </c:pt>
                <c:pt idx="4605">
                  <c:v>144</c:v>
                </c:pt>
                <c:pt idx="4606">
                  <c:v>434</c:v>
                </c:pt>
                <c:pt idx="4607">
                  <c:v>97</c:v>
                </c:pt>
                <c:pt idx="4608">
                  <c:v>16</c:v>
                </c:pt>
                <c:pt idx="4609">
                  <c:v>85</c:v>
                </c:pt>
                <c:pt idx="4610">
                  <c:v>11</c:v>
                </c:pt>
                <c:pt idx="4611">
                  <c:v>25</c:v>
                </c:pt>
                <c:pt idx="4612">
                  <c:v>109</c:v>
                </c:pt>
                <c:pt idx="4613">
                  <c:v>126</c:v>
                </c:pt>
                <c:pt idx="4614">
                  <c:v>174</c:v>
                </c:pt>
                <c:pt idx="4615">
                  <c:v>220</c:v>
                </c:pt>
                <c:pt idx="4616">
                  <c:v>180</c:v>
                </c:pt>
                <c:pt idx="4617">
                  <c:v>18</c:v>
                </c:pt>
                <c:pt idx="4618">
                  <c:v>226</c:v>
                </c:pt>
                <c:pt idx="4619">
                  <c:v>378</c:v>
                </c:pt>
                <c:pt idx="4620">
                  <c:v>132</c:v>
                </c:pt>
                <c:pt idx="4621">
                  <c:v>10</c:v>
                </c:pt>
                <c:pt idx="4622">
                  <c:v>30</c:v>
                </c:pt>
                <c:pt idx="4623">
                  <c:v>1063</c:v>
                </c:pt>
                <c:pt idx="4624">
                  <c:v>23</c:v>
                </c:pt>
                <c:pt idx="4625">
                  <c:v>464</c:v>
                </c:pt>
                <c:pt idx="4626">
                  <c:v>41</c:v>
                </c:pt>
                <c:pt idx="4627">
                  <c:v>1083</c:v>
                </c:pt>
                <c:pt idx="4628">
                  <c:v>11</c:v>
                </c:pt>
                <c:pt idx="4629">
                  <c:v>201</c:v>
                </c:pt>
                <c:pt idx="4630">
                  <c:v>71</c:v>
                </c:pt>
                <c:pt idx="4631">
                  <c:v>18</c:v>
                </c:pt>
                <c:pt idx="4632">
                  <c:v>125</c:v>
                </c:pt>
                <c:pt idx="4633">
                  <c:v>13</c:v>
                </c:pt>
                <c:pt idx="4634">
                  <c:v>21</c:v>
                </c:pt>
                <c:pt idx="4635">
                  <c:v>287</c:v>
                </c:pt>
                <c:pt idx="4636">
                  <c:v>10</c:v>
                </c:pt>
                <c:pt idx="4637">
                  <c:v>27</c:v>
                </c:pt>
                <c:pt idx="4638">
                  <c:v>50</c:v>
                </c:pt>
                <c:pt idx="4639">
                  <c:v>17</c:v>
                </c:pt>
                <c:pt idx="4640">
                  <c:v>14</c:v>
                </c:pt>
                <c:pt idx="4641">
                  <c:v>45</c:v>
                </c:pt>
                <c:pt idx="4642">
                  <c:v>16</c:v>
                </c:pt>
                <c:pt idx="4643">
                  <c:v>33</c:v>
                </c:pt>
                <c:pt idx="4644">
                  <c:v>70</c:v>
                </c:pt>
                <c:pt idx="4645">
                  <c:v>24</c:v>
                </c:pt>
                <c:pt idx="4646">
                  <c:v>1220</c:v>
                </c:pt>
                <c:pt idx="4647">
                  <c:v>162</c:v>
                </c:pt>
                <c:pt idx="4648">
                  <c:v>290</c:v>
                </c:pt>
                <c:pt idx="4649">
                  <c:v>26</c:v>
                </c:pt>
                <c:pt idx="4650">
                  <c:v>20</c:v>
                </c:pt>
                <c:pt idx="4651">
                  <c:v>221</c:v>
                </c:pt>
                <c:pt idx="4652">
                  <c:v>26</c:v>
                </c:pt>
                <c:pt idx="4653">
                  <c:v>26</c:v>
                </c:pt>
                <c:pt idx="4654">
                  <c:v>14</c:v>
                </c:pt>
                <c:pt idx="4655">
                  <c:v>381</c:v>
                </c:pt>
                <c:pt idx="4656">
                  <c:v>1336</c:v>
                </c:pt>
                <c:pt idx="4657">
                  <c:v>107</c:v>
                </c:pt>
                <c:pt idx="4658">
                  <c:v>20</c:v>
                </c:pt>
                <c:pt idx="4659">
                  <c:v>233</c:v>
                </c:pt>
                <c:pt idx="4660">
                  <c:v>17</c:v>
                </c:pt>
                <c:pt idx="4661">
                  <c:v>340</c:v>
                </c:pt>
                <c:pt idx="4662">
                  <c:v>254</c:v>
                </c:pt>
                <c:pt idx="4663">
                  <c:v>141</c:v>
                </c:pt>
                <c:pt idx="4664">
                  <c:v>160</c:v>
                </c:pt>
                <c:pt idx="4665">
                  <c:v>11</c:v>
                </c:pt>
                <c:pt idx="4666">
                  <c:v>334</c:v>
                </c:pt>
                <c:pt idx="4667">
                  <c:v>67</c:v>
                </c:pt>
                <c:pt idx="4668">
                  <c:v>21</c:v>
                </c:pt>
                <c:pt idx="4669">
                  <c:v>116</c:v>
                </c:pt>
                <c:pt idx="4670">
                  <c:v>451</c:v>
                </c:pt>
                <c:pt idx="4671">
                  <c:v>28</c:v>
                </c:pt>
                <c:pt idx="4672">
                  <c:v>225</c:v>
                </c:pt>
                <c:pt idx="4673">
                  <c:v>44</c:v>
                </c:pt>
                <c:pt idx="4674">
                  <c:v>561</c:v>
                </c:pt>
                <c:pt idx="4675">
                  <c:v>735</c:v>
                </c:pt>
                <c:pt idx="4676">
                  <c:v>21</c:v>
                </c:pt>
                <c:pt idx="4677">
                  <c:v>53</c:v>
                </c:pt>
                <c:pt idx="4678">
                  <c:v>5609</c:v>
                </c:pt>
                <c:pt idx="4679">
                  <c:v>14</c:v>
                </c:pt>
                <c:pt idx="4680">
                  <c:v>58</c:v>
                </c:pt>
                <c:pt idx="4681">
                  <c:v>68</c:v>
                </c:pt>
                <c:pt idx="4682">
                  <c:v>13</c:v>
                </c:pt>
                <c:pt idx="4683">
                  <c:v>20</c:v>
                </c:pt>
                <c:pt idx="4684">
                  <c:v>31</c:v>
                </c:pt>
                <c:pt idx="4685">
                  <c:v>276</c:v>
                </c:pt>
                <c:pt idx="4686">
                  <c:v>26</c:v>
                </c:pt>
                <c:pt idx="4687">
                  <c:v>29</c:v>
                </c:pt>
                <c:pt idx="4688">
                  <c:v>135</c:v>
                </c:pt>
                <c:pt idx="4689">
                  <c:v>113</c:v>
                </c:pt>
                <c:pt idx="4690">
                  <c:v>46</c:v>
                </c:pt>
                <c:pt idx="4691">
                  <c:v>15</c:v>
                </c:pt>
                <c:pt idx="4692">
                  <c:v>50</c:v>
                </c:pt>
                <c:pt idx="4693">
                  <c:v>16</c:v>
                </c:pt>
                <c:pt idx="4694">
                  <c:v>35</c:v>
                </c:pt>
                <c:pt idx="4695">
                  <c:v>51</c:v>
                </c:pt>
                <c:pt idx="4696">
                  <c:v>55</c:v>
                </c:pt>
                <c:pt idx="4697">
                  <c:v>21</c:v>
                </c:pt>
                <c:pt idx="4698">
                  <c:v>121</c:v>
                </c:pt>
                <c:pt idx="4699">
                  <c:v>19</c:v>
                </c:pt>
                <c:pt idx="4700">
                  <c:v>437</c:v>
                </c:pt>
                <c:pt idx="4701">
                  <c:v>20</c:v>
                </c:pt>
                <c:pt idx="4702">
                  <c:v>111</c:v>
                </c:pt>
                <c:pt idx="4703">
                  <c:v>91</c:v>
                </c:pt>
                <c:pt idx="4704">
                  <c:v>73</c:v>
                </c:pt>
                <c:pt idx="4705">
                  <c:v>532</c:v>
                </c:pt>
                <c:pt idx="4706">
                  <c:v>23</c:v>
                </c:pt>
                <c:pt idx="4707">
                  <c:v>216</c:v>
                </c:pt>
                <c:pt idx="4708">
                  <c:v>10</c:v>
                </c:pt>
                <c:pt idx="4709">
                  <c:v>46</c:v>
                </c:pt>
                <c:pt idx="4710">
                  <c:v>12</c:v>
                </c:pt>
                <c:pt idx="4711">
                  <c:v>84</c:v>
                </c:pt>
                <c:pt idx="4712">
                  <c:v>86</c:v>
                </c:pt>
                <c:pt idx="4713">
                  <c:v>76</c:v>
                </c:pt>
                <c:pt idx="4714">
                  <c:v>479</c:v>
                </c:pt>
                <c:pt idx="4715">
                  <c:v>395</c:v>
                </c:pt>
                <c:pt idx="4716">
                  <c:v>2011</c:v>
                </c:pt>
                <c:pt idx="4717">
                  <c:v>326</c:v>
                </c:pt>
                <c:pt idx="4718">
                  <c:v>565</c:v>
                </c:pt>
                <c:pt idx="4719">
                  <c:v>48</c:v>
                </c:pt>
                <c:pt idx="4720">
                  <c:v>27</c:v>
                </c:pt>
                <c:pt idx="4721">
                  <c:v>48</c:v>
                </c:pt>
                <c:pt idx="4722">
                  <c:v>104</c:v>
                </c:pt>
                <c:pt idx="4723">
                  <c:v>26</c:v>
                </c:pt>
                <c:pt idx="4724">
                  <c:v>32</c:v>
                </c:pt>
                <c:pt idx="4725">
                  <c:v>14</c:v>
                </c:pt>
                <c:pt idx="4726">
                  <c:v>40</c:v>
                </c:pt>
                <c:pt idx="4727">
                  <c:v>56</c:v>
                </c:pt>
                <c:pt idx="4728">
                  <c:v>18</c:v>
                </c:pt>
                <c:pt idx="4729">
                  <c:v>22</c:v>
                </c:pt>
                <c:pt idx="4730">
                  <c:v>121</c:v>
                </c:pt>
                <c:pt idx="4731">
                  <c:v>4947</c:v>
                </c:pt>
                <c:pt idx="4732">
                  <c:v>69</c:v>
                </c:pt>
                <c:pt idx="4733">
                  <c:v>19</c:v>
                </c:pt>
                <c:pt idx="4734">
                  <c:v>10</c:v>
                </c:pt>
                <c:pt idx="4735">
                  <c:v>24</c:v>
                </c:pt>
                <c:pt idx="4736">
                  <c:v>25</c:v>
                </c:pt>
                <c:pt idx="4737">
                  <c:v>18</c:v>
                </c:pt>
                <c:pt idx="4738">
                  <c:v>631</c:v>
                </c:pt>
                <c:pt idx="4739">
                  <c:v>322</c:v>
                </c:pt>
                <c:pt idx="4740">
                  <c:v>166</c:v>
                </c:pt>
                <c:pt idx="4741">
                  <c:v>93</c:v>
                </c:pt>
                <c:pt idx="4742">
                  <c:v>84</c:v>
                </c:pt>
                <c:pt idx="4743">
                  <c:v>68</c:v>
                </c:pt>
                <c:pt idx="4744">
                  <c:v>42</c:v>
                </c:pt>
                <c:pt idx="4745">
                  <c:v>13</c:v>
                </c:pt>
                <c:pt idx="4746">
                  <c:v>25</c:v>
                </c:pt>
                <c:pt idx="4747">
                  <c:v>66</c:v>
                </c:pt>
                <c:pt idx="4748">
                  <c:v>1774</c:v>
                </c:pt>
                <c:pt idx="4749">
                  <c:v>289</c:v>
                </c:pt>
                <c:pt idx="4750">
                  <c:v>17</c:v>
                </c:pt>
                <c:pt idx="4751">
                  <c:v>108</c:v>
                </c:pt>
                <c:pt idx="4752">
                  <c:v>1491</c:v>
                </c:pt>
                <c:pt idx="4753">
                  <c:v>31</c:v>
                </c:pt>
                <c:pt idx="4754">
                  <c:v>37</c:v>
                </c:pt>
                <c:pt idx="4755">
                  <c:v>17</c:v>
                </c:pt>
                <c:pt idx="4756">
                  <c:v>23</c:v>
                </c:pt>
                <c:pt idx="4757">
                  <c:v>228</c:v>
                </c:pt>
                <c:pt idx="4758">
                  <c:v>82</c:v>
                </c:pt>
                <c:pt idx="4759">
                  <c:v>54</c:v>
                </c:pt>
                <c:pt idx="4760">
                  <c:v>405</c:v>
                </c:pt>
                <c:pt idx="4761">
                  <c:v>12</c:v>
                </c:pt>
                <c:pt idx="4762">
                  <c:v>28</c:v>
                </c:pt>
                <c:pt idx="4763">
                  <c:v>829</c:v>
                </c:pt>
                <c:pt idx="4764">
                  <c:v>16</c:v>
                </c:pt>
                <c:pt idx="4765">
                  <c:v>70</c:v>
                </c:pt>
                <c:pt idx="4766">
                  <c:v>1252</c:v>
                </c:pt>
                <c:pt idx="4767">
                  <c:v>19</c:v>
                </c:pt>
                <c:pt idx="4768">
                  <c:v>15</c:v>
                </c:pt>
                <c:pt idx="4769">
                  <c:v>23</c:v>
                </c:pt>
                <c:pt idx="4770">
                  <c:v>12</c:v>
                </c:pt>
                <c:pt idx="4771">
                  <c:v>17</c:v>
                </c:pt>
                <c:pt idx="4772">
                  <c:v>1825</c:v>
                </c:pt>
                <c:pt idx="4773">
                  <c:v>32</c:v>
                </c:pt>
                <c:pt idx="4774">
                  <c:v>64</c:v>
                </c:pt>
                <c:pt idx="4775">
                  <c:v>94</c:v>
                </c:pt>
                <c:pt idx="4776">
                  <c:v>10</c:v>
                </c:pt>
                <c:pt idx="4777">
                  <c:v>335</c:v>
                </c:pt>
                <c:pt idx="4778">
                  <c:v>39</c:v>
                </c:pt>
                <c:pt idx="4779">
                  <c:v>51</c:v>
                </c:pt>
                <c:pt idx="4780">
                  <c:v>88</c:v>
                </c:pt>
                <c:pt idx="4781">
                  <c:v>640</c:v>
                </c:pt>
                <c:pt idx="4782">
                  <c:v>120</c:v>
                </c:pt>
                <c:pt idx="4783">
                  <c:v>814</c:v>
                </c:pt>
                <c:pt idx="4784">
                  <c:v>30</c:v>
                </c:pt>
                <c:pt idx="4785">
                  <c:v>14</c:v>
                </c:pt>
                <c:pt idx="4786">
                  <c:v>32</c:v>
                </c:pt>
                <c:pt idx="4787">
                  <c:v>60</c:v>
                </c:pt>
                <c:pt idx="4788">
                  <c:v>234</c:v>
                </c:pt>
                <c:pt idx="4789">
                  <c:v>53</c:v>
                </c:pt>
                <c:pt idx="4790">
                  <c:v>66</c:v>
                </c:pt>
                <c:pt idx="4791">
                  <c:v>110</c:v>
                </c:pt>
                <c:pt idx="4792">
                  <c:v>335</c:v>
                </c:pt>
                <c:pt idx="4793">
                  <c:v>25</c:v>
                </c:pt>
                <c:pt idx="4794">
                  <c:v>30</c:v>
                </c:pt>
                <c:pt idx="4795">
                  <c:v>27</c:v>
                </c:pt>
                <c:pt idx="4796">
                  <c:v>22</c:v>
                </c:pt>
                <c:pt idx="4797">
                  <c:v>17</c:v>
                </c:pt>
                <c:pt idx="4798">
                  <c:v>582</c:v>
                </c:pt>
                <c:pt idx="4799">
                  <c:v>109</c:v>
                </c:pt>
                <c:pt idx="4800">
                  <c:v>18</c:v>
                </c:pt>
                <c:pt idx="4801">
                  <c:v>217</c:v>
                </c:pt>
                <c:pt idx="4802">
                  <c:v>69</c:v>
                </c:pt>
                <c:pt idx="4803">
                  <c:v>17</c:v>
                </c:pt>
                <c:pt idx="4804">
                  <c:v>274</c:v>
                </c:pt>
                <c:pt idx="4805">
                  <c:v>11</c:v>
                </c:pt>
                <c:pt idx="4806">
                  <c:v>10</c:v>
                </c:pt>
                <c:pt idx="4807">
                  <c:v>701</c:v>
                </c:pt>
                <c:pt idx="4808">
                  <c:v>10</c:v>
                </c:pt>
                <c:pt idx="4809">
                  <c:v>232</c:v>
                </c:pt>
                <c:pt idx="4810">
                  <c:v>40</c:v>
                </c:pt>
                <c:pt idx="4811">
                  <c:v>97</c:v>
                </c:pt>
                <c:pt idx="4812">
                  <c:v>123</c:v>
                </c:pt>
                <c:pt idx="4813">
                  <c:v>187</c:v>
                </c:pt>
                <c:pt idx="4814">
                  <c:v>16</c:v>
                </c:pt>
                <c:pt idx="4815">
                  <c:v>15</c:v>
                </c:pt>
                <c:pt idx="4816">
                  <c:v>28</c:v>
                </c:pt>
                <c:pt idx="4817">
                  <c:v>47</c:v>
                </c:pt>
                <c:pt idx="4818">
                  <c:v>727</c:v>
                </c:pt>
                <c:pt idx="4819">
                  <c:v>88</c:v>
                </c:pt>
                <c:pt idx="4820">
                  <c:v>987</c:v>
                </c:pt>
                <c:pt idx="4821">
                  <c:v>68</c:v>
                </c:pt>
                <c:pt idx="4822">
                  <c:v>33</c:v>
                </c:pt>
                <c:pt idx="4823">
                  <c:v>553</c:v>
                </c:pt>
                <c:pt idx="4824">
                  <c:v>33</c:v>
                </c:pt>
                <c:pt idx="4825">
                  <c:v>78</c:v>
                </c:pt>
                <c:pt idx="4826">
                  <c:v>26</c:v>
                </c:pt>
                <c:pt idx="4827">
                  <c:v>56</c:v>
                </c:pt>
                <c:pt idx="4828">
                  <c:v>52</c:v>
                </c:pt>
                <c:pt idx="4829">
                  <c:v>286</c:v>
                </c:pt>
                <c:pt idx="4830">
                  <c:v>52</c:v>
                </c:pt>
                <c:pt idx="4831">
                  <c:v>18</c:v>
                </c:pt>
                <c:pt idx="4832">
                  <c:v>127</c:v>
                </c:pt>
                <c:pt idx="4833">
                  <c:v>162</c:v>
                </c:pt>
                <c:pt idx="4834">
                  <c:v>430</c:v>
                </c:pt>
                <c:pt idx="4835">
                  <c:v>15</c:v>
                </c:pt>
                <c:pt idx="4836">
                  <c:v>218</c:v>
                </c:pt>
                <c:pt idx="4837">
                  <c:v>34</c:v>
                </c:pt>
                <c:pt idx="4838">
                  <c:v>98</c:v>
                </c:pt>
                <c:pt idx="4839">
                  <c:v>34</c:v>
                </c:pt>
                <c:pt idx="4840">
                  <c:v>109</c:v>
                </c:pt>
                <c:pt idx="4841">
                  <c:v>27</c:v>
                </c:pt>
                <c:pt idx="4842">
                  <c:v>1236</c:v>
                </c:pt>
                <c:pt idx="4843">
                  <c:v>13</c:v>
                </c:pt>
                <c:pt idx="4844">
                  <c:v>15</c:v>
                </c:pt>
                <c:pt idx="4845">
                  <c:v>27</c:v>
                </c:pt>
                <c:pt idx="4846">
                  <c:v>18</c:v>
                </c:pt>
                <c:pt idx="4847">
                  <c:v>1007</c:v>
                </c:pt>
                <c:pt idx="4848">
                  <c:v>89</c:v>
                </c:pt>
                <c:pt idx="4849">
                  <c:v>397</c:v>
                </c:pt>
                <c:pt idx="4850">
                  <c:v>16</c:v>
                </c:pt>
                <c:pt idx="4851">
                  <c:v>31</c:v>
                </c:pt>
                <c:pt idx="4852">
                  <c:v>59</c:v>
                </c:pt>
                <c:pt idx="4853">
                  <c:v>45</c:v>
                </c:pt>
                <c:pt idx="4854">
                  <c:v>33</c:v>
                </c:pt>
                <c:pt idx="4855">
                  <c:v>254</c:v>
                </c:pt>
                <c:pt idx="4856">
                  <c:v>310</c:v>
                </c:pt>
                <c:pt idx="4857">
                  <c:v>17</c:v>
                </c:pt>
                <c:pt idx="4858">
                  <c:v>11</c:v>
                </c:pt>
                <c:pt idx="4859">
                  <c:v>1283</c:v>
                </c:pt>
                <c:pt idx="4860">
                  <c:v>10</c:v>
                </c:pt>
                <c:pt idx="4861">
                  <c:v>794</c:v>
                </c:pt>
                <c:pt idx="4862">
                  <c:v>57</c:v>
                </c:pt>
                <c:pt idx="4863">
                  <c:v>991</c:v>
                </c:pt>
                <c:pt idx="4864">
                  <c:v>58</c:v>
                </c:pt>
                <c:pt idx="4865">
                  <c:v>4461</c:v>
                </c:pt>
                <c:pt idx="4866">
                  <c:v>23</c:v>
                </c:pt>
                <c:pt idx="4867">
                  <c:v>267</c:v>
                </c:pt>
                <c:pt idx="4868">
                  <c:v>19</c:v>
                </c:pt>
                <c:pt idx="4869">
                  <c:v>38</c:v>
                </c:pt>
                <c:pt idx="4870">
                  <c:v>22</c:v>
                </c:pt>
                <c:pt idx="4871">
                  <c:v>16</c:v>
                </c:pt>
                <c:pt idx="4872">
                  <c:v>771</c:v>
                </c:pt>
                <c:pt idx="4873">
                  <c:v>685</c:v>
                </c:pt>
                <c:pt idx="4874">
                  <c:v>125</c:v>
                </c:pt>
                <c:pt idx="4875">
                  <c:v>42</c:v>
                </c:pt>
                <c:pt idx="4876">
                  <c:v>40</c:v>
                </c:pt>
                <c:pt idx="4877">
                  <c:v>19</c:v>
                </c:pt>
                <c:pt idx="4878">
                  <c:v>82</c:v>
                </c:pt>
                <c:pt idx="4879">
                  <c:v>42</c:v>
                </c:pt>
                <c:pt idx="4880">
                  <c:v>13</c:v>
                </c:pt>
                <c:pt idx="4881">
                  <c:v>7911</c:v>
                </c:pt>
                <c:pt idx="4882">
                  <c:v>25</c:v>
                </c:pt>
                <c:pt idx="4883">
                  <c:v>1634</c:v>
                </c:pt>
                <c:pt idx="4884">
                  <c:v>64</c:v>
                </c:pt>
                <c:pt idx="4885">
                  <c:v>300</c:v>
                </c:pt>
                <c:pt idx="4886">
                  <c:v>18</c:v>
                </c:pt>
                <c:pt idx="4887">
                  <c:v>184</c:v>
                </c:pt>
                <c:pt idx="4888">
                  <c:v>270</c:v>
                </c:pt>
                <c:pt idx="4889">
                  <c:v>17</c:v>
                </c:pt>
                <c:pt idx="4890">
                  <c:v>28</c:v>
                </c:pt>
                <c:pt idx="4891">
                  <c:v>40</c:v>
                </c:pt>
                <c:pt idx="4892">
                  <c:v>2093</c:v>
                </c:pt>
                <c:pt idx="4893">
                  <c:v>131</c:v>
                </c:pt>
                <c:pt idx="4894">
                  <c:v>11</c:v>
                </c:pt>
                <c:pt idx="4895">
                  <c:v>380</c:v>
                </c:pt>
                <c:pt idx="4896">
                  <c:v>277</c:v>
                </c:pt>
                <c:pt idx="4897">
                  <c:v>13</c:v>
                </c:pt>
                <c:pt idx="4898">
                  <c:v>15</c:v>
                </c:pt>
                <c:pt idx="4899">
                  <c:v>17</c:v>
                </c:pt>
                <c:pt idx="4900">
                  <c:v>249</c:v>
                </c:pt>
                <c:pt idx="4901">
                  <c:v>129</c:v>
                </c:pt>
                <c:pt idx="4902">
                  <c:v>150</c:v>
                </c:pt>
                <c:pt idx="4903">
                  <c:v>319</c:v>
                </c:pt>
                <c:pt idx="4904">
                  <c:v>310</c:v>
                </c:pt>
                <c:pt idx="4905">
                  <c:v>34</c:v>
                </c:pt>
                <c:pt idx="4906">
                  <c:v>53</c:v>
                </c:pt>
                <c:pt idx="4907">
                  <c:v>82</c:v>
                </c:pt>
                <c:pt idx="4908">
                  <c:v>20</c:v>
                </c:pt>
                <c:pt idx="4909">
                  <c:v>96</c:v>
                </c:pt>
                <c:pt idx="4910">
                  <c:v>942</c:v>
                </c:pt>
                <c:pt idx="4911">
                  <c:v>1506</c:v>
                </c:pt>
                <c:pt idx="4912">
                  <c:v>18</c:v>
                </c:pt>
                <c:pt idx="4913">
                  <c:v>1245</c:v>
                </c:pt>
                <c:pt idx="4914">
                  <c:v>23</c:v>
                </c:pt>
                <c:pt idx="4915">
                  <c:v>278</c:v>
                </c:pt>
                <c:pt idx="4916">
                  <c:v>20</c:v>
                </c:pt>
                <c:pt idx="4917">
                  <c:v>329</c:v>
                </c:pt>
                <c:pt idx="4918">
                  <c:v>36</c:v>
                </c:pt>
                <c:pt idx="4919">
                  <c:v>76</c:v>
                </c:pt>
                <c:pt idx="4920">
                  <c:v>25</c:v>
                </c:pt>
                <c:pt idx="4921">
                  <c:v>29</c:v>
                </c:pt>
                <c:pt idx="4922">
                  <c:v>38</c:v>
                </c:pt>
                <c:pt idx="4923">
                  <c:v>228</c:v>
                </c:pt>
                <c:pt idx="4924">
                  <c:v>56</c:v>
                </c:pt>
                <c:pt idx="4925">
                  <c:v>11</c:v>
                </c:pt>
                <c:pt idx="4926">
                  <c:v>53</c:v>
                </c:pt>
                <c:pt idx="4927">
                  <c:v>171</c:v>
                </c:pt>
                <c:pt idx="4928">
                  <c:v>153</c:v>
                </c:pt>
                <c:pt idx="4929">
                  <c:v>15</c:v>
                </c:pt>
                <c:pt idx="4930">
                  <c:v>159</c:v>
                </c:pt>
                <c:pt idx="4931">
                  <c:v>71</c:v>
                </c:pt>
                <c:pt idx="4932">
                  <c:v>28</c:v>
                </c:pt>
                <c:pt idx="4933">
                  <c:v>944</c:v>
                </c:pt>
                <c:pt idx="4934">
                  <c:v>16</c:v>
                </c:pt>
                <c:pt idx="4935">
                  <c:v>36</c:v>
                </c:pt>
                <c:pt idx="4936">
                  <c:v>20</c:v>
                </c:pt>
                <c:pt idx="4937">
                  <c:v>14</c:v>
                </c:pt>
                <c:pt idx="4938">
                  <c:v>106</c:v>
                </c:pt>
                <c:pt idx="4939">
                  <c:v>38</c:v>
                </c:pt>
                <c:pt idx="4940">
                  <c:v>1012</c:v>
                </c:pt>
                <c:pt idx="4941">
                  <c:v>52</c:v>
                </c:pt>
                <c:pt idx="4942">
                  <c:v>5564</c:v>
                </c:pt>
                <c:pt idx="4943">
                  <c:v>39</c:v>
                </c:pt>
                <c:pt idx="4944">
                  <c:v>119</c:v>
                </c:pt>
                <c:pt idx="4945">
                  <c:v>799</c:v>
                </c:pt>
                <c:pt idx="4946">
                  <c:v>16</c:v>
                </c:pt>
                <c:pt idx="4947">
                  <c:v>996</c:v>
                </c:pt>
                <c:pt idx="4948">
                  <c:v>19</c:v>
                </c:pt>
                <c:pt idx="4949">
                  <c:v>63</c:v>
                </c:pt>
                <c:pt idx="4950">
                  <c:v>46</c:v>
                </c:pt>
                <c:pt idx="4951">
                  <c:v>57</c:v>
                </c:pt>
                <c:pt idx="4952">
                  <c:v>608</c:v>
                </c:pt>
                <c:pt idx="4953">
                  <c:v>1486</c:v>
                </c:pt>
                <c:pt idx="4954">
                  <c:v>20</c:v>
                </c:pt>
                <c:pt idx="4955">
                  <c:v>213</c:v>
                </c:pt>
                <c:pt idx="4956">
                  <c:v>52</c:v>
                </c:pt>
                <c:pt idx="4957">
                  <c:v>27</c:v>
                </c:pt>
                <c:pt idx="4958">
                  <c:v>252</c:v>
                </c:pt>
                <c:pt idx="4959">
                  <c:v>21</c:v>
                </c:pt>
                <c:pt idx="4960">
                  <c:v>35</c:v>
                </c:pt>
                <c:pt idx="4961">
                  <c:v>23</c:v>
                </c:pt>
                <c:pt idx="4962">
                  <c:v>538</c:v>
                </c:pt>
                <c:pt idx="4963">
                  <c:v>275</c:v>
                </c:pt>
                <c:pt idx="4964">
                  <c:v>208</c:v>
                </c:pt>
                <c:pt idx="4965">
                  <c:v>20</c:v>
                </c:pt>
                <c:pt idx="4966">
                  <c:v>42</c:v>
                </c:pt>
                <c:pt idx="4967">
                  <c:v>80</c:v>
                </c:pt>
                <c:pt idx="4968">
                  <c:v>495</c:v>
                </c:pt>
                <c:pt idx="4969">
                  <c:v>260</c:v>
                </c:pt>
                <c:pt idx="4970">
                  <c:v>77</c:v>
                </c:pt>
                <c:pt idx="4971">
                  <c:v>100</c:v>
                </c:pt>
                <c:pt idx="4972">
                  <c:v>97</c:v>
                </c:pt>
                <c:pt idx="4973">
                  <c:v>22</c:v>
                </c:pt>
                <c:pt idx="4974">
                  <c:v>278</c:v>
                </c:pt>
                <c:pt idx="4975">
                  <c:v>45</c:v>
                </c:pt>
                <c:pt idx="4976">
                  <c:v>219</c:v>
                </c:pt>
                <c:pt idx="4977">
                  <c:v>52</c:v>
                </c:pt>
                <c:pt idx="4978">
                  <c:v>1500</c:v>
                </c:pt>
                <c:pt idx="4979">
                  <c:v>12</c:v>
                </c:pt>
                <c:pt idx="4980">
                  <c:v>992</c:v>
                </c:pt>
                <c:pt idx="4981">
                  <c:v>70</c:v>
                </c:pt>
                <c:pt idx="4982">
                  <c:v>11</c:v>
                </c:pt>
                <c:pt idx="4983">
                  <c:v>670</c:v>
                </c:pt>
                <c:pt idx="4984">
                  <c:v>68</c:v>
                </c:pt>
                <c:pt idx="4985">
                  <c:v>170</c:v>
                </c:pt>
                <c:pt idx="4986">
                  <c:v>136</c:v>
                </c:pt>
                <c:pt idx="4987">
                  <c:v>21</c:v>
                </c:pt>
                <c:pt idx="4988">
                  <c:v>26</c:v>
                </c:pt>
                <c:pt idx="4989">
                  <c:v>57</c:v>
                </c:pt>
                <c:pt idx="4990">
                  <c:v>14</c:v>
                </c:pt>
                <c:pt idx="4991">
                  <c:v>20</c:v>
                </c:pt>
                <c:pt idx="4992">
                  <c:v>15</c:v>
                </c:pt>
                <c:pt idx="4993">
                  <c:v>25</c:v>
                </c:pt>
                <c:pt idx="4994">
                  <c:v>12</c:v>
                </c:pt>
                <c:pt idx="4995">
                  <c:v>17</c:v>
                </c:pt>
                <c:pt idx="4996">
                  <c:v>12</c:v>
                </c:pt>
                <c:pt idx="4997">
                  <c:v>125</c:v>
                </c:pt>
                <c:pt idx="4998">
                  <c:v>128</c:v>
                </c:pt>
                <c:pt idx="4999">
                  <c:v>249</c:v>
                </c:pt>
                <c:pt idx="5000">
                  <c:v>26</c:v>
                </c:pt>
                <c:pt idx="5001">
                  <c:v>18</c:v>
                </c:pt>
                <c:pt idx="5002">
                  <c:v>318</c:v>
                </c:pt>
                <c:pt idx="5003">
                  <c:v>1591</c:v>
                </c:pt>
                <c:pt idx="5004">
                  <c:v>16</c:v>
                </c:pt>
                <c:pt idx="5005">
                  <c:v>23</c:v>
                </c:pt>
                <c:pt idx="5006">
                  <c:v>14</c:v>
                </c:pt>
                <c:pt idx="5007">
                  <c:v>32</c:v>
                </c:pt>
                <c:pt idx="5008">
                  <c:v>18</c:v>
                </c:pt>
                <c:pt idx="5009">
                  <c:v>16</c:v>
                </c:pt>
                <c:pt idx="5010">
                  <c:v>456</c:v>
                </c:pt>
                <c:pt idx="5011">
                  <c:v>159</c:v>
                </c:pt>
                <c:pt idx="5012">
                  <c:v>171</c:v>
                </c:pt>
                <c:pt idx="5013">
                  <c:v>15</c:v>
                </c:pt>
                <c:pt idx="5014">
                  <c:v>42</c:v>
                </c:pt>
                <c:pt idx="5015">
                  <c:v>24</c:v>
                </c:pt>
                <c:pt idx="5016">
                  <c:v>15</c:v>
                </c:pt>
                <c:pt idx="5017">
                  <c:v>69</c:v>
                </c:pt>
                <c:pt idx="5018">
                  <c:v>475</c:v>
                </c:pt>
                <c:pt idx="5019">
                  <c:v>74</c:v>
                </c:pt>
                <c:pt idx="5020">
                  <c:v>16</c:v>
                </c:pt>
                <c:pt idx="5021">
                  <c:v>20</c:v>
                </c:pt>
                <c:pt idx="5022">
                  <c:v>22</c:v>
                </c:pt>
                <c:pt idx="5023">
                  <c:v>20</c:v>
                </c:pt>
                <c:pt idx="5024">
                  <c:v>14</c:v>
                </c:pt>
                <c:pt idx="5025">
                  <c:v>667</c:v>
                </c:pt>
                <c:pt idx="5026">
                  <c:v>21</c:v>
                </c:pt>
                <c:pt idx="5027">
                  <c:v>114</c:v>
                </c:pt>
                <c:pt idx="5028">
                  <c:v>136</c:v>
                </c:pt>
                <c:pt idx="5029">
                  <c:v>323</c:v>
                </c:pt>
                <c:pt idx="5030">
                  <c:v>14</c:v>
                </c:pt>
                <c:pt idx="5031">
                  <c:v>14</c:v>
                </c:pt>
                <c:pt idx="5032">
                  <c:v>396</c:v>
                </c:pt>
                <c:pt idx="5033">
                  <c:v>400</c:v>
                </c:pt>
                <c:pt idx="5034">
                  <c:v>229</c:v>
                </c:pt>
                <c:pt idx="5035">
                  <c:v>113</c:v>
                </c:pt>
                <c:pt idx="5036">
                  <c:v>27</c:v>
                </c:pt>
                <c:pt idx="5037">
                  <c:v>35</c:v>
                </c:pt>
                <c:pt idx="5038">
                  <c:v>16</c:v>
                </c:pt>
                <c:pt idx="5039">
                  <c:v>67</c:v>
                </c:pt>
                <c:pt idx="5040">
                  <c:v>45</c:v>
                </c:pt>
                <c:pt idx="5041">
                  <c:v>302</c:v>
                </c:pt>
                <c:pt idx="5042">
                  <c:v>14</c:v>
                </c:pt>
                <c:pt idx="5043">
                  <c:v>17</c:v>
                </c:pt>
                <c:pt idx="5044">
                  <c:v>124</c:v>
                </c:pt>
                <c:pt idx="5045">
                  <c:v>26</c:v>
                </c:pt>
                <c:pt idx="5046">
                  <c:v>1322</c:v>
                </c:pt>
                <c:pt idx="5047">
                  <c:v>161</c:v>
                </c:pt>
                <c:pt idx="5048">
                  <c:v>11</c:v>
                </c:pt>
                <c:pt idx="5049">
                  <c:v>543</c:v>
                </c:pt>
                <c:pt idx="5050">
                  <c:v>70</c:v>
                </c:pt>
                <c:pt idx="5051">
                  <c:v>25</c:v>
                </c:pt>
                <c:pt idx="5052">
                  <c:v>242</c:v>
                </c:pt>
                <c:pt idx="5053">
                  <c:v>45</c:v>
                </c:pt>
                <c:pt idx="5054">
                  <c:v>13</c:v>
                </c:pt>
                <c:pt idx="5055">
                  <c:v>928</c:v>
                </c:pt>
                <c:pt idx="5056">
                  <c:v>336</c:v>
                </c:pt>
                <c:pt idx="5057">
                  <c:v>11</c:v>
                </c:pt>
                <c:pt idx="5058">
                  <c:v>21</c:v>
                </c:pt>
                <c:pt idx="5059">
                  <c:v>55</c:v>
                </c:pt>
                <c:pt idx="5060">
                  <c:v>19</c:v>
                </c:pt>
                <c:pt idx="5061">
                  <c:v>172</c:v>
                </c:pt>
                <c:pt idx="5062">
                  <c:v>195</c:v>
                </c:pt>
                <c:pt idx="5063">
                  <c:v>49</c:v>
                </c:pt>
                <c:pt idx="5064">
                  <c:v>15</c:v>
                </c:pt>
                <c:pt idx="5065">
                  <c:v>12</c:v>
                </c:pt>
                <c:pt idx="5066">
                  <c:v>60</c:v>
                </c:pt>
                <c:pt idx="5067">
                  <c:v>249</c:v>
                </c:pt>
                <c:pt idx="5068">
                  <c:v>435</c:v>
                </c:pt>
                <c:pt idx="5069">
                  <c:v>28</c:v>
                </c:pt>
                <c:pt idx="5070">
                  <c:v>110</c:v>
                </c:pt>
                <c:pt idx="5071">
                  <c:v>180</c:v>
                </c:pt>
                <c:pt idx="5072">
                  <c:v>56</c:v>
                </c:pt>
                <c:pt idx="5073">
                  <c:v>19</c:v>
                </c:pt>
                <c:pt idx="5074">
                  <c:v>555</c:v>
                </c:pt>
                <c:pt idx="5075">
                  <c:v>317</c:v>
                </c:pt>
                <c:pt idx="5076">
                  <c:v>680</c:v>
                </c:pt>
                <c:pt idx="5077">
                  <c:v>156</c:v>
                </c:pt>
                <c:pt idx="5078">
                  <c:v>23</c:v>
                </c:pt>
                <c:pt idx="5079">
                  <c:v>55</c:v>
                </c:pt>
                <c:pt idx="5080">
                  <c:v>19</c:v>
                </c:pt>
                <c:pt idx="5081">
                  <c:v>623</c:v>
                </c:pt>
                <c:pt idx="5082">
                  <c:v>14</c:v>
                </c:pt>
                <c:pt idx="5083">
                  <c:v>367</c:v>
                </c:pt>
                <c:pt idx="5084">
                  <c:v>137</c:v>
                </c:pt>
                <c:pt idx="5085">
                  <c:v>86</c:v>
                </c:pt>
                <c:pt idx="5086">
                  <c:v>360</c:v>
                </c:pt>
                <c:pt idx="5087">
                  <c:v>99</c:v>
                </c:pt>
                <c:pt idx="5088">
                  <c:v>75</c:v>
                </c:pt>
                <c:pt idx="5089">
                  <c:v>373</c:v>
                </c:pt>
                <c:pt idx="5090">
                  <c:v>16</c:v>
                </c:pt>
                <c:pt idx="5091">
                  <c:v>143</c:v>
                </c:pt>
                <c:pt idx="5092">
                  <c:v>281</c:v>
                </c:pt>
                <c:pt idx="5093">
                  <c:v>10</c:v>
                </c:pt>
                <c:pt idx="5094">
                  <c:v>84</c:v>
                </c:pt>
                <c:pt idx="5095">
                  <c:v>16</c:v>
                </c:pt>
                <c:pt idx="5096">
                  <c:v>18</c:v>
                </c:pt>
                <c:pt idx="5097">
                  <c:v>10</c:v>
                </c:pt>
                <c:pt idx="5098">
                  <c:v>29</c:v>
                </c:pt>
                <c:pt idx="5099">
                  <c:v>37</c:v>
                </c:pt>
                <c:pt idx="5100">
                  <c:v>10</c:v>
                </c:pt>
                <c:pt idx="5101">
                  <c:v>162</c:v>
                </c:pt>
                <c:pt idx="5102">
                  <c:v>71</c:v>
                </c:pt>
                <c:pt idx="5103">
                  <c:v>89</c:v>
                </c:pt>
                <c:pt idx="5104">
                  <c:v>288</c:v>
                </c:pt>
                <c:pt idx="5105">
                  <c:v>15</c:v>
                </c:pt>
                <c:pt idx="5106">
                  <c:v>272</c:v>
                </c:pt>
                <c:pt idx="5107">
                  <c:v>509</c:v>
                </c:pt>
                <c:pt idx="5108">
                  <c:v>592</c:v>
                </c:pt>
                <c:pt idx="5109">
                  <c:v>85</c:v>
                </c:pt>
                <c:pt idx="5110">
                  <c:v>32</c:v>
                </c:pt>
                <c:pt idx="5111">
                  <c:v>1719</c:v>
                </c:pt>
                <c:pt idx="5112">
                  <c:v>56</c:v>
                </c:pt>
                <c:pt idx="5113">
                  <c:v>16</c:v>
                </c:pt>
                <c:pt idx="5114">
                  <c:v>19</c:v>
                </c:pt>
                <c:pt idx="5115">
                  <c:v>127</c:v>
                </c:pt>
                <c:pt idx="5116">
                  <c:v>45</c:v>
                </c:pt>
                <c:pt idx="5117">
                  <c:v>23</c:v>
                </c:pt>
                <c:pt idx="5118">
                  <c:v>19</c:v>
                </c:pt>
                <c:pt idx="5119">
                  <c:v>262</c:v>
                </c:pt>
                <c:pt idx="5120">
                  <c:v>65</c:v>
                </c:pt>
                <c:pt idx="5121">
                  <c:v>16</c:v>
                </c:pt>
                <c:pt idx="5122">
                  <c:v>30</c:v>
                </c:pt>
                <c:pt idx="5123">
                  <c:v>256</c:v>
                </c:pt>
                <c:pt idx="5124">
                  <c:v>14</c:v>
                </c:pt>
                <c:pt idx="5125">
                  <c:v>13</c:v>
                </c:pt>
                <c:pt idx="5126">
                  <c:v>15</c:v>
                </c:pt>
                <c:pt idx="5127">
                  <c:v>41</c:v>
                </c:pt>
                <c:pt idx="5128">
                  <c:v>35</c:v>
                </c:pt>
                <c:pt idx="5129">
                  <c:v>68</c:v>
                </c:pt>
                <c:pt idx="5130">
                  <c:v>77</c:v>
                </c:pt>
                <c:pt idx="5131">
                  <c:v>312</c:v>
                </c:pt>
                <c:pt idx="5132">
                  <c:v>19</c:v>
                </c:pt>
                <c:pt idx="5133">
                  <c:v>651</c:v>
                </c:pt>
                <c:pt idx="5134">
                  <c:v>15</c:v>
                </c:pt>
                <c:pt idx="5135">
                  <c:v>99</c:v>
                </c:pt>
                <c:pt idx="5136">
                  <c:v>58</c:v>
                </c:pt>
                <c:pt idx="5137">
                  <c:v>48</c:v>
                </c:pt>
                <c:pt idx="5138">
                  <c:v>13</c:v>
                </c:pt>
                <c:pt idx="5139">
                  <c:v>17</c:v>
                </c:pt>
                <c:pt idx="5140">
                  <c:v>10</c:v>
                </c:pt>
                <c:pt idx="5141">
                  <c:v>101</c:v>
                </c:pt>
                <c:pt idx="5142">
                  <c:v>66</c:v>
                </c:pt>
                <c:pt idx="5143">
                  <c:v>12</c:v>
                </c:pt>
                <c:pt idx="5144">
                  <c:v>30</c:v>
                </c:pt>
                <c:pt idx="5145">
                  <c:v>72</c:v>
                </c:pt>
                <c:pt idx="5146">
                  <c:v>656</c:v>
                </c:pt>
                <c:pt idx="5147">
                  <c:v>1366</c:v>
                </c:pt>
                <c:pt idx="5148">
                  <c:v>221</c:v>
                </c:pt>
                <c:pt idx="5149">
                  <c:v>84</c:v>
                </c:pt>
                <c:pt idx="5150">
                  <c:v>64</c:v>
                </c:pt>
                <c:pt idx="5151">
                  <c:v>16</c:v>
                </c:pt>
                <c:pt idx="5152">
                  <c:v>41</c:v>
                </c:pt>
                <c:pt idx="5153">
                  <c:v>972</c:v>
                </c:pt>
                <c:pt idx="5154">
                  <c:v>41</c:v>
                </c:pt>
                <c:pt idx="5155">
                  <c:v>27</c:v>
                </c:pt>
                <c:pt idx="5156">
                  <c:v>305</c:v>
                </c:pt>
                <c:pt idx="5157">
                  <c:v>53</c:v>
                </c:pt>
                <c:pt idx="5158">
                  <c:v>61</c:v>
                </c:pt>
                <c:pt idx="5159">
                  <c:v>134</c:v>
                </c:pt>
                <c:pt idx="5160">
                  <c:v>49</c:v>
                </c:pt>
                <c:pt idx="5161">
                  <c:v>21</c:v>
                </c:pt>
                <c:pt idx="5162">
                  <c:v>179</c:v>
                </c:pt>
                <c:pt idx="5163">
                  <c:v>12</c:v>
                </c:pt>
                <c:pt idx="5164">
                  <c:v>144</c:v>
                </c:pt>
                <c:pt idx="5165">
                  <c:v>29</c:v>
                </c:pt>
                <c:pt idx="5166">
                  <c:v>104</c:v>
                </c:pt>
                <c:pt idx="5167">
                  <c:v>28</c:v>
                </c:pt>
                <c:pt idx="5168">
                  <c:v>19</c:v>
                </c:pt>
                <c:pt idx="5169">
                  <c:v>72</c:v>
                </c:pt>
                <c:pt idx="5170">
                  <c:v>27</c:v>
                </c:pt>
                <c:pt idx="5171">
                  <c:v>18</c:v>
                </c:pt>
                <c:pt idx="5172">
                  <c:v>39</c:v>
                </c:pt>
                <c:pt idx="5173">
                  <c:v>221</c:v>
                </c:pt>
                <c:pt idx="5174">
                  <c:v>308</c:v>
                </c:pt>
                <c:pt idx="5175">
                  <c:v>25</c:v>
                </c:pt>
                <c:pt idx="5176">
                  <c:v>87</c:v>
                </c:pt>
                <c:pt idx="5177">
                  <c:v>33</c:v>
                </c:pt>
                <c:pt idx="5178">
                  <c:v>46</c:v>
                </c:pt>
                <c:pt idx="5179">
                  <c:v>68</c:v>
                </c:pt>
                <c:pt idx="5180">
                  <c:v>285</c:v>
                </c:pt>
                <c:pt idx="5181">
                  <c:v>21</c:v>
                </c:pt>
                <c:pt idx="5182">
                  <c:v>32</c:v>
                </c:pt>
                <c:pt idx="5183">
                  <c:v>105</c:v>
                </c:pt>
                <c:pt idx="5184">
                  <c:v>81</c:v>
                </c:pt>
                <c:pt idx="5185">
                  <c:v>158</c:v>
                </c:pt>
                <c:pt idx="5186">
                  <c:v>232</c:v>
                </c:pt>
                <c:pt idx="5187">
                  <c:v>22</c:v>
                </c:pt>
                <c:pt idx="5188">
                  <c:v>13</c:v>
                </c:pt>
                <c:pt idx="5189">
                  <c:v>17</c:v>
                </c:pt>
                <c:pt idx="5190">
                  <c:v>21</c:v>
                </c:pt>
                <c:pt idx="5191">
                  <c:v>147</c:v>
                </c:pt>
                <c:pt idx="5192">
                  <c:v>117</c:v>
                </c:pt>
                <c:pt idx="5193">
                  <c:v>25</c:v>
                </c:pt>
                <c:pt idx="5194">
                  <c:v>69</c:v>
                </c:pt>
                <c:pt idx="5195">
                  <c:v>1080</c:v>
                </c:pt>
                <c:pt idx="5196">
                  <c:v>29</c:v>
                </c:pt>
                <c:pt idx="5197">
                  <c:v>18</c:v>
                </c:pt>
                <c:pt idx="5198">
                  <c:v>20</c:v>
                </c:pt>
                <c:pt idx="5199">
                  <c:v>13</c:v>
                </c:pt>
                <c:pt idx="5200">
                  <c:v>110</c:v>
                </c:pt>
                <c:pt idx="5201">
                  <c:v>17</c:v>
                </c:pt>
                <c:pt idx="5202">
                  <c:v>694</c:v>
                </c:pt>
                <c:pt idx="5203">
                  <c:v>80</c:v>
                </c:pt>
                <c:pt idx="5204">
                  <c:v>27</c:v>
                </c:pt>
                <c:pt idx="5205">
                  <c:v>195</c:v>
                </c:pt>
                <c:pt idx="5206">
                  <c:v>22</c:v>
                </c:pt>
                <c:pt idx="5207">
                  <c:v>16</c:v>
                </c:pt>
                <c:pt idx="5208">
                  <c:v>36</c:v>
                </c:pt>
                <c:pt idx="5209">
                  <c:v>36</c:v>
                </c:pt>
                <c:pt idx="5210">
                  <c:v>12</c:v>
                </c:pt>
                <c:pt idx="5211">
                  <c:v>26</c:v>
                </c:pt>
                <c:pt idx="5212">
                  <c:v>26</c:v>
                </c:pt>
                <c:pt idx="5213">
                  <c:v>10</c:v>
                </c:pt>
                <c:pt idx="5214">
                  <c:v>26</c:v>
                </c:pt>
                <c:pt idx="5215">
                  <c:v>138</c:v>
                </c:pt>
                <c:pt idx="5216">
                  <c:v>781</c:v>
                </c:pt>
                <c:pt idx="5217">
                  <c:v>17</c:v>
                </c:pt>
                <c:pt idx="5218">
                  <c:v>60</c:v>
                </c:pt>
                <c:pt idx="5219">
                  <c:v>11</c:v>
                </c:pt>
                <c:pt idx="5220">
                  <c:v>20</c:v>
                </c:pt>
                <c:pt idx="5221">
                  <c:v>14</c:v>
                </c:pt>
                <c:pt idx="5222">
                  <c:v>96</c:v>
                </c:pt>
                <c:pt idx="5223">
                  <c:v>105</c:v>
                </c:pt>
                <c:pt idx="5224">
                  <c:v>138</c:v>
                </c:pt>
                <c:pt idx="5225">
                  <c:v>28</c:v>
                </c:pt>
                <c:pt idx="5226">
                  <c:v>132</c:v>
                </c:pt>
                <c:pt idx="5227">
                  <c:v>153</c:v>
                </c:pt>
                <c:pt idx="5228">
                  <c:v>17</c:v>
                </c:pt>
                <c:pt idx="5229">
                  <c:v>10</c:v>
                </c:pt>
                <c:pt idx="5230">
                  <c:v>132</c:v>
                </c:pt>
                <c:pt idx="5231">
                  <c:v>10</c:v>
                </c:pt>
                <c:pt idx="5232">
                  <c:v>10</c:v>
                </c:pt>
                <c:pt idx="5233">
                  <c:v>251</c:v>
                </c:pt>
                <c:pt idx="5234">
                  <c:v>84</c:v>
                </c:pt>
                <c:pt idx="5235">
                  <c:v>12</c:v>
                </c:pt>
                <c:pt idx="5236">
                  <c:v>41</c:v>
                </c:pt>
                <c:pt idx="5237">
                  <c:v>16</c:v>
                </c:pt>
                <c:pt idx="5238">
                  <c:v>598</c:v>
                </c:pt>
                <c:pt idx="5239">
                  <c:v>17</c:v>
                </c:pt>
                <c:pt idx="5240">
                  <c:v>647</c:v>
                </c:pt>
                <c:pt idx="5241">
                  <c:v>125</c:v>
                </c:pt>
                <c:pt idx="5242">
                  <c:v>276</c:v>
                </c:pt>
                <c:pt idx="5243">
                  <c:v>35</c:v>
                </c:pt>
                <c:pt idx="5244">
                  <c:v>28</c:v>
                </c:pt>
                <c:pt idx="5245">
                  <c:v>181</c:v>
                </c:pt>
                <c:pt idx="5246">
                  <c:v>50</c:v>
                </c:pt>
                <c:pt idx="5247">
                  <c:v>14</c:v>
                </c:pt>
                <c:pt idx="5248">
                  <c:v>10</c:v>
                </c:pt>
                <c:pt idx="5249">
                  <c:v>149</c:v>
                </c:pt>
                <c:pt idx="5250">
                  <c:v>100</c:v>
                </c:pt>
                <c:pt idx="5251">
                  <c:v>10</c:v>
                </c:pt>
                <c:pt idx="5252">
                  <c:v>16</c:v>
                </c:pt>
                <c:pt idx="5253">
                  <c:v>14</c:v>
                </c:pt>
                <c:pt idx="5254">
                  <c:v>27</c:v>
                </c:pt>
                <c:pt idx="5255">
                  <c:v>22</c:v>
                </c:pt>
                <c:pt idx="5256">
                  <c:v>17</c:v>
                </c:pt>
                <c:pt idx="5257">
                  <c:v>16</c:v>
                </c:pt>
                <c:pt idx="5258">
                  <c:v>18</c:v>
                </c:pt>
                <c:pt idx="5259">
                  <c:v>1303</c:v>
                </c:pt>
                <c:pt idx="5260">
                  <c:v>2365</c:v>
                </c:pt>
                <c:pt idx="5261">
                  <c:v>224</c:v>
                </c:pt>
                <c:pt idx="5262">
                  <c:v>89</c:v>
                </c:pt>
                <c:pt idx="5263">
                  <c:v>251</c:v>
                </c:pt>
                <c:pt idx="5264">
                  <c:v>16</c:v>
                </c:pt>
                <c:pt idx="5265">
                  <c:v>32</c:v>
                </c:pt>
                <c:pt idx="5266">
                  <c:v>15</c:v>
                </c:pt>
                <c:pt idx="5267">
                  <c:v>152</c:v>
                </c:pt>
                <c:pt idx="5268">
                  <c:v>10</c:v>
                </c:pt>
                <c:pt idx="5269">
                  <c:v>46</c:v>
                </c:pt>
                <c:pt idx="5270">
                  <c:v>542</c:v>
                </c:pt>
                <c:pt idx="5271">
                  <c:v>19</c:v>
                </c:pt>
                <c:pt idx="5272">
                  <c:v>184</c:v>
                </c:pt>
                <c:pt idx="5273">
                  <c:v>112</c:v>
                </c:pt>
                <c:pt idx="5274">
                  <c:v>80</c:v>
                </c:pt>
                <c:pt idx="5275">
                  <c:v>11</c:v>
                </c:pt>
                <c:pt idx="5276">
                  <c:v>14</c:v>
                </c:pt>
                <c:pt idx="5277">
                  <c:v>399</c:v>
                </c:pt>
                <c:pt idx="5278">
                  <c:v>383</c:v>
                </c:pt>
                <c:pt idx="5279">
                  <c:v>22</c:v>
                </c:pt>
                <c:pt idx="5280">
                  <c:v>236</c:v>
                </c:pt>
                <c:pt idx="5281">
                  <c:v>13</c:v>
                </c:pt>
                <c:pt idx="5282">
                  <c:v>10</c:v>
                </c:pt>
                <c:pt idx="5283">
                  <c:v>10</c:v>
                </c:pt>
                <c:pt idx="5284">
                  <c:v>25</c:v>
                </c:pt>
                <c:pt idx="5285">
                  <c:v>21</c:v>
                </c:pt>
                <c:pt idx="5286">
                  <c:v>13</c:v>
                </c:pt>
                <c:pt idx="5287">
                  <c:v>16</c:v>
                </c:pt>
                <c:pt idx="5288">
                  <c:v>17</c:v>
                </c:pt>
                <c:pt idx="5289">
                  <c:v>16</c:v>
                </c:pt>
                <c:pt idx="5290">
                  <c:v>52</c:v>
                </c:pt>
                <c:pt idx="5291">
                  <c:v>681</c:v>
                </c:pt>
                <c:pt idx="5292">
                  <c:v>98</c:v>
                </c:pt>
                <c:pt idx="5293">
                  <c:v>72</c:v>
                </c:pt>
                <c:pt idx="5294">
                  <c:v>18</c:v>
                </c:pt>
                <c:pt idx="5295">
                  <c:v>61</c:v>
                </c:pt>
                <c:pt idx="5296">
                  <c:v>414</c:v>
                </c:pt>
                <c:pt idx="5297">
                  <c:v>15</c:v>
                </c:pt>
                <c:pt idx="5298">
                  <c:v>87</c:v>
                </c:pt>
                <c:pt idx="5299">
                  <c:v>30</c:v>
                </c:pt>
                <c:pt idx="5300">
                  <c:v>11</c:v>
                </c:pt>
                <c:pt idx="5301">
                  <c:v>190</c:v>
                </c:pt>
                <c:pt idx="5302">
                  <c:v>120</c:v>
                </c:pt>
                <c:pt idx="5303">
                  <c:v>18</c:v>
                </c:pt>
                <c:pt idx="5304">
                  <c:v>25</c:v>
                </c:pt>
                <c:pt idx="5305">
                  <c:v>119</c:v>
                </c:pt>
                <c:pt idx="5306">
                  <c:v>1621</c:v>
                </c:pt>
                <c:pt idx="5307">
                  <c:v>40</c:v>
                </c:pt>
                <c:pt idx="5308">
                  <c:v>19</c:v>
                </c:pt>
                <c:pt idx="5309">
                  <c:v>16</c:v>
                </c:pt>
                <c:pt idx="5310">
                  <c:v>172</c:v>
                </c:pt>
                <c:pt idx="5311">
                  <c:v>15</c:v>
                </c:pt>
                <c:pt idx="5312">
                  <c:v>41</c:v>
                </c:pt>
                <c:pt idx="5313">
                  <c:v>15</c:v>
                </c:pt>
                <c:pt idx="5314">
                  <c:v>17</c:v>
                </c:pt>
                <c:pt idx="5315">
                  <c:v>498</c:v>
                </c:pt>
                <c:pt idx="5316">
                  <c:v>68</c:v>
                </c:pt>
                <c:pt idx="5317">
                  <c:v>83</c:v>
                </c:pt>
                <c:pt idx="5318">
                  <c:v>21</c:v>
                </c:pt>
                <c:pt idx="5319">
                  <c:v>17</c:v>
                </c:pt>
                <c:pt idx="5320">
                  <c:v>126</c:v>
                </c:pt>
                <c:pt idx="5321">
                  <c:v>19</c:v>
                </c:pt>
                <c:pt idx="5322">
                  <c:v>16</c:v>
                </c:pt>
                <c:pt idx="5323">
                  <c:v>113</c:v>
                </c:pt>
                <c:pt idx="5324">
                  <c:v>203</c:v>
                </c:pt>
                <c:pt idx="5325">
                  <c:v>522</c:v>
                </c:pt>
                <c:pt idx="5326">
                  <c:v>18</c:v>
                </c:pt>
                <c:pt idx="5327">
                  <c:v>965</c:v>
                </c:pt>
                <c:pt idx="5328">
                  <c:v>36</c:v>
                </c:pt>
                <c:pt idx="5329">
                  <c:v>379</c:v>
                </c:pt>
                <c:pt idx="5330">
                  <c:v>19</c:v>
                </c:pt>
                <c:pt idx="5331">
                  <c:v>24</c:v>
                </c:pt>
                <c:pt idx="5332">
                  <c:v>76</c:v>
                </c:pt>
                <c:pt idx="5333">
                  <c:v>38</c:v>
                </c:pt>
                <c:pt idx="5334">
                  <c:v>305</c:v>
                </c:pt>
                <c:pt idx="5335">
                  <c:v>134</c:v>
                </c:pt>
                <c:pt idx="5336">
                  <c:v>183</c:v>
                </c:pt>
                <c:pt idx="5337">
                  <c:v>15</c:v>
                </c:pt>
                <c:pt idx="5338">
                  <c:v>40</c:v>
                </c:pt>
                <c:pt idx="5339">
                  <c:v>219</c:v>
                </c:pt>
                <c:pt idx="5340">
                  <c:v>28</c:v>
                </c:pt>
                <c:pt idx="5341">
                  <c:v>17</c:v>
                </c:pt>
                <c:pt idx="5342">
                  <c:v>19</c:v>
                </c:pt>
                <c:pt idx="5343">
                  <c:v>2302</c:v>
                </c:pt>
                <c:pt idx="5344">
                  <c:v>30</c:v>
                </c:pt>
                <c:pt idx="5345">
                  <c:v>95</c:v>
                </c:pt>
                <c:pt idx="5346">
                  <c:v>14</c:v>
                </c:pt>
                <c:pt idx="5347">
                  <c:v>116</c:v>
                </c:pt>
                <c:pt idx="5348">
                  <c:v>54</c:v>
                </c:pt>
                <c:pt idx="5349">
                  <c:v>27</c:v>
                </c:pt>
                <c:pt idx="5350">
                  <c:v>19</c:v>
                </c:pt>
                <c:pt idx="5351">
                  <c:v>15</c:v>
                </c:pt>
                <c:pt idx="5352">
                  <c:v>5082</c:v>
                </c:pt>
                <c:pt idx="5353">
                  <c:v>1463</c:v>
                </c:pt>
                <c:pt idx="5354">
                  <c:v>345</c:v>
                </c:pt>
                <c:pt idx="5355">
                  <c:v>20</c:v>
                </c:pt>
                <c:pt idx="5356">
                  <c:v>17</c:v>
                </c:pt>
                <c:pt idx="5357">
                  <c:v>12</c:v>
                </c:pt>
                <c:pt idx="5358">
                  <c:v>39</c:v>
                </c:pt>
                <c:pt idx="5359">
                  <c:v>257</c:v>
                </c:pt>
                <c:pt idx="5360">
                  <c:v>38</c:v>
                </c:pt>
                <c:pt idx="5361">
                  <c:v>57</c:v>
                </c:pt>
                <c:pt idx="5362">
                  <c:v>66</c:v>
                </c:pt>
                <c:pt idx="5363">
                  <c:v>85</c:v>
                </c:pt>
                <c:pt idx="5364">
                  <c:v>179</c:v>
                </c:pt>
                <c:pt idx="5365">
                  <c:v>25</c:v>
                </c:pt>
                <c:pt idx="5366">
                  <c:v>241</c:v>
                </c:pt>
                <c:pt idx="5367">
                  <c:v>125</c:v>
                </c:pt>
                <c:pt idx="5368">
                  <c:v>354</c:v>
                </c:pt>
                <c:pt idx="5369">
                  <c:v>23</c:v>
                </c:pt>
                <c:pt idx="5370">
                  <c:v>18</c:v>
                </c:pt>
                <c:pt idx="5371">
                  <c:v>15</c:v>
                </c:pt>
                <c:pt idx="5372">
                  <c:v>23</c:v>
                </c:pt>
                <c:pt idx="5373">
                  <c:v>49</c:v>
                </c:pt>
                <c:pt idx="5374">
                  <c:v>192</c:v>
                </c:pt>
                <c:pt idx="5375">
                  <c:v>75</c:v>
                </c:pt>
                <c:pt idx="5376">
                  <c:v>145</c:v>
                </c:pt>
                <c:pt idx="5377">
                  <c:v>70</c:v>
                </c:pt>
                <c:pt idx="5378">
                  <c:v>30</c:v>
                </c:pt>
                <c:pt idx="5379">
                  <c:v>126</c:v>
                </c:pt>
                <c:pt idx="5380">
                  <c:v>15</c:v>
                </c:pt>
                <c:pt idx="5381">
                  <c:v>18</c:v>
                </c:pt>
                <c:pt idx="5382">
                  <c:v>601</c:v>
                </c:pt>
                <c:pt idx="5383">
                  <c:v>76</c:v>
                </c:pt>
                <c:pt idx="5384">
                  <c:v>14</c:v>
                </c:pt>
                <c:pt idx="5385">
                  <c:v>16</c:v>
                </c:pt>
                <c:pt idx="5386">
                  <c:v>15</c:v>
                </c:pt>
                <c:pt idx="5387">
                  <c:v>15</c:v>
                </c:pt>
                <c:pt idx="5388">
                  <c:v>53</c:v>
                </c:pt>
                <c:pt idx="5389">
                  <c:v>259</c:v>
                </c:pt>
                <c:pt idx="5390">
                  <c:v>20</c:v>
                </c:pt>
                <c:pt idx="5391">
                  <c:v>29</c:v>
                </c:pt>
                <c:pt idx="5392">
                  <c:v>20</c:v>
                </c:pt>
                <c:pt idx="5393">
                  <c:v>16</c:v>
                </c:pt>
                <c:pt idx="5394">
                  <c:v>13</c:v>
                </c:pt>
                <c:pt idx="5395">
                  <c:v>141</c:v>
                </c:pt>
                <c:pt idx="5396">
                  <c:v>37</c:v>
                </c:pt>
                <c:pt idx="5397">
                  <c:v>34</c:v>
                </c:pt>
                <c:pt idx="5398">
                  <c:v>13</c:v>
                </c:pt>
                <c:pt idx="5399">
                  <c:v>29</c:v>
                </c:pt>
                <c:pt idx="5400">
                  <c:v>16</c:v>
                </c:pt>
                <c:pt idx="5401">
                  <c:v>106</c:v>
                </c:pt>
                <c:pt idx="5402">
                  <c:v>622</c:v>
                </c:pt>
                <c:pt idx="5403">
                  <c:v>258</c:v>
                </c:pt>
                <c:pt idx="5404">
                  <c:v>17</c:v>
                </c:pt>
                <c:pt idx="5405">
                  <c:v>769</c:v>
                </c:pt>
                <c:pt idx="5406">
                  <c:v>12</c:v>
                </c:pt>
                <c:pt idx="5407">
                  <c:v>25</c:v>
                </c:pt>
                <c:pt idx="5408">
                  <c:v>12</c:v>
                </c:pt>
                <c:pt idx="5409">
                  <c:v>15</c:v>
                </c:pt>
                <c:pt idx="5410">
                  <c:v>243</c:v>
                </c:pt>
                <c:pt idx="5411">
                  <c:v>13</c:v>
                </c:pt>
                <c:pt idx="5412">
                  <c:v>266</c:v>
                </c:pt>
                <c:pt idx="5413">
                  <c:v>91</c:v>
                </c:pt>
                <c:pt idx="5414">
                  <c:v>11</c:v>
                </c:pt>
                <c:pt idx="5415">
                  <c:v>106</c:v>
                </c:pt>
                <c:pt idx="5416">
                  <c:v>25</c:v>
                </c:pt>
                <c:pt idx="5417">
                  <c:v>77</c:v>
                </c:pt>
                <c:pt idx="5418">
                  <c:v>41</c:v>
                </c:pt>
                <c:pt idx="5419">
                  <c:v>137</c:v>
                </c:pt>
                <c:pt idx="5420">
                  <c:v>71</c:v>
                </c:pt>
                <c:pt idx="5421">
                  <c:v>70</c:v>
                </c:pt>
                <c:pt idx="5422">
                  <c:v>14</c:v>
                </c:pt>
                <c:pt idx="5423">
                  <c:v>435</c:v>
                </c:pt>
                <c:pt idx="5424">
                  <c:v>109</c:v>
                </c:pt>
                <c:pt idx="5425">
                  <c:v>39</c:v>
                </c:pt>
                <c:pt idx="5426">
                  <c:v>19</c:v>
                </c:pt>
                <c:pt idx="5427">
                  <c:v>24</c:v>
                </c:pt>
                <c:pt idx="5428">
                  <c:v>10</c:v>
                </c:pt>
                <c:pt idx="5429">
                  <c:v>247</c:v>
                </c:pt>
                <c:pt idx="5430">
                  <c:v>18</c:v>
                </c:pt>
                <c:pt idx="5431">
                  <c:v>541</c:v>
                </c:pt>
                <c:pt idx="5432">
                  <c:v>215</c:v>
                </c:pt>
                <c:pt idx="5433">
                  <c:v>71</c:v>
                </c:pt>
                <c:pt idx="5434">
                  <c:v>145</c:v>
                </c:pt>
                <c:pt idx="5435">
                  <c:v>49</c:v>
                </c:pt>
                <c:pt idx="5436">
                  <c:v>531</c:v>
                </c:pt>
                <c:pt idx="5437">
                  <c:v>24</c:v>
                </c:pt>
                <c:pt idx="5438">
                  <c:v>13</c:v>
                </c:pt>
                <c:pt idx="5439">
                  <c:v>17</c:v>
                </c:pt>
                <c:pt idx="5440">
                  <c:v>40</c:v>
                </c:pt>
                <c:pt idx="5441">
                  <c:v>20</c:v>
                </c:pt>
                <c:pt idx="5442">
                  <c:v>135</c:v>
                </c:pt>
                <c:pt idx="5443">
                  <c:v>17</c:v>
                </c:pt>
                <c:pt idx="5444">
                  <c:v>17</c:v>
                </c:pt>
                <c:pt idx="5445">
                  <c:v>14</c:v>
                </c:pt>
                <c:pt idx="5446">
                  <c:v>13</c:v>
                </c:pt>
                <c:pt idx="5447">
                  <c:v>54</c:v>
                </c:pt>
                <c:pt idx="5448">
                  <c:v>20</c:v>
                </c:pt>
                <c:pt idx="5449">
                  <c:v>15</c:v>
                </c:pt>
                <c:pt idx="5450">
                  <c:v>50</c:v>
                </c:pt>
                <c:pt idx="5451">
                  <c:v>63</c:v>
                </c:pt>
                <c:pt idx="5452">
                  <c:v>23</c:v>
                </c:pt>
                <c:pt idx="5453">
                  <c:v>452</c:v>
                </c:pt>
                <c:pt idx="5454">
                  <c:v>50</c:v>
                </c:pt>
                <c:pt idx="5455">
                  <c:v>613</c:v>
                </c:pt>
                <c:pt idx="5456">
                  <c:v>26</c:v>
                </c:pt>
                <c:pt idx="5457">
                  <c:v>16</c:v>
                </c:pt>
                <c:pt idx="5458">
                  <c:v>34</c:v>
                </c:pt>
                <c:pt idx="5459">
                  <c:v>17</c:v>
                </c:pt>
                <c:pt idx="5460">
                  <c:v>13603</c:v>
                </c:pt>
                <c:pt idx="5461">
                  <c:v>51</c:v>
                </c:pt>
                <c:pt idx="5462">
                  <c:v>18</c:v>
                </c:pt>
                <c:pt idx="5463">
                  <c:v>14</c:v>
                </c:pt>
                <c:pt idx="5464">
                  <c:v>18</c:v>
                </c:pt>
                <c:pt idx="5465">
                  <c:v>43</c:v>
                </c:pt>
                <c:pt idx="5466">
                  <c:v>158</c:v>
                </c:pt>
                <c:pt idx="5467">
                  <c:v>35</c:v>
                </c:pt>
                <c:pt idx="5468">
                  <c:v>19</c:v>
                </c:pt>
                <c:pt idx="5469">
                  <c:v>90</c:v>
                </c:pt>
                <c:pt idx="5470">
                  <c:v>14</c:v>
                </c:pt>
                <c:pt idx="5471">
                  <c:v>13</c:v>
                </c:pt>
                <c:pt idx="5472">
                  <c:v>13</c:v>
                </c:pt>
                <c:pt idx="5473">
                  <c:v>984</c:v>
                </c:pt>
                <c:pt idx="5474">
                  <c:v>10</c:v>
                </c:pt>
                <c:pt idx="5475">
                  <c:v>787</c:v>
                </c:pt>
                <c:pt idx="5476">
                  <c:v>11</c:v>
                </c:pt>
                <c:pt idx="5477">
                  <c:v>22</c:v>
                </c:pt>
                <c:pt idx="5478">
                  <c:v>14</c:v>
                </c:pt>
                <c:pt idx="5479">
                  <c:v>24</c:v>
                </c:pt>
                <c:pt idx="5480">
                  <c:v>99</c:v>
                </c:pt>
                <c:pt idx="5481">
                  <c:v>31</c:v>
                </c:pt>
                <c:pt idx="5482">
                  <c:v>27</c:v>
                </c:pt>
                <c:pt idx="5483">
                  <c:v>28</c:v>
                </c:pt>
                <c:pt idx="5484">
                  <c:v>38</c:v>
                </c:pt>
                <c:pt idx="5485">
                  <c:v>14</c:v>
                </c:pt>
                <c:pt idx="5486">
                  <c:v>34</c:v>
                </c:pt>
                <c:pt idx="5487">
                  <c:v>17</c:v>
                </c:pt>
                <c:pt idx="5488">
                  <c:v>84</c:v>
                </c:pt>
                <c:pt idx="5489">
                  <c:v>11</c:v>
                </c:pt>
                <c:pt idx="5490">
                  <c:v>11</c:v>
                </c:pt>
                <c:pt idx="5491">
                  <c:v>134</c:v>
                </c:pt>
                <c:pt idx="5492">
                  <c:v>11</c:v>
                </c:pt>
                <c:pt idx="5493">
                  <c:v>114</c:v>
                </c:pt>
                <c:pt idx="5494">
                  <c:v>2722</c:v>
                </c:pt>
                <c:pt idx="5495">
                  <c:v>12</c:v>
                </c:pt>
                <c:pt idx="5496">
                  <c:v>16</c:v>
                </c:pt>
                <c:pt idx="5497">
                  <c:v>97</c:v>
                </c:pt>
                <c:pt idx="5498">
                  <c:v>17</c:v>
                </c:pt>
                <c:pt idx="5499">
                  <c:v>35</c:v>
                </c:pt>
                <c:pt idx="5500">
                  <c:v>130</c:v>
                </c:pt>
                <c:pt idx="5501">
                  <c:v>24</c:v>
                </c:pt>
                <c:pt idx="5502">
                  <c:v>14</c:v>
                </c:pt>
                <c:pt idx="5503">
                  <c:v>17</c:v>
                </c:pt>
                <c:pt idx="5504">
                  <c:v>296</c:v>
                </c:pt>
                <c:pt idx="5505">
                  <c:v>619</c:v>
                </c:pt>
                <c:pt idx="5506">
                  <c:v>12</c:v>
                </c:pt>
                <c:pt idx="5507">
                  <c:v>14</c:v>
                </c:pt>
                <c:pt idx="5508">
                  <c:v>23</c:v>
                </c:pt>
                <c:pt idx="5509">
                  <c:v>509</c:v>
                </c:pt>
                <c:pt idx="5510">
                  <c:v>33</c:v>
                </c:pt>
                <c:pt idx="5511">
                  <c:v>16</c:v>
                </c:pt>
                <c:pt idx="5512">
                  <c:v>68</c:v>
                </c:pt>
                <c:pt idx="5513">
                  <c:v>45</c:v>
                </c:pt>
                <c:pt idx="5514">
                  <c:v>93</c:v>
                </c:pt>
                <c:pt idx="5515">
                  <c:v>20</c:v>
                </c:pt>
                <c:pt idx="5516">
                  <c:v>183</c:v>
                </c:pt>
                <c:pt idx="5517">
                  <c:v>53</c:v>
                </c:pt>
                <c:pt idx="5518">
                  <c:v>19</c:v>
                </c:pt>
                <c:pt idx="5519">
                  <c:v>112</c:v>
                </c:pt>
                <c:pt idx="5520">
                  <c:v>1128</c:v>
                </c:pt>
                <c:pt idx="5521">
                  <c:v>11</c:v>
                </c:pt>
                <c:pt idx="5522">
                  <c:v>305</c:v>
                </c:pt>
                <c:pt idx="5523">
                  <c:v>14</c:v>
                </c:pt>
                <c:pt idx="5524">
                  <c:v>13</c:v>
                </c:pt>
                <c:pt idx="5525">
                  <c:v>26</c:v>
                </c:pt>
                <c:pt idx="5526">
                  <c:v>14</c:v>
                </c:pt>
                <c:pt idx="5527">
                  <c:v>25</c:v>
                </c:pt>
                <c:pt idx="5528">
                  <c:v>26</c:v>
                </c:pt>
                <c:pt idx="5529">
                  <c:v>119</c:v>
                </c:pt>
                <c:pt idx="5530">
                  <c:v>592</c:v>
                </c:pt>
                <c:pt idx="5531">
                  <c:v>62</c:v>
                </c:pt>
                <c:pt idx="5532">
                  <c:v>174</c:v>
                </c:pt>
                <c:pt idx="5533">
                  <c:v>12</c:v>
                </c:pt>
                <c:pt idx="5534">
                  <c:v>305</c:v>
                </c:pt>
                <c:pt idx="5535">
                  <c:v>15</c:v>
                </c:pt>
                <c:pt idx="5536">
                  <c:v>14</c:v>
                </c:pt>
                <c:pt idx="5537">
                  <c:v>18</c:v>
                </c:pt>
                <c:pt idx="5538">
                  <c:v>12</c:v>
                </c:pt>
                <c:pt idx="5539">
                  <c:v>29</c:v>
                </c:pt>
                <c:pt idx="5540">
                  <c:v>55</c:v>
                </c:pt>
                <c:pt idx="5541">
                  <c:v>76</c:v>
                </c:pt>
                <c:pt idx="5542">
                  <c:v>26</c:v>
                </c:pt>
                <c:pt idx="5543">
                  <c:v>48</c:v>
                </c:pt>
                <c:pt idx="5544">
                  <c:v>333</c:v>
                </c:pt>
                <c:pt idx="5545">
                  <c:v>17</c:v>
                </c:pt>
                <c:pt idx="5546">
                  <c:v>409</c:v>
                </c:pt>
                <c:pt idx="5547">
                  <c:v>54</c:v>
                </c:pt>
                <c:pt idx="5548">
                  <c:v>14</c:v>
                </c:pt>
                <c:pt idx="5549">
                  <c:v>10</c:v>
                </c:pt>
                <c:pt idx="5550">
                  <c:v>15</c:v>
                </c:pt>
                <c:pt idx="5551">
                  <c:v>127</c:v>
                </c:pt>
                <c:pt idx="5552">
                  <c:v>22</c:v>
                </c:pt>
                <c:pt idx="5553">
                  <c:v>15</c:v>
                </c:pt>
                <c:pt idx="5554">
                  <c:v>22</c:v>
                </c:pt>
                <c:pt idx="5555">
                  <c:v>22</c:v>
                </c:pt>
                <c:pt idx="5556">
                  <c:v>29</c:v>
                </c:pt>
                <c:pt idx="5557">
                  <c:v>62</c:v>
                </c:pt>
                <c:pt idx="5558">
                  <c:v>195</c:v>
                </c:pt>
                <c:pt idx="5559">
                  <c:v>11</c:v>
                </c:pt>
                <c:pt idx="5560">
                  <c:v>14</c:v>
                </c:pt>
                <c:pt idx="5561">
                  <c:v>19</c:v>
                </c:pt>
                <c:pt idx="5562">
                  <c:v>122</c:v>
                </c:pt>
                <c:pt idx="5563">
                  <c:v>125</c:v>
                </c:pt>
                <c:pt idx="5564">
                  <c:v>58</c:v>
                </c:pt>
                <c:pt idx="5565">
                  <c:v>12</c:v>
                </c:pt>
                <c:pt idx="5566">
                  <c:v>17</c:v>
                </c:pt>
                <c:pt idx="5567">
                  <c:v>418</c:v>
                </c:pt>
                <c:pt idx="5568">
                  <c:v>174</c:v>
                </c:pt>
                <c:pt idx="5569">
                  <c:v>69</c:v>
                </c:pt>
                <c:pt idx="5570">
                  <c:v>930</c:v>
                </c:pt>
                <c:pt idx="5571">
                  <c:v>114</c:v>
                </c:pt>
                <c:pt idx="5572">
                  <c:v>31</c:v>
                </c:pt>
                <c:pt idx="5573">
                  <c:v>17</c:v>
                </c:pt>
                <c:pt idx="5574">
                  <c:v>72</c:v>
                </c:pt>
                <c:pt idx="5575">
                  <c:v>25</c:v>
                </c:pt>
                <c:pt idx="5576">
                  <c:v>284</c:v>
                </c:pt>
                <c:pt idx="5577">
                  <c:v>48</c:v>
                </c:pt>
                <c:pt idx="5578">
                  <c:v>21</c:v>
                </c:pt>
                <c:pt idx="5579">
                  <c:v>200</c:v>
                </c:pt>
                <c:pt idx="5580">
                  <c:v>30</c:v>
                </c:pt>
                <c:pt idx="5581">
                  <c:v>306</c:v>
                </c:pt>
                <c:pt idx="5582">
                  <c:v>10</c:v>
                </c:pt>
                <c:pt idx="5583">
                  <c:v>121</c:v>
                </c:pt>
                <c:pt idx="5584">
                  <c:v>17</c:v>
                </c:pt>
                <c:pt idx="5585">
                  <c:v>117</c:v>
                </c:pt>
                <c:pt idx="5586">
                  <c:v>133</c:v>
                </c:pt>
                <c:pt idx="5587">
                  <c:v>119</c:v>
                </c:pt>
                <c:pt idx="5588">
                  <c:v>22</c:v>
                </c:pt>
                <c:pt idx="5589">
                  <c:v>49</c:v>
                </c:pt>
                <c:pt idx="5590">
                  <c:v>1476</c:v>
                </c:pt>
                <c:pt idx="5591">
                  <c:v>12</c:v>
                </c:pt>
                <c:pt idx="5592">
                  <c:v>25</c:v>
                </c:pt>
                <c:pt idx="5593">
                  <c:v>17</c:v>
                </c:pt>
                <c:pt idx="5594">
                  <c:v>322</c:v>
                </c:pt>
                <c:pt idx="5595">
                  <c:v>114</c:v>
                </c:pt>
                <c:pt idx="5596">
                  <c:v>31</c:v>
                </c:pt>
                <c:pt idx="5597">
                  <c:v>64</c:v>
                </c:pt>
                <c:pt idx="5598">
                  <c:v>14</c:v>
                </c:pt>
                <c:pt idx="5599">
                  <c:v>749</c:v>
                </c:pt>
                <c:pt idx="5600">
                  <c:v>13</c:v>
                </c:pt>
                <c:pt idx="5601">
                  <c:v>44</c:v>
                </c:pt>
                <c:pt idx="5602">
                  <c:v>111</c:v>
                </c:pt>
                <c:pt idx="5603">
                  <c:v>24</c:v>
                </c:pt>
                <c:pt idx="5604">
                  <c:v>22</c:v>
                </c:pt>
                <c:pt idx="5605">
                  <c:v>15</c:v>
                </c:pt>
                <c:pt idx="5606">
                  <c:v>32</c:v>
                </c:pt>
                <c:pt idx="5607">
                  <c:v>12</c:v>
                </c:pt>
                <c:pt idx="5608">
                  <c:v>105</c:v>
                </c:pt>
                <c:pt idx="5609">
                  <c:v>10</c:v>
                </c:pt>
                <c:pt idx="5610">
                  <c:v>33</c:v>
                </c:pt>
                <c:pt idx="5611">
                  <c:v>51</c:v>
                </c:pt>
                <c:pt idx="5612">
                  <c:v>42</c:v>
                </c:pt>
                <c:pt idx="5613">
                  <c:v>25</c:v>
                </c:pt>
                <c:pt idx="5614">
                  <c:v>96</c:v>
                </c:pt>
                <c:pt idx="5615">
                  <c:v>19</c:v>
                </c:pt>
                <c:pt idx="5616">
                  <c:v>33</c:v>
                </c:pt>
                <c:pt idx="5617">
                  <c:v>12</c:v>
                </c:pt>
                <c:pt idx="5618">
                  <c:v>20</c:v>
                </c:pt>
                <c:pt idx="5619">
                  <c:v>37</c:v>
                </c:pt>
                <c:pt idx="5620">
                  <c:v>137</c:v>
                </c:pt>
                <c:pt idx="5621">
                  <c:v>57</c:v>
                </c:pt>
                <c:pt idx="5622">
                  <c:v>1481</c:v>
                </c:pt>
                <c:pt idx="5623">
                  <c:v>18</c:v>
                </c:pt>
                <c:pt idx="5624">
                  <c:v>11</c:v>
                </c:pt>
                <c:pt idx="5625">
                  <c:v>338</c:v>
                </c:pt>
                <c:pt idx="5626">
                  <c:v>337</c:v>
                </c:pt>
                <c:pt idx="5627">
                  <c:v>10</c:v>
                </c:pt>
                <c:pt idx="5628">
                  <c:v>11</c:v>
                </c:pt>
                <c:pt idx="5629">
                  <c:v>12</c:v>
                </c:pt>
                <c:pt idx="5630">
                  <c:v>118</c:v>
                </c:pt>
                <c:pt idx="5631">
                  <c:v>41</c:v>
                </c:pt>
                <c:pt idx="5632">
                  <c:v>93</c:v>
                </c:pt>
                <c:pt idx="5633">
                  <c:v>51</c:v>
                </c:pt>
                <c:pt idx="5634">
                  <c:v>72</c:v>
                </c:pt>
                <c:pt idx="5635">
                  <c:v>17</c:v>
                </c:pt>
                <c:pt idx="5636">
                  <c:v>22</c:v>
                </c:pt>
                <c:pt idx="5637">
                  <c:v>15</c:v>
                </c:pt>
                <c:pt idx="5638">
                  <c:v>121</c:v>
                </c:pt>
                <c:pt idx="5639">
                  <c:v>270</c:v>
                </c:pt>
                <c:pt idx="5640">
                  <c:v>1626</c:v>
                </c:pt>
                <c:pt idx="5641">
                  <c:v>11</c:v>
                </c:pt>
                <c:pt idx="5642">
                  <c:v>28</c:v>
                </c:pt>
                <c:pt idx="5643">
                  <c:v>49</c:v>
                </c:pt>
                <c:pt idx="5644">
                  <c:v>12</c:v>
                </c:pt>
                <c:pt idx="5645">
                  <c:v>19</c:v>
                </c:pt>
                <c:pt idx="5646">
                  <c:v>46</c:v>
                </c:pt>
                <c:pt idx="5647">
                  <c:v>20</c:v>
                </c:pt>
                <c:pt idx="5648">
                  <c:v>10</c:v>
                </c:pt>
                <c:pt idx="5649">
                  <c:v>33</c:v>
                </c:pt>
                <c:pt idx="5650">
                  <c:v>44</c:v>
                </c:pt>
                <c:pt idx="5651">
                  <c:v>18</c:v>
                </c:pt>
                <c:pt idx="5652">
                  <c:v>15</c:v>
                </c:pt>
                <c:pt idx="5653">
                  <c:v>23</c:v>
                </c:pt>
                <c:pt idx="5654">
                  <c:v>36</c:v>
                </c:pt>
                <c:pt idx="5655">
                  <c:v>24</c:v>
                </c:pt>
                <c:pt idx="5656">
                  <c:v>56</c:v>
                </c:pt>
                <c:pt idx="5657">
                  <c:v>58</c:v>
                </c:pt>
                <c:pt idx="5658">
                  <c:v>31</c:v>
                </c:pt>
                <c:pt idx="5659">
                  <c:v>69</c:v>
                </c:pt>
                <c:pt idx="5660">
                  <c:v>130</c:v>
                </c:pt>
                <c:pt idx="5661">
                  <c:v>16</c:v>
                </c:pt>
                <c:pt idx="5662">
                  <c:v>13</c:v>
                </c:pt>
                <c:pt idx="5663">
                  <c:v>76</c:v>
                </c:pt>
                <c:pt idx="5664">
                  <c:v>12</c:v>
                </c:pt>
                <c:pt idx="5665">
                  <c:v>134</c:v>
                </c:pt>
                <c:pt idx="5666">
                  <c:v>162</c:v>
                </c:pt>
                <c:pt idx="5667">
                  <c:v>33</c:v>
                </c:pt>
                <c:pt idx="5668">
                  <c:v>13</c:v>
                </c:pt>
                <c:pt idx="5669">
                  <c:v>18</c:v>
                </c:pt>
                <c:pt idx="5670">
                  <c:v>17</c:v>
                </c:pt>
                <c:pt idx="5671">
                  <c:v>19</c:v>
                </c:pt>
                <c:pt idx="5672">
                  <c:v>210</c:v>
                </c:pt>
                <c:pt idx="5673">
                  <c:v>558</c:v>
                </c:pt>
                <c:pt idx="5674">
                  <c:v>194</c:v>
                </c:pt>
                <c:pt idx="5675">
                  <c:v>13</c:v>
                </c:pt>
                <c:pt idx="5676">
                  <c:v>1450</c:v>
                </c:pt>
                <c:pt idx="5677">
                  <c:v>13</c:v>
                </c:pt>
                <c:pt idx="5678">
                  <c:v>23</c:v>
                </c:pt>
                <c:pt idx="5679">
                  <c:v>141</c:v>
                </c:pt>
                <c:pt idx="5680">
                  <c:v>22</c:v>
                </c:pt>
                <c:pt idx="5681">
                  <c:v>26</c:v>
                </c:pt>
                <c:pt idx="5682">
                  <c:v>21</c:v>
                </c:pt>
                <c:pt idx="5683">
                  <c:v>11</c:v>
                </c:pt>
                <c:pt idx="5684">
                  <c:v>82</c:v>
                </c:pt>
                <c:pt idx="5685">
                  <c:v>18</c:v>
                </c:pt>
                <c:pt idx="5686">
                  <c:v>14</c:v>
                </c:pt>
                <c:pt idx="5687">
                  <c:v>11</c:v>
                </c:pt>
                <c:pt idx="5688">
                  <c:v>56</c:v>
                </c:pt>
                <c:pt idx="5689">
                  <c:v>21</c:v>
                </c:pt>
                <c:pt idx="5690">
                  <c:v>416</c:v>
                </c:pt>
                <c:pt idx="5691">
                  <c:v>318</c:v>
                </c:pt>
                <c:pt idx="5692">
                  <c:v>91</c:v>
                </c:pt>
                <c:pt idx="5693">
                  <c:v>190</c:v>
                </c:pt>
                <c:pt idx="5694">
                  <c:v>14</c:v>
                </c:pt>
                <c:pt idx="5695">
                  <c:v>295</c:v>
                </c:pt>
                <c:pt idx="5696">
                  <c:v>26</c:v>
                </c:pt>
                <c:pt idx="5697">
                  <c:v>15</c:v>
                </c:pt>
                <c:pt idx="5698">
                  <c:v>42</c:v>
                </c:pt>
                <c:pt idx="5699">
                  <c:v>41</c:v>
                </c:pt>
                <c:pt idx="5700">
                  <c:v>11</c:v>
                </c:pt>
                <c:pt idx="5701">
                  <c:v>22</c:v>
                </c:pt>
                <c:pt idx="5702">
                  <c:v>889</c:v>
                </c:pt>
                <c:pt idx="5703">
                  <c:v>60</c:v>
                </c:pt>
                <c:pt idx="5704">
                  <c:v>15</c:v>
                </c:pt>
                <c:pt idx="5705">
                  <c:v>65</c:v>
                </c:pt>
                <c:pt idx="5706">
                  <c:v>506</c:v>
                </c:pt>
                <c:pt idx="5707">
                  <c:v>34</c:v>
                </c:pt>
                <c:pt idx="5708">
                  <c:v>20</c:v>
                </c:pt>
                <c:pt idx="5709">
                  <c:v>48</c:v>
                </c:pt>
                <c:pt idx="5710">
                  <c:v>17</c:v>
                </c:pt>
                <c:pt idx="5711">
                  <c:v>56</c:v>
                </c:pt>
                <c:pt idx="5712">
                  <c:v>13</c:v>
                </c:pt>
                <c:pt idx="5713">
                  <c:v>82</c:v>
                </c:pt>
                <c:pt idx="5714">
                  <c:v>16</c:v>
                </c:pt>
                <c:pt idx="5715">
                  <c:v>50</c:v>
                </c:pt>
                <c:pt idx="5716">
                  <c:v>15</c:v>
                </c:pt>
                <c:pt idx="5717">
                  <c:v>11</c:v>
                </c:pt>
                <c:pt idx="5718">
                  <c:v>1156</c:v>
                </c:pt>
                <c:pt idx="5719">
                  <c:v>10</c:v>
                </c:pt>
                <c:pt idx="5720">
                  <c:v>22</c:v>
                </c:pt>
                <c:pt idx="5721">
                  <c:v>13</c:v>
                </c:pt>
                <c:pt idx="5722">
                  <c:v>35</c:v>
                </c:pt>
                <c:pt idx="5723">
                  <c:v>14</c:v>
                </c:pt>
                <c:pt idx="5724">
                  <c:v>28</c:v>
                </c:pt>
                <c:pt idx="5725">
                  <c:v>13</c:v>
                </c:pt>
                <c:pt idx="5726">
                  <c:v>1059</c:v>
                </c:pt>
                <c:pt idx="5727">
                  <c:v>80</c:v>
                </c:pt>
                <c:pt idx="5728">
                  <c:v>25</c:v>
                </c:pt>
                <c:pt idx="5729">
                  <c:v>32</c:v>
                </c:pt>
                <c:pt idx="5730">
                  <c:v>13</c:v>
                </c:pt>
                <c:pt idx="5731">
                  <c:v>232</c:v>
                </c:pt>
                <c:pt idx="5732">
                  <c:v>152</c:v>
                </c:pt>
                <c:pt idx="5733">
                  <c:v>42</c:v>
                </c:pt>
                <c:pt idx="5734">
                  <c:v>14</c:v>
                </c:pt>
                <c:pt idx="5735">
                  <c:v>15</c:v>
                </c:pt>
                <c:pt idx="5736">
                  <c:v>12</c:v>
                </c:pt>
                <c:pt idx="5737">
                  <c:v>23</c:v>
                </c:pt>
                <c:pt idx="5738">
                  <c:v>12</c:v>
                </c:pt>
                <c:pt idx="5739">
                  <c:v>644</c:v>
                </c:pt>
                <c:pt idx="5740">
                  <c:v>392</c:v>
                </c:pt>
                <c:pt idx="5741">
                  <c:v>83</c:v>
                </c:pt>
                <c:pt idx="5742">
                  <c:v>87</c:v>
                </c:pt>
                <c:pt idx="5743">
                  <c:v>25</c:v>
                </c:pt>
                <c:pt idx="5744">
                  <c:v>55</c:v>
                </c:pt>
                <c:pt idx="5745">
                  <c:v>151</c:v>
                </c:pt>
                <c:pt idx="5746">
                  <c:v>51</c:v>
                </c:pt>
                <c:pt idx="5747">
                  <c:v>10</c:v>
                </c:pt>
                <c:pt idx="5748">
                  <c:v>41</c:v>
                </c:pt>
                <c:pt idx="5749">
                  <c:v>183</c:v>
                </c:pt>
                <c:pt idx="5750">
                  <c:v>10</c:v>
                </c:pt>
                <c:pt idx="5751">
                  <c:v>24</c:v>
                </c:pt>
                <c:pt idx="5752">
                  <c:v>47</c:v>
                </c:pt>
                <c:pt idx="5753">
                  <c:v>13</c:v>
                </c:pt>
                <c:pt idx="5754">
                  <c:v>257</c:v>
                </c:pt>
                <c:pt idx="5755">
                  <c:v>80</c:v>
                </c:pt>
                <c:pt idx="5756">
                  <c:v>17</c:v>
                </c:pt>
                <c:pt idx="5757">
                  <c:v>132</c:v>
                </c:pt>
                <c:pt idx="5758">
                  <c:v>17</c:v>
                </c:pt>
                <c:pt idx="5759">
                  <c:v>20</c:v>
                </c:pt>
                <c:pt idx="5760">
                  <c:v>21</c:v>
                </c:pt>
                <c:pt idx="5761">
                  <c:v>11</c:v>
                </c:pt>
                <c:pt idx="5762">
                  <c:v>33</c:v>
                </c:pt>
                <c:pt idx="5763">
                  <c:v>52</c:v>
                </c:pt>
                <c:pt idx="5764">
                  <c:v>12</c:v>
                </c:pt>
                <c:pt idx="5765">
                  <c:v>12</c:v>
                </c:pt>
                <c:pt idx="5766">
                  <c:v>19</c:v>
                </c:pt>
                <c:pt idx="5767">
                  <c:v>18</c:v>
                </c:pt>
                <c:pt idx="5768">
                  <c:v>22</c:v>
                </c:pt>
                <c:pt idx="5769">
                  <c:v>10</c:v>
                </c:pt>
                <c:pt idx="5770">
                  <c:v>125</c:v>
                </c:pt>
                <c:pt idx="5771">
                  <c:v>81</c:v>
                </c:pt>
                <c:pt idx="5772">
                  <c:v>22</c:v>
                </c:pt>
                <c:pt idx="5773">
                  <c:v>26</c:v>
                </c:pt>
                <c:pt idx="5774">
                  <c:v>13</c:v>
                </c:pt>
                <c:pt idx="5775">
                  <c:v>61</c:v>
                </c:pt>
                <c:pt idx="5776">
                  <c:v>24</c:v>
                </c:pt>
                <c:pt idx="5777">
                  <c:v>12</c:v>
                </c:pt>
                <c:pt idx="5778">
                  <c:v>137</c:v>
                </c:pt>
                <c:pt idx="5779">
                  <c:v>563</c:v>
                </c:pt>
                <c:pt idx="5780">
                  <c:v>78</c:v>
                </c:pt>
                <c:pt idx="5781">
                  <c:v>45</c:v>
                </c:pt>
                <c:pt idx="5782">
                  <c:v>20</c:v>
                </c:pt>
                <c:pt idx="5783">
                  <c:v>43</c:v>
                </c:pt>
                <c:pt idx="5784">
                  <c:v>56</c:v>
                </c:pt>
                <c:pt idx="5785">
                  <c:v>51</c:v>
                </c:pt>
                <c:pt idx="5786">
                  <c:v>136</c:v>
                </c:pt>
                <c:pt idx="5787">
                  <c:v>82</c:v>
                </c:pt>
                <c:pt idx="5788">
                  <c:v>34</c:v>
                </c:pt>
                <c:pt idx="5789">
                  <c:v>160</c:v>
                </c:pt>
                <c:pt idx="5790">
                  <c:v>685</c:v>
                </c:pt>
                <c:pt idx="5791">
                  <c:v>11</c:v>
                </c:pt>
                <c:pt idx="5792">
                  <c:v>185</c:v>
                </c:pt>
                <c:pt idx="5793">
                  <c:v>11</c:v>
                </c:pt>
                <c:pt idx="5794">
                  <c:v>38</c:v>
                </c:pt>
                <c:pt idx="5795">
                  <c:v>19</c:v>
                </c:pt>
                <c:pt idx="5796">
                  <c:v>16</c:v>
                </c:pt>
                <c:pt idx="5797">
                  <c:v>104</c:v>
                </c:pt>
                <c:pt idx="5798">
                  <c:v>11</c:v>
                </c:pt>
                <c:pt idx="5799">
                  <c:v>1167</c:v>
                </c:pt>
                <c:pt idx="5800">
                  <c:v>302</c:v>
                </c:pt>
                <c:pt idx="5801">
                  <c:v>94</c:v>
                </c:pt>
                <c:pt idx="5802">
                  <c:v>15</c:v>
                </c:pt>
                <c:pt idx="5803">
                  <c:v>17</c:v>
                </c:pt>
                <c:pt idx="5804">
                  <c:v>22</c:v>
                </c:pt>
                <c:pt idx="5805">
                  <c:v>105</c:v>
                </c:pt>
                <c:pt idx="5806">
                  <c:v>48</c:v>
                </c:pt>
                <c:pt idx="5807">
                  <c:v>85</c:v>
                </c:pt>
                <c:pt idx="5808">
                  <c:v>1517</c:v>
                </c:pt>
                <c:pt idx="5809">
                  <c:v>21</c:v>
                </c:pt>
                <c:pt idx="5810">
                  <c:v>50</c:v>
                </c:pt>
                <c:pt idx="5811">
                  <c:v>40</c:v>
                </c:pt>
                <c:pt idx="5812">
                  <c:v>21</c:v>
                </c:pt>
                <c:pt idx="5813">
                  <c:v>24</c:v>
                </c:pt>
                <c:pt idx="5814">
                  <c:v>94</c:v>
                </c:pt>
                <c:pt idx="5815">
                  <c:v>33</c:v>
                </c:pt>
                <c:pt idx="5816">
                  <c:v>12</c:v>
                </c:pt>
                <c:pt idx="5817">
                  <c:v>25</c:v>
                </c:pt>
                <c:pt idx="5818">
                  <c:v>230</c:v>
                </c:pt>
                <c:pt idx="5819">
                  <c:v>68</c:v>
                </c:pt>
                <c:pt idx="5820">
                  <c:v>2447</c:v>
                </c:pt>
                <c:pt idx="5821">
                  <c:v>973</c:v>
                </c:pt>
                <c:pt idx="5822">
                  <c:v>12</c:v>
                </c:pt>
                <c:pt idx="5823">
                  <c:v>22</c:v>
                </c:pt>
                <c:pt idx="5824">
                  <c:v>51</c:v>
                </c:pt>
                <c:pt idx="5825">
                  <c:v>39</c:v>
                </c:pt>
                <c:pt idx="5826">
                  <c:v>11</c:v>
                </c:pt>
                <c:pt idx="5827">
                  <c:v>200</c:v>
                </c:pt>
                <c:pt idx="5828">
                  <c:v>57</c:v>
                </c:pt>
                <c:pt idx="5829">
                  <c:v>12</c:v>
                </c:pt>
                <c:pt idx="5830">
                  <c:v>15</c:v>
                </c:pt>
                <c:pt idx="5831">
                  <c:v>53</c:v>
                </c:pt>
                <c:pt idx="5832">
                  <c:v>11</c:v>
                </c:pt>
                <c:pt idx="5833">
                  <c:v>53</c:v>
                </c:pt>
                <c:pt idx="5834">
                  <c:v>27</c:v>
                </c:pt>
                <c:pt idx="5835">
                  <c:v>45</c:v>
                </c:pt>
                <c:pt idx="5836">
                  <c:v>180</c:v>
                </c:pt>
                <c:pt idx="5837">
                  <c:v>14</c:v>
                </c:pt>
                <c:pt idx="5838">
                  <c:v>66</c:v>
                </c:pt>
                <c:pt idx="5839">
                  <c:v>136</c:v>
                </c:pt>
                <c:pt idx="5840">
                  <c:v>133</c:v>
                </c:pt>
                <c:pt idx="5841">
                  <c:v>18</c:v>
                </c:pt>
                <c:pt idx="5842">
                  <c:v>66</c:v>
                </c:pt>
                <c:pt idx="5843">
                  <c:v>13</c:v>
                </c:pt>
                <c:pt idx="5844">
                  <c:v>13</c:v>
                </c:pt>
                <c:pt idx="5845">
                  <c:v>11</c:v>
                </c:pt>
                <c:pt idx="5846">
                  <c:v>857</c:v>
                </c:pt>
                <c:pt idx="5847">
                  <c:v>548</c:v>
                </c:pt>
                <c:pt idx="5848">
                  <c:v>91</c:v>
                </c:pt>
                <c:pt idx="5849">
                  <c:v>17</c:v>
                </c:pt>
                <c:pt idx="5850">
                  <c:v>19</c:v>
                </c:pt>
                <c:pt idx="5851">
                  <c:v>40</c:v>
                </c:pt>
                <c:pt idx="5852">
                  <c:v>105</c:v>
                </c:pt>
                <c:pt idx="5853">
                  <c:v>16</c:v>
                </c:pt>
                <c:pt idx="5854">
                  <c:v>1363</c:v>
                </c:pt>
                <c:pt idx="5855">
                  <c:v>13</c:v>
                </c:pt>
                <c:pt idx="5856">
                  <c:v>74</c:v>
                </c:pt>
                <c:pt idx="5857">
                  <c:v>72</c:v>
                </c:pt>
                <c:pt idx="5858">
                  <c:v>32</c:v>
                </c:pt>
                <c:pt idx="5859">
                  <c:v>17</c:v>
                </c:pt>
                <c:pt idx="5860">
                  <c:v>13</c:v>
                </c:pt>
                <c:pt idx="5861">
                  <c:v>11</c:v>
                </c:pt>
                <c:pt idx="5862">
                  <c:v>351</c:v>
                </c:pt>
                <c:pt idx="5863">
                  <c:v>51</c:v>
                </c:pt>
                <c:pt idx="5864">
                  <c:v>642</c:v>
                </c:pt>
                <c:pt idx="5865">
                  <c:v>34</c:v>
                </c:pt>
                <c:pt idx="5866">
                  <c:v>32</c:v>
                </c:pt>
                <c:pt idx="5867">
                  <c:v>137</c:v>
                </c:pt>
                <c:pt idx="5868">
                  <c:v>217</c:v>
                </c:pt>
                <c:pt idx="5869">
                  <c:v>21</c:v>
                </c:pt>
                <c:pt idx="5870">
                  <c:v>14</c:v>
                </c:pt>
                <c:pt idx="5871">
                  <c:v>17</c:v>
                </c:pt>
                <c:pt idx="5872">
                  <c:v>23</c:v>
                </c:pt>
                <c:pt idx="5873">
                  <c:v>514</c:v>
                </c:pt>
                <c:pt idx="5874">
                  <c:v>62</c:v>
                </c:pt>
                <c:pt idx="5875">
                  <c:v>112</c:v>
                </c:pt>
                <c:pt idx="5876">
                  <c:v>19</c:v>
                </c:pt>
                <c:pt idx="5877">
                  <c:v>84</c:v>
                </c:pt>
                <c:pt idx="5878">
                  <c:v>13</c:v>
                </c:pt>
                <c:pt idx="5879">
                  <c:v>404</c:v>
                </c:pt>
                <c:pt idx="5880">
                  <c:v>21</c:v>
                </c:pt>
                <c:pt idx="5881">
                  <c:v>211</c:v>
                </c:pt>
                <c:pt idx="5882">
                  <c:v>43</c:v>
                </c:pt>
                <c:pt idx="5883">
                  <c:v>38</c:v>
                </c:pt>
                <c:pt idx="5884">
                  <c:v>28</c:v>
                </c:pt>
                <c:pt idx="5885">
                  <c:v>602</c:v>
                </c:pt>
                <c:pt idx="5886">
                  <c:v>17</c:v>
                </c:pt>
                <c:pt idx="5887">
                  <c:v>647</c:v>
                </c:pt>
                <c:pt idx="5888">
                  <c:v>10</c:v>
                </c:pt>
                <c:pt idx="5889">
                  <c:v>17</c:v>
                </c:pt>
                <c:pt idx="5890">
                  <c:v>18</c:v>
                </c:pt>
                <c:pt idx="5891">
                  <c:v>23</c:v>
                </c:pt>
                <c:pt idx="5892">
                  <c:v>1416</c:v>
                </c:pt>
                <c:pt idx="5893">
                  <c:v>195</c:v>
                </c:pt>
                <c:pt idx="5894">
                  <c:v>98</c:v>
                </c:pt>
                <c:pt idx="5895">
                  <c:v>321</c:v>
                </c:pt>
                <c:pt idx="5896">
                  <c:v>26</c:v>
                </c:pt>
                <c:pt idx="5897">
                  <c:v>12</c:v>
                </c:pt>
                <c:pt idx="5898">
                  <c:v>74</c:v>
                </c:pt>
                <c:pt idx="5899">
                  <c:v>12</c:v>
                </c:pt>
                <c:pt idx="5900">
                  <c:v>23</c:v>
                </c:pt>
                <c:pt idx="5901">
                  <c:v>10</c:v>
                </c:pt>
                <c:pt idx="5902">
                  <c:v>568</c:v>
                </c:pt>
                <c:pt idx="5903">
                  <c:v>103</c:v>
                </c:pt>
                <c:pt idx="5904">
                  <c:v>19</c:v>
                </c:pt>
                <c:pt idx="5905">
                  <c:v>20</c:v>
                </c:pt>
                <c:pt idx="5906">
                  <c:v>31</c:v>
                </c:pt>
                <c:pt idx="5907">
                  <c:v>10</c:v>
                </c:pt>
                <c:pt idx="5908">
                  <c:v>29</c:v>
                </c:pt>
                <c:pt idx="5909">
                  <c:v>22</c:v>
                </c:pt>
                <c:pt idx="5910">
                  <c:v>180</c:v>
                </c:pt>
                <c:pt idx="5911">
                  <c:v>55</c:v>
                </c:pt>
                <c:pt idx="5912">
                  <c:v>15</c:v>
                </c:pt>
                <c:pt idx="5913">
                  <c:v>33</c:v>
                </c:pt>
                <c:pt idx="5914">
                  <c:v>13</c:v>
                </c:pt>
                <c:pt idx="5915">
                  <c:v>17</c:v>
                </c:pt>
                <c:pt idx="5916">
                  <c:v>189</c:v>
                </c:pt>
                <c:pt idx="5917">
                  <c:v>82</c:v>
                </c:pt>
                <c:pt idx="5918">
                  <c:v>17</c:v>
                </c:pt>
                <c:pt idx="5919">
                  <c:v>20</c:v>
                </c:pt>
                <c:pt idx="5920">
                  <c:v>12</c:v>
                </c:pt>
                <c:pt idx="5921">
                  <c:v>652</c:v>
                </c:pt>
                <c:pt idx="5922">
                  <c:v>813</c:v>
                </c:pt>
                <c:pt idx="5923">
                  <c:v>15</c:v>
                </c:pt>
                <c:pt idx="5924">
                  <c:v>19</c:v>
                </c:pt>
                <c:pt idx="5925">
                  <c:v>16</c:v>
                </c:pt>
                <c:pt idx="5926">
                  <c:v>12</c:v>
                </c:pt>
                <c:pt idx="5927">
                  <c:v>13</c:v>
                </c:pt>
                <c:pt idx="5928">
                  <c:v>12</c:v>
                </c:pt>
                <c:pt idx="5929">
                  <c:v>12</c:v>
                </c:pt>
                <c:pt idx="5930">
                  <c:v>44</c:v>
                </c:pt>
                <c:pt idx="5931">
                  <c:v>17</c:v>
                </c:pt>
                <c:pt idx="5932">
                  <c:v>25</c:v>
                </c:pt>
                <c:pt idx="5933">
                  <c:v>18</c:v>
                </c:pt>
                <c:pt idx="5934">
                  <c:v>11</c:v>
                </c:pt>
                <c:pt idx="5935">
                  <c:v>18</c:v>
                </c:pt>
                <c:pt idx="5936">
                  <c:v>53</c:v>
                </c:pt>
                <c:pt idx="5937">
                  <c:v>96</c:v>
                </c:pt>
                <c:pt idx="5938">
                  <c:v>15</c:v>
                </c:pt>
                <c:pt idx="5939">
                  <c:v>10</c:v>
                </c:pt>
                <c:pt idx="5940">
                  <c:v>219</c:v>
                </c:pt>
                <c:pt idx="5941">
                  <c:v>18</c:v>
                </c:pt>
                <c:pt idx="5942">
                  <c:v>226</c:v>
                </c:pt>
                <c:pt idx="5943">
                  <c:v>172</c:v>
                </c:pt>
                <c:pt idx="5944">
                  <c:v>64</c:v>
                </c:pt>
                <c:pt idx="5945">
                  <c:v>276</c:v>
                </c:pt>
                <c:pt idx="5946">
                  <c:v>36</c:v>
                </c:pt>
                <c:pt idx="5947">
                  <c:v>11</c:v>
                </c:pt>
                <c:pt idx="5948">
                  <c:v>116</c:v>
                </c:pt>
                <c:pt idx="5949">
                  <c:v>1903</c:v>
                </c:pt>
                <c:pt idx="5950">
                  <c:v>35</c:v>
                </c:pt>
                <c:pt idx="5951">
                  <c:v>116</c:v>
                </c:pt>
                <c:pt idx="5952">
                  <c:v>13</c:v>
                </c:pt>
                <c:pt idx="5953">
                  <c:v>1337</c:v>
                </c:pt>
                <c:pt idx="5954">
                  <c:v>27</c:v>
                </c:pt>
                <c:pt idx="5955">
                  <c:v>14</c:v>
                </c:pt>
                <c:pt idx="5956">
                  <c:v>30</c:v>
                </c:pt>
                <c:pt idx="5957">
                  <c:v>13</c:v>
                </c:pt>
                <c:pt idx="5958">
                  <c:v>118</c:v>
                </c:pt>
                <c:pt idx="5959">
                  <c:v>30</c:v>
                </c:pt>
                <c:pt idx="5960">
                  <c:v>19</c:v>
                </c:pt>
                <c:pt idx="5961">
                  <c:v>17</c:v>
                </c:pt>
                <c:pt idx="5962">
                  <c:v>13</c:v>
                </c:pt>
                <c:pt idx="5963">
                  <c:v>14</c:v>
                </c:pt>
                <c:pt idx="5964">
                  <c:v>207</c:v>
                </c:pt>
                <c:pt idx="5965">
                  <c:v>17</c:v>
                </c:pt>
                <c:pt idx="5966">
                  <c:v>20</c:v>
                </c:pt>
                <c:pt idx="5967">
                  <c:v>11</c:v>
                </c:pt>
                <c:pt idx="5968">
                  <c:v>62</c:v>
                </c:pt>
                <c:pt idx="5969">
                  <c:v>39</c:v>
                </c:pt>
                <c:pt idx="5970">
                  <c:v>11</c:v>
                </c:pt>
                <c:pt idx="5971">
                  <c:v>15</c:v>
                </c:pt>
                <c:pt idx="5972">
                  <c:v>12</c:v>
                </c:pt>
                <c:pt idx="5973">
                  <c:v>20</c:v>
                </c:pt>
                <c:pt idx="5974">
                  <c:v>12</c:v>
                </c:pt>
                <c:pt idx="5975">
                  <c:v>137</c:v>
                </c:pt>
                <c:pt idx="5976">
                  <c:v>130</c:v>
                </c:pt>
                <c:pt idx="5977">
                  <c:v>831</c:v>
                </c:pt>
                <c:pt idx="5978">
                  <c:v>15</c:v>
                </c:pt>
                <c:pt idx="5979">
                  <c:v>14</c:v>
                </c:pt>
                <c:pt idx="5980">
                  <c:v>21</c:v>
                </c:pt>
                <c:pt idx="5981">
                  <c:v>53</c:v>
                </c:pt>
                <c:pt idx="5982">
                  <c:v>107</c:v>
                </c:pt>
                <c:pt idx="5983">
                  <c:v>34</c:v>
                </c:pt>
                <c:pt idx="5984">
                  <c:v>14</c:v>
                </c:pt>
                <c:pt idx="5985">
                  <c:v>17</c:v>
                </c:pt>
                <c:pt idx="5986">
                  <c:v>15</c:v>
                </c:pt>
                <c:pt idx="5987">
                  <c:v>769</c:v>
                </c:pt>
                <c:pt idx="5988">
                  <c:v>49</c:v>
                </c:pt>
                <c:pt idx="5989">
                  <c:v>161</c:v>
                </c:pt>
                <c:pt idx="5990">
                  <c:v>403</c:v>
                </c:pt>
                <c:pt idx="5991">
                  <c:v>16</c:v>
                </c:pt>
                <c:pt idx="5992">
                  <c:v>65</c:v>
                </c:pt>
                <c:pt idx="5993">
                  <c:v>20</c:v>
                </c:pt>
                <c:pt idx="5994">
                  <c:v>13</c:v>
                </c:pt>
                <c:pt idx="5995">
                  <c:v>129</c:v>
                </c:pt>
                <c:pt idx="5996">
                  <c:v>11</c:v>
                </c:pt>
                <c:pt idx="5997">
                  <c:v>53</c:v>
                </c:pt>
                <c:pt idx="5998">
                  <c:v>23</c:v>
                </c:pt>
                <c:pt idx="5999">
                  <c:v>24</c:v>
                </c:pt>
                <c:pt idx="6000">
                  <c:v>15</c:v>
                </c:pt>
                <c:pt idx="6001">
                  <c:v>58</c:v>
                </c:pt>
                <c:pt idx="6002">
                  <c:v>11</c:v>
                </c:pt>
                <c:pt idx="6003">
                  <c:v>15</c:v>
                </c:pt>
                <c:pt idx="6004">
                  <c:v>19</c:v>
                </c:pt>
                <c:pt idx="6005">
                  <c:v>10</c:v>
                </c:pt>
                <c:pt idx="6006">
                  <c:v>10</c:v>
                </c:pt>
                <c:pt idx="6007">
                  <c:v>17</c:v>
                </c:pt>
                <c:pt idx="6008">
                  <c:v>23</c:v>
                </c:pt>
                <c:pt idx="6009">
                  <c:v>54</c:v>
                </c:pt>
                <c:pt idx="6010">
                  <c:v>34</c:v>
                </c:pt>
                <c:pt idx="6011">
                  <c:v>11</c:v>
                </c:pt>
                <c:pt idx="6012">
                  <c:v>49</c:v>
                </c:pt>
                <c:pt idx="6013">
                  <c:v>15</c:v>
                </c:pt>
                <c:pt idx="6014">
                  <c:v>25</c:v>
                </c:pt>
                <c:pt idx="6015">
                  <c:v>12</c:v>
                </c:pt>
                <c:pt idx="6016">
                  <c:v>21</c:v>
                </c:pt>
                <c:pt idx="6017">
                  <c:v>1165</c:v>
                </c:pt>
                <c:pt idx="6018">
                  <c:v>21</c:v>
                </c:pt>
                <c:pt idx="6019">
                  <c:v>77</c:v>
                </c:pt>
                <c:pt idx="6020">
                  <c:v>11</c:v>
                </c:pt>
                <c:pt idx="6021">
                  <c:v>45</c:v>
                </c:pt>
                <c:pt idx="6022">
                  <c:v>251</c:v>
                </c:pt>
                <c:pt idx="6023">
                  <c:v>13</c:v>
                </c:pt>
                <c:pt idx="6024">
                  <c:v>32</c:v>
                </c:pt>
                <c:pt idx="6025">
                  <c:v>125</c:v>
                </c:pt>
                <c:pt idx="6026">
                  <c:v>92</c:v>
                </c:pt>
                <c:pt idx="6027">
                  <c:v>311</c:v>
                </c:pt>
                <c:pt idx="6028">
                  <c:v>79</c:v>
                </c:pt>
                <c:pt idx="6029">
                  <c:v>12</c:v>
                </c:pt>
                <c:pt idx="6030">
                  <c:v>12</c:v>
                </c:pt>
                <c:pt idx="6031">
                  <c:v>21</c:v>
                </c:pt>
                <c:pt idx="6032">
                  <c:v>703</c:v>
                </c:pt>
                <c:pt idx="6033">
                  <c:v>83</c:v>
                </c:pt>
                <c:pt idx="6034">
                  <c:v>61</c:v>
                </c:pt>
                <c:pt idx="6035">
                  <c:v>21</c:v>
                </c:pt>
                <c:pt idx="6036">
                  <c:v>57</c:v>
                </c:pt>
                <c:pt idx="6037">
                  <c:v>47</c:v>
                </c:pt>
                <c:pt idx="6038">
                  <c:v>116</c:v>
                </c:pt>
                <c:pt idx="6039">
                  <c:v>68</c:v>
                </c:pt>
                <c:pt idx="6040">
                  <c:v>19</c:v>
                </c:pt>
                <c:pt idx="6041">
                  <c:v>108</c:v>
                </c:pt>
                <c:pt idx="6042">
                  <c:v>25</c:v>
                </c:pt>
                <c:pt idx="6043">
                  <c:v>82</c:v>
                </c:pt>
                <c:pt idx="6044">
                  <c:v>555</c:v>
                </c:pt>
                <c:pt idx="6045">
                  <c:v>663</c:v>
                </c:pt>
                <c:pt idx="6046">
                  <c:v>11</c:v>
                </c:pt>
                <c:pt idx="6047">
                  <c:v>20</c:v>
                </c:pt>
                <c:pt idx="6048">
                  <c:v>105</c:v>
                </c:pt>
                <c:pt idx="6049">
                  <c:v>297</c:v>
                </c:pt>
                <c:pt idx="6050">
                  <c:v>194</c:v>
                </c:pt>
                <c:pt idx="6051">
                  <c:v>52</c:v>
                </c:pt>
                <c:pt idx="6052">
                  <c:v>31</c:v>
                </c:pt>
                <c:pt idx="6053">
                  <c:v>14</c:v>
                </c:pt>
                <c:pt idx="6054">
                  <c:v>24</c:v>
                </c:pt>
                <c:pt idx="6055">
                  <c:v>318</c:v>
                </c:pt>
                <c:pt idx="6056">
                  <c:v>796</c:v>
                </c:pt>
                <c:pt idx="6057">
                  <c:v>38</c:v>
                </c:pt>
                <c:pt idx="6058">
                  <c:v>16</c:v>
                </c:pt>
                <c:pt idx="6059">
                  <c:v>34</c:v>
                </c:pt>
                <c:pt idx="6060">
                  <c:v>102</c:v>
                </c:pt>
                <c:pt idx="6061">
                  <c:v>11</c:v>
                </c:pt>
                <c:pt idx="6062">
                  <c:v>38</c:v>
                </c:pt>
                <c:pt idx="6063">
                  <c:v>74</c:v>
                </c:pt>
                <c:pt idx="6064">
                  <c:v>10</c:v>
                </c:pt>
                <c:pt idx="6065">
                  <c:v>196</c:v>
                </c:pt>
                <c:pt idx="6066">
                  <c:v>11</c:v>
                </c:pt>
                <c:pt idx="6067">
                  <c:v>47</c:v>
                </c:pt>
                <c:pt idx="6068">
                  <c:v>157</c:v>
                </c:pt>
                <c:pt idx="6069">
                  <c:v>14</c:v>
                </c:pt>
                <c:pt idx="6070">
                  <c:v>66</c:v>
                </c:pt>
                <c:pt idx="6071">
                  <c:v>11</c:v>
                </c:pt>
                <c:pt idx="6072">
                  <c:v>48</c:v>
                </c:pt>
                <c:pt idx="6073">
                  <c:v>14</c:v>
                </c:pt>
                <c:pt idx="6074">
                  <c:v>1420</c:v>
                </c:pt>
                <c:pt idx="6075">
                  <c:v>50</c:v>
                </c:pt>
                <c:pt idx="6076">
                  <c:v>176</c:v>
                </c:pt>
                <c:pt idx="6077">
                  <c:v>14</c:v>
                </c:pt>
                <c:pt idx="6078">
                  <c:v>56</c:v>
                </c:pt>
                <c:pt idx="6079">
                  <c:v>13</c:v>
                </c:pt>
                <c:pt idx="6080">
                  <c:v>17</c:v>
                </c:pt>
                <c:pt idx="6081">
                  <c:v>58</c:v>
                </c:pt>
                <c:pt idx="6082">
                  <c:v>100</c:v>
                </c:pt>
                <c:pt idx="6083">
                  <c:v>133</c:v>
                </c:pt>
                <c:pt idx="6084">
                  <c:v>38</c:v>
                </c:pt>
                <c:pt idx="6085">
                  <c:v>67</c:v>
                </c:pt>
                <c:pt idx="6086">
                  <c:v>57</c:v>
                </c:pt>
                <c:pt idx="6087">
                  <c:v>15</c:v>
                </c:pt>
                <c:pt idx="6088">
                  <c:v>17</c:v>
                </c:pt>
                <c:pt idx="6089">
                  <c:v>31</c:v>
                </c:pt>
                <c:pt idx="6090">
                  <c:v>313</c:v>
                </c:pt>
                <c:pt idx="6091">
                  <c:v>43</c:v>
                </c:pt>
                <c:pt idx="6092">
                  <c:v>10</c:v>
                </c:pt>
                <c:pt idx="6093">
                  <c:v>26</c:v>
                </c:pt>
                <c:pt idx="6094">
                  <c:v>21</c:v>
                </c:pt>
                <c:pt idx="6095">
                  <c:v>14</c:v>
                </c:pt>
                <c:pt idx="6096">
                  <c:v>36</c:v>
                </c:pt>
                <c:pt idx="6097">
                  <c:v>10</c:v>
                </c:pt>
                <c:pt idx="6098">
                  <c:v>27</c:v>
                </c:pt>
                <c:pt idx="6099">
                  <c:v>19</c:v>
                </c:pt>
                <c:pt idx="6100">
                  <c:v>14</c:v>
                </c:pt>
                <c:pt idx="6101">
                  <c:v>52</c:v>
                </c:pt>
                <c:pt idx="6102">
                  <c:v>24</c:v>
                </c:pt>
                <c:pt idx="6103">
                  <c:v>621</c:v>
                </c:pt>
                <c:pt idx="6104">
                  <c:v>11</c:v>
                </c:pt>
                <c:pt idx="6105">
                  <c:v>38</c:v>
                </c:pt>
                <c:pt idx="6106">
                  <c:v>27</c:v>
                </c:pt>
                <c:pt idx="6107">
                  <c:v>30</c:v>
                </c:pt>
                <c:pt idx="6108">
                  <c:v>19</c:v>
                </c:pt>
                <c:pt idx="6109">
                  <c:v>13</c:v>
                </c:pt>
                <c:pt idx="6110">
                  <c:v>21</c:v>
                </c:pt>
                <c:pt idx="6111">
                  <c:v>16</c:v>
                </c:pt>
                <c:pt idx="6112">
                  <c:v>86</c:v>
                </c:pt>
                <c:pt idx="6113">
                  <c:v>14</c:v>
                </c:pt>
                <c:pt idx="6114">
                  <c:v>262</c:v>
                </c:pt>
                <c:pt idx="6115">
                  <c:v>20</c:v>
                </c:pt>
                <c:pt idx="6116">
                  <c:v>125</c:v>
                </c:pt>
                <c:pt idx="6117">
                  <c:v>17</c:v>
                </c:pt>
                <c:pt idx="6118">
                  <c:v>16</c:v>
                </c:pt>
                <c:pt idx="6119">
                  <c:v>13</c:v>
                </c:pt>
                <c:pt idx="6120">
                  <c:v>33</c:v>
                </c:pt>
                <c:pt idx="6121">
                  <c:v>48</c:v>
                </c:pt>
                <c:pt idx="6122">
                  <c:v>125</c:v>
                </c:pt>
                <c:pt idx="6123">
                  <c:v>23</c:v>
                </c:pt>
                <c:pt idx="6124">
                  <c:v>17</c:v>
                </c:pt>
                <c:pt idx="6125">
                  <c:v>14</c:v>
                </c:pt>
                <c:pt idx="6126">
                  <c:v>18</c:v>
                </c:pt>
                <c:pt idx="6127">
                  <c:v>14</c:v>
                </c:pt>
                <c:pt idx="6128">
                  <c:v>15</c:v>
                </c:pt>
                <c:pt idx="6129">
                  <c:v>11</c:v>
                </c:pt>
                <c:pt idx="6130">
                  <c:v>23</c:v>
                </c:pt>
                <c:pt idx="6131">
                  <c:v>41</c:v>
                </c:pt>
                <c:pt idx="6132">
                  <c:v>17</c:v>
                </c:pt>
                <c:pt idx="6133">
                  <c:v>17</c:v>
                </c:pt>
                <c:pt idx="6134">
                  <c:v>335</c:v>
                </c:pt>
                <c:pt idx="6135">
                  <c:v>25</c:v>
                </c:pt>
                <c:pt idx="6136">
                  <c:v>13</c:v>
                </c:pt>
                <c:pt idx="6137">
                  <c:v>119</c:v>
                </c:pt>
                <c:pt idx="6138">
                  <c:v>21</c:v>
                </c:pt>
                <c:pt idx="6139">
                  <c:v>657</c:v>
                </c:pt>
                <c:pt idx="6140">
                  <c:v>19</c:v>
                </c:pt>
                <c:pt idx="6141">
                  <c:v>47</c:v>
                </c:pt>
                <c:pt idx="6142">
                  <c:v>60</c:v>
                </c:pt>
                <c:pt idx="6143">
                  <c:v>145</c:v>
                </c:pt>
                <c:pt idx="6144">
                  <c:v>56</c:v>
                </c:pt>
                <c:pt idx="6145">
                  <c:v>120</c:v>
                </c:pt>
                <c:pt idx="6146">
                  <c:v>18</c:v>
                </c:pt>
                <c:pt idx="6147">
                  <c:v>57</c:v>
                </c:pt>
                <c:pt idx="6148">
                  <c:v>14</c:v>
                </c:pt>
                <c:pt idx="6149">
                  <c:v>35</c:v>
                </c:pt>
                <c:pt idx="6150">
                  <c:v>86</c:v>
                </c:pt>
                <c:pt idx="6151">
                  <c:v>11</c:v>
                </c:pt>
                <c:pt idx="6152">
                  <c:v>12</c:v>
                </c:pt>
                <c:pt idx="6153">
                  <c:v>45</c:v>
                </c:pt>
                <c:pt idx="6154">
                  <c:v>53</c:v>
                </c:pt>
                <c:pt idx="6155">
                  <c:v>11</c:v>
                </c:pt>
                <c:pt idx="6156">
                  <c:v>12</c:v>
                </c:pt>
                <c:pt idx="6157">
                  <c:v>20</c:v>
                </c:pt>
                <c:pt idx="6158">
                  <c:v>25</c:v>
                </c:pt>
                <c:pt idx="6159">
                  <c:v>12</c:v>
                </c:pt>
                <c:pt idx="6160">
                  <c:v>38</c:v>
                </c:pt>
                <c:pt idx="6161">
                  <c:v>37</c:v>
                </c:pt>
                <c:pt idx="6162">
                  <c:v>13</c:v>
                </c:pt>
                <c:pt idx="6163">
                  <c:v>18</c:v>
                </c:pt>
                <c:pt idx="6164">
                  <c:v>49</c:v>
                </c:pt>
                <c:pt idx="6165">
                  <c:v>29</c:v>
                </c:pt>
                <c:pt idx="6166">
                  <c:v>10</c:v>
                </c:pt>
                <c:pt idx="6167">
                  <c:v>31</c:v>
                </c:pt>
                <c:pt idx="6168">
                  <c:v>12</c:v>
                </c:pt>
                <c:pt idx="6169">
                  <c:v>64</c:v>
                </c:pt>
                <c:pt idx="6170">
                  <c:v>56</c:v>
                </c:pt>
                <c:pt idx="6171">
                  <c:v>64</c:v>
                </c:pt>
                <c:pt idx="6172">
                  <c:v>14</c:v>
                </c:pt>
                <c:pt idx="6173">
                  <c:v>22</c:v>
                </c:pt>
                <c:pt idx="6174">
                  <c:v>16</c:v>
                </c:pt>
                <c:pt idx="6175">
                  <c:v>18</c:v>
                </c:pt>
                <c:pt idx="6176">
                  <c:v>25</c:v>
                </c:pt>
                <c:pt idx="6177">
                  <c:v>410</c:v>
                </c:pt>
                <c:pt idx="6178">
                  <c:v>66</c:v>
                </c:pt>
                <c:pt idx="6179">
                  <c:v>15</c:v>
                </c:pt>
                <c:pt idx="6180">
                  <c:v>44</c:v>
                </c:pt>
                <c:pt idx="6181">
                  <c:v>16</c:v>
                </c:pt>
                <c:pt idx="6182">
                  <c:v>60</c:v>
                </c:pt>
                <c:pt idx="6183">
                  <c:v>234</c:v>
                </c:pt>
                <c:pt idx="6184">
                  <c:v>43</c:v>
                </c:pt>
                <c:pt idx="6185">
                  <c:v>17</c:v>
                </c:pt>
                <c:pt idx="6186">
                  <c:v>19</c:v>
                </c:pt>
                <c:pt idx="6187">
                  <c:v>68</c:v>
                </c:pt>
                <c:pt idx="6188">
                  <c:v>10</c:v>
                </c:pt>
                <c:pt idx="6189">
                  <c:v>69</c:v>
                </c:pt>
                <c:pt idx="6190">
                  <c:v>80</c:v>
                </c:pt>
                <c:pt idx="6191">
                  <c:v>35</c:v>
                </c:pt>
                <c:pt idx="6192">
                  <c:v>13</c:v>
                </c:pt>
                <c:pt idx="6193">
                  <c:v>830</c:v>
                </c:pt>
                <c:pt idx="6194">
                  <c:v>22</c:v>
                </c:pt>
                <c:pt idx="6195">
                  <c:v>12</c:v>
                </c:pt>
                <c:pt idx="6196">
                  <c:v>864</c:v>
                </c:pt>
                <c:pt idx="6197">
                  <c:v>16</c:v>
                </c:pt>
                <c:pt idx="6198">
                  <c:v>31</c:v>
                </c:pt>
                <c:pt idx="6199">
                  <c:v>10</c:v>
                </c:pt>
                <c:pt idx="6200">
                  <c:v>52</c:v>
                </c:pt>
                <c:pt idx="6201">
                  <c:v>65</c:v>
                </c:pt>
                <c:pt idx="6202">
                  <c:v>30</c:v>
                </c:pt>
                <c:pt idx="6203">
                  <c:v>16</c:v>
                </c:pt>
                <c:pt idx="6204">
                  <c:v>30</c:v>
                </c:pt>
                <c:pt idx="6205">
                  <c:v>1347</c:v>
                </c:pt>
                <c:pt idx="6206">
                  <c:v>21</c:v>
                </c:pt>
                <c:pt idx="6207">
                  <c:v>13</c:v>
                </c:pt>
                <c:pt idx="6208">
                  <c:v>12</c:v>
                </c:pt>
                <c:pt idx="6209">
                  <c:v>32</c:v>
                </c:pt>
                <c:pt idx="6210">
                  <c:v>73</c:v>
                </c:pt>
                <c:pt idx="6211">
                  <c:v>38</c:v>
                </c:pt>
                <c:pt idx="6212">
                  <c:v>121</c:v>
                </c:pt>
                <c:pt idx="6213">
                  <c:v>27</c:v>
                </c:pt>
                <c:pt idx="6214">
                  <c:v>1516</c:v>
                </c:pt>
                <c:pt idx="6215">
                  <c:v>44</c:v>
                </c:pt>
                <c:pt idx="6216">
                  <c:v>42</c:v>
                </c:pt>
                <c:pt idx="6217">
                  <c:v>19</c:v>
                </c:pt>
                <c:pt idx="6218">
                  <c:v>10</c:v>
                </c:pt>
                <c:pt idx="6219">
                  <c:v>23</c:v>
                </c:pt>
                <c:pt idx="6220">
                  <c:v>13</c:v>
                </c:pt>
                <c:pt idx="6221">
                  <c:v>21</c:v>
                </c:pt>
                <c:pt idx="6222">
                  <c:v>29</c:v>
                </c:pt>
                <c:pt idx="6223">
                  <c:v>79</c:v>
                </c:pt>
                <c:pt idx="6224">
                  <c:v>440</c:v>
                </c:pt>
                <c:pt idx="6225">
                  <c:v>13</c:v>
                </c:pt>
                <c:pt idx="6226">
                  <c:v>35</c:v>
                </c:pt>
                <c:pt idx="6227">
                  <c:v>20</c:v>
                </c:pt>
                <c:pt idx="6228">
                  <c:v>11</c:v>
                </c:pt>
                <c:pt idx="6229">
                  <c:v>69</c:v>
                </c:pt>
                <c:pt idx="6230">
                  <c:v>1399</c:v>
                </c:pt>
                <c:pt idx="6231">
                  <c:v>10</c:v>
                </c:pt>
                <c:pt idx="6232">
                  <c:v>18</c:v>
                </c:pt>
                <c:pt idx="6233">
                  <c:v>15</c:v>
                </c:pt>
                <c:pt idx="6234">
                  <c:v>109</c:v>
                </c:pt>
                <c:pt idx="6235">
                  <c:v>22</c:v>
                </c:pt>
                <c:pt idx="6236">
                  <c:v>39</c:v>
                </c:pt>
                <c:pt idx="6237">
                  <c:v>37</c:v>
                </c:pt>
                <c:pt idx="6238">
                  <c:v>430</c:v>
                </c:pt>
                <c:pt idx="6239">
                  <c:v>297</c:v>
                </c:pt>
                <c:pt idx="6240">
                  <c:v>46</c:v>
                </c:pt>
                <c:pt idx="6241">
                  <c:v>10</c:v>
                </c:pt>
                <c:pt idx="6242">
                  <c:v>10</c:v>
                </c:pt>
                <c:pt idx="6243">
                  <c:v>20</c:v>
                </c:pt>
                <c:pt idx="6244">
                  <c:v>157</c:v>
                </c:pt>
                <c:pt idx="6245">
                  <c:v>18</c:v>
                </c:pt>
                <c:pt idx="6246">
                  <c:v>10</c:v>
                </c:pt>
                <c:pt idx="6247">
                  <c:v>58</c:v>
                </c:pt>
                <c:pt idx="6248">
                  <c:v>34</c:v>
                </c:pt>
                <c:pt idx="6249">
                  <c:v>71</c:v>
                </c:pt>
                <c:pt idx="6250">
                  <c:v>78</c:v>
                </c:pt>
                <c:pt idx="6251">
                  <c:v>27</c:v>
                </c:pt>
                <c:pt idx="6252">
                  <c:v>69</c:v>
                </c:pt>
                <c:pt idx="6253">
                  <c:v>18</c:v>
                </c:pt>
                <c:pt idx="6254">
                  <c:v>32</c:v>
                </c:pt>
                <c:pt idx="6255">
                  <c:v>21</c:v>
                </c:pt>
                <c:pt idx="6256">
                  <c:v>13</c:v>
                </c:pt>
                <c:pt idx="6257">
                  <c:v>368</c:v>
                </c:pt>
                <c:pt idx="6258">
                  <c:v>13</c:v>
                </c:pt>
                <c:pt idx="6259">
                  <c:v>12</c:v>
                </c:pt>
                <c:pt idx="6260">
                  <c:v>447</c:v>
                </c:pt>
                <c:pt idx="6261">
                  <c:v>19</c:v>
                </c:pt>
                <c:pt idx="6262">
                  <c:v>21</c:v>
                </c:pt>
                <c:pt idx="6263">
                  <c:v>13</c:v>
                </c:pt>
                <c:pt idx="6264">
                  <c:v>360</c:v>
                </c:pt>
                <c:pt idx="6265">
                  <c:v>101</c:v>
                </c:pt>
                <c:pt idx="6266">
                  <c:v>10</c:v>
                </c:pt>
                <c:pt idx="6267">
                  <c:v>11</c:v>
                </c:pt>
                <c:pt idx="6268">
                  <c:v>32</c:v>
                </c:pt>
                <c:pt idx="6269">
                  <c:v>15</c:v>
                </c:pt>
                <c:pt idx="6270">
                  <c:v>11</c:v>
                </c:pt>
                <c:pt idx="6271">
                  <c:v>13</c:v>
                </c:pt>
                <c:pt idx="6272">
                  <c:v>368</c:v>
                </c:pt>
                <c:pt idx="6273">
                  <c:v>63</c:v>
                </c:pt>
                <c:pt idx="6274">
                  <c:v>22</c:v>
                </c:pt>
                <c:pt idx="6275">
                  <c:v>132</c:v>
                </c:pt>
                <c:pt idx="6276">
                  <c:v>71</c:v>
                </c:pt>
                <c:pt idx="6277">
                  <c:v>18</c:v>
                </c:pt>
                <c:pt idx="6278">
                  <c:v>18</c:v>
                </c:pt>
                <c:pt idx="6279">
                  <c:v>13</c:v>
                </c:pt>
                <c:pt idx="6280">
                  <c:v>27</c:v>
                </c:pt>
                <c:pt idx="6281">
                  <c:v>30</c:v>
                </c:pt>
                <c:pt idx="6282">
                  <c:v>51</c:v>
                </c:pt>
                <c:pt idx="6283">
                  <c:v>176</c:v>
                </c:pt>
                <c:pt idx="6284">
                  <c:v>12</c:v>
                </c:pt>
                <c:pt idx="6285">
                  <c:v>10</c:v>
                </c:pt>
                <c:pt idx="6286">
                  <c:v>12</c:v>
                </c:pt>
                <c:pt idx="6287">
                  <c:v>16</c:v>
                </c:pt>
                <c:pt idx="6288">
                  <c:v>18</c:v>
                </c:pt>
                <c:pt idx="6289">
                  <c:v>17</c:v>
                </c:pt>
                <c:pt idx="6290">
                  <c:v>10</c:v>
                </c:pt>
                <c:pt idx="6291">
                  <c:v>99</c:v>
                </c:pt>
                <c:pt idx="6292">
                  <c:v>36</c:v>
                </c:pt>
                <c:pt idx="6293">
                  <c:v>13</c:v>
                </c:pt>
                <c:pt idx="6294">
                  <c:v>12</c:v>
                </c:pt>
                <c:pt idx="6295">
                  <c:v>18</c:v>
                </c:pt>
                <c:pt idx="6296">
                  <c:v>454</c:v>
                </c:pt>
                <c:pt idx="6297">
                  <c:v>139</c:v>
                </c:pt>
                <c:pt idx="6298">
                  <c:v>82</c:v>
                </c:pt>
                <c:pt idx="6299">
                  <c:v>75</c:v>
                </c:pt>
                <c:pt idx="6300">
                  <c:v>12</c:v>
                </c:pt>
                <c:pt idx="6301">
                  <c:v>14</c:v>
                </c:pt>
                <c:pt idx="6302">
                  <c:v>322</c:v>
                </c:pt>
                <c:pt idx="6303">
                  <c:v>41</c:v>
                </c:pt>
                <c:pt idx="6304">
                  <c:v>10</c:v>
                </c:pt>
                <c:pt idx="6305">
                  <c:v>21</c:v>
                </c:pt>
                <c:pt idx="6306">
                  <c:v>20</c:v>
                </c:pt>
                <c:pt idx="6307">
                  <c:v>15</c:v>
                </c:pt>
                <c:pt idx="6308">
                  <c:v>26</c:v>
                </c:pt>
                <c:pt idx="6309">
                  <c:v>20</c:v>
                </c:pt>
                <c:pt idx="6310">
                  <c:v>389</c:v>
                </c:pt>
                <c:pt idx="6311">
                  <c:v>36</c:v>
                </c:pt>
                <c:pt idx="6312">
                  <c:v>57</c:v>
                </c:pt>
                <c:pt idx="6313">
                  <c:v>14</c:v>
                </c:pt>
                <c:pt idx="6314">
                  <c:v>24</c:v>
                </c:pt>
                <c:pt idx="6315">
                  <c:v>18</c:v>
                </c:pt>
                <c:pt idx="6316">
                  <c:v>604</c:v>
                </c:pt>
                <c:pt idx="6317">
                  <c:v>264</c:v>
                </c:pt>
                <c:pt idx="6318">
                  <c:v>13</c:v>
                </c:pt>
                <c:pt idx="6319">
                  <c:v>12</c:v>
                </c:pt>
                <c:pt idx="6320">
                  <c:v>918</c:v>
                </c:pt>
                <c:pt idx="6321">
                  <c:v>101</c:v>
                </c:pt>
                <c:pt idx="6322">
                  <c:v>16</c:v>
                </c:pt>
                <c:pt idx="6323">
                  <c:v>180</c:v>
                </c:pt>
                <c:pt idx="6324">
                  <c:v>12</c:v>
                </c:pt>
                <c:pt idx="6325">
                  <c:v>16</c:v>
                </c:pt>
                <c:pt idx="6326">
                  <c:v>34</c:v>
                </c:pt>
                <c:pt idx="6327">
                  <c:v>22</c:v>
                </c:pt>
                <c:pt idx="6328">
                  <c:v>23</c:v>
                </c:pt>
                <c:pt idx="6329">
                  <c:v>15</c:v>
                </c:pt>
                <c:pt idx="6330">
                  <c:v>82</c:v>
                </c:pt>
                <c:pt idx="6331">
                  <c:v>156</c:v>
                </c:pt>
                <c:pt idx="6332">
                  <c:v>17</c:v>
                </c:pt>
                <c:pt idx="6333">
                  <c:v>11</c:v>
                </c:pt>
                <c:pt idx="6334">
                  <c:v>304</c:v>
                </c:pt>
                <c:pt idx="6335">
                  <c:v>29</c:v>
                </c:pt>
                <c:pt idx="6336">
                  <c:v>59</c:v>
                </c:pt>
                <c:pt idx="6337">
                  <c:v>13</c:v>
                </c:pt>
                <c:pt idx="6338">
                  <c:v>14</c:v>
                </c:pt>
                <c:pt idx="6339">
                  <c:v>21</c:v>
                </c:pt>
                <c:pt idx="6340">
                  <c:v>12</c:v>
                </c:pt>
                <c:pt idx="6341">
                  <c:v>199</c:v>
                </c:pt>
                <c:pt idx="6342">
                  <c:v>33</c:v>
                </c:pt>
                <c:pt idx="6343">
                  <c:v>796</c:v>
                </c:pt>
                <c:pt idx="6344">
                  <c:v>252</c:v>
                </c:pt>
                <c:pt idx="6345">
                  <c:v>463</c:v>
                </c:pt>
                <c:pt idx="6346">
                  <c:v>12</c:v>
                </c:pt>
                <c:pt idx="6347">
                  <c:v>58</c:v>
                </c:pt>
                <c:pt idx="6348">
                  <c:v>36</c:v>
                </c:pt>
                <c:pt idx="6349">
                  <c:v>292</c:v>
                </c:pt>
                <c:pt idx="6350">
                  <c:v>170</c:v>
                </c:pt>
                <c:pt idx="6351">
                  <c:v>22</c:v>
                </c:pt>
                <c:pt idx="6352">
                  <c:v>163</c:v>
                </c:pt>
                <c:pt idx="6353">
                  <c:v>12</c:v>
                </c:pt>
                <c:pt idx="6354">
                  <c:v>131</c:v>
                </c:pt>
                <c:pt idx="6355">
                  <c:v>14</c:v>
                </c:pt>
                <c:pt idx="6356">
                  <c:v>624</c:v>
                </c:pt>
                <c:pt idx="6357">
                  <c:v>16</c:v>
                </c:pt>
                <c:pt idx="6358">
                  <c:v>121</c:v>
                </c:pt>
                <c:pt idx="6359">
                  <c:v>51</c:v>
                </c:pt>
                <c:pt idx="6360">
                  <c:v>55</c:v>
                </c:pt>
                <c:pt idx="6361">
                  <c:v>24</c:v>
                </c:pt>
                <c:pt idx="6362">
                  <c:v>598</c:v>
                </c:pt>
                <c:pt idx="6363">
                  <c:v>16</c:v>
                </c:pt>
                <c:pt idx="6364">
                  <c:v>12</c:v>
                </c:pt>
                <c:pt idx="6365">
                  <c:v>993</c:v>
                </c:pt>
                <c:pt idx="6366">
                  <c:v>109</c:v>
                </c:pt>
                <c:pt idx="6367">
                  <c:v>41</c:v>
                </c:pt>
                <c:pt idx="6368">
                  <c:v>15</c:v>
                </c:pt>
                <c:pt idx="6369">
                  <c:v>39</c:v>
                </c:pt>
                <c:pt idx="6370">
                  <c:v>24</c:v>
                </c:pt>
                <c:pt idx="6371">
                  <c:v>20</c:v>
                </c:pt>
                <c:pt idx="6372">
                  <c:v>34</c:v>
                </c:pt>
                <c:pt idx="6373">
                  <c:v>533</c:v>
                </c:pt>
                <c:pt idx="6374">
                  <c:v>21</c:v>
                </c:pt>
                <c:pt idx="6375">
                  <c:v>13</c:v>
                </c:pt>
                <c:pt idx="6376">
                  <c:v>34</c:v>
                </c:pt>
                <c:pt idx="6377">
                  <c:v>16</c:v>
                </c:pt>
                <c:pt idx="6378">
                  <c:v>11</c:v>
                </c:pt>
                <c:pt idx="6379">
                  <c:v>70</c:v>
                </c:pt>
                <c:pt idx="6380">
                  <c:v>17</c:v>
                </c:pt>
                <c:pt idx="6381">
                  <c:v>73</c:v>
                </c:pt>
                <c:pt idx="6382">
                  <c:v>25</c:v>
                </c:pt>
                <c:pt idx="6383">
                  <c:v>19</c:v>
                </c:pt>
                <c:pt idx="6384">
                  <c:v>10</c:v>
                </c:pt>
                <c:pt idx="6385">
                  <c:v>18</c:v>
                </c:pt>
                <c:pt idx="6386">
                  <c:v>17</c:v>
                </c:pt>
                <c:pt idx="6387">
                  <c:v>18</c:v>
                </c:pt>
                <c:pt idx="6388">
                  <c:v>22</c:v>
                </c:pt>
                <c:pt idx="6389">
                  <c:v>12</c:v>
                </c:pt>
                <c:pt idx="6390">
                  <c:v>25</c:v>
                </c:pt>
                <c:pt idx="6391">
                  <c:v>21</c:v>
                </c:pt>
                <c:pt idx="6392">
                  <c:v>21</c:v>
                </c:pt>
                <c:pt idx="6393">
                  <c:v>105</c:v>
                </c:pt>
                <c:pt idx="6394">
                  <c:v>26</c:v>
                </c:pt>
                <c:pt idx="6395">
                  <c:v>111</c:v>
                </c:pt>
                <c:pt idx="6396">
                  <c:v>14</c:v>
                </c:pt>
                <c:pt idx="6397">
                  <c:v>14</c:v>
                </c:pt>
                <c:pt idx="6398">
                  <c:v>654</c:v>
                </c:pt>
                <c:pt idx="6399">
                  <c:v>15</c:v>
                </c:pt>
                <c:pt idx="6400">
                  <c:v>45</c:v>
                </c:pt>
                <c:pt idx="6401">
                  <c:v>22</c:v>
                </c:pt>
                <c:pt idx="6402">
                  <c:v>17</c:v>
                </c:pt>
                <c:pt idx="6403">
                  <c:v>26</c:v>
                </c:pt>
                <c:pt idx="6404">
                  <c:v>10</c:v>
                </c:pt>
                <c:pt idx="6405">
                  <c:v>205</c:v>
                </c:pt>
                <c:pt idx="6406">
                  <c:v>379</c:v>
                </c:pt>
                <c:pt idx="6407">
                  <c:v>14</c:v>
                </c:pt>
                <c:pt idx="6408">
                  <c:v>155</c:v>
                </c:pt>
                <c:pt idx="6409">
                  <c:v>23</c:v>
                </c:pt>
                <c:pt idx="6410">
                  <c:v>14</c:v>
                </c:pt>
                <c:pt idx="6411">
                  <c:v>461</c:v>
                </c:pt>
                <c:pt idx="6412">
                  <c:v>114</c:v>
                </c:pt>
                <c:pt idx="6413">
                  <c:v>204</c:v>
                </c:pt>
                <c:pt idx="6414">
                  <c:v>27</c:v>
                </c:pt>
                <c:pt idx="6415">
                  <c:v>13</c:v>
                </c:pt>
                <c:pt idx="6416">
                  <c:v>25</c:v>
                </c:pt>
                <c:pt idx="6417">
                  <c:v>1179</c:v>
                </c:pt>
                <c:pt idx="6418">
                  <c:v>19</c:v>
                </c:pt>
                <c:pt idx="6419">
                  <c:v>11</c:v>
                </c:pt>
                <c:pt idx="6420">
                  <c:v>25</c:v>
                </c:pt>
                <c:pt idx="6421">
                  <c:v>45</c:v>
                </c:pt>
                <c:pt idx="6422">
                  <c:v>19</c:v>
                </c:pt>
                <c:pt idx="6423">
                  <c:v>61</c:v>
                </c:pt>
                <c:pt idx="6424">
                  <c:v>28</c:v>
                </c:pt>
                <c:pt idx="6425">
                  <c:v>13</c:v>
                </c:pt>
                <c:pt idx="6426">
                  <c:v>15</c:v>
                </c:pt>
                <c:pt idx="6427">
                  <c:v>13</c:v>
                </c:pt>
                <c:pt idx="6428">
                  <c:v>10</c:v>
                </c:pt>
                <c:pt idx="6429">
                  <c:v>15</c:v>
                </c:pt>
                <c:pt idx="6430">
                  <c:v>10</c:v>
                </c:pt>
                <c:pt idx="6431">
                  <c:v>39</c:v>
                </c:pt>
                <c:pt idx="6432">
                  <c:v>2446</c:v>
                </c:pt>
                <c:pt idx="6433">
                  <c:v>11</c:v>
                </c:pt>
                <c:pt idx="6434">
                  <c:v>17</c:v>
                </c:pt>
                <c:pt idx="6435">
                  <c:v>14</c:v>
                </c:pt>
                <c:pt idx="6436">
                  <c:v>20</c:v>
                </c:pt>
                <c:pt idx="6437">
                  <c:v>31</c:v>
                </c:pt>
                <c:pt idx="6438">
                  <c:v>25</c:v>
                </c:pt>
                <c:pt idx="6439">
                  <c:v>85</c:v>
                </c:pt>
                <c:pt idx="6440">
                  <c:v>187</c:v>
                </c:pt>
                <c:pt idx="6441">
                  <c:v>13</c:v>
                </c:pt>
                <c:pt idx="6442">
                  <c:v>20</c:v>
                </c:pt>
                <c:pt idx="6443">
                  <c:v>16</c:v>
                </c:pt>
                <c:pt idx="6444">
                  <c:v>24</c:v>
                </c:pt>
                <c:pt idx="6445">
                  <c:v>12</c:v>
                </c:pt>
                <c:pt idx="6446">
                  <c:v>34</c:v>
                </c:pt>
                <c:pt idx="6447">
                  <c:v>157</c:v>
                </c:pt>
                <c:pt idx="6448">
                  <c:v>19</c:v>
                </c:pt>
                <c:pt idx="6449">
                  <c:v>671</c:v>
                </c:pt>
                <c:pt idx="6450">
                  <c:v>15</c:v>
                </c:pt>
                <c:pt idx="6451">
                  <c:v>82</c:v>
                </c:pt>
                <c:pt idx="6452">
                  <c:v>12</c:v>
                </c:pt>
                <c:pt idx="6453">
                  <c:v>19</c:v>
                </c:pt>
                <c:pt idx="6454">
                  <c:v>16</c:v>
                </c:pt>
                <c:pt idx="6455">
                  <c:v>22</c:v>
                </c:pt>
                <c:pt idx="6456">
                  <c:v>11</c:v>
                </c:pt>
                <c:pt idx="6457">
                  <c:v>14</c:v>
                </c:pt>
                <c:pt idx="6458">
                  <c:v>30</c:v>
                </c:pt>
                <c:pt idx="6459">
                  <c:v>21</c:v>
                </c:pt>
                <c:pt idx="6460">
                  <c:v>22</c:v>
                </c:pt>
                <c:pt idx="6461">
                  <c:v>76</c:v>
                </c:pt>
                <c:pt idx="6462">
                  <c:v>16</c:v>
                </c:pt>
                <c:pt idx="6463">
                  <c:v>11</c:v>
                </c:pt>
                <c:pt idx="6464">
                  <c:v>43</c:v>
                </c:pt>
                <c:pt idx="6465">
                  <c:v>47</c:v>
                </c:pt>
                <c:pt idx="6466">
                  <c:v>22</c:v>
                </c:pt>
                <c:pt idx="6467">
                  <c:v>30</c:v>
                </c:pt>
                <c:pt idx="6468">
                  <c:v>11</c:v>
                </c:pt>
                <c:pt idx="6469">
                  <c:v>12</c:v>
                </c:pt>
                <c:pt idx="6470">
                  <c:v>33</c:v>
                </c:pt>
                <c:pt idx="6471">
                  <c:v>30</c:v>
                </c:pt>
                <c:pt idx="6472">
                  <c:v>50</c:v>
                </c:pt>
                <c:pt idx="6473">
                  <c:v>92</c:v>
                </c:pt>
                <c:pt idx="6474">
                  <c:v>18</c:v>
                </c:pt>
                <c:pt idx="6475">
                  <c:v>38</c:v>
                </c:pt>
                <c:pt idx="6476">
                  <c:v>31</c:v>
                </c:pt>
                <c:pt idx="6477">
                  <c:v>17</c:v>
                </c:pt>
                <c:pt idx="6478">
                  <c:v>12</c:v>
                </c:pt>
                <c:pt idx="6479">
                  <c:v>126</c:v>
                </c:pt>
                <c:pt idx="6480">
                  <c:v>391</c:v>
                </c:pt>
                <c:pt idx="6481">
                  <c:v>18</c:v>
                </c:pt>
                <c:pt idx="6482">
                  <c:v>10</c:v>
                </c:pt>
                <c:pt idx="6483">
                  <c:v>22</c:v>
                </c:pt>
                <c:pt idx="6484">
                  <c:v>17</c:v>
                </c:pt>
                <c:pt idx="6485">
                  <c:v>10</c:v>
                </c:pt>
                <c:pt idx="6486">
                  <c:v>62</c:v>
                </c:pt>
                <c:pt idx="6487">
                  <c:v>563</c:v>
                </c:pt>
                <c:pt idx="6488">
                  <c:v>142</c:v>
                </c:pt>
                <c:pt idx="6489">
                  <c:v>16</c:v>
                </c:pt>
                <c:pt idx="6490">
                  <c:v>14</c:v>
                </c:pt>
                <c:pt idx="6491">
                  <c:v>11</c:v>
                </c:pt>
                <c:pt idx="6492">
                  <c:v>12</c:v>
                </c:pt>
                <c:pt idx="6493">
                  <c:v>49</c:v>
                </c:pt>
                <c:pt idx="6494">
                  <c:v>70</c:v>
                </c:pt>
                <c:pt idx="6495">
                  <c:v>108</c:v>
                </c:pt>
                <c:pt idx="6496">
                  <c:v>36</c:v>
                </c:pt>
                <c:pt idx="6497">
                  <c:v>14</c:v>
                </c:pt>
                <c:pt idx="6498">
                  <c:v>11</c:v>
                </c:pt>
                <c:pt idx="6499">
                  <c:v>24</c:v>
                </c:pt>
                <c:pt idx="6500">
                  <c:v>22</c:v>
                </c:pt>
                <c:pt idx="6501">
                  <c:v>48</c:v>
                </c:pt>
                <c:pt idx="6502">
                  <c:v>17</c:v>
                </c:pt>
                <c:pt idx="6503">
                  <c:v>71</c:v>
                </c:pt>
                <c:pt idx="6504">
                  <c:v>24</c:v>
                </c:pt>
                <c:pt idx="6505">
                  <c:v>16</c:v>
                </c:pt>
                <c:pt idx="6506">
                  <c:v>12</c:v>
                </c:pt>
                <c:pt idx="6507">
                  <c:v>12</c:v>
                </c:pt>
                <c:pt idx="6508">
                  <c:v>134</c:v>
                </c:pt>
                <c:pt idx="6509">
                  <c:v>23</c:v>
                </c:pt>
                <c:pt idx="6510">
                  <c:v>12</c:v>
                </c:pt>
                <c:pt idx="6511">
                  <c:v>10</c:v>
                </c:pt>
                <c:pt idx="6512">
                  <c:v>332</c:v>
                </c:pt>
                <c:pt idx="6513">
                  <c:v>16</c:v>
                </c:pt>
                <c:pt idx="6514">
                  <c:v>423</c:v>
                </c:pt>
                <c:pt idx="6515">
                  <c:v>19</c:v>
                </c:pt>
                <c:pt idx="6516">
                  <c:v>12</c:v>
                </c:pt>
                <c:pt idx="6517">
                  <c:v>325</c:v>
                </c:pt>
                <c:pt idx="6518">
                  <c:v>43</c:v>
                </c:pt>
                <c:pt idx="6519">
                  <c:v>19</c:v>
                </c:pt>
                <c:pt idx="6520">
                  <c:v>14</c:v>
                </c:pt>
                <c:pt idx="6521">
                  <c:v>12</c:v>
                </c:pt>
                <c:pt idx="6522">
                  <c:v>61</c:v>
                </c:pt>
                <c:pt idx="6523">
                  <c:v>32</c:v>
                </c:pt>
                <c:pt idx="6524">
                  <c:v>47</c:v>
                </c:pt>
                <c:pt idx="6525">
                  <c:v>26</c:v>
                </c:pt>
                <c:pt idx="6526">
                  <c:v>13</c:v>
                </c:pt>
                <c:pt idx="6527">
                  <c:v>494</c:v>
                </c:pt>
                <c:pt idx="6528">
                  <c:v>66</c:v>
                </c:pt>
                <c:pt idx="6529">
                  <c:v>12</c:v>
                </c:pt>
                <c:pt idx="6530">
                  <c:v>12</c:v>
                </c:pt>
                <c:pt idx="6531">
                  <c:v>16</c:v>
                </c:pt>
                <c:pt idx="6532">
                  <c:v>418</c:v>
                </c:pt>
                <c:pt idx="6533">
                  <c:v>12</c:v>
                </c:pt>
                <c:pt idx="6534">
                  <c:v>11</c:v>
                </c:pt>
                <c:pt idx="6535">
                  <c:v>45</c:v>
                </c:pt>
                <c:pt idx="6536">
                  <c:v>11</c:v>
                </c:pt>
                <c:pt idx="6537">
                  <c:v>23</c:v>
                </c:pt>
                <c:pt idx="6538">
                  <c:v>20</c:v>
                </c:pt>
                <c:pt idx="6539">
                  <c:v>16</c:v>
                </c:pt>
                <c:pt idx="6540">
                  <c:v>14</c:v>
                </c:pt>
                <c:pt idx="6541">
                  <c:v>287</c:v>
                </c:pt>
                <c:pt idx="6542">
                  <c:v>32</c:v>
                </c:pt>
                <c:pt idx="6543">
                  <c:v>19</c:v>
                </c:pt>
                <c:pt idx="6544">
                  <c:v>27</c:v>
                </c:pt>
                <c:pt idx="6545">
                  <c:v>62</c:v>
                </c:pt>
                <c:pt idx="6546">
                  <c:v>203</c:v>
                </c:pt>
                <c:pt idx="6547">
                  <c:v>28</c:v>
                </c:pt>
                <c:pt idx="6548">
                  <c:v>31</c:v>
                </c:pt>
                <c:pt idx="6549">
                  <c:v>18</c:v>
                </c:pt>
                <c:pt idx="6550">
                  <c:v>23</c:v>
                </c:pt>
                <c:pt idx="6551">
                  <c:v>14</c:v>
                </c:pt>
                <c:pt idx="6552">
                  <c:v>38</c:v>
                </c:pt>
                <c:pt idx="6553">
                  <c:v>18</c:v>
                </c:pt>
                <c:pt idx="6554">
                  <c:v>61</c:v>
                </c:pt>
                <c:pt idx="6555">
                  <c:v>20</c:v>
                </c:pt>
                <c:pt idx="6556">
                  <c:v>126</c:v>
                </c:pt>
                <c:pt idx="6557">
                  <c:v>23</c:v>
                </c:pt>
                <c:pt idx="6558">
                  <c:v>30</c:v>
                </c:pt>
                <c:pt idx="6559">
                  <c:v>28</c:v>
                </c:pt>
                <c:pt idx="6560">
                  <c:v>18</c:v>
                </c:pt>
                <c:pt idx="6561">
                  <c:v>23</c:v>
                </c:pt>
                <c:pt idx="6562">
                  <c:v>34</c:v>
                </c:pt>
                <c:pt idx="6563">
                  <c:v>10</c:v>
                </c:pt>
                <c:pt idx="6564">
                  <c:v>12</c:v>
                </c:pt>
                <c:pt idx="6565">
                  <c:v>30</c:v>
                </c:pt>
                <c:pt idx="6566">
                  <c:v>87</c:v>
                </c:pt>
                <c:pt idx="6567">
                  <c:v>14</c:v>
                </c:pt>
                <c:pt idx="6568">
                  <c:v>136</c:v>
                </c:pt>
                <c:pt idx="6569">
                  <c:v>12</c:v>
                </c:pt>
                <c:pt idx="6570">
                  <c:v>28</c:v>
                </c:pt>
                <c:pt idx="6571">
                  <c:v>14</c:v>
                </c:pt>
                <c:pt idx="6572">
                  <c:v>36</c:v>
                </c:pt>
                <c:pt idx="6573">
                  <c:v>14</c:v>
                </c:pt>
                <c:pt idx="6574">
                  <c:v>142</c:v>
                </c:pt>
                <c:pt idx="6575">
                  <c:v>451</c:v>
                </c:pt>
                <c:pt idx="6576">
                  <c:v>19</c:v>
                </c:pt>
                <c:pt idx="6577">
                  <c:v>10</c:v>
                </c:pt>
                <c:pt idx="6578">
                  <c:v>12</c:v>
                </c:pt>
                <c:pt idx="6579">
                  <c:v>19</c:v>
                </c:pt>
                <c:pt idx="6580">
                  <c:v>38</c:v>
                </c:pt>
                <c:pt idx="6581">
                  <c:v>25</c:v>
                </c:pt>
                <c:pt idx="6582">
                  <c:v>15</c:v>
                </c:pt>
                <c:pt idx="6583">
                  <c:v>35</c:v>
                </c:pt>
                <c:pt idx="6584">
                  <c:v>76</c:v>
                </c:pt>
                <c:pt idx="6585">
                  <c:v>31</c:v>
                </c:pt>
                <c:pt idx="6586">
                  <c:v>83</c:v>
                </c:pt>
                <c:pt idx="6587">
                  <c:v>11</c:v>
                </c:pt>
                <c:pt idx="6588">
                  <c:v>25</c:v>
                </c:pt>
                <c:pt idx="6589">
                  <c:v>16</c:v>
                </c:pt>
                <c:pt idx="6590">
                  <c:v>12</c:v>
                </c:pt>
                <c:pt idx="6591">
                  <c:v>10</c:v>
                </c:pt>
                <c:pt idx="6592">
                  <c:v>53</c:v>
                </c:pt>
                <c:pt idx="6593">
                  <c:v>477</c:v>
                </c:pt>
                <c:pt idx="6594">
                  <c:v>11</c:v>
                </c:pt>
                <c:pt idx="6595">
                  <c:v>738</c:v>
                </c:pt>
                <c:pt idx="6596">
                  <c:v>25</c:v>
                </c:pt>
                <c:pt idx="6597">
                  <c:v>17</c:v>
                </c:pt>
                <c:pt idx="6598">
                  <c:v>16</c:v>
                </c:pt>
                <c:pt idx="6599">
                  <c:v>32</c:v>
                </c:pt>
                <c:pt idx="6600">
                  <c:v>55</c:v>
                </c:pt>
                <c:pt idx="6601">
                  <c:v>260</c:v>
                </c:pt>
                <c:pt idx="6602">
                  <c:v>14</c:v>
                </c:pt>
                <c:pt idx="6603">
                  <c:v>40</c:v>
                </c:pt>
                <c:pt idx="6604">
                  <c:v>26</c:v>
                </c:pt>
                <c:pt idx="6605">
                  <c:v>1042</c:v>
                </c:pt>
                <c:pt idx="6606">
                  <c:v>23</c:v>
                </c:pt>
                <c:pt idx="6607">
                  <c:v>69</c:v>
                </c:pt>
                <c:pt idx="6608">
                  <c:v>10</c:v>
                </c:pt>
                <c:pt idx="6609">
                  <c:v>26</c:v>
                </c:pt>
                <c:pt idx="6610">
                  <c:v>57</c:v>
                </c:pt>
                <c:pt idx="6611">
                  <c:v>14</c:v>
                </c:pt>
                <c:pt idx="6612">
                  <c:v>13</c:v>
                </c:pt>
                <c:pt idx="6613">
                  <c:v>20</c:v>
                </c:pt>
                <c:pt idx="6614">
                  <c:v>126</c:v>
                </c:pt>
                <c:pt idx="6615">
                  <c:v>51</c:v>
                </c:pt>
                <c:pt idx="6616">
                  <c:v>26</c:v>
                </c:pt>
                <c:pt idx="6617">
                  <c:v>13</c:v>
                </c:pt>
                <c:pt idx="6618">
                  <c:v>13</c:v>
                </c:pt>
                <c:pt idx="6619">
                  <c:v>515</c:v>
                </c:pt>
                <c:pt idx="6620">
                  <c:v>20</c:v>
                </c:pt>
                <c:pt idx="6621">
                  <c:v>10</c:v>
                </c:pt>
                <c:pt idx="6622">
                  <c:v>13</c:v>
                </c:pt>
                <c:pt idx="6623">
                  <c:v>16</c:v>
                </c:pt>
                <c:pt idx="6624">
                  <c:v>24</c:v>
                </c:pt>
                <c:pt idx="6625">
                  <c:v>28</c:v>
                </c:pt>
                <c:pt idx="6626">
                  <c:v>18</c:v>
                </c:pt>
                <c:pt idx="6627">
                  <c:v>12</c:v>
                </c:pt>
                <c:pt idx="6628">
                  <c:v>18</c:v>
                </c:pt>
                <c:pt idx="6629">
                  <c:v>10</c:v>
                </c:pt>
                <c:pt idx="6630">
                  <c:v>10</c:v>
                </c:pt>
                <c:pt idx="6631">
                  <c:v>41</c:v>
                </c:pt>
                <c:pt idx="6632">
                  <c:v>35</c:v>
                </c:pt>
                <c:pt idx="6633">
                  <c:v>24</c:v>
                </c:pt>
                <c:pt idx="6634">
                  <c:v>1191</c:v>
                </c:pt>
                <c:pt idx="6635">
                  <c:v>84</c:v>
                </c:pt>
                <c:pt idx="6636">
                  <c:v>23</c:v>
                </c:pt>
                <c:pt idx="6637">
                  <c:v>16</c:v>
                </c:pt>
                <c:pt idx="6638">
                  <c:v>27</c:v>
                </c:pt>
                <c:pt idx="6639">
                  <c:v>16</c:v>
                </c:pt>
                <c:pt idx="6640">
                  <c:v>13</c:v>
                </c:pt>
                <c:pt idx="6641">
                  <c:v>954</c:v>
                </c:pt>
                <c:pt idx="6642">
                  <c:v>22</c:v>
                </c:pt>
                <c:pt idx="6643">
                  <c:v>18</c:v>
                </c:pt>
                <c:pt idx="6644">
                  <c:v>95</c:v>
                </c:pt>
                <c:pt idx="6645">
                  <c:v>15</c:v>
                </c:pt>
                <c:pt idx="6646">
                  <c:v>15</c:v>
                </c:pt>
                <c:pt idx="6647">
                  <c:v>283</c:v>
                </c:pt>
                <c:pt idx="6648">
                  <c:v>11</c:v>
                </c:pt>
                <c:pt idx="6649">
                  <c:v>208</c:v>
                </c:pt>
                <c:pt idx="6650">
                  <c:v>88</c:v>
                </c:pt>
                <c:pt idx="6651">
                  <c:v>13</c:v>
                </c:pt>
                <c:pt idx="6652">
                  <c:v>29</c:v>
                </c:pt>
                <c:pt idx="6653">
                  <c:v>36</c:v>
                </c:pt>
                <c:pt idx="6654">
                  <c:v>16</c:v>
                </c:pt>
                <c:pt idx="6655">
                  <c:v>20</c:v>
                </c:pt>
                <c:pt idx="6656">
                  <c:v>17</c:v>
                </c:pt>
                <c:pt idx="6657">
                  <c:v>30</c:v>
                </c:pt>
                <c:pt idx="6658">
                  <c:v>13</c:v>
                </c:pt>
                <c:pt idx="6659">
                  <c:v>157</c:v>
                </c:pt>
                <c:pt idx="6660">
                  <c:v>47</c:v>
                </c:pt>
                <c:pt idx="6661">
                  <c:v>19</c:v>
                </c:pt>
                <c:pt idx="6662">
                  <c:v>36</c:v>
                </c:pt>
                <c:pt idx="6663">
                  <c:v>216</c:v>
                </c:pt>
                <c:pt idx="6664">
                  <c:v>45</c:v>
                </c:pt>
                <c:pt idx="6665">
                  <c:v>30</c:v>
                </c:pt>
                <c:pt idx="6666">
                  <c:v>25</c:v>
                </c:pt>
                <c:pt idx="6667">
                  <c:v>272</c:v>
                </c:pt>
                <c:pt idx="6668">
                  <c:v>22</c:v>
                </c:pt>
                <c:pt idx="6669">
                  <c:v>19</c:v>
                </c:pt>
                <c:pt idx="6670">
                  <c:v>30</c:v>
                </c:pt>
                <c:pt idx="6671">
                  <c:v>10</c:v>
                </c:pt>
                <c:pt idx="6672">
                  <c:v>22</c:v>
                </c:pt>
                <c:pt idx="6673">
                  <c:v>12</c:v>
                </c:pt>
                <c:pt idx="6674">
                  <c:v>17</c:v>
                </c:pt>
                <c:pt idx="6675">
                  <c:v>38</c:v>
                </c:pt>
                <c:pt idx="6676">
                  <c:v>769</c:v>
                </c:pt>
                <c:pt idx="6677">
                  <c:v>66</c:v>
                </c:pt>
                <c:pt idx="6678">
                  <c:v>56</c:v>
                </c:pt>
                <c:pt idx="6679">
                  <c:v>27</c:v>
                </c:pt>
                <c:pt idx="6680">
                  <c:v>17</c:v>
                </c:pt>
                <c:pt idx="6681">
                  <c:v>16</c:v>
                </c:pt>
                <c:pt idx="6682">
                  <c:v>14</c:v>
                </c:pt>
                <c:pt idx="6683">
                  <c:v>98</c:v>
                </c:pt>
                <c:pt idx="6684">
                  <c:v>30</c:v>
                </c:pt>
                <c:pt idx="6685">
                  <c:v>36</c:v>
                </c:pt>
                <c:pt idx="6686">
                  <c:v>51</c:v>
                </c:pt>
                <c:pt idx="6687">
                  <c:v>11</c:v>
                </c:pt>
                <c:pt idx="6688">
                  <c:v>24</c:v>
                </c:pt>
                <c:pt idx="6689">
                  <c:v>10</c:v>
                </c:pt>
                <c:pt idx="6690">
                  <c:v>54</c:v>
                </c:pt>
                <c:pt idx="6691">
                  <c:v>49</c:v>
                </c:pt>
                <c:pt idx="6692">
                  <c:v>97</c:v>
                </c:pt>
                <c:pt idx="6693">
                  <c:v>31</c:v>
                </c:pt>
                <c:pt idx="6694">
                  <c:v>19</c:v>
                </c:pt>
                <c:pt idx="6695">
                  <c:v>28</c:v>
                </c:pt>
                <c:pt idx="6696">
                  <c:v>38</c:v>
                </c:pt>
                <c:pt idx="6697">
                  <c:v>29</c:v>
                </c:pt>
                <c:pt idx="6698">
                  <c:v>367</c:v>
                </c:pt>
                <c:pt idx="6699">
                  <c:v>48</c:v>
                </c:pt>
                <c:pt idx="6700">
                  <c:v>22</c:v>
                </c:pt>
                <c:pt idx="6701">
                  <c:v>227</c:v>
                </c:pt>
                <c:pt idx="6702">
                  <c:v>12</c:v>
                </c:pt>
                <c:pt idx="6703">
                  <c:v>31</c:v>
                </c:pt>
                <c:pt idx="6704">
                  <c:v>52</c:v>
                </c:pt>
                <c:pt idx="6705">
                  <c:v>14</c:v>
                </c:pt>
                <c:pt idx="6706">
                  <c:v>10</c:v>
                </c:pt>
                <c:pt idx="6707">
                  <c:v>23</c:v>
                </c:pt>
                <c:pt idx="6708">
                  <c:v>28</c:v>
                </c:pt>
                <c:pt idx="6709">
                  <c:v>100</c:v>
                </c:pt>
                <c:pt idx="6710">
                  <c:v>129</c:v>
                </c:pt>
                <c:pt idx="6711">
                  <c:v>26</c:v>
                </c:pt>
                <c:pt idx="6712">
                  <c:v>277</c:v>
                </c:pt>
                <c:pt idx="6713">
                  <c:v>10</c:v>
                </c:pt>
                <c:pt idx="6714">
                  <c:v>29</c:v>
                </c:pt>
                <c:pt idx="6715">
                  <c:v>117</c:v>
                </c:pt>
                <c:pt idx="6716">
                  <c:v>37</c:v>
                </c:pt>
                <c:pt idx="6717">
                  <c:v>15</c:v>
                </c:pt>
                <c:pt idx="6718">
                  <c:v>483</c:v>
                </c:pt>
                <c:pt idx="6719">
                  <c:v>549</c:v>
                </c:pt>
                <c:pt idx="6720">
                  <c:v>40</c:v>
                </c:pt>
                <c:pt idx="6721">
                  <c:v>14</c:v>
                </c:pt>
                <c:pt idx="6722">
                  <c:v>76</c:v>
                </c:pt>
                <c:pt idx="6723">
                  <c:v>62</c:v>
                </c:pt>
                <c:pt idx="6724">
                  <c:v>19</c:v>
                </c:pt>
                <c:pt idx="6725">
                  <c:v>17</c:v>
                </c:pt>
                <c:pt idx="6726">
                  <c:v>21</c:v>
                </c:pt>
                <c:pt idx="6727">
                  <c:v>291</c:v>
                </c:pt>
                <c:pt idx="6728">
                  <c:v>34</c:v>
                </c:pt>
                <c:pt idx="6729">
                  <c:v>248</c:v>
                </c:pt>
                <c:pt idx="6730">
                  <c:v>13</c:v>
                </c:pt>
                <c:pt idx="6731">
                  <c:v>20</c:v>
                </c:pt>
                <c:pt idx="6732">
                  <c:v>20</c:v>
                </c:pt>
                <c:pt idx="6733">
                  <c:v>20</c:v>
                </c:pt>
                <c:pt idx="6734">
                  <c:v>15</c:v>
                </c:pt>
                <c:pt idx="6735">
                  <c:v>12</c:v>
                </c:pt>
                <c:pt idx="6736">
                  <c:v>11</c:v>
                </c:pt>
                <c:pt idx="6737">
                  <c:v>80</c:v>
                </c:pt>
                <c:pt idx="6738">
                  <c:v>37</c:v>
                </c:pt>
                <c:pt idx="6739">
                  <c:v>169</c:v>
                </c:pt>
                <c:pt idx="6740">
                  <c:v>17</c:v>
                </c:pt>
                <c:pt idx="6741">
                  <c:v>21</c:v>
                </c:pt>
                <c:pt idx="6742">
                  <c:v>18</c:v>
                </c:pt>
                <c:pt idx="6743">
                  <c:v>10</c:v>
                </c:pt>
                <c:pt idx="6744">
                  <c:v>15</c:v>
                </c:pt>
                <c:pt idx="6745">
                  <c:v>18</c:v>
                </c:pt>
                <c:pt idx="6746">
                  <c:v>19</c:v>
                </c:pt>
                <c:pt idx="6747">
                  <c:v>141</c:v>
                </c:pt>
                <c:pt idx="6748">
                  <c:v>29</c:v>
                </c:pt>
                <c:pt idx="6749">
                  <c:v>15</c:v>
                </c:pt>
                <c:pt idx="6750">
                  <c:v>30</c:v>
                </c:pt>
                <c:pt idx="6751">
                  <c:v>24</c:v>
                </c:pt>
                <c:pt idx="6752">
                  <c:v>19</c:v>
                </c:pt>
                <c:pt idx="6753">
                  <c:v>14</c:v>
                </c:pt>
                <c:pt idx="6754">
                  <c:v>45</c:v>
                </c:pt>
                <c:pt idx="6755">
                  <c:v>12</c:v>
                </c:pt>
                <c:pt idx="6756">
                  <c:v>2370</c:v>
                </c:pt>
                <c:pt idx="6757">
                  <c:v>10</c:v>
                </c:pt>
                <c:pt idx="6758">
                  <c:v>23</c:v>
                </c:pt>
                <c:pt idx="6759">
                  <c:v>31</c:v>
                </c:pt>
                <c:pt idx="6760">
                  <c:v>44</c:v>
                </c:pt>
                <c:pt idx="6761">
                  <c:v>13</c:v>
                </c:pt>
                <c:pt idx="6762">
                  <c:v>48</c:v>
                </c:pt>
                <c:pt idx="6763">
                  <c:v>1605</c:v>
                </c:pt>
                <c:pt idx="6764">
                  <c:v>33</c:v>
                </c:pt>
                <c:pt idx="6765">
                  <c:v>373</c:v>
                </c:pt>
                <c:pt idx="6766">
                  <c:v>10</c:v>
                </c:pt>
                <c:pt idx="6767">
                  <c:v>214</c:v>
                </c:pt>
                <c:pt idx="6768">
                  <c:v>33</c:v>
                </c:pt>
                <c:pt idx="6769">
                  <c:v>16</c:v>
                </c:pt>
                <c:pt idx="6770">
                  <c:v>31</c:v>
                </c:pt>
                <c:pt idx="6771">
                  <c:v>26</c:v>
                </c:pt>
                <c:pt idx="6772">
                  <c:v>21</c:v>
                </c:pt>
                <c:pt idx="6773">
                  <c:v>28</c:v>
                </c:pt>
                <c:pt idx="6774">
                  <c:v>30</c:v>
                </c:pt>
                <c:pt idx="6775">
                  <c:v>16</c:v>
                </c:pt>
                <c:pt idx="6776">
                  <c:v>338</c:v>
                </c:pt>
                <c:pt idx="6777">
                  <c:v>14</c:v>
                </c:pt>
                <c:pt idx="6778">
                  <c:v>12</c:v>
                </c:pt>
                <c:pt idx="6779">
                  <c:v>38</c:v>
                </c:pt>
                <c:pt idx="6780">
                  <c:v>37</c:v>
                </c:pt>
                <c:pt idx="6781">
                  <c:v>53</c:v>
                </c:pt>
                <c:pt idx="6782">
                  <c:v>248</c:v>
                </c:pt>
                <c:pt idx="6783">
                  <c:v>12</c:v>
                </c:pt>
                <c:pt idx="6784">
                  <c:v>11</c:v>
                </c:pt>
                <c:pt idx="6785">
                  <c:v>12</c:v>
                </c:pt>
                <c:pt idx="6786">
                  <c:v>29</c:v>
                </c:pt>
                <c:pt idx="6787">
                  <c:v>16</c:v>
                </c:pt>
                <c:pt idx="6788">
                  <c:v>15</c:v>
                </c:pt>
                <c:pt idx="6789">
                  <c:v>13</c:v>
                </c:pt>
                <c:pt idx="6790">
                  <c:v>54</c:v>
                </c:pt>
                <c:pt idx="6791">
                  <c:v>12</c:v>
                </c:pt>
                <c:pt idx="6792">
                  <c:v>79</c:v>
                </c:pt>
                <c:pt idx="6793">
                  <c:v>63</c:v>
                </c:pt>
                <c:pt idx="6794">
                  <c:v>24</c:v>
                </c:pt>
                <c:pt idx="6795">
                  <c:v>18</c:v>
                </c:pt>
                <c:pt idx="6796">
                  <c:v>13</c:v>
                </c:pt>
                <c:pt idx="6797">
                  <c:v>11</c:v>
                </c:pt>
                <c:pt idx="6798">
                  <c:v>338</c:v>
                </c:pt>
                <c:pt idx="6799">
                  <c:v>18</c:v>
                </c:pt>
                <c:pt idx="6800">
                  <c:v>14</c:v>
                </c:pt>
                <c:pt idx="6801">
                  <c:v>33</c:v>
                </c:pt>
                <c:pt idx="6802">
                  <c:v>15</c:v>
                </c:pt>
                <c:pt idx="6803">
                  <c:v>16</c:v>
                </c:pt>
                <c:pt idx="6804">
                  <c:v>17</c:v>
                </c:pt>
                <c:pt idx="6805">
                  <c:v>14</c:v>
                </c:pt>
                <c:pt idx="6806">
                  <c:v>26</c:v>
                </c:pt>
                <c:pt idx="6807">
                  <c:v>26</c:v>
                </c:pt>
                <c:pt idx="6808">
                  <c:v>191</c:v>
                </c:pt>
                <c:pt idx="6809">
                  <c:v>18</c:v>
                </c:pt>
                <c:pt idx="6810">
                  <c:v>15</c:v>
                </c:pt>
                <c:pt idx="6811">
                  <c:v>47</c:v>
                </c:pt>
                <c:pt idx="6812">
                  <c:v>17</c:v>
                </c:pt>
                <c:pt idx="6813">
                  <c:v>59</c:v>
                </c:pt>
                <c:pt idx="6814">
                  <c:v>81</c:v>
                </c:pt>
                <c:pt idx="6815">
                  <c:v>71</c:v>
                </c:pt>
                <c:pt idx="6816">
                  <c:v>48</c:v>
                </c:pt>
                <c:pt idx="6817">
                  <c:v>26</c:v>
                </c:pt>
                <c:pt idx="6818">
                  <c:v>41</c:v>
                </c:pt>
                <c:pt idx="6819">
                  <c:v>13</c:v>
                </c:pt>
                <c:pt idx="6820">
                  <c:v>446</c:v>
                </c:pt>
                <c:pt idx="6821">
                  <c:v>16</c:v>
                </c:pt>
                <c:pt idx="6822">
                  <c:v>10</c:v>
                </c:pt>
                <c:pt idx="6823">
                  <c:v>19</c:v>
                </c:pt>
                <c:pt idx="6824">
                  <c:v>23</c:v>
                </c:pt>
                <c:pt idx="6825">
                  <c:v>14</c:v>
                </c:pt>
                <c:pt idx="6826">
                  <c:v>10</c:v>
                </c:pt>
                <c:pt idx="6827">
                  <c:v>55</c:v>
                </c:pt>
                <c:pt idx="6828">
                  <c:v>23</c:v>
                </c:pt>
                <c:pt idx="6829">
                  <c:v>88</c:v>
                </c:pt>
                <c:pt idx="6830">
                  <c:v>22</c:v>
                </c:pt>
                <c:pt idx="6831">
                  <c:v>10</c:v>
                </c:pt>
                <c:pt idx="6832">
                  <c:v>21</c:v>
                </c:pt>
                <c:pt idx="6833">
                  <c:v>10</c:v>
                </c:pt>
                <c:pt idx="6834">
                  <c:v>16</c:v>
                </c:pt>
                <c:pt idx="6835">
                  <c:v>18</c:v>
                </c:pt>
                <c:pt idx="6836">
                  <c:v>13</c:v>
                </c:pt>
                <c:pt idx="6837">
                  <c:v>71</c:v>
                </c:pt>
                <c:pt idx="6838">
                  <c:v>1980</c:v>
                </c:pt>
                <c:pt idx="6839">
                  <c:v>15</c:v>
                </c:pt>
                <c:pt idx="6840">
                  <c:v>17</c:v>
                </c:pt>
                <c:pt idx="6841">
                  <c:v>18</c:v>
                </c:pt>
                <c:pt idx="6842">
                  <c:v>10</c:v>
                </c:pt>
                <c:pt idx="6843">
                  <c:v>17</c:v>
                </c:pt>
                <c:pt idx="6844">
                  <c:v>17</c:v>
                </c:pt>
                <c:pt idx="6845">
                  <c:v>31</c:v>
                </c:pt>
                <c:pt idx="6846">
                  <c:v>260</c:v>
                </c:pt>
                <c:pt idx="6847">
                  <c:v>22</c:v>
                </c:pt>
                <c:pt idx="6848">
                  <c:v>64</c:v>
                </c:pt>
                <c:pt idx="6849">
                  <c:v>28</c:v>
                </c:pt>
                <c:pt idx="6850">
                  <c:v>18</c:v>
                </c:pt>
                <c:pt idx="6851">
                  <c:v>19</c:v>
                </c:pt>
                <c:pt idx="6852">
                  <c:v>14</c:v>
                </c:pt>
                <c:pt idx="6853">
                  <c:v>27</c:v>
                </c:pt>
                <c:pt idx="6854">
                  <c:v>13</c:v>
                </c:pt>
                <c:pt idx="6855">
                  <c:v>23</c:v>
                </c:pt>
                <c:pt idx="6856">
                  <c:v>79</c:v>
                </c:pt>
                <c:pt idx="6857">
                  <c:v>30</c:v>
                </c:pt>
                <c:pt idx="6858">
                  <c:v>75</c:v>
                </c:pt>
                <c:pt idx="6859">
                  <c:v>17</c:v>
                </c:pt>
                <c:pt idx="6860">
                  <c:v>34</c:v>
                </c:pt>
                <c:pt idx="6861">
                  <c:v>11</c:v>
                </c:pt>
                <c:pt idx="6862">
                  <c:v>10</c:v>
                </c:pt>
                <c:pt idx="6863">
                  <c:v>34</c:v>
                </c:pt>
                <c:pt idx="6864">
                  <c:v>224</c:v>
                </c:pt>
                <c:pt idx="6865">
                  <c:v>65</c:v>
                </c:pt>
                <c:pt idx="6866">
                  <c:v>14</c:v>
                </c:pt>
                <c:pt idx="6867">
                  <c:v>25</c:v>
                </c:pt>
                <c:pt idx="6868">
                  <c:v>14</c:v>
                </c:pt>
                <c:pt idx="6869">
                  <c:v>49</c:v>
                </c:pt>
                <c:pt idx="6870">
                  <c:v>15</c:v>
                </c:pt>
                <c:pt idx="6871">
                  <c:v>30</c:v>
                </c:pt>
                <c:pt idx="6872">
                  <c:v>41</c:v>
                </c:pt>
                <c:pt idx="6873">
                  <c:v>14</c:v>
                </c:pt>
                <c:pt idx="6874">
                  <c:v>28</c:v>
                </c:pt>
                <c:pt idx="6875">
                  <c:v>34</c:v>
                </c:pt>
                <c:pt idx="6876">
                  <c:v>45</c:v>
                </c:pt>
                <c:pt idx="6877">
                  <c:v>16</c:v>
                </c:pt>
                <c:pt idx="6878">
                  <c:v>12</c:v>
                </c:pt>
                <c:pt idx="6879">
                  <c:v>53</c:v>
                </c:pt>
                <c:pt idx="6880">
                  <c:v>23</c:v>
                </c:pt>
                <c:pt idx="6881">
                  <c:v>25</c:v>
                </c:pt>
                <c:pt idx="6882">
                  <c:v>21</c:v>
                </c:pt>
                <c:pt idx="6883">
                  <c:v>11</c:v>
                </c:pt>
                <c:pt idx="6884">
                  <c:v>34</c:v>
                </c:pt>
                <c:pt idx="6885">
                  <c:v>34</c:v>
                </c:pt>
                <c:pt idx="6886">
                  <c:v>76</c:v>
                </c:pt>
                <c:pt idx="6887">
                  <c:v>199</c:v>
                </c:pt>
                <c:pt idx="6888">
                  <c:v>11</c:v>
                </c:pt>
                <c:pt idx="6889">
                  <c:v>38</c:v>
                </c:pt>
                <c:pt idx="6890">
                  <c:v>211</c:v>
                </c:pt>
                <c:pt idx="6891">
                  <c:v>10</c:v>
                </c:pt>
                <c:pt idx="6892">
                  <c:v>16</c:v>
                </c:pt>
                <c:pt idx="6893">
                  <c:v>31</c:v>
                </c:pt>
                <c:pt idx="6894">
                  <c:v>28</c:v>
                </c:pt>
                <c:pt idx="6895">
                  <c:v>27</c:v>
                </c:pt>
                <c:pt idx="6896">
                  <c:v>13</c:v>
                </c:pt>
                <c:pt idx="6897">
                  <c:v>58</c:v>
                </c:pt>
                <c:pt idx="6898">
                  <c:v>23</c:v>
                </c:pt>
                <c:pt idx="6899">
                  <c:v>15</c:v>
                </c:pt>
                <c:pt idx="6900">
                  <c:v>15</c:v>
                </c:pt>
                <c:pt idx="6901">
                  <c:v>18</c:v>
                </c:pt>
                <c:pt idx="6902">
                  <c:v>19</c:v>
                </c:pt>
                <c:pt idx="6903">
                  <c:v>5814</c:v>
                </c:pt>
                <c:pt idx="6904">
                  <c:v>17</c:v>
                </c:pt>
                <c:pt idx="6905">
                  <c:v>13</c:v>
                </c:pt>
                <c:pt idx="6906">
                  <c:v>14</c:v>
                </c:pt>
                <c:pt idx="6907">
                  <c:v>16</c:v>
                </c:pt>
                <c:pt idx="6908">
                  <c:v>17</c:v>
                </c:pt>
                <c:pt idx="6909">
                  <c:v>35</c:v>
                </c:pt>
                <c:pt idx="6910">
                  <c:v>16</c:v>
                </c:pt>
                <c:pt idx="6911">
                  <c:v>424</c:v>
                </c:pt>
                <c:pt idx="6912">
                  <c:v>37</c:v>
                </c:pt>
                <c:pt idx="6913">
                  <c:v>48</c:v>
                </c:pt>
                <c:pt idx="6914">
                  <c:v>20</c:v>
                </c:pt>
                <c:pt idx="6915">
                  <c:v>16</c:v>
                </c:pt>
                <c:pt idx="6916">
                  <c:v>43</c:v>
                </c:pt>
                <c:pt idx="6917">
                  <c:v>19</c:v>
                </c:pt>
                <c:pt idx="6918">
                  <c:v>77</c:v>
                </c:pt>
                <c:pt idx="6919">
                  <c:v>41</c:v>
                </c:pt>
                <c:pt idx="6920">
                  <c:v>374</c:v>
                </c:pt>
                <c:pt idx="6921">
                  <c:v>25</c:v>
                </c:pt>
                <c:pt idx="6922">
                  <c:v>37</c:v>
                </c:pt>
                <c:pt idx="6923">
                  <c:v>52</c:v>
                </c:pt>
                <c:pt idx="6924">
                  <c:v>24</c:v>
                </c:pt>
                <c:pt idx="6925">
                  <c:v>20</c:v>
                </c:pt>
                <c:pt idx="6926">
                  <c:v>21</c:v>
                </c:pt>
                <c:pt idx="6927">
                  <c:v>24</c:v>
                </c:pt>
                <c:pt idx="6928">
                  <c:v>268</c:v>
                </c:pt>
                <c:pt idx="6929">
                  <c:v>15</c:v>
                </c:pt>
                <c:pt idx="6930">
                  <c:v>13</c:v>
                </c:pt>
                <c:pt idx="6931">
                  <c:v>65</c:v>
                </c:pt>
                <c:pt idx="6932">
                  <c:v>33</c:v>
                </c:pt>
                <c:pt idx="6933">
                  <c:v>20</c:v>
                </c:pt>
                <c:pt idx="6934">
                  <c:v>601</c:v>
                </c:pt>
                <c:pt idx="6935">
                  <c:v>24</c:v>
                </c:pt>
                <c:pt idx="6936">
                  <c:v>16</c:v>
                </c:pt>
                <c:pt idx="6937">
                  <c:v>21</c:v>
                </c:pt>
                <c:pt idx="6938">
                  <c:v>332</c:v>
                </c:pt>
                <c:pt idx="6939">
                  <c:v>14</c:v>
                </c:pt>
                <c:pt idx="6940">
                  <c:v>14</c:v>
                </c:pt>
                <c:pt idx="6941">
                  <c:v>12</c:v>
                </c:pt>
                <c:pt idx="6942">
                  <c:v>15</c:v>
                </c:pt>
                <c:pt idx="6943">
                  <c:v>10</c:v>
                </c:pt>
                <c:pt idx="6944">
                  <c:v>41</c:v>
                </c:pt>
                <c:pt idx="6945">
                  <c:v>59</c:v>
                </c:pt>
                <c:pt idx="6946">
                  <c:v>17</c:v>
                </c:pt>
                <c:pt idx="6947">
                  <c:v>72</c:v>
                </c:pt>
                <c:pt idx="6948">
                  <c:v>18</c:v>
                </c:pt>
                <c:pt idx="6949">
                  <c:v>18</c:v>
                </c:pt>
                <c:pt idx="6950">
                  <c:v>22</c:v>
                </c:pt>
                <c:pt idx="6951">
                  <c:v>10</c:v>
                </c:pt>
                <c:pt idx="6952">
                  <c:v>14</c:v>
                </c:pt>
                <c:pt idx="6953">
                  <c:v>14</c:v>
                </c:pt>
                <c:pt idx="6954">
                  <c:v>12</c:v>
                </c:pt>
                <c:pt idx="6955">
                  <c:v>25</c:v>
                </c:pt>
                <c:pt idx="6956">
                  <c:v>11</c:v>
                </c:pt>
                <c:pt idx="6957">
                  <c:v>22</c:v>
                </c:pt>
                <c:pt idx="6958">
                  <c:v>24</c:v>
                </c:pt>
                <c:pt idx="6959">
                  <c:v>36</c:v>
                </c:pt>
                <c:pt idx="6960">
                  <c:v>11</c:v>
                </c:pt>
                <c:pt idx="6961">
                  <c:v>15</c:v>
                </c:pt>
                <c:pt idx="6962">
                  <c:v>15</c:v>
                </c:pt>
                <c:pt idx="6963">
                  <c:v>69</c:v>
                </c:pt>
                <c:pt idx="6964">
                  <c:v>224</c:v>
                </c:pt>
                <c:pt idx="6965">
                  <c:v>15</c:v>
                </c:pt>
                <c:pt idx="6966">
                  <c:v>59</c:v>
                </c:pt>
                <c:pt idx="6967">
                  <c:v>15</c:v>
                </c:pt>
                <c:pt idx="6968">
                  <c:v>39</c:v>
                </c:pt>
                <c:pt idx="6969">
                  <c:v>26</c:v>
                </c:pt>
                <c:pt idx="6970">
                  <c:v>14</c:v>
                </c:pt>
                <c:pt idx="6971">
                  <c:v>13</c:v>
                </c:pt>
                <c:pt idx="6972">
                  <c:v>12</c:v>
                </c:pt>
                <c:pt idx="6973">
                  <c:v>17</c:v>
                </c:pt>
                <c:pt idx="6974">
                  <c:v>12</c:v>
                </c:pt>
                <c:pt idx="6975">
                  <c:v>21</c:v>
                </c:pt>
                <c:pt idx="6976">
                  <c:v>15</c:v>
                </c:pt>
                <c:pt idx="6977">
                  <c:v>103</c:v>
                </c:pt>
                <c:pt idx="6978">
                  <c:v>66</c:v>
                </c:pt>
                <c:pt idx="6979">
                  <c:v>195</c:v>
                </c:pt>
                <c:pt idx="6980">
                  <c:v>17</c:v>
                </c:pt>
                <c:pt idx="6981">
                  <c:v>62</c:v>
                </c:pt>
                <c:pt idx="6982">
                  <c:v>37</c:v>
                </c:pt>
                <c:pt idx="6983">
                  <c:v>56</c:v>
                </c:pt>
                <c:pt idx="6984">
                  <c:v>14</c:v>
                </c:pt>
                <c:pt idx="6985">
                  <c:v>64</c:v>
                </c:pt>
                <c:pt idx="6986">
                  <c:v>56</c:v>
                </c:pt>
                <c:pt idx="6987">
                  <c:v>12</c:v>
                </c:pt>
                <c:pt idx="6988">
                  <c:v>25</c:v>
                </c:pt>
                <c:pt idx="6989">
                  <c:v>21</c:v>
                </c:pt>
                <c:pt idx="6990">
                  <c:v>13</c:v>
                </c:pt>
                <c:pt idx="6991">
                  <c:v>22</c:v>
                </c:pt>
                <c:pt idx="6992">
                  <c:v>14</c:v>
                </c:pt>
                <c:pt idx="6993">
                  <c:v>14</c:v>
                </c:pt>
                <c:pt idx="6994">
                  <c:v>12</c:v>
                </c:pt>
                <c:pt idx="6995">
                  <c:v>40</c:v>
                </c:pt>
                <c:pt idx="6996">
                  <c:v>41</c:v>
                </c:pt>
                <c:pt idx="6997">
                  <c:v>741</c:v>
                </c:pt>
                <c:pt idx="6998">
                  <c:v>37</c:v>
                </c:pt>
                <c:pt idx="6999">
                  <c:v>16</c:v>
                </c:pt>
                <c:pt idx="7000">
                  <c:v>17</c:v>
                </c:pt>
                <c:pt idx="7001">
                  <c:v>28</c:v>
                </c:pt>
                <c:pt idx="7002">
                  <c:v>711</c:v>
                </c:pt>
                <c:pt idx="7003">
                  <c:v>128</c:v>
                </c:pt>
                <c:pt idx="7004">
                  <c:v>20</c:v>
                </c:pt>
                <c:pt idx="7005">
                  <c:v>25</c:v>
                </c:pt>
                <c:pt idx="7006">
                  <c:v>177</c:v>
                </c:pt>
                <c:pt idx="7007">
                  <c:v>32</c:v>
                </c:pt>
                <c:pt idx="7008">
                  <c:v>15</c:v>
                </c:pt>
                <c:pt idx="7009">
                  <c:v>27</c:v>
                </c:pt>
                <c:pt idx="7010">
                  <c:v>25</c:v>
                </c:pt>
                <c:pt idx="7011">
                  <c:v>372</c:v>
                </c:pt>
                <c:pt idx="7012">
                  <c:v>18</c:v>
                </c:pt>
                <c:pt idx="7013">
                  <c:v>158</c:v>
                </c:pt>
                <c:pt idx="7014">
                  <c:v>43</c:v>
                </c:pt>
                <c:pt idx="7015">
                  <c:v>20</c:v>
                </c:pt>
                <c:pt idx="7016">
                  <c:v>78</c:v>
                </c:pt>
                <c:pt idx="7017">
                  <c:v>10</c:v>
                </c:pt>
                <c:pt idx="7018">
                  <c:v>129</c:v>
                </c:pt>
                <c:pt idx="7019">
                  <c:v>16</c:v>
                </c:pt>
                <c:pt idx="7020">
                  <c:v>21</c:v>
                </c:pt>
                <c:pt idx="7021">
                  <c:v>54</c:v>
                </c:pt>
                <c:pt idx="7022">
                  <c:v>1978</c:v>
                </c:pt>
                <c:pt idx="7023">
                  <c:v>158</c:v>
                </c:pt>
                <c:pt idx="7024">
                  <c:v>10</c:v>
                </c:pt>
                <c:pt idx="7025">
                  <c:v>10</c:v>
                </c:pt>
                <c:pt idx="7026">
                  <c:v>10</c:v>
                </c:pt>
                <c:pt idx="7027">
                  <c:v>10</c:v>
                </c:pt>
                <c:pt idx="7028">
                  <c:v>10</c:v>
                </c:pt>
              </c:numCache>
            </c:numRef>
          </c:yVal>
          <c:smooth val="0"/>
          <c:extLst>
            <c:ext xmlns:c16="http://schemas.microsoft.com/office/drawing/2014/chart" uri="{C3380CC4-5D6E-409C-BE32-E72D297353CC}">
              <c16:uniqueId val="{00000000-B6E1-4CF8-B8DF-4559968C1EA8}"/>
            </c:ext>
          </c:extLst>
        </c:ser>
        <c:dLbls>
          <c:showLegendKey val="0"/>
          <c:showVal val="0"/>
          <c:showCatName val="0"/>
          <c:showSerName val="0"/>
          <c:showPercent val="0"/>
          <c:showBubbleSize val="0"/>
        </c:dLbls>
        <c:axId val="1892564480"/>
        <c:axId val="1892560320"/>
      </c:scatterChart>
      <c:valAx>
        <c:axId val="1892564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560320"/>
        <c:crosses val="autoZero"/>
        <c:crossBetween val="midCat"/>
      </c:valAx>
      <c:valAx>
        <c:axId val="1892560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564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[Anime_Final.csv]Sheet2!PivotTable3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MediaType</a:t>
            </a:r>
            <a:r>
              <a:rPr lang="en-US" baseline="0"/>
              <a:t> vs.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Sheet2!$E$4</c:f>
              <c:strCache>
                <c:ptCount val="1"/>
                <c:pt idx="0">
                  <c:v>Total</c:v>
                </c:pt>
              </c:strCache>
            </c:strRef>
          </c:tx>
          <c:spPr>
            <a:solidFill>
              <a:schemeClr val="accent1"/>
            </a:solidFill>
            <a:ln>
              <a:noFill/>
            </a:ln>
            <a:effectLst/>
          </c:spPr>
          <c:invertIfNegative val="0"/>
          <c:cat>
            <c:strRef>
              <c:f>Sheet2!$D$5:$D$13</c:f>
              <c:strCache>
                <c:ptCount val="8"/>
                <c:pt idx="0">
                  <c:v>DVD Special</c:v>
                </c:pt>
                <c:pt idx="1">
                  <c:v>Movie</c:v>
                </c:pt>
                <c:pt idx="2">
                  <c:v>Music Video</c:v>
                </c:pt>
                <c:pt idx="3">
                  <c:v>Other</c:v>
                </c:pt>
                <c:pt idx="4">
                  <c:v>OVA</c:v>
                </c:pt>
                <c:pt idx="5">
                  <c:v>TV</c:v>
                </c:pt>
                <c:pt idx="6">
                  <c:v>TV Special</c:v>
                </c:pt>
                <c:pt idx="7">
                  <c:v>Web</c:v>
                </c:pt>
              </c:strCache>
            </c:strRef>
          </c:cat>
          <c:val>
            <c:numRef>
              <c:f>Sheet2!$E$5:$E$13</c:f>
              <c:numCache>
                <c:formatCode>General</c:formatCode>
                <c:ptCount val="8"/>
                <c:pt idx="0">
                  <c:v>3.1119649635036484</c:v>
                </c:pt>
                <c:pt idx="1">
                  <c:v>3.4515712669683261</c:v>
                </c:pt>
                <c:pt idx="2">
                  <c:v>2.4429697777777815</c:v>
                </c:pt>
                <c:pt idx="3">
                  <c:v>2.4979212765957417</c:v>
                </c:pt>
                <c:pt idx="4">
                  <c:v>3.4259955156950639</c:v>
                </c:pt>
                <c:pt idx="5">
                  <c:v>3.4915715829281493</c:v>
                </c:pt>
                <c:pt idx="6">
                  <c:v>3.2891541666666657</c:v>
                </c:pt>
                <c:pt idx="7">
                  <c:v>2.5048781395348838</c:v>
                </c:pt>
              </c:numCache>
            </c:numRef>
          </c:val>
          <c:extLst>
            <c:ext xmlns:c16="http://schemas.microsoft.com/office/drawing/2014/chart" uri="{C3380CC4-5D6E-409C-BE32-E72D297353CC}">
              <c16:uniqueId val="{00000000-8F78-4A0D-A505-F72D2B1DBEE6}"/>
            </c:ext>
          </c:extLst>
        </c:ser>
        <c:dLbls>
          <c:showLegendKey val="0"/>
          <c:showVal val="0"/>
          <c:showCatName val="0"/>
          <c:showSerName val="0"/>
          <c:showPercent val="0"/>
          <c:showBubbleSize val="0"/>
        </c:dLbls>
        <c:gapWidth val="219"/>
        <c:overlap val="-27"/>
        <c:axId val="1892604832"/>
        <c:axId val="1892603168"/>
      </c:barChart>
      <c:catAx>
        <c:axId val="1892604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MediaType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603168"/>
        <c:crosses val="autoZero"/>
        <c:auto val="1"/>
        <c:lblAlgn val="ctr"/>
        <c:lblOffset val="100"/>
        <c:noMultiLvlLbl val="0"/>
      </c:catAx>
      <c:valAx>
        <c:axId val="189260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60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9AC33-C9B8-46C5-8345-7030DE1EA770}" type="datetimeFigureOut">
              <a:rPr lang="en-US" smtClean="0"/>
              <a:t>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4D3A4-7CFE-453F-AB7A-1F2FBE4AE6B3}" type="slidenum">
              <a:rPr lang="en-US" smtClean="0"/>
              <a:t>‹#›</a:t>
            </a:fld>
            <a:endParaRPr lang="en-US"/>
          </a:p>
        </p:txBody>
      </p:sp>
    </p:spTree>
    <p:extLst>
      <p:ext uri="{BB962C8B-B14F-4D97-AF65-F5344CB8AC3E}">
        <p14:creationId xmlns:p14="http://schemas.microsoft.com/office/powerpoint/2010/main" val="253313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04D3A4-7CFE-453F-AB7A-1F2FBE4AE6B3}" type="slidenum">
              <a:rPr lang="en-US" smtClean="0"/>
              <a:t>1</a:t>
            </a:fld>
            <a:endParaRPr lang="en-US"/>
          </a:p>
        </p:txBody>
      </p:sp>
    </p:spTree>
    <p:extLst>
      <p:ext uri="{BB962C8B-B14F-4D97-AF65-F5344CB8AC3E}">
        <p14:creationId xmlns:p14="http://schemas.microsoft.com/office/powerpoint/2010/main" val="81557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04D3A4-7CFE-453F-AB7A-1F2FBE4AE6B3}" type="slidenum">
              <a:rPr lang="en-US" smtClean="0"/>
              <a:t>11</a:t>
            </a:fld>
            <a:endParaRPr lang="en-US"/>
          </a:p>
        </p:txBody>
      </p:sp>
    </p:spTree>
    <p:extLst>
      <p:ext uri="{BB962C8B-B14F-4D97-AF65-F5344CB8AC3E}">
        <p14:creationId xmlns:p14="http://schemas.microsoft.com/office/powerpoint/2010/main" val="3709645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7A45F17-736D-4CBC-BDE6-FC4CB409BA61}" type="datetimeFigureOut">
              <a:rPr lang="en-US" smtClean="0"/>
              <a:t>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9BA043-A9F0-4BBD-B006-0C1D494423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45F17-736D-4CBC-BDE6-FC4CB409BA6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BA043-A9F0-4BBD-B006-0C1D494423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45F17-736D-4CBC-BDE6-FC4CB409BA6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BA043-A9F0-4BBD-B006-0C1D494423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45F17-736D-4CBC-BDE6-FC4CB409BA6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BA043-A9F0-4BBD-B006-0C1D4944237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A45F17-736D-4CBC-BDE6-FC4CB409BA6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BA043-A9F0-4BBD-B006-0C1D4944237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A45F17-736D-4CBC-BDE6-FC4CB409BA61}"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BA043-A9F0-4BBD-B006-0C1D49442374}"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A45F17-736D-4CBC-BDE6-FC4CB409BA61}"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BA043-A9F0-4BBD-B006-0C1D494423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A45F17-736D-4CBC-BDE6-FC4CB409BA61}"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BA043-A9F0-4BBD-B006-0C1D49442374}"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45F17-736D-4CBC-BDE6-FC4CB409BA61}"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BA043-A9F0-4BBD-B006-0C1D494423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7A45F17-736D-4CBC-BDE6-FC4CB409BA61}"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BA043-A9F0-4BBD-B006-0C1D494423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7A45F17-736D-4CBC-BDE6-FC4CB409BA61}" type="datetimeFigureOut">
              <a:rPr lang="en-US" smtClean="0"/>
              <a:t>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9BA043-A9F0-4BBD-B006-0C1D4944237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7A45F17-736D-4CBC-BDE6-FC4CB409BA61}" type="datetimeFigureOut">
              <a:rPr lang="en-US" smtClean="0"/>
              <a:t>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9BA043-A9F0-4BBD-B006-0C1D494423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500" y="1295400"/>
            <a:ext cx="5715000" cy="1991911"/>
          </a:xfrm>
        </p:spPr>
        <p:txBody>
          <a:bodyPr>
            <a:normAutofit/>
          </a:bodyPr>
          <a:lstStyle/>
          <a:p>
            <a:pPr algn="ctr"/>
            <a:r>
              <a:rPr lang="en-US" sz="4400" b="1" u="sng" dirty="0"/>
              <a:t>R Project</a:t>
            </a:r>
          </a:p>
          <a:p>
            <a:pPr algn="ctr"/>
            <a:r>
              <a:rPr lang="en-US" b="1" dirty="0">
                <a:latin typeface="Agency FB" panose="020B0503020202020204" pitchFamily="34" charset="0"/>
              </a:rPr>
              <a:t>Predictive Analysis of Anime Data</a:t>
            </a:r>
          </a:p>
          <a:p>
            <a:pPr algn="ctr"/>
            <a:r>
              <a:rPr lang="en-IN" b="1" dirty="0">
                <a:latin typeface="Agency FB" panose="020B0503020202020204" pitchFamily="34" charset="0"/>
              </a:rPr>
              <a:t>(Movie/Web series)</a:t>
            </a:r>
            <a:endParaRPr lang="en-US" b="1" dirty="0">
              <a:latin typeface="Agency FB" panose="020B0503020202020204" pitchFamily="34" charset="0"/>
            </a:endParaRPr>
          </a:p>
        </p:txBody>
      </p:sp>
      <p:sp>
        <p:nvSpPr>
          <p:cNvPr id="4" name="Google Shape;246;p39">
            <a:extLst>
              <a:ext uri="{FF2B5EF4-FFF2-40B4-BE49-F238E27FC236}">
                <a16:creationId xmlns:a16="http://schemas.microsoft.com/office/drawing/2014/main" id="{E5642326-CEA3-4B59-8013-A27CFE2A31CE}"/>
              </a:ext>
            </a:extLst>
          </p:cNvPr>
          <p:cNvSpPr txBox="1">
            <a:spLocks/>
          </p:cNvSpPr>
          <p:nvPr/>
        </p:nvSpPr>
        <p:spPr>
          <a:xfrm>
            <a:off x="6781800" y="3962400"/>
            <a:ext cx="1981200" cy="801600"/>
          </a:xfrm>
          <a:prstGeom prst="rect">
            <a:avLst/>
          </a:prstGeom>
          <a:ln>
            <a:solidFill>
              <a:schemeClr val="bg1"/>
            </a:solid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vert="horz" wrap="square" lIns="91425" tIns="91425" rIns="91425" bIns="91425" anchor="b" anchorCtr="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spcBef>
                <a:spcPts val="0"/>
              </a:spcBef>
            </a:pPr>
            <a:r>
              <a:rPr lang="en-GB" b="1" dirty="0">
                <a:latin typeface="Agency FB" panose="020B0503020202020204" pitchFamily="34" charset="0"/>
              </a:rPr>
              <a:t>Submitted By </a:t>
            </a:r>
          </a:p>
          <a:p>
            <a:pPr algn="l">
              <a:spcBef>
                <a:spcPts val="0"/>
              </a:spcBef>
            </a:pPr>
            <a:r>
              <a:rPr lang="en-GB" b="1" dirty="0" err="1">
                <a:latin typeface="Agency FB" panose="020B0503020202020204" pitchFamily="34" charset="0"/>
              </a:rPr>
              <a:t>Himadri</a:t>
            </a:r>
            <a:r>
              <a:rPr lang="en-GB" b="1" dirty="0">
                <a:latin typeface="Agency FB" panose="020B0503020202020204" pitchFamily="34" charset="0"/>
              </a:rPr>
              <a:t> Pan</a:t>
            </a:r>
          </a:p>
        </p:txBody>
      </p:sp>
    </p:spTree>
    <p:extLst>
      <p:ext uri="{BB962C8B-B14F-4D97-AF65-F5344CB8AC3E}">
        <p14:creationId xmlns:p14="http://schemas.microsoft.com/office/powerpoint/2010/main" val="168558666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07FA8-2D12-4DD6-9E6F-8FFE2C47A8C1}"/>
              </a:ext>
            </a:extLst>
          </p:cNvPr>
          <p:cNvSpPr txBox="1"/>
          <p:nvPr/>
        </p:nvSpPr>
        <p:spPr>
          <a:xfrm>
            <a:off x="2362200" y="457200"/>
            <a:ext cx="4648200" cy="723275"/>
          </a:xfrm>
          <a:prstGeom prst="rect">
            <a:avLst/>
          </a:prstGeom>
          <a:noFill/>
        </p:spPr>
        <p:txBody>
          <a:bodyPr wrap="square" rtlCol="0">
            <a:spAutoFit/>
          </a:bodyPr>
          <a:lstStyle/>
          <a:p>
            <a:pPr algn="ctr"/>
            <a:r>
              <a:rPr lang="en-IN" sz="4100" b="1" u="sng" dirty="0">
                <a:solidFill>
                  <a:schemeClr val="tx2"/>
                </a:solidFill>
                <a:effectLst>
                  <a:outerShdw blurRad="31750" dist="25400" dir="5400000" algn="tl" rotWithShape="0">
                    <a:srgbClr val="000000">
                      <a:alpha val="25000"/>
                    </a:srgbClr>
                  </a:outerShdw>
                </a:effectLst>
                <a:latin typeface="+mj-lt"/>
                <a:ea typeface="+mj-ea"/>
                <a:cs typeface="+mj-cs"/>
              </a:rPr>
              <a:t>Results</a:t>
            </a:r>
            <a:r>
              <a:rPr lang="en-IN" sz="4000" b="1" u="sng" dirty="0">
                <a:effectLst/>
                <a:latin typeface="Calibri" panose="020F0502020204030204" pitchFamily="34" charset="0"/>
                <a:ea typeface="Calibri" panose="020F0502020204030204" pitchFamily="34" charset="0"/>
              </a:rPr>
              <a:t> </a:t>
            </a:r>
            <a:r>
              <a:rPr lang="en-IN" sz="4100" b="1" u="sng" dirty="0">
                <a:solidFill>
                  <a:schemeClr val="tx2"/>
                </a:solidFill>
                <a:effectLst>
                  <a:outerShdw blurRad="31750" dist="25400" dir="5400000" algn="tl" rotWithShape="0">
                    <a:srgbClr val="000000">
                      <a:alpha val="25000"/>
                    </a:srgbClr>
                  </a:outerShdw>
                </a:effectLst>
                <a:latin typeface="+mj-lt"/>
                <a:ea typeface="+mj-ea"/>
                <a:cs typeface="+mj-cs"/>
              </a:rPr>
              <a:t>Obtained</a:t>
            </a:r>
            <a:r>
              <a:rPr lang="en-IN" sz="4000" b="1" u="sng" dirty="0">
                <a:effectLst/>
                <a:latin typeface="Calibri" panose="020F0502020204030204" pitchFamily="34" charset="0"/>
                <a:ea typeface="Calibri" panose="020F0502020204030204" pitchFamily="34" charset="0"/>
              </a:rPr>
              <a:t> </a:t>
            </a:r>
            <a:endParaRPr lang="en-IN" sz="4000" b="1" u="sng" dirty="0"/>
          </a:p>
        </p:txBody>
      </p:sp>
      <p:sp>
        <p:nvSpPr>
          <p:cNvPr id="3" name="TextBox 2">
            <a:extLst>
              <a:ext uri="{FF2B5EF4-FFF2-40B4-BE49-F238E27FC236}">
                <a16:creationId xmlns:a16="http://schemas.microsoft.com/office/drawing/2014/main" id="{57E4B65A-5761-41CB-A9DB-67E110F56879}"/>
              </a:ext>
            </a:extLst>
          </p:cNvPr>
          <p:cNvSpPr txBox="1"/>
          <p:nvPr/>
        </p:nvSpPr>
        <p:spPr>
          <a:xfrm>
            <a:off x="762000" y="2362200"/>
            <a:ext cx="8077200" cy="2537105"/>
          </a:xfrm>
          <a:prstGeom prst="rect">
            <a:avLst/>
          </a:prstGeom>
          <a:noFill/>
        </p:spPr>
        <p:txBody>
          <a:bodyPr wrap="square" rtlCol="0">
            <a:spAutoFit/>
          </a:bodyPr>
          <a:lstStyle/>
          <a:p>
            <a:pPr>
              <a:lnSpc>
                <a:spcPct val="115000"/>
              </a:lnSpc>
              <a:spcAft>
                <a:spcPts val="1000"/>
              </a:spcAft>
            </a:pPr>
            <a:r>
              <a:rPr lang="en-US" b="1" i="1"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was found from MAPE (Mean and Median error percentage) that our regression model is predicting the outcome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81.14%(Mean)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87.55%(Median)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accurately and error percentage is varying from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13% to </a:t>
            </a:r>
            <a:r>
              <a:rPr lang="en-US" b="1" dirty="0">
                <a:latin typeface="Calibri" panose="020F0502020204030204" pitchFamily="34" charset="0"/>
                <a:ea typeface="Calibri" panose="020F0502020204030204" pitchFamily="34" charset="0"/>
                <a:cs typeface="Times New Roman" panose="02020603050405020304" pitchFamily="18" charset="0"/>
              </a:rPr>
              <a:t>18</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pretty good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prediction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R-square value is found to be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0.553</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adjusted R-square value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0.5525</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these values are between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0.5 to 0.95</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this is good predictive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59311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9"/>
            <a:ext cx="8534400" cy="4081272"/>
          </a:xfrm>
        </p:spPr>
        <p:txBody>
          <a:bodyPr>
            <a:noAutofit/>
          </a:bodyPr>
          <a:lstStyle/>
          <a:p>
            <a:pPr lvl="1"/>
            <a:endParaRPr lang="en-IN" sz="2000" dirty="0"/>
          </a:p>
          <a:p>
            <a:pPr lvl="1"/>
            <a:r>
              <a:rPr lang="en-IN" sz="2000" dirty="0"/>
              <a:t>For better rating, it is required to focused on movie type –Movie , ova, Tv ,Tv Special, as this categories are famous to maximum audience.</a:t>
            </a:r>
          </a:p>
          <a:p>
            <a:pPr lvl="1"/>
            <a:endParaRPr lang="en-IN" sz="2000" dirty="0">
              <a:solidFill>
                <a:srgbClr val="000000"/>
              </a:solidFill>
              <a:latin typeface="Georgia" panose="02040502050405020303" pitchFamily="18" charset="0"/>
              <a:cs typeface="Lucida Sans Unicode" panose="020B0602030504020204" pitchFamily="34" charset="0"/>
            </a:endParaRPr>
          </a:p>
          <a:p>
            <a:pPr lvl="1"/>
            <a:endParaRPr lang="en-US" sz="2000" dirty="0">
              <a:solidFill>
                <a:srgbClr val="000000"/>
              </a:solidFill>
              <a:latin typeface="Georgia" panose="02040502050405020303" pitchFamily="18" charset="0"/>
              <a:cs typeface="Lucida Sans Unicode" panose="020B0602030504020204" pitchFamily="34" charset="0"/>
            </a:endParaRPr>
          </a:p>
          <a:p>
            <a:pPr lvl="1"/>
            <a:r>
              <a:rPr lang="en-US" sz="2000" dirty="0"/>
              <a:t>Over the past few years audience change there way of watching movie. Now peoples are mostly interested to watch movie in Multiplex Theater also they like to web series as a platform to release Animation type of movie.</a:t>
            </a:r>
          </a:p>
        </p:txBody>
      </p:sp>
      <p:sp>
        <p:nvSpPr>
          <p:cNvPr id="3" name="Title 2"/>
          <p:cNvSpPr>
            <a:spLocks noGrp="1"/>
          </p:cNvSpPr>
          <p:nvPr>
            <p:ph type="title"/>
          </p:nvPr>
        </p:nvSpPr>
        <p:spPr/>
        <p:txBody>
          <a:bodyPr/>
          <a:lstStyle/>
          <a:p>
            <a:pPr algn="ctr"/>
            <a:r>
              <a:rPr lang="en-US" u="sng" dirty="0"/>
              <a:t>Business Recommendations</a:t>
            </a:r>
          </a:p>
        </p:txBody>
      </p:sp>
    </p:spTree>
    <p:extLst>
      <p:ext uri="{BB962C8B-B14F-4D97-AF65-F5344CB8AC3E}">
        <p14:creationId xmlns:p14="http://schemas.microsoft.com/office/powerpoint/2010/main" val="30698000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marL="109728" indent="0" algn="ctr">
              <a:buNone/>
            </a:pPr>
            <a:endParaRPr lang="en-US" sz="6000" dirty="0">
              <a:solidFill>
                <a:srgbClr val="002060"/>
              </a:solidFill>
              <a:latin typeface="Algerian" pitchFamily="82" charset="0"/>
            </a:endParaRPr>
          </a:p>
          <a:p>
            <a:pPr marL="109728" indent="0" algn="ctr">
              <a:buNone/>
            </a:pPr>
            <a:endParaRPr lang="en-US" sz="6000" dirty="0">
              <a:solidFill>
                <a:srgbClr val="002060"/>
              </a:solidFill>
              <a:latin typeface="Algerian" pitchFamily="82" charset="0"/>
            </a:endParaRPr>
          </a:p>
          <a:p>
            <a:pPr marL="109728" indent="0" algn="ctr">
              <a:buNone/>
            </a:pPr>
            <a:r>
              <a:rPr lang="en-US" sz="6000" dirty="0">
                <a:solidFill>
                  <a:srgbClr val="002060"/>
                </a:solidFill>
                <a:latin typeface="Bauhaus 93" panose="04030905020B02020C02" pitchFamily="82" charset="0"/>
              </a:rPr>
              <a:t>Thank You</a:t>
            </a:r>
          </a:p>
        </p:txBody>
      </p:sp>
    </p:spTree>
    <p:extLst>
      <p:ext uri="{BB962C8B-B14F-4D97-AF65-F5344CB8AC3E}">
        <p14:creationId xmlns:p14="http://schemas.microsoft.com/office/powerpoint/2010/main" val="12071080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dirty="0"/>
              <a:t>        we need to predict the conditions affecting the “Rating” of Anime movie or web series for “Anime” dataset. </a:t>
            </a:r>
          </a:p>
          <a:p>
            <a:pPr marL="0" indent="0">
              <a:buNone/>
            </a:pPr>
            <a:r>
              <a:rPr lang="en-US" dirty="0"/>
              <a:t>	The main objective of this project is to create a Linear Regression Business model by the help this dataset in R-Studio and predict the “Rating”. Also Find the significant variables, Interpretations and giving useful business recommendations. It help us to release our next anime movie/web series which will become most popular. </a:t>
            </a:r>
          </a:p>
        </p:txBody>
      </p:sp>
      <p:sp>
        <p:nvSpPr>
          <p:cNvPr id="2" name="Title 1"/>
          <p:cNvSpPr>
            <a:spLocks noGrp="1"/>
          </p:cNvSpPr>
          <p:nvPr>
            <p:ph type="title"/>
          </p:nvPr>
        </p:nvSpPr>
        <p:spPr/>
        <p:txBody>
          <a:bodyPr/>
          <a:lstStyle/>
          <a:p>
            <a:pPr algn="ctr"/>
            <a:r>
              <a:rPr lang="en-US" b="1" u="sng" dirty="0"/>
              <a:t>Aims and Objectives</a:t>
            </a:r>
          </a:p>
        </p:txBody>
      </p:sp>
    </p:spTree>
    <p:extLst>
      <p:ext uri="{BB962C8B-B14F-4D97-AF65-F5344CB8AC3E}">
        <p14:creationId xmlns:p14="http://schemas.microsoft.com/office/powerpoint/2010/main" val="2302180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F5EED-AA9D-4C30-9FAC-02505F9A6694}"/>
              </a:ext>
            </a:extLst>
          </p:cNvPr>
          <p:cNvSpPr txBox="1"/>
          <p:nvPr/>
        </p:nvSpPr>
        <p:spPr>
          <a:xfrm>
            <a:off x="2133813" y="210451"/>
            <a:ext cx="5486400" cy="723275"/>
          </a:xfrm>
          <a:prstGeom prst="rect">
            <a:avLst/>
          </a:prstGeom>
          <a:noFill/>
        </p:spPr>
        <p:txBody>
          <a:bodyPr wrap="square" rtlCol="0">
            <a:spAutoFit/>
          </a:bodyPr>
          <a:lstStyle/>
          <a:p>
            <a:pPr algn="ctr"/>
            <a:r>
              <a:rPr lang="en-US" sz="4100" b="1" u="sng" dirty="0"/>
              <a:t>Univariate Analysis</a:t>
            </a:r>
            <a:endParaRPr lang="en-IN" sz="4100" b="1" u="sng" dirty="0"/>
          </a:p>
        </p:txBody>
      </p:sp>
      <p:pic>
        <p:nvPicPr>
          <p:cNvPr id="6" name="Picture 5">
            <a:extLst>
              <a:ext uri="{FF2B5EF4-FFF2-40B4-BE49-F238E27FC236}">
                <a16:creationId xmlns:a16="http://schemas.microsoft.com/office/drawing/2014/main" id="{CD5BE464-BD75-4FDD-91D2-2EF3CF09D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133781"/>
            <a:ext cx="5029626" cy="3984407"/>
          </a:xfrm>
          <a:prstGeom prst="rect">
            <a:avLst/>
          </a:prstGeom>
        </p:spPr>
      </p:pic>
      <p:sp>
        <p:nvSpPr>
          <p:cNvPr id="7" name="TextBox 6">
            <a:extLst>
              <a:ext uri="{FF2B5EF4-FFF2-40B4-BE49-F238E27FC236}">
                <a16:creationId xmlns:a16="http://schemas.microsoft.com/office/drawing/2014/main" id="{2A9FA5C7-A993-474E-AD22-B87B891ABB05}"/>
              </a:ext>
            </a:extLst>
          </p:cNvPr>
          <p:cNvSpPr txBox="1"/>
          <p:nvPr/>
        </p:nvSpPr>
        <p:spPr>
          <a:xfrm>
            <a:off x="833443" y="5118188"/>
            <a:ext cx="7700957" cy="923330"/>
          </a:xfrm>
          <a:prstGeom prst="rect">
            <a:avLst/>
          </a:prstGeom>
          <a:noFill/>
        </p:spPr>
        <p:txBody>
          <a:bodyPr wrap="square" rtlCol="0">
            <a:spAutoFit/>
          </a:bodyPr>
          <a:lstStyle/>
          <a:p>
            <a:r>
              <a:rPr lang="en-US" dirty="0"/>
              <a:t>We need outlier treatment for each continuous columns except the target column. The data under those columns are not normally distributed which is viewed from above boxplot.</a:t>
            </a:r>
            <a:endParaRPr lang="en-IN" dirty="0"/>
          </a:p>
        </p:txBody>
      </p:sp>
    </p:spTree>
    <p:extLst>
      <p:ext uri="{BB962C8B-B14F-4D97-AF65-F5344CB8AC3E}">
        <p14:creationId xmlns:p14="http://schemas.microsoft.com/office/powerpoint/2010/main" val="3183406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9E100-2409-4B1F-8DC4-9FD7615C1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
            <a:ext cx="8077199" cy="4419600"/>
          </a:xfrm>
          <a:prstGeom prst="rect">
            <a:avLst/>
          </a:prstGeom>
        </p:spPr>
      </p:pic>
      <p:sp>
        <p:nvSpPr>
          <p:cNvPr id="4" name="TextBox 3">
            <a:extLst>
              <a:ext uri="{FF2B5EF4-FFF2-40B4-BE49-F238E27FC236}">
                <a16:creationId xmlns:a16="http://schemas.microsoft.com/office/drawing/2014/main" id="{26113438-FF81-4D15-B827-D88FDAB422C0}"/>
              </a:ext>
            </a:extLst>
          </p:cNvPr>
          <p:cNvSpPr txBox="1"/>
          <p:nvPr/>
        </p:nvSpPr>
        <p:spPr>
          <a:xfrm>
            <a:off x="762000" y="4870174"/>
            <a:ext cx="8000999" cy="1200329"/>
          </a:xfrm>
          <a:prstGeom prst="rect">
            <a:avLst/>
          </a:prstGeom>
          <a:noFill/>
        </p:spPr>
        <p:txBody>
          <a:bodyPr wrap="square" rtlCol="0">
            <a:spAutoFit/>
          </a:bodyPr>
          <a:lstStyle/>
          <a:p>
            <a:r>
              <a:rPr lang="en-US" dirty="0"/>
              <a:t>As we can see from above histogram plot that each and every continuous columns are highly positively skewed except “Rating” column. So, we need log transform to make those data normally distributed which will help us to increase the accuracy of the model.</a:t>
            </a:r>
            <a:endParaRPr lang="en-IN" dirty="0"/>
          </a:p>
        </p:txBody>
      </p:sp>
    </p:spTree>
    <p:extLst>
      <p:ext uri="{BB962C8B-B14F-4D97-AF65-F5344CB8AC3E}">
        <p14:creationId xmlns:p14="http://schemas.microsoft.com/office/powerpoint/2010/main" val="14404585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EE8B5-E60D-4DEF-B009-2201BAE9EDF7}"/>
              </a:ext>
            </a:extLst>
          </p:cNvPr>
          <p:cNvSpPr txBox="1"/>
          <p:nvPr/>
        </p:nvSpPr>
        <p:spPr>
          <a:xfrm>
            <a:off x="1752600" y="314739"/>
            <a:ext cx="6019800" cy="723275"/>
          </a:xfrm>
          <a:prstGeom prst="rect">
            <a:avLst/>
          </a:prstGeom>
          <a:noFill/>
        </p:spPr>
        <p:txBody>
          <a:bodyPr wrap="square" rtlCol="0">
            <a:spAutoFit/>
          </a:bodyPr>
          <a:lstStyle/>
          <a:p>
            <a:pPr algn="ctr"/>
            <a:r>
              <a:rPr lang="en-US" sz="4100" b="1" u="sng" dirty="0"/>
              <a:t>Bivariate Analysis</a:t>
            </a:r>
            <a:endParaRPr lang="en-IN" sz="4100" b="1" u="sng" dirty="0"/>
          </a:p>
        </p:txBody>
      </p:sp>
      <p:sp>
        <p:nvSpPr>
          <p:cNvPr id="3" name="TextBox 2">
            <a:extLst>
              <a:ext uri="{FF2B5EF4-FFF2-40B4-BE49-F238E27FC236}">
                <a16:creationId xmlns:a16="http://schemas.microsoft.com/office/drawing/2014/main" id="{F6E4CA6D-B8E1-4600-8D32-30955B418D28}"/>
              </a:ext>
            </a:extLst>
          </p:cNvPr>
          <p:cNvSpPr txBox="1"/>
          <p:nvPr/>
        </p:nvSpPr>
        <p:spPr>
          <a:xfrm>
            <a:off x="1156252" y="1905000"/>
            <a:ext cx="7467600" cy="2585323"/>
          </a:xfrm>
          <a:prstGeom prst="rect">
            <a:avLst/>
          </a:prstGeom>
          <a:noFill/>
        </p:spPr>
        <p:txBody>
          <a:bodyPr wrap="square" rtlCol="0">
            <a:spAutoFit/>
          </a:bodyPr>
          <a:lstStyle/>
          <a:p>
            <a:r>
              <a:rPr lang="en-US" b="1" i="1" u="sng" dirty="0"/>
              <a:t>Correlation Test</a:t>
            </a:r>
            <a:r>
              <a:rPr lang="en-US" dirty="0"/>
              <a:t>:- After log transformation we have found---- "watched"  ,"watching" ,"</a:t>
            </a:r>
            <a:r>
              <a:rPr lang="en-US" dirty="0" err="1"/>
              <a:t>wantWatch</a:t>
            </a:r>
            <a:r>
              <a:rPr lang="en-US" dirty="0"/>
              <a:t>“,"dropped" ,"votes" columns are strongly correlated with the target variable column.</a:t>
            </a:r>
          </a:p>
          <a:p>
            <a:endParaRPr lang="en-US" dirty="0"/>
          </a:p>
          <a:p>
            <a:endParaRPr lang="en-US" dirty="0"/>
          </a:p>
          <a:p>
            <a:endParaRPr lang="en-US" dirty="0"/>
          </a:p>
          <a:p>
            <a:r>
              <a:rPr lang="en-US" b="1" i="1" u="sng" dirty="0" err="1"/>
              <a:t>Annova</a:t>
            </a:r>
            <a:r>
              <a:rPr lang="en-US" b="1" i="1" u="sng" dirty="0"/>
              <a:t> Test</a:t>
            </a:r>
            <a:r>
              <a:rPr lang="en-US" dirty="0"/>
              <a:t>:- “MediaType” &amp; “ongoing” categorical columns are strongly correlated with “Rating” column.(cause, p-</a:t>
            </a:r>
            <a:r>
              <a:rPr lang="en-US" dirty="0" err="1"/>
              <a:t>Vaue</a:t>
            </a:r>
            <a:r>
              <a:rPr lang="en-US" dirty="0"/>
              <a:t>&lt;0.05)</a:t>
            </a:r>
          </a:p>
          <a:p>
            <a:endParaRPr lang="en-IN" dirty="0"/>
          </a:p>
        </p:txBody>
      </p:sp>
      <p:sp>
        <p:nvSpPr>
          <p:cNvPr id="4" name="Rectangle 1">
            <a:extLst>
              <a:ext uri="{FF2B5EF4-FFF2-40B4-BE49-F238E27FC236}">
                <a16:creationId xmlns:a16="http://schemas.microsoft.com/office/drawing/2014/main" id="{B27E54CF-D96A-4E0D-9E7B-97EEE5522E7F}"/>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7478445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Among the 15 Independent variables, the variables which were found to be most significant in final model are as follows:-</a:t>
            </a:r>
          </a:p>
          <a:p>
            <a:pPr marL="0" indent="0">
              <a:buNone/>
            </a:pPr>
            <a:endParaRPr lang="en-US" sz="2400" b="1" dirty="0"/>
          </a:p>
          <a:p>
            <a:pPr marL="109728" indent="0">
              <a:buNone/>
            </a:pPr>
            <a:r>
              <a:rPr lang="en-US" sz="2000" b="1" i="1" u="sng" dirty="0"/>
              <a:t>Votes: -</a:t>
            </a:r>
            <a:r>
              <a:rPr lang="en-US" sz="2000" dirty="0"/>
              <a:t>The number of votes that contribute to the ratings received by different anime. </a:t>
            </a:r>
          </a:p>
          <a:p>
            <a:pPr marL="109728" indent="0">
              <a:buNone/>
            </a:pPr>
            <a:endParaRPr lang="en-US" sz="2000" dirty="0"/>
          </a:p>
          <a:p>
            <a:pPr marL="109728" indent="0">
              <a:buNone/>
            </a:pPr>
            <a:r>
              <a:rPr lang="en-US" sz="2000" b="1" i="1" u="sng" dirty="0"/>
              <a:t>MediaType:</a:t>
            </a:r>
            <a:r>
              <a:rPr lang="en-US" sz="2000" b="1" i="1" dirty="0"/>
              <a:t>-</a:t>
            </a:r>
            <a:r>
              <a:rPr lang="en-US" sz="2000" dirty="0"/>
              <a:t>Format of publication of the anime releases (Web/DVD special/Movie/TV special/TV). </a:t>
            </a:r>
          </a:p>
          <a:p>
            <a:pPr marL="109728" indent="0">
              <a:buNone/>
            </a:pPr>
            <a:endParaRPr lang="en-US" sz="2000" dirty="0"/>
          </a:p>
        </p:txBody>
      </p:sp>
      <p:sp>
        <p:nvSpPr>
          <p:cNvPr id="2" name="Title 1"/>
          <p:cNvSpPr>
            <a:spLocks noGrp="1"/>
          </p:cNvSpPr>
          <p:nvPr>
            <p:ph type="title"/>
          </p:nvPr>
        </p:nvSpPr>
        <p:spPr/>
        <p:txBody>
          <a:bodyPr/>
          <a:lstStyle/>
          <a:p>
            <a:pPr algn="ctr"/>
            <a:r>
              <a:rPr lang="en-US" b="1" u="sng" dirty="0"/>
              <a:t>Significant Variables</a:t>
            </a:r>
          </a:p>
        </p:txBody>
      </p:sp>
    </p:spTree>
    <p:extLst>
      <p:ext uri="{BB962C8B-B14F-4D97-AF65-F5344CB8AC3E}">
        <p14:creationId xmlns:p14="http://schemas.microsoft.com/office/powerpoint/2010/main" val="22528455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Interpretations of the variables</a:t>
            </a:r>
          </a:p>
        </p:txBody>
      </p:sp>
      <p:sp>
        <p:nvSpPr>
          <p:cNvPr id="5" name="Content Placeholder 4"/>
          <p:cNvSpPr>
            <a:spLocks noGrp="1"/>
          </p:cNvSpPr>
          <p:nvPr>
            <p:ph idx="1"/>
          </p:nvPr>
        </p:nvSpPr>
        <p:spPr/>
        <p:txBody>
          <a:bodyPr/>
          <a:lstStyle/>
          <a:p>
            <a:pPr marL="109728" indent="0" algn="ctr">
              <a:buNone/>
            </a:pPr>
            <a:endParaRPr lang="en-US" sz="3600" dirty="0"/>
          </a:p>
          <a:p>
            <a:pPr marL="109728" indent="0" algn="ctr">
              <a:buNone/>
            </a:pPr>
            <a:endParaRPr lang="en-US" sz="3600" dirty="0"/>
          </a:p>
          <a:p>
            <a:pPr marL="109728" indent="0" algn="ctr">
              <a:buNone/>
            </a:pPr>
            <a:r>
              <a:rPr lang="en-US" sz="3600" dirty="0"/>
              <a:t>The variables which are found to be significant are discussed one by one as follows:-</a:t>
            </a:r>
          </a:p>
          <a:p>
            <a:pPr marL="109728" indent="0">
              <a:buNone/>
            </a:pPr>
            <a:endParaRPr lang="en-US" sz="2000" dirty="0"/>
          </a:p>
        </p:txBody>
      </p:sp>
    </p:spTree>
    <p:extLst>
      <p:ext uri="{BB962C8B-B14F-4D97-AF65-F5344CB8AC3E}">
        <p14:creationId xmlns:p14="http://schemas.microsoft.com/office/powerpoint/2010/main" val="14616536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sz="2800" dirty="0"/>
          </a:p>
          <a:p>
            <a:endParaRPr lang="en-US" dirty="0"/>
          </a:p>
        </p:txBody>
      </p:sp>
      <p:sp>
        <p:nvSpPr>
          <p:cNvPr id="3" name="Title 2"/>
          <p:cNvSpPr>
            <a:spLocks noGrp="1"/>
          </p:cNvSpPr>
          <p:nvPr>
            <p:ph type="title"/>
          </p:nvPr>
        </p:nvSpPr>
        <p:spPr/>
        <p:txBody>
          <a:bodyPr>
            <a:normAutofit/>
          </a:bodyPr>
          <a:lstStyle/>
          <a:p>
            <a:pPr algn="ctr"/>
            <a:r>
              <a:rPr lang="en-US" sz="4400" b="1" u="sng" dirty="0"/>
              <a:t>Votes</a:t>
            </a:r>
            <a:endParaRPr lang="en-US" u="sng" dirty="0"/>
          </a:p>
        </p:txBody>
      </p:sp>
      <p:sp>
        <p:nvSpPr>
          <p:cNvPr id="6" name="TextBox 5">
            <a:extLst>
              <a:ext uri="{FF2B5EF4-FFF2-40B4-BE49-F238E27FC236}">
                <a16:creationId xmlns:a16="http://schemas.microsoft.com/office/drawing/2014/main" id="{02FA2012-3C86-4327-AA2B-D3E68A46C08F}"/>
              </a:ext>
            </a:extLst>
          </p:cNvPr>
          <p:cNvSpPr txBox="1"/>
          <p:nvPr/>
        </p:nvSpPr>
        <p:spPr>
          <a:xfrm>
            <a:off x="342900" y="4359391"/>
            <a:ext cx="8458200" cy="1631216"/>
          </a:xfrm>
          <a:prstGeom prst="rect">
            <a:avLst/>
          </a:prstGeom>
          <a:noFill/>
        </p:spPr>
        <p:txBody>
          <a:bodyPr wrap="square" rtlCol="0">
            <a:spAutoFit/>
          </a:bodyPr>
          <a:lstStyle/>
          <a:p>
            <a:r>
              <a:rPr lang="en-IN" dirty="0"/>
              <a:t>            </a:t>
            </a:r>
            <a:r>
              <a:rPr lang="en-IN" sz="2000" dirty="0"/>
              <a:t>It has been observed from the above curve that “Votes” is increasing with increase of “Rating”. So , these two columns are positively correlated. Increasing rate of votes help to increase the rating of the anime series which makes it more popular than others.</a:t>
            </a:r>
            <a:endParaRPr lang="en-IN" sz="2000" dirty="0">
              <a:latin typeface="Lucida Sans Unicode" panose="020B0602030504020204" pitchFamily="34" charset="0"/>
              <a:cs typeface="Lucida Sans Unicode" panose="020B0602030504020204" pitchFamily="34" charset="0"/>
            </a:endParaRPr>
          </a:p>
        </p:txBody>
      </p:sp>
      <p:graphicFrame>
        <p:nvGraphicFramePr>
          <p:cNvPr id="7" name="Chart 6">
            <a:extLst>
              <a:ext uri="{FF2B5EF4-FFF2-40B4-BE49-F238E27FC236}">
                <a16:creationId xmlns:a16="http://schemas.microsoft.com/office/drawing/2014/main" id="{CB41E87F-2DB1-4935-A2DA-9D749970B94B}"/>
              </a:ext>
            </a:extLst>
          </p:cNvPr>
          <p:cNvGraphicFramePr>
            <a:graphicFrameLocks/>
          </p:cNvGraphicFramePr>
          <p:nvPr>
            <p:extLst>
              <p:ext uri="{D42A27DB-BD31-4B8C-83A1-F6EECF244321}">
                <p14:modId xmlns:p14="http://schemas.microsoft.com/office/powerpoint/2010/main" val="1215727230"/>
              </p:ext>
            </p:extLst>
          </p:nvPr>
        </p:nvGraphicFramePr>
        <p:xfrm>
          <a:off x="1447800" y="1115753"/>
          <a:ext cx="6248400" cy="31799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571664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544"/>
            <a:ext cx="8229600" cy="1143000"/>
          </a:xfrm>
        </p:spPr>
        <p:txBody>
          <a:bodyPr>
            <a:normAutofit/>
          </a:bodyPr>
          <a:lstStyle/>
          <a:p>
            <a:pPr algn="ctr"/>
            <a:r>
              <a:rPr lang="en-US" sz="4400" b="1" u="sng" dirty="0"/>
              <a:t>MediaType</a:t>
            </a:r>
            <a:endParaRPr lang="en-US" u="sng" dirty="0"/>
          </a:p>
        </p:txBody>
      </p:sp>
      <p:sp>
        <p:nvSpPr>
          <p:cNvPr id="9" name="TextBox 8">
            <a:extLst>
              <a:ext uri="{FF2B5EF4-FFF2-40B4-BE49-F238E27FC236}">
                <a16:creationId xmlns:a16="http://schemas.microsoft.com/office/drawing/2014/main" id="{721D6A9D-5D3E-484B-801E-39228B614432}"/>
              </a:ext>
            </a:extLst>
          </p:cNvPr>
          <p:cNvSpPr txBox="1"/>
          <p:nvPr/>
        </p:nvSpPr>
        <p:spPr>
          <a:xfrm>
            <a:off x="228600" y="4267200"/>
            <a:ext cx="8686800" cy="1323439"/>
          </a:xfrm>
          <a:prstGeom prst="rect">
            <a:avLst/>
          </a:prstGeom>
          <a:noFill/>
        </p:spPr>
        <p:txBody>
          <a:bodyPr wrap="square" rtlCol="0">
            <a:spAutoFit/>
          </a:bodyPr>
          <a:lstStyle/>
          <a:p>
            <a:pPr algn="just"/>
            <a:r>
              <a:rPr lang="en-IN" sz="2000" dirty="0"/>
              <a:t>    Movie, Music video, ova, Tv ,Tv Special genre type under </a:t>
            </a:r>
            <a:r>
              <a:rPr lang="en-IN" sz="2000" dirty="0" err="1"/>
              <a:t>mediaType</a:t>
            </a:r>
            <a:r>
              <a:rPr lang="en-IN" sz="2000" dirty="0"/>
              <a:t> category are most popular according to our final model. Those type have more rating value and popularity than others  which has been observed from above chart.</a:t>
            </a:r>
          </a:p>
        </p:txBody>
      </p:sp>
      <p:graphicFrame>
        <p:nvGraphicFramePr>
          <p:cNvPr id="7" name="Chart 6">
            <a:extLst>
              <a:ext uri="{FF2B5EF4-FFF2-40B4-BE49-F238E27FC236}">
                <a16:creationId xmlns:a16="http://schemas.microsoft.com/office/drawing/2014/main" id="{E85E9EC5-A565-40AD-9E58-2AFC60343714}"/>
              </a:ext>
            </a:extLst>
          </p:cNvPr>
          <p:cNvGraphicFramePr>
            <a:graphicFrameLocks/>
          </p:cNvGraphicFramePr>
          <p:nvPr>
            <p:extLst>
              <p:ext uri="{D42A27DB-BD31-4B8C-83A1-F6EECF244321}">
                <p14:modId xmlns:p14="http://schemas.microsoft.com/office/powerpoint/2010/main" val="2466341227"/>
              </p:ext>
            </p:extLst>
          </p:nvPr>
        </p:nvGraphicFramePr>
        <p:xfrm>
          <a:off x="1371600" y="897308"/>
          <a:ext cx="6096000" cy="3065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609981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925</TotalTime>
  <Words>598</Words>
  <Application>Microsoft Office PowerPoint</Application>
  <PresentationFormat>On-screen Show (4:3)</PresentationFormat>
  <Paragraphs>51</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Algerian</vt:lpstr>
      <vt:lpstr>Bauhaus 93</vt:lpstr>
      <vt:lpstr>Calibri</vt:lpstr>
      <vt:lpstr>Georgia</vt:lpstr>
      <vt:lpstr>Lucida Sans Unicode</vt:lpstr>
      <vt:lpstr>Verdana</vt:lpstr>
      <vt:lpstr>Wingdings 2</vt:lpstr>
      <vt:lpstr>Wingdings 3</vt:lpstr>
      <vt:lpstr>Concourse</vt:lpstr>
      <vt:lpstr>PowerPoint Presentation</vt:lpstr>
      <vt:lpstr>Aims and Objectives</vt:lpstr>
      <vt:lpstr>PowerPoint Presentation</vt:lpstr>
      <vt:lpstr>PowerPoint Presentation</vt:lpstr>
      <vt:lpstr>PowerPoint Presentation</vt:lpstr>
      <vt:lpstr>Significant Variables</vt:lpstr>
      <vt:lpstr>Interpretations of the variables</vt:lpstr>
      <vt:lpstr>Votes</vt:lpstr>
      <vt:lpstr>MediaType</vt:lpstr>
      <vt:lpstr>PowerPoint Presentation</vt:lpstr>
      <vt:lpstr>Business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Project</dc:title>
  <dc:creator>HIMADRI PAN</dc:creator>
  <cp:lastModifiedBy>HIMADRI</cp:lastModifiedBy>
  <cp:revision>100</cp:revision>
  <dcterms:created xsi:type="dcterms:W3CDTF">2019-04-09T06:14:49Z</dcterms:created>
  <dcterms:modified xsi:type="dcterms:W3CDTF">2021-02-03T07:34:10Z</dcterms:modified>
</cp:coreProperties>
</file>