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9512" y="305796"/>
            <a:ext cx="10168975" cy="1288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4377946"/>
            <a:ext cx="8880475" cy="488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NSz6IfT0XKjcR0E5aErQQ7fdB4bJoYMR/view?usp=shari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369" y="-13983"/>
            <a:ext cx="11104880" cy="4888865"/>
          </a:xfrm>
          <a:prstGeom prst="rect">
            <a:avLst/>
          </a:prstGeom>
        </p:spPr>
        <p:txBody>
          <a:bodyPr vert="horz" wrap="square" lIns="0" tIns="376555" rIns="0" bIns="0" rtlCol="0">
            <a:spAutoFit/>
          </a:bodyPr>
          <a:lstStyle/>
          <a:p>
            <a:pPr marL="12700" marR="5080">
              <a:lnSpc>
                <a:spcPts val="11770"/>
              </a:lnSpc>
              <a:spcBef>
                <a:spcPts val="2965"/>
              </a:spcBef>
            </a:pPr>
            <a:r>
              <a:rPr sz="12250" b="0" spc="975" dirty="0">
                <a:solidFill>
                  <a:srgbClr val="000000"/>
                </a:solidFill>
                <a:latin typeface="Cambria"/>
                <a:cs typeface="Cambria"/>
              </a:rPr>
              <a:t>COMPETITIVE </a:t>
            </a:r>
            <a:r>
              <a:rPr sz="12250" b="0" spc="1330" dirty="0">
                <a:solidFill>
                  <a:srgbClr val="000000"/>
                </a:solidFill>
                <a:latin typeface="Cambria"/>
                <a:cs typeface="Cambria"/>
              </a:rPr>
              <a:t>ANALYSIS</a:t>
            </a:r>
            <a:r>
              <a:rPr sz="12250" b="0" spc="-2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2250" b="0" spc="1555" dirty="0">
                <a:solidFill>
                  <a:srgbClr val="000000"/>
                </a:solidFill>
                <a:latin typeface="Cambria"/>
                <a:cs typeface="Cambria"/>
              </a:rPr>
              <a:t>OF </a:t>
            </a:r>
            <a:r>
              <a:rPr sz="12250" b="0" spc="185" dirty="0">
                <a:solidFill>
                  <a:srgbClr val="000000"/>
                </a:solidFill>
                <a:latin typeface="Cambria"/>
                <a:cs typeface="Cambria"/>
              </a:rPr>
              <a:t>BI</a:t>
            </a:r>
            <a:r>
              <a:rPr sz="12250" b="0" spc="-2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2250" b="0" spc="1585" dirty="0">
                <a:solidFill>
                  <a:srgbClr val="000000"/>
                </a:solidFill>
                <a:latin typeface="Cambria"/>
                <a:cs typeface="Cambria"/>
              </a:rPr>
              <a:t>TOOLS</a:t>
            </a:r>
            <a:endParaRPr sz="1225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34763" y="4151202"/>
            <a:ext cx="6170295" cy="6170930"/>
            <a:chOff x="-34763" y="4151202"/>
            <a:chExt cx="6170295" cy="6170930"/>
          </a:xfrm>
        </p:grpSpPr>
        <p:sp>
          <p:nvSpPr>
            <p:cNvPr id="4" name="object 4"/>
            <p:cNvSpPr/>
            <p:nvPr/>
          </p:nvSpPr>
          <p:spPr>
            <a:xfrm>
              <a:off x="0" y="5140513"/>
              <a:ext cx="3622675" cy="4928235"/>
            </a:xfrm>
            <a:custGeom>
              <a:avLst/>
              <a:gdLst/>
              <a:ahLst/>
              <a:cxnLst/>
              <a:rect l="l" t="t" r="r" b="b"/>
              <a:pathLst>
                <a:path w="3622675" h="4928234">
                  <a:moveTo>
                    <a:pt x="0" y="1305482"/>
                  </a:moveTo>
                  <a:lnTo>
                    <a:pt x="0" y="0"/>
                  </a:lnTo>
                  <a:lnTo>
                    <a:pt x="3622314" y="3622487"/>
                  </a:lnTo>
                  <a:lnTo>
                    <a:pt x="3622314" y="4927969"/>
                  </a:lnTo>
                  <a:lnTo>
                    <a:pt x="0" y="1305482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51210"/>
              <a:ext cx="6136005" cy="6136005"/>
            </a:xfrm>
            <a:custGeom>
              <a:avLst/>
              <a:gdLst/>
              <a:ahLst/>
              <a:cxnLst/>
              <a:rect l="l" t="t" r="r" b="b"/>
              <a:pathLst>
                <a:path w="6136005" h="6136005">
                  <a:moveTo>
                    <a:pt x="1264970" y="1265047"/>
                  </a:moveTo>
                  <a:lnTo>
                    <a:pt x="0" y="0"/>
                  </a:lnTo>
                  <a:lnTo>
                    <a:pt x="0" y="1372501"/>
                  </a:lnTo>
                  <a:lnTo>
                    <a:pt x="1264970" y="2637548"/>
                  </a:lnTo>
                  <a:lnTo>
                    <a:pt x="1264970" y="1265047"/>
                  </a:lnTo>
                  <a:close/>
                </a:path>
                <a:path w="6136005" h="6136005">
                  <a:moveTo>
                    <a:pt x="6135497" y="6135802"/>
                  </a:moveTo>
                  <a:lnTo>
                    <a:pt x="1933714" y="1933803"/>
                  </a:lnTo>
                  <a:lnTo>
                    <a:pt x="1933714" y="3304857"/>
                  </a:lnTo>
                  <a:lnTo>
                    <a:pt x="3622306" y="4994986"/>
                  </a:lnTo>
                  <a:lnTo>
                    <a:pt x="4763059" y="6135802"/>
                  </a:lnTo>
                  <a:lnTo>
                    <a:pt x="6135497" y="613580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5253"/>
              <a:ext cx="4171546" cy="41717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0281" y="8926186"/>
              <a:ext cx="1359535" cy="1361440"/>
            </a:xfrm>
            <a:custGeom>
              <a:avLst/>
              <a:gdLst/>
              <a:ahLst/>
              <a:cxnLst/>
              <a:rect l="l" t="t" r="r" b="b"/>
              <a:pathLst>
                <a:path w="1359535" h="1361440">
                  <a:moveTo>
                    <a:pt x="0" y="1305482"/>
                  </a:moveTo>
                  <a:lnTo>
                    <a:pt x="0" y="0"/>
                  </a:lnTo>
                  <a:lnTo>
                    <a:pt x="1359378" y="1360813"/>
                  </a:lnTo>
                  <a:lnTo>
                    <a:pt x="55329" y="1360813"/>
                  </a:lnTo>
                  <a:lnTo>
                    <a:pt x="0" y="1305482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143413"/>
              <a:ext cx="2143760" cy="2143760"/>
            </a:xfrm>
            <a:custGeom>
              <a:avLst/>
              <a:gdLst/>
              <a:ahLst/>
              <a:cxnLst/>
              <a:rect l="l" t="t" r="r" b="b"/>
              <a:pathLst>
                <a:path w="2143760" h="2143759">
                  <a:moveTo>
                    <a:pt x="0" y="2143586"/>
                  </a:moveTo>
                  <a:lnTo>
                    <a:pt x="0" y="0"/>
                  </a:lnTo>
                  <a:lnTo>
                    <a:pt x="2143483" y="2143586"/>
                  </a:lnTo>
                  <a:lnTo>
                    <a:pt x="0" y="214358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606743"/>
              <a:ext cx="1680210" cy="1680845"/>
            </a:xfrm>
            <a:custGeom>
              <a:avLst/>
              <a:gdLst/>
              <a:ahLst/>
              <a:cxnLst/>
              <a:rect l="l" t="t" r="r" b="b"/>
              <a:pathLst>
                <a:path w="1680210" h="1680845">
                  <a:moveTo>
                    <a:pt x="0" y="0"/>
                  </a:moveTo>
                  <a:lnTo>
                    <a:pt x="1170281" y="1170337"/>
                  </a:lnTo>
                  <a:lnTo>
                    <a:pt x="1680176" y="1680256"/>
                  </a:lnTo>
                </a:path>
              </a:pathLst>
            </a:custGeom>
            <a:ln w="2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778194"/>
              <a:ext cx="3509010" cy="3509010"/>
            </a:xfrm>
            <a:custGeom>
              <a:avLst/>
              <a:gdLst/>
              <a:ahLst/>
              <a:cxnLst/>
              <a:rect l="l" t="t" r="r" b="b"/>
              <a:pathLst>
                <a:path w="3509010" h="3509009">
                  <a:moveTo>
                    <a:pt x="2739372" y="3508806"/>
                  </a:moveTo>
                  <a:lnTo>
                    <a:pt x="1830275" y="2599665"/>
                  </a:lnTo>
                </a:path>
                <a:path w="3509010" h="3509009">
                  <a:moveTo>
                    <a:pt x="3508638" y="3508806"/>
                  </a:moveTo>
                  <a:lnTo>
                    <a:pt x="0" y="0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54939"/>
              <a:ext cx="5432425" cy="5432425"/>
            </a:xfrm>
            <a:custGeom>
              <a:avLst/>
              <a:gdLst/>
              <a:ahLst/>
              <a:cxnLst/>
              <a:rect l="l" t="t" r="r" b="b"/>
              <a:pathLst>
                <a:path w="5432425" h="5432425">
                  <a:moveTo>
                    <a:pt x="0" y="5050001"/>
                  </a:moveTo>
                  <a:lnTo>
                    <a:pt x="382041" y="5432060"/>
                  </a:lnTo>
                </a:path>
                <a:path w="5432425" h="5432425">
                  <a:moveTo>
                    <a:pt x="5431801" y="5432060"/>
                  </a:moveTo>
                  <a:lnTo>
                    <a:pt x="0" y="0"/>
                  </a:lnTo>
                </a:path>
              </a:pathLst>
            </a:custGeom>
            <a:ln w="6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558909" y="-10818"/>
            <a:ext cx="3740150" cy="3488054"/>
            <a:chOff x="14558909" y="-10818"/>
            <a:chExt cx="3740150" cy="348805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8909" y="0"/>
              <a:ext cx="3729080" cy="23310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175700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8300"/>
                  </a:moveTo>
                  <a:lnTo>
                    <a:pt x="22644" y="952"/>
                  </a:lnTo>
                  <a:lnTo>
                    <a:pt x="20002" y="952"/>
                  </a:lnTo>
                  <a:lnTo>
                    <a:pt x="17348" y="952"/>
                  </a:lnTo>
                  <a:lnTo>
                    <a:pt x="0" y="18300"/>
                  </a:lnTo>
                  <a:lnTo>
                    <a:pt x="0" y="23596"/>
                  </a:lnTo>
                  <a:lnTo>
                    <a:pt x="17348" y="40932"/>
                  </a:lnTo>
                  <a:lnTo>
                    <a:pt x="22644" y="40932"/>
                  </a:lnTo>
                  <a:lnTo>
                    <a:pt x="39992" y="23596"/>
                  </a:lnTo>
                  <a:lnTo>
                    <a:pt x="39992" y="18300"/>
                  </a:lnTo>
                  <a:close/>
                </a:path>
                <a:path w="407669" h="224790">
                  <a:moveTo>
                    <a:pt x="131381" y="110629"/>
                  </a:moveTo>
                  <a:lnTo>
                    <a:pt x="114046" y="93294"/>
                  </a:lnTo>
                  <a:lnTo>
                    <a:pt x="111391" y="93294"/>
                  </a:lnTo>
                  <a:lnTo>
                    <a:pt x="108737" y="93294"/>
                  </a:lnTo>
                  <a:lnTo>
                    <a:pt x="91401" y="110629"/>
                  </a:lnTo>
                  <a:lnTo>
                    <a:pt x="91401" y="115925"/>
                  </a:lnTo>
                  <a:lnTo>
                    <a:pt x="108737" y="133273"/>
                  </a:lnTo>
                  <a:lnTo>
                    <a:pt x="114046" y="133273"/>
                  </a:lnTo>
                  <a:lnTo>
                    <a:pt x="131381" y="115925"/>
                  </a:lnTo>
                  <a:lnTo>
                    <a:pt x="131381" y="110629"/>
                  </a:lnTo>
                  <a:close/>
                </a:path>
                <a:path w="407669" h="224790">
                  <a:moveTo>
                    <a:pt x="222783" y="202006"/>
                  </a:moveTo>
                  <a:lnTo>
                    <a:pt x="205447" y="184670"/>
                  </a:lnTo>
                  <a:lnTo>
                    <a:pt x="202793" y="184670"/>
                  </a:lnTo>
                  <a:lnTo>
                    <a:pt x="200139" y="184670"/>
                  </a:lnTo>
                  <a:lnTo>
                    <a:pt x="182803" y="202006"/>
                  </a:lnTo>
                  <a:lnTo>
                    <a:pt x="182803" y="207314"/>
                  </a:lnTo>
                  <a:lnTo>
                    <a:pt x="200139" y="224650"/>
                  </a:lnTo>
                  <a:lnTo>
                    <a:pt x="205447" y="224650"/>
                  </a:lnTo>
                  <a:lnTo>
                    <a:pt x="222783" y="207314"/>
                  </a:lnTo>
                  <a:lnTo>
                    <a:pt x="222783" y="202006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315137" y="109677"/>
                  </a:moveTo>
                  <a:lnTo>
                    <a:pt x="297789" y="92341"/>
                  </a:lnTo>
                  <a:lnTo>
                    <a:pt x="295148" y="92341"/>
                  </a:lnTo>
                  <a:lnTo>
                    <a:pt x="292493" y="92341"/>
                  </a:lnTo>
                  <a:lnTo>
                    <a:pt x="275145" y="109677"/>
                  </a:lnTo>
                  <a:lnTo>
                    <a:pt x="275145" y="114973"/>
                  </a:lnTo>
                  <a:lnTo>
                    <a:pt x="292493" y="132321"/>
                  </a:lnTo>
                  <a:lnTo>
                    <a:pt x="297789" y="132321"/>
                  </a:lnTo>
                  <a:lnTo>
                    <a:pt x="315137" y="114973"/>
                  </a:lnTo>
                  <a:lnTo>
                    <a:pt x="315137" y="109677"/>
                  </a:lnTo>
                  <a:close/>
                </a:path>
                <a:path w="407669" h="224790">
                  <a:moveTo>
                    <a:pt x="407479" y="17348"/>
                  </a:moveTo>
                  <a:lnTo>
                    <a:pt x="390144" y="0"/>
                  </a:lnTo>
                  <a:lnTo>
                    <a:pt x="387489" y="0"/>
                  </a:lnTo>
                  <a:lnTo>
                    <a:pt x="384835" y="0"/>
                  </a:lnTo>
                  <a:lnTo>
                    <a:pt x="367499" y="17348"/>
                  </a:lnTo>
                  <a:lnTo>
                    <a:pt x="367499" y="22644"/>
                  </a:lnTo>
                  <a:lnTo>
                    <a:pt x="384835" y="39979"/>
                  </a:lnTo>
                  <a:lnTo>
                    <a:pt x="390144" y="39979"/>
                  </a:lnTo>
                  <a:lnTo>
                    <a:pt x="407479" y="22644"/>
                  </a:lnTo>
                  <a:lnTo>
                    <a:pt x="407479" y="1734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4608" y="0"/>
              <a:ext cx="2273382" cy="23243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738652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09" h="1098550">
                  <a:moveTo>
                    <a:pt x="549338" y="0"/>
                  </a:moveTo>
                  <a:lnTo>
                    <a:pt x="549338" y="1098464"/>
                  </a:lnTo>
                  <a:lnTo>
                    <a:pt x="0" y="549232"/>
                  </a:lnTo>
                  <a:lnTo>
                    <a:pt x="54933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76627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2611363" y="194021"/>
                  </a:moveTo>
                  <a:lnTo>
                    <a:pt x="1402248" y="1401978"/>
                  </a:lnTo>
                  <a:lnTo>
                    <a:pt x="0" y="0"/>
                  </a:lnTo>
                </a:path>
                <a:path w="2611755" h="3114675">
                  <a:moveTo>
                    <a:pt x="2611363" y="3114507"/>
                  </a:moveTo>
                  <a:lnTo>
                    <a:pt x="2263861" y="2767920"/>
                  </a:lnTo>
                  <a:lnTo>
                    <a:pt x="1891606" y="2395737"/>
                  </a:lnTo>
                  <a:lnTo>
                    <a:pt x="2611363" y="1677017"/>
                  </a:lnTo>
                </a:path>
                <a:path w="2611755" h="3114675">
                  <a:moveTo>
                    <a:pt x="893714" y="0"/>
                  </a:moveTo>
                  <a:lnTo>
                    <a:pt x="807211" y="86486"/>
                  </a:lnTo>
                  <a:lnTo>
                    <a:pt x="72056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56396" y="7797793"/>
            <a:ext cx="8717915" cy="14351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4000" spc="-90" dirty="0">
                <a:latin typeface="Trebuchet MS"/>
                <a:cs typeface="Trebuchet MS"/>
              </a:rPr>
              <a:t>By-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125" dirty="0">
                <a:latin typeface="Trebuchet MS"/>
                <a:cs typeface="Trebuchet MS"/>
              </a:rPr>
              <a:t>Srijita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Chakraborty,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Sayali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70" dirty="0">
                <a:latin typeface="Trebuchet MS"/>
                <a:cs typeface="Trebuchet MS"/>
              </a:rPr>
              <a:t>Nitin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and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50"/>
              </a:spcBef>
            </a:pPr>
            <a:r>
              <a:rPr sz="4000" dirty="0">
                <a:latin typeface="Trebuchet MS"/>
                <a:cs typeface="Trebuchet MS"/>
              </a:rPr>
              <a:t>Himadri</a:t>
            </a:r>
            <a:r>
              <a:rPr sz="4000" spc="-295" dirty="0">
                <a:latin typeface="Trebuchet MS"/>
                <a:cs typeface="Trebuchet MS"/>
              </a:rPr>
              <a:t> </a:t>
            </a:r>
            <a:r>
              <a:rPr sz="4000" spc="50" dirty="0">
                <a:latin typeface="Trebuchet MS"/>
                <a:cs typeface="Trebuchet MS"/>
              </a:rPr>
              <a:t>Neogi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791" y="1592357"/>
            <a:ext cx="13573124" cy="8401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3285">
              <a:lnSpc>
                <a:spcPct val="100000"/>
              </a:lnSpc>
              <a:spcBef>
                <a:spcPts val="135"/>
              </a:spcBef>
            </a:pPr>
            <a:r>
              <a:rPr spc="994" dirty="0"/>
              <a:t>BYOD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13637"/>
          <a:stretch/>
        </p:blipFill>
        <p:spPr>
          <a:xfrm>
            <a:off x="3900487" y="1790701"/>
            <a:ext cx="10487024" cy="7239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135"/>
              </a:spcBef>
            </a:pPr>
            <a:r>
              <a:rPr spc="890" dirty="0"/>
              <a:t>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0258" y="1004367"/>
            <a:ext cx="864743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819" y="4377946"/>
            <a:ext cx="8891270" cy="5920105"/>
            <a:chOff x="-10819" y="4377946"/>
            <a:chExt cx="8891270" cy="592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78134"/>
              <a:ext cx="3906962" cy="25088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" y="7784797"/>
              <a:ext cx="960627" cy="15106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0086" y="9876078"/>
              <a:ext cx="775970" cy="408940"/>
            </a:xfrm>
            <a:custGeom>
              <a:avLst/>
              <a:gdLst/>
              <a:ahLst/>
              <a:cxnLst/>
              <a:rect l="l" t="t" r="r" b="b"/>
              <a:pathLst>
                <a:path w="775970" h="408940">
                  <a:moveTo>
                    <a:pt x="39979" y="385711"/>
                  </a:moveTo>
                  <a:lnTo>
                    <a:pt x="22644" y="368376"/>
                  </a:lnTo>
                  <a:lnTo>
                    <a:pt x="17335" y="368376"/>
                  </a:lnTo>
                  <a:lnTo>
                    <a:pt x="0" y="385711"/>
                  </a:lnTo>
                  <a:lnTo>
                    <a:pt x="0" y="391007"/>
                  </a:lnTo>
                  <a:lnTo>
                    <a:pt x="17335" y="408355"/>
                  </a:lnTo>
                  <a:lnTo>
                    <a:pt x="19989" y="408355"/>
                  </a:lnTo>
                  <a:lnTo>
                    <a:pt x="22644" y="408355"/>
                  </a:lnTo>
                  <a:lnTo>
                    <a:pt x="39979" y="391007"/>
                  </a:lnTo>
                  <a:lnTo>
                    <a:pt x="39979" y="385711"/>
                  </a:lnTo>
                  <a:close/>
                </a:path>
                <a:path w="775970" h="408940">
                  <a:moveTo>
                    <a:pt x="132334" y="293382"/>
                  </a:moveTo>
                  <a:lnTo>
                    <a:pt x="114998" y="276034"/>
                  </a:lnTo>
                  <a:lnTo>
                    <a:pt x="109689" y="276034"/>
                  </a:lnTo>
                  <a:lnTo>
                    <a:pt x="92354" y="293382"/>
                  </a:lnTo>
                  <a:lnTo>
                    <a:pt x="92354" y="298678"/>
                  </a:lnTo>
                  <a:lnTo>
                    <a:pt x="109689" y="316014"/>
                  </a:lnTo>
                  <a:lnTo>
                    <a:pt x="112344" y="316014"/>
                  </a:lnTo>
                  <a:lnTo>
                    <a:pt x="114998" y="316014"/>
                  </a:lnTo>
                  <a:lnTo>
                    <a:pt x="132334" y="298678"/>
                  </a:lnTo>
                  <a:lnTo>
                    <a:pt x="132334" y="293382"/>
                  </a:lnTo>
                  <a:close/>
                </a:path>
                <a:path w="775970" h="408940">
                  <a:moveTo>
                    <a:pt x="224688" y="385711"/>
                  </a:moveTo>
                  <a:lnTo>
                    <a:pt x="207340" y="368376"/>
                  </a:lnTo>
                  <a:lnTo>
                    <a:pt x="202044" y="368376"/>
                  </a:lnTo>
                  <a:lnTo>
                    <a:pt x="184696" y="385711"/>
                  </a:lnTo>
                  <a:lnTo>
                    <a:pt x="184696" y="391007"/>
                  </a:lnTo>
                  <a:lnTo>
                    <a:pt x="202044" y="408355"/>
                  </a:lnTo>
                  <a:lnTo>
                    <a:pt x="204685" y="408355"/>
                  </a:lnTo>
                  <a:lnTo>
                    <a:pt x="207340" y="408355"/>
                  </a:lnTo>
                  <a:lnTo>
                    <a:pt x="224688" y="391007"/>
                  </a:lnTo>
                  <a:lnTo>
                    <a:pt x="224688" y="385711"/>
                  </a:lnTo>
                  <a:close/>
                </a:path>
                <a:path w="775970" h="408940">
                  <a:moveTo>
                    <a:pt x="224688" y="201993"/>
                  </a:moveTo>
                  <a:lnTo>
                    <a:pt x="207340" y="184658"/>
                  </a:lnTo>
                  <a:lnTo>
                    <a:pt x="202044" y="184658"/>
                  </a:lnTo>
                  <a:lnTo>
                    <a:pt x="184696" y="201993"/>
                  </a:lnTo>
                  <a:lnTo>
                    <a:pt x="184696" y="207302"/>
                  </a:lnTo>
                  <a:lnTo>
                    <a:pt x="202044" y="224637"/>
                  </a:lnTo>
                  <a:lnTo>
                    <a:pt x="204685" y="224637"/>
                  </a:lnTo>
                  <a:lnTo>
                    <a:pt x="207340" y="224637"/>
                  </a:lnTo>
                  <a:lnTo>
                    <a:pt x="224688" y="207302"/>
                  </a:lnTo>
                  <a:lnTo>
                    <a:pt x="224688" y="201993"/>
                  </a:lnTo>
                  <a:close/>
                </a:path>
                <a:path w="775970" h="408940">
                  <a:moveTo>
                    <a:pt x="316077" y="293382"/>
                  </a:moveTo>
                  <a:lnTo>
                    <a:pt x="298742" y="276034"/>
                  </a:lnTo>
                  <a:lnTo>
                    <a:pt x="293433" y="276034"/>
                  </a:lnTo>
                  <a:lnTo>
                    <a:pt x="276098" y="293382"/>
                  </a:lnTo>
                  <a:lnTo>
                    <a:pt x="276098" y="298678"/>
                  </a:lnTo>
                  <a:lnTo>
                    <a:pt x="293433" y="316014"/>
                  </a:lnTo>
                  <a:lnTo>
                    <a:pt x="296087" y="316014"/>
                  </a:lnTo>
                  <a:lnTo>
                    <a:pt x="298742" y="316014"/>
                  </a:lnTo>
                  <a:lnTo>
                    <a:pt x="316077" y="298678"/>
                  </a:lnTo>
                  <a:lnTo>
                    <a:pt x="316077" y="293382"/>
                  </a:lnTo>
                  <a:close/>
                </a:path>
                <a:path w="775970" h="408940">
                  <a:moveTo>
                    <a:pt x="317030" y="109664"/>
                  </a:moveTo>
                  <a:lnTo>
                    <a:pt x="299694" y="92329"/>
                  </a:lnTo>
                  <a:lnTo>
                    <a:pt x="294386" y="92329"/>
                  </a:lnTo>
                  <a:lnTo>
                    <a:pt x="277050" y="109664"/>
                  </a:lnTo>
                  <a:lnTo>
                    <a:pt x="277050" y="114973"/>
                  </a:lnTo>
                  <a:lnTo>
                    <a:pt x="294386" y="132308"/>
                  </a:lnTo>
                  <a:lnTo>
                    <a:pt x="297040" y="132308"/>
                  </a:lnTo>
                  <a:lnTo>
                    <a:pt x="299694" y="132308"/>
                  </a:lnTo>
                  <a:lnTo>
                    <a:pt x="317030" y="114973"/>
                  </a:lnTo>
                  <a:lnTo>
                    <a:pt x="317030" y="109664"/>
                  </a:lnTo>
                  <a:close/>
                </a:path>
                <a:path w="775970" h="408940">
                  <a:moveTo>
                    <a:pt x="408432" y="384759"/>
                  </a:moveTo>
                  <a:lnTo>
                    <a:pt x="391096" y="367423"/>
                  </a:lnTo>
                  <a:lnTo>
                    <a:pt x="385787" y="367423"/>
                  </a:lnTo>
                  <a:lnTo>
                    <a:pt x="368452" y="384759"/>
                  </a:lnTo>
                  <a:lnTo>
                    <a:pt x="368452" y="390055"/>
                  </a:lnTo>
                  <a:lnTo>
                    <a:pt x="385787" y="407403"/>
                  </a:lnTo>
                  <a:lnTo>
                    <a:pt x="388442" y="407403"/>
                  </a:lnTo>
                  <a:lnTo>
                    <a:pt x="391096" y="407403"/>
                  </a:lnTo>
                  <a:lnTo>
                    <a:pt x="408432" y="390055"/>
                  </a:lnTo>
                  <a:lnTo>
                    <a:pt x="408432" y="384759"/>
                  </a:lnTo>
                  <a:close/>
                </a:path>
                <a:path w="775970" h="408940">
                  <a:moveTo>
                    <a:pt x="408432" y="201041"/>
                  </a:moveTo>
                  <a:lnTo>
                    <a:pt x="391096" y="183705"/>
                  </a:lnTo>
                  <a:lnTo>
                    <a:pt x="385787" y="183705"/>
                  </a:lnTo>
                  <a:lnTo>
                    <a:pt x="368452" y="201041"/>
                  </a:lnTo>
                  <a:lnTo>
                    <a:pt x="368452" y="206349"/>
                  </a:lnTo>
                  <a:lnTo>
                    <a:pt x="385787" y="223685"/>
                  </a:lnTo>
                  <a:lnTo>
                    <a:pt x="388442" y="223685"/>
                  </a:lnTo>
                  <a:lnTo>
                    <a:pt x="391096" y="223685"/>
                  </a:lnTo>
                  <a:lnTo>
                    <a:pt x="408432" y="206349"/>
                  </a:lnTo>
                  <a:lnTo>
                    <a:pt x="408432" y="201041"/>
                  </a:lnTo>
                  <a:close/>
                </a:path>
                <a:path w="775970" h="408940">
                  <a:moveTo>
                    <a:pt x="409384" y="17335"/>
                  </a:moveTo>
                  <a:lnTo>
                    <a:pt x="392049" y="0"/>
                  </a:lnTo>
                  <a:lnTo>
                    <a:pt x="386740" y="0"/>
                  </a:lnTo>
                  <a:lnTo>
                    <a:pt x="369392" y="17335"/>
                  </a:lnTo>
                  <a:lnTo>
                    <a:pt x="369392" y="22631"/>
                  </a:lnTo>
                  <a:lnTo>
                    <a:pt x="386740" y="39979"/>
                  </a:lnTo>
                  <a:lnTo>
                    <a:pt x="389394" y="39979"/>
                  </a:lnTo>
                  <a:lnTo>
                    <a:pt x="392049" y="39979"/>
                  </a:lnTo>
                  <a:lnTo>
                    <a:pt x="409384" y="22631"/>
                  </a:lnTo>
                  <a:lnTo>
                    <a:pt x="409384" y="17335"/>
                  </a:lnTo>
                  <a:close/>
                </a:path>
                <a:path w="775970" h="408940">
                  <a:moveTo>
                    <a:pt x="500786" y="292430"/>
                  </a:moveTo>
                  <a:lnTo>
                    <a:pt x="483438" y="275082"/>
                  </a:lnTo>
                  <a:lnTo>
                    <a:pt x="478142" y="275082"/>
                  </a:lnTo>
                  <a:lnTo>
                    <a:pt x="460794" y="292430"/>
                  </a:lnTo>
                  <a:lnTo>
                    <a:pt x="460794" y="297726"/>
                  </a:lnTo>
                  <a:lnTo>
                    <a:pt x="478142" y="315061"/>
                  </a:lnTo>
                  <a:lnTo>
                    <a:pt x="480783" y="315061"/>
                  </a:lnTo>
                  <a:lnTo>
                    <a:pt x="483438" y="315061"/>
                  </a:lnTo>
                  <a:lnTo>
                    <a:pt x="500786" y="297726"/>
                  </a:lnTo>
                  <a:lnTo>
                    <a:pt x="500786" y="292430"/>
                  </a:lnTo>
                  <a:close/>
                </a:path>
                <a:path w="775970" h="408940">
                  <a:moveTo>
                    <a:pt x="500786" y="108712"/>
                  </a:moveTo>
                  <a:lnTo>
                    <a:pt x="483438" y="91376"/>
                  </a:lnTo>
                  <a:lnTo>
                    <a:pt x="478142" y="91376"/>
                  </a:lnTo>
                  <a:lnTo>
                    <a:pt x="460794" y="108712"/>
                  </a:lnTo>
                  <a:lnTo>
                    <a:pt x="460794" y="114020"/>
                  </a:lnTo>
                  <a:lnTo>
                    <a:pt x="478142" y="131356"/>
                  </a:lnTo>
                  <a:lnTo>
                    <a:pt x="480783" y="131356"/>
                  </a:lnTo>
                  <a:lnTo>
                    <a:pt x="483438" y="131356"/>
                  </a:lnTo>
                  <a:lnTo>
                    <a:pt x="500786" y="114020"/>
                  </a:lnTo>
                  <a:lnTo>
                    <a:pt x="500786" y="108712"/>
                  </a:lnTo>
                  <a:close/>
                </a:path>
                <a:path w="775970" h="408940">
                  <a:moveTo>
                    <a:pt x="592175" y="384759"/>
                  </a:moveTo>
                  <a:lnTo>
                    <a:pt x="574840" y="367423"/>
                  </a:lnTo>
                  <a:lnTo>
                    <a:pt x="569531" y="367423"/>
                  </a:lnTo>
                  <a:lnTo>
                    <a:pt x="552196" y="384759"/>
                  </a:lnTo>
                  <a:lnTo>
                    <a:pt x="552196" y="390055"/>
                  </a:lnTo>
                  <a:lnTo>
                    <a:pt x="569531" y="407403"/>
                  </a:lnTo>
                  <a:lnTo>
                    <a:pt x="572185" y="407403"/>
                  </a:lnTo>
                  <a:lnTo>
                    <a:pt x="574840" y="407403"/>
                  </a:lnTo>
                  <a:lnTo>
                    <a:pt x="592175" y="390055"/>
                  </a:lnTo>
                  <a:lnTo>
                    <a:pt x="592175" y="384759"/>
                  </a:lnTo>
                  <a:close/>
                </a:path>
                <a:path w="775970" h="408940">
                  <a:moveTo>
                    <a:pt x="592175" y="201041"/>
                  </a:moveTo>
                  <a:lnTo>
                    <a:pt x="574840" y="183705"/>
                  </a:lnTo>
                  <a:lnTo>
                    <a:pt x="569531" y="183705"/>
                  </a:lnTo>
                  <a:lnTo>
                    <a:pt x="552196" y="201041"/>
                  </a:lnTo>
                  <a:lnTo>
                    <a:pt x="552196" y="206349"/>
                  </a:lnTo>
                  <a:lnTo>
                    <a:pt x="569531" y="223685"/>
                  </a:lnTo>
                  <a:lnTo>
                    <a:pt x="572185" y="223685"/>
                  </a:lnTo>
                  <a:lnTo>
                    <a:pt x="574840" y="223685"/>
                  </a:lnTo>
                  <a:lnTo>
                    <a:pt x="592175" y="206349"/>
                  </a:lnTo>
                  <a:lnTo>
                    <a:pt x="592175" y="201041"/>
                  </a:lnTo>
                  <a:close/>
                </a:path>
                <a:path w="775970" h="408940">
                  <a:moveTo>
                    <a:pt x="684530" y="292430"/>
                  </a:moveTo>
                  <a:lnTo>
                    <a:pt x="667181" y="275082"/>
                  </a:lnTo>
                  <a:lnTo>
                    <a:pt x="661885" y="275082"/>
                  </a:lnTo>
                  <a:lnTo>
                    <a:pt x="644537" y="292430"/>
                  </a:lnTo>
                  <a:lnTo>
                    <a:pt x="644537" y="297726"/>
                  </a:lnTo>
                  <a:lnTo>
                    <a:pt x="661885" y="315061"/>
                  </a:lnTo>
                  <a:lnTo>
                    <a:pt x="664540" y="315061"/>
                  </a:lnTo>
                  <a:lnTo>
                    <a:pt x="667181" y="315061"/>
                  </a:lnTo>
                  <a:lnTo>
                    <a:pt x="684530" y="297726"/>
                  </a:lnTo>
                  <a:lnTo>
                    <a:pt x="684530" y="292430"/>
                  </a:lnTo>
                  <a:close/>
                </a:path>
                <a:path w="775970" h="408940">
                  <a:moveTo>
                    <a:pt x="775931" y="383806"/>
                  </a:moveTo>
                  <a:lnTo>
                    <a:pt x="758583" y="366471"/>
                  </a:lnTo>
                  <a:lnTo>
                    <a:pt x="753287" y="366471"/>
                  </a:lnTo>
                  <a:lnTo>
                    <a:pt x="735939" y="383806"/>
                  </a:lnTo>
                  <a:lnTo>
                    <a:pt x="735939" y="389102"/>
                  </a:lnTo>
                  <a:lnTo>
                    <a:pt x="753287" y="406450"/>
                  </a:lnTo>
                  <a:lnTo>
                    <a:pt x="755929" y="406450"/>
                  </a:lnTo>
                  <a:lnTo>
                    <a:pt x="758583" y="406450"/>
                  </a:lnTo>
                  <a:lnTo>
                    <a:pt x="775931" y="389102"/>
                  </a:lnTo>
                  <a:lnTo>
                    <a:pt x="775931" y="383806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632079"/>
              <a:ext cx="2451735" cy="3655060"/>
            </a:xfrm>
            <a:custGeom>
              <a:avLst/>
              <a:gdLst/>
              <a:ahLst/>
              <a:cxnLst/>
              <a:rect l="l" t="t" r="r" b="b"/>
              <a:pathLst>
                <a:path w="2451735" h="3655059">
                  <a:moveTo>
                    <a:pt x="549325" y="549236"/>
                  </a:moveTo>
                  <a:lnTo>
                    <a:pt x="0" y="0"/>
                  </a:lnTo>
                  <a:lnTo>
                    <a:pt x="0" y="1098461"/>
                  </a:lnTo>
                  <a:lnTo>
                    <a:pt x="549325" y="549236"/>
                  </a:lnTo>
                  <a:close/>
                </a:path>
                <a:path w="2451735" h="3655059">
                  <a:moveTo>
                    <a:pt x="1074864" y="2658592"/>
                  </a:moveTo>
                  <a:lnTo>
                    <a:pt x="0" y="1582966"/>
                  </a:lnTo>
                  <a:lnTo>
                    <a:pt x="0" y="3654920"/>
                  </a:lnTo>
                  <a:lnTo>
                    <a:pt x="78333" y="3654920"/>
                  </a:lnTo>
                  <a:lnTo>
                    <a:pt x="1074864" y="2658592"/>
                  </a:lnTo>
                  <a:close/>
                </a:path>
                <a:path w="2451735" h="3655059">
                  <a:moveTo>
                    <a:pt x="2451252" y="3654920"/>
                  </a:moveTo>
                  <a:lnTo>
                    <a:pt x="1540421" y="2744266"/>
                  </a:lnTo>
                  <a:lnTo>
                    <a:pt x="630351" y="3654920"/>
                  </a:lnTo>
                  <a:lnTo>
                    <a:pt x="2451252" y="365492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994644"/>
              <a:ext cx="2789555" cy="3292475"/>
            </a:xfrm>
            <a:custGeom>
              <a:avLst/>
              <a:gdLst/>
              <a:ahLst/>
              <a:cxnLst/>
              <a:rect l="l" t="t" r="r" b="b"/>
              <a:pathLst>
                <a:path w="2789555" h="3292475">
                  <a:moveTo>
                    <a:pt x="0" y="2920469"/>
                  </a:moveTo>
                  <a:lnTo>
                    <a:pt x="1209106" y="1712520"/>
                  </a:lnTo>
                  <a:lnTo>
                    <a:pt x="2789245" y="3292355"/>
                  </a:lnTo>
                </a:path>
                <a:path w="2789555" h="3292475">
                  <a:moveTo>
                    <a:pt x="0" y="0"/>
                  </a:moveTo>
                  <a:lnTo>
                    <a:pt x="347492" y="346578"/>
                  </a:lnTo>
                  <a:lnTo>
                    <a:pt x="719748" y="718762"/>
                  </a:lnTo>
                  <a:lnTo>
                    <a:pt x="0" y="1437473"/>
                  </a:lnTo>
                </a:path>
                <a:path w="2789555" h="3292475">
                  <a:moveTo>
                    <a:pt x="1539750" y="3292355"/>
                  </a:moveTo>
                  <a:lnTo>
                    <a:pt x="1804143" y="3028013"/>
                  </a:lnTo>
                  <a:lnTo>
                    <a:pt x="2068982" y="3292355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377946"/>
              <a:ext cx="8880475" cy="4880610"/>
            </a:xfrm>
            <a:custGeom>
              <a:avLst/>
              <a:gdLst/>
              <a:ahLst/>
              <a:cxnLst/>
              <a:rect l="l" t="t" r="r" b="b"/>
              <a:pathLst>
                <a:path w="8880475" h="4880609">
                  <a:moveTo>
                    <a:pt x="0" y="0"/>
                  </a:moveTo>
                  <a:lnTo>
                    <a:pt x="8880085" y="0"/>
                  </a:lnTo>
                  <a:lnTo>
                    <a:pt x="8880085" y="4880353"/>
                  </a:lnTo>
                  <a:lnTo>
                    <a:pt x="0" y="4880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5214591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6148041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7081491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8014941"/>
              <a:ext cx="104775" cy="10477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403079" y="4377946"/>
            <a:ext cx="8884920" cy="4822825"/>
            <a:chOff x="9403079" y="4377946"/>
            <a:chExt cx="8884920" cy="4822825"/>
          </a:xfrm>
        </p:grpSpPr>
        <p:sp>
          <p:nvSpPr>
            <p:cNvPr id="15" name="object 15"/>
            <p:cNvSpPr/>
            <p:nvPr/>
          </p:nvSpPr>
          <p:spPr>
            <a:xfrm>
              <a:off x="9403079" y="4377946"/>
              <a:ext cx="8884920" cy="4822825"/>
            </a:xfrm>
            <a:custGeom>
              <a:avLst/>
              <a:gdLst/>
              <a:ahLst/>
              <a:cxnLst/>
              <a:rect l="l" t="t" r="r" b="b"/>
              <a:pathLst>
                <a:path w="8884919" h="4822825">
                  <a:moveTo>
                    <a:pt x="8884920" y="4822540"/>
                  </a:moveTo>
                  <a:lnTo>
                    <a:pt x="0" y="4822540"/>
                  </a:lnTo>
                  <a:lnTo>
                    <a:pt x="0" y="0"/>
                  </a:lnTo>
                  <a:lnTo>
                    <a:pt x="8884920" y="0"/>
                  </a:lnTo>
                  <a:lnTo>
                    <a:pt x="8884920" y="4822540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873" y="5214591"/>
              <a:ext cx="104775" cy="1047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873" y="6148041"/>
              <a:ext cx="104775" cy="1047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873" y="7081491"/>
              <a:ext cx="104775" cy="1047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873" y="8014941"/>
              <a:ext cx="104775" cy="1047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50090" y="4497670"/>
            <a:ext cx="7185025" cy="42259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50" dirty="0">
                <a:latin typeface="Trebuchet MS"/>
                <a:cs typeface="Trebuchet MS"/>
              </a:rPr>
              <a:t>Data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Visualization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Quality:</a:t>
            </a:r>
            <a:endParaRPr sz="2650">
              <a:latin typeface="Trebuchet MS"/>
              <a:cs typeface="Trebuchet MS"/>
            </a:endParaRPr>
          </a:p>
          <a:p>
            <a:pPr marL="571500" marR="5080">
              <a:lnSpc>
                <a:spcPts val="3679"/>
              </a:lnSpc>
              <a:spcBef>
                <a:spcPts val="200"/>
              </a:spcBef>
              <a:tabLst>
                <a:tab pos="2143125" algn="l"/>
                <a:tab pos="4279265" algn="l"/>
                <a:tab pos="6129655" algn="l"/>
              </a:tabLst>
            </a:pPr>
            <a:r>
              <a:rPr sz="2650" spc="-10" dirty="0">
                <a:latin typeface="Trebuchet MS"/>
                <a:cs typeface="Trebuchet MS"/>
              </a:rPr>
              <a:t>Tableau: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25" dirty="0">
                <a:latin typeface="Trebuchet MS"/>
                <a:cs typeface="Trebuchet MS"/>
              </a:rPr>
              <a:t>High-</a:t>
            </a:r>
            <a:r>
              <a:rPr sz="2650" spc="-10" dirty="0">
                <a:latin typeface="Trebuchet MS"/>
                <a:cs typeface="Trebuchet MS"/>
              </a:rPr>
              <a:t>quality,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interactive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visuals </a:t>
            </a:r>
            <a:r>
              <a:rPr sz="2650" spc="-60" dirty="0">
                <a:latin typeface="Trebuchet MS"/>
                <a:cs typeface="Trebuchet MS"/>
              </a:rPr>
              <a:t>ideal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for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storytelling.</a:t>
            </a:r>
            <a:endParaRPr sz="2650">
              <a:latin typeface="Trebuchet MS"/>
              <a:cs typeface="Trebuchet MS"/>
            </a:endParaRPr>
          </a:p>
          <a:p>
            <a:pPr marL="571500">
              <a:lnSpc>
                <a:spcPct val="100000"/>
              </a:lnSpc>
              <a:spcBef>
                <a:spcPts val="285"/>
              </a:spcBef>
              <a:tabLst>
                <a:tab pos="1382395" algn="l"/>
                <a:tab pos="2624455" algn="l"/>
                <a:tab pos="3806190" algn="l"/>
                <a:tab pos="6063615" algn="l"/>
              </a:tabLst>
            </a:pPr>
            <a:r>
              <a:rPr sz="2650" spc="-20" dirty="0">
                <a:latin typeface="Trebuchet MS"/>
                <a:cs typeface="Trebuchet MS"/>
              </a:rPr>
              <a:t>Qlik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Sense: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Highly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customizable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visuals,</a:t>
            </a:r>
            <a:endParaRPr sz="2650">
              <a:latin typeface="Trebuchet MS"/>
              <a:cs typeface="Trebuchet MS"/>
            </a:endParaRPr>
          </a:p>
          <a:p>
            <a:pPr marL="571500" marR="5080">
              <a:lnSpc>
                <a:spcPts val="3670"/>
              </a:lnSpc>
              <a:spcBef>
                <a:spcPts val="209"/>
              </a:spcBef>
              <a:tabLst>
                <a:tab pos="1652270" algn="l"/>
                <a:tab pos="3414395" algn="l"/>
                <a:tab pos="6058535" algn="l"/>
              </a:tabLst>
            </a:pPr>
            <a:r>
              <a:rPr sz="2650" spc="-80" dirty="0">
                <a:latin typeface="Trebuchet MS"/>
                <a:cs typeface="Trebuchet MS"/>
              </a:rPr>
              <a:t>preferred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for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detailed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data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exploration. </a:t>
            </a:r>
            <a:r>
              <a:rPr sz="2650" spc="45" dirty="0">
                <a:latin typeface="Trebuchet MS"/>
                <a:cs typeface="Trebuchet MS"/>
              </a:rPr>
              <a:t>Zoho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Analytics: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Straightforward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visuals; </a:t>
            </a:r>
            <a:r>
              <a:rPr sz="2650" dirty="0">
                <a:latin typeface="Trebuchet MS"/>
                <a:cs typeface="Trebuchet MS"/>
              </a:rPr>
              <a:t>best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suited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for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smaller-</a:t>
            </a:r>
            <a:r>
              <a:rPr sz="2650" dirty="0">
                <a:latin typeface="Trebuchet MS"/>
                <a:cs typeface="Trebuchet MS"/>
              </a:rPr>
              <a:t>scale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insights.</a:t>
            </a:r>
            <a:endParaRPr sz="2650">
              <a:latin typeface="Trebuchet MS"/>
              <a:cs typeface="Trebuchet MS"/>
            </a:endParaRPr>
          </a:p>
          <a:p>
            <a:pPr marL="571500" marR="5080">
              <a:lnSpc>
                <a:spcPts val="3679"/>
              </a:lnSpc>
            </a:pPr>
            <a:r>
              <a:rPr sz="2650" dirty="0">
                <a:latin typeface="Trebuchet MS"/>
                <a:cs typeface="Trebuchet MS"/>
              </a:rPr>
              <a:t>BYOD:</a:t>
            </a:r>
            <a:r>
              <a:rPr sz="2650" spc="34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Offers</a:t>
            </a:r>
            <a:r>
              <a:rPr sz="2650" spc="345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flexibility,</a:t>
            </a:r>
            <a:r>
              <a:rPr sz="2650" spc="34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visuals</a:t>
            </a:r>
            <a:r>
              <a:rPr sz="2650" spc="34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vary</a:t>
            </a:r>
            <a:r>
              <a:rPr sz="2650" spc="345" dirty="0">
                <a:latin typeface="Trebuchet MS"/>
                <a:cs typeface="Trebuchet MS"/>
              </a:rPr>
              <a:t> </a:t>
            </a:r>
            <a:r>
              <a:rPr sz="2650" spc="40" dirty="0">
                <a:latin typeface="Trebuchet MS"/>
                <a:cs typeface="Trebuchet MS"/>
              </a:rPr>
              <a:t>based </a:t>
            </a:r>
            <a:r>
              <a:rPr sz="2650" dirty="0">
                <a:latin typeface="Trebuchet MS"/>
                <a:cs typeface="Trebuchet MS"/>
              </a:rPr>
              <a:t>on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device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capabilities.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431884" y="-10818"/>
            <a:ext cx="3867150" cy="3615054"/>
            <a:chOff x="14431884" y="-10818"/>
            <a:chExt cx="3867150" cy="3615054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1884" y="0"/>
              <a:ext cx="3856104" cy="24580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07369" y="940718"/>
              <a:ext cx="960627" cy="15106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083358" y="44055"/>
              <a:ext cx="592455" cy="316230"/>
            </a:xfrm>
            <a:custGeom>
              <a:avLst/>
              <a:gdLst/>
              <a:ahLst/>
              <a:cxnLst/>
              <a:rect l="l" t="t" r="r" b="b"/>
              <a:pathLst>
                <a:path w="592455" h="316230">
                  <a:moveTo>
                    <a:pt x="39979" y="18288"/>
                  </a:moveTo>
                  <a:lnTo>
                    <a:pt x="22644" y="952"/>
                  </a:lnTo>
                  <a:lnTo>
                    <a:pt x="19989" y="952"/>
                  </a:lnTo>
                  <a:lnTo>
                    <a:pt x="17335" y="952"/>
                  </a:lnTo>
                  <a:lnTo>
                    <a:pt x="0" y="18288"/>
                  </a:lnTo>
                  <a:lnTo>
                    <a:pt x="0" y="23596"/>
                  </a:lnTo>
                  <a:lnTo>
                    <a:pt x="17335" y="40932"/>
                  </a:lnTo>
                  <a:lnTo>
                    <a:pt x="22644" y="40932"/>
                  </a:lnTo>
                  <a:lnTo>
                    <a:pt x="39979" y="23596"/>
                  </a:lnTo>
                  <a:lnTo>
                    <a:pt x="39979" y="18288"/>
                  </a:lnTo>
                  <a:close/>
                </a:path>
                <a:path w="592455" h="316230">
                  <a:moveTo>
                    <a:pt x="132334" y="109677"/>
                  </a:moveTo>
                  <a:lnTo>
                    <a:pt x="114985" y="92329"/>
                  </a:lnTo>
                  <a:lnTo>
                    <a:pt x="112344" y="92329"/>
                  </a:lnTo>
                  <a:lnTo>
                    <a:pt x="109689" y="92329"/>
                  </a:lnTo>
                  <a:lnTo>
                    <a:pt x="92341" y="109677"/>
                  </a:lnTo>
                  <a:lnTo>
                    <a:pt x="92341" y="114973"/>
                  </a:lnTo>
                  <a:lnTo>
                    <a:pt x="109689" y="132308"/>
                  </a:lnTo>
                  <a:lnTo>
                    <a:pt x="114985" y="132308"/>
                  </a:lnTo>
                  <a:lnTo>
                    <a:pt x="132334" y="114973"/>
                  </a:lnTo>
                  <a:lnTo>
                    <a:pt x="132334" y="109677"/>
                  </a:lnTo>
                  <a:close/>
                </a:path>
                <a:path w="592455" h="316230">
                  <a:moveTo>
                    <a:pt x="223723" y="202006"/>
                  </a:moveTo>
                  <a:lnTo>
                    <a:pt x="206387" y="184670"/>
                  </a:lnTo>
                  <a:lnTo>
                    <a:pt x="203733" y="184670"/>
                  </a:lnTo>
                  <a:lnTo>
                    <a:pt x="201079" y="184670"/>
                  </a:lnTo>
                  <a:lnTo>
                    <a:pt x="183743" y="202006"/>
                  </a:lnTo>
                  <a:lnTo>
                    <a:pt x="183743" y="207302"/>
                  </a:lnTo>
                  <a:lnTo>
                    <a:pt x="201079" y="224650"/>
                  </a:lnTo>
                  <a:lnTo>
                    <a:pt x="206387" y="224650"/>
                  </a:lnTo>
                  <a:lnTo>
                    <a:pt x="223723" y="207302"/>
                  </a:lnTo>
                  <a:lnTo>
                    <a:pt x="223723" y="202006"/>
                  </a:lnTo>
                  <a:close/>
                </a:path>
                <a:path w="592455" h="316230">
                  <a:moveTo>
                    <a:pt x="223723" y="18288"/>
                  </a:moveTo>
                  <a:lnTo>
                    <a:pt x="206387" y="952"/>
                  </a:lnTo>
                  <a:lnTo>
                    <a:pt x="203733" y="952"/>
                  </a:lnTo>
                  <a:lnTo>
                    <a:pt x="201079" y="952"/>
                  </a:lnTo>
                  <a:lnTo>
                    <a:pt x="183743" y="18288"/>
                  </a:lnTo>
                  <a:lnTo>
                    <a:pt x="183743" y="23596"/>
                  </a:lnTo>
                  <a:lnTo>
                    <a:pt x="201079" y="40932"/>
                  </a:lnTo>
                  <a:lnTo>
                    <a:pt x="206387" y="40932"/>
                  </a:lnTo>
                  <a:lnTo>
                    <a:pt x="223723" y="23596"/>
                  </a:lnTo>
                  <a:lnTo>
                    <a:pt x="223723" y="18288"/>
                  </a:lnTo>
                  <a:close/>
                </a:path>
                <a:path w="592455" h="316230">
                  <a:moveTo>
                    <a:pt x="315125" y="293382"/>
                  </a:moveTo>
                  <a:lnTo>
                    <a:pt x="297789" y="276047"/>
                  </a:lnTo>
                  <a:lnTo>
                    <a:pt x="295135" y="276047"/>
                  </a:lnTo>
                  <a:lnTo>
                    <a:pt x="292481" y="276047"/>
                  </a:lnTo>
                  <a:lnTo>
                    <a:pt x="275145" y="293382"/>
                  </a:lnTo>
                  <a:lnTo>
                    <a:pt x="275145" y="298691"/>
                  </a:lnTo>
                  <a:lnTo>
                    <a:pt x="292481" y="316026"/>
                  </a:lnTo>
                  <a:lnTo>
                    <a:pt x="297789" y="316026"/>
                  </a:lnTo>
                  <a:lnTo>
                    <a:pt x="315125" y="298691"/>
                  </a:lnTo>
                  <a:lnTo>
                    <a:pt x="315125" y="293382"/>
                  </a:lnTo>
                  <a:close/>
                </a:path>
                <a:path w="592455" h="316230">
                  <a:moveTo>
                    <a:pt x="316077" y="109677"/>
                  </a:moveTo>
                  <a:lnTo>
                    <a:pt x="298742" y="92329"/>
                  </a:lnTo>
                  <a:lnTo>
                    <a:pt x="296087" y="92329"/>
                  </a:lnTo>
                  <a:lnTo>
                    <a:pt x="293433" y="92329"/>
                  </a:lnTo>
                  <a:lnTo>
                    <a:pt x="276098" y="109677"/>
                  </a:lnTo>
                  <a:lnTo>
                    <a:pt x="276098" y="114973"/>
                  </a:lnTo>
                  <a:lnTo>
                    <a:pt x="293433" y="132308"/>
                  </a:lnTo>
                  <a:lnTo>
                    <a:pt x="298742" y="132308"/>
                  </a:lnTo>
                  <a:lnTo>
                    <a:pt x="316077" y="114973"/>
                  </a:lnTo>
                  <a:lnTo>
                    <a:pt x="316077" y="109677"/>
                  </a:lnTo>
                  <a:close/>
                </a:path>
                <a:path w="592455" h="316230">
                  <a:moveTo>
                    <a:pt x="407479" y="201053"/>
                  </a:moveTo>
                  <a:lnTo>
                    <a:pt x="390131" y="183718"/>
                  </a:lnTo>
                  <a:lnTo>
                    <a:pt x="387489" y="183718"/>
                  </a:lnTo>
                  <a:lnTo>
                    <a:pt x="384835" y="183718"/>
                  </a:lnTo>
                  <a:lnTo>
                    <a:pt x="367487" y="201053"/>
                  </a:lnTo>
                  <a:lnTo>
                    <a:pt x="367487" y="206349"/>
                  </a:lnTo>
                  <a:lnTo>
                    <a:pt x="384835" y="223697"/>
                  </a:lnTo>
                  <a:lnTo>
                    <a:pt x="390131" y="223697"/>
                  </a:lnTo>
                  <a:lnTo>
                    <a:pt x="407479" y="206349"/>
                  </a:lnTo>
                  <a:lnTo>
                    <a:pt x="407479" y="201053"/>
                  </a:lnTo>
                  <a:close/>
                </a:path>
                <a:path w="592455" h="316230">
                  <a:moveTo>
                    <a:pt x="408432" y="17335"/>
                  </a:moveTo>
                  <a:lnTo>
                    <a:pt x="391083" y="0"/>
                  </a:lnTo>
                  <a:lnTo>
                    <a:pt x="388429" y="0"/>
                  </a:lnTo>
                  <a:lnTo>
                    <a:pt x="385787" y="0"/>
                  </a:lnTo>
                  <a:lnTo>
                    <a:pt x="368439" y="17335"/>
                  </a:lnTo>
                  <a:lnTo>
                    <a:pt x="368439" y="22644"/>
                  </a:lnTo>
                  <a:lnTo>
                    <a:pt x="385787" y="39979"/>
                  </a:lnTo>
                  <a:lnTo>
                    <a:pt x="391083" y="39979"/>
                  </a:lnTo>
                  <a:lnTo>
                    <a:pt x="408432" y="22644"/>
                  </a:lnTo>
                  <a:lnTo>
                    <a:pt x="408432" y="17335"/>
                  </a:lnTo>
                  <a:close/>
                </a:path>
                <a:path w="592455" h="316230">
                  <a:moveTo>
                    <a:pt x="499821" y="108724"/>
                  </a:moveTo>
                  <a:lnTo>
                    <a:pt x="482485" y="91376"/>
                  </a:lnTo>
                  <a:lnTo>
                    <a:pt x="479831" y="91376"/>
                  </a:lnTo>
                  <a:lnTo>
                    <a:pt x="477177" y="91376"/>
                  </a:lnTo>
                  <a:lnTo>
                    <a:pt x="459841" y="108724"/>
                  </a:lnTo>
                  <a:lnTo>
                    <a:pt x="459841" y="114020"/>
                  </a:lnTo>
                  <a:lnTo>
                    <a:pt x="477177" y="131356"/>
                  </a:lnTo>
                  <a:lnTo>
                    <a:pt x="482485" y="131356"/>
                  </a:lnTo>
                  <a:lnTo>
                    <a:pt x="499821" y="114020"/>
                  </a:lnTo>
                  <a:lnTo>
                    <a:pt x="499821" y="108724"/>
                  </a:lnTo>
                  <a:close/>
                </a:path>
                <a:path w="592455" h="316230">
                  <a:moveTo>
                    <a:pt x="592175" y="17335"/>
                  </a:moveTo>
                  <a:lnTo>
                    <a:pt x="574840" y="0"/>
                  </a:lnTo>
                  <a:lnTo>
                    <a:pt x="572185" y="0"/>
                  </a:lnTo>
                  <a:lnTo>
                    <a:pt x="569531" y="0"/>
                  </a:lnTo>
                  <a:lnTo>
                    <a:pt x="552183" y="17335"/>
                  </a:lnTo>
                  <a:lnTo>
                    <a:pt x="552183" y="22644"/>
                  </a:lnTo>
                  <a:lnTo>
                    <a:pt x="569531" y="39979"/>
                  </a:lnTo>
                  <a:lnTo>
                    <a:pt x="574840" y="39979"/>
                  </a:lnTo>
                  <a:lnTo>
                    <a:pt x="592175" y="22644"/>
                  </a:lnTo>
                  <a:lnTo>
                    <a:pt x="592175" y="1733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87572" y="11"/>
              <a:ext cx="2400935" cy="3604260"/>
            </a:xfrm>
            <a:custGeom>
              <a:avLst/>
              <a:gdLst/>
              <a:ahLst/>
              <a:cxnLst/>
              <a:rect l="l" t="t" r="r" b="b"/>
              <a:pathLst>
                <a:path w="2400934" h="3604260">
                  <a:moveTo>
                    <a:pt x="1719224" y="0"/>
                  </a:moveTo>
                  <a:lnTo>
                    <a:pt x="0" y="0"/>
                  </a:lnTo>
                  <a:lnTo>
                    <a:pt x="859980" y="859802"/>
                  </a:lnTo>
                  <a:lnTo>
                    <a:pt x="1719224" y="0"/>
                  </a:lnTo>
                  <a:close/>
                </a:path>
                <a:path w="2400934" h="3604260">
                  <a:moveTo>
                    <a:pt x="2400414" y="2505595"/>
                  </a:moveTo>
                  <a:lnTo>
                    <a:pt x="1851075" y="3054832"/>
                  </a:lnTo>
                  <a:lnTo>
                    <a:pt x="2400414" y="3604056"/>
                  </a:lnTo>
                  <a:lnTo>
                    <a:pt x="2400414" y="2505595"/>
                  </a:lnTo>
                  <a:close/>
                </a:path>
                <a:path w="2400934" h="3604260">
                  <a:moveTo>
                    <a:pt x="2400414" y="0"/>
                  </a:moveTo>
                  <a:lnTo>
                    <a:pt x="2271191" y="0"/>
                  </a:lnTo>
                  <a:lnTo>
                    <a:pt x="1325537" y="945476"/>
                  </a:lnTo>
                  <a:lnTo>
                    <a:pt x="2400414" y="2021090"/>
                  </a:lnTo>
                  <a:lnTo>
                    <a:pt x="240041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49602" y="0"/>
              <a:ext cx="2738755" cy="3241675"/>
            </a:xfrm>
            <a:custGeom>
              <a:avLst/>
              <a:gdLst/>
              <a:ahLst/>
              <a:cxnLst/>
              <a:rect l="l" t="t" r="r" b="b"/>
              <a:pathLst>
                <a:path w="2738755" h="3241675">
                  <a:moveTo>
                    <a:pt x="2738387" y="321020"/>
                  </a:moveTo>
                  <a:lnTo>
                    <a:pt x="1529272" y="1528978"/>
                  </a:lnTo>
                  <a:lnTo>
                    <a:pt x="0" y="0"/>
                  </a:lnTo>
                </a:path>
                <a:path w="2738755" h="3241675">
                  <a:moveTo>
                    <a:pt x="2738387" y="3241507"/>
                  </a:moveTo>
                  <a:lnTo>
                    <a:pt x="2390885" y="2894920"/>
                  </a:lnTo>
                  <a:lnTo>
                    <a:pt x="2018630" y="2522736"/>
                  </a:lnTo>
                  <a:lnTo>
                    <a:pt x="2738387" y="1804016"/>
                  </a:lnTo>
                </a:path>
                <a:path w="2738755" h="3241675">
                  <a:moveTo>
                    <a:pt x="1147761" y="0"/>
                  </a:moveTo>
                  <a:lnTo>
                    <a:pt x="934235" y="213485"/>
                  </a:lnTo>
                  <a:lnTo>
                    <a:pt x="720348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7390" y="3206785"/>
            <a:ext cx="34582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530" dirty="0">
                <a:solidFill>
                  <a:srgbClr val="1A1A1A"/>
                </a:solidFill>
                <a:latin typeface="Cambria"/>
                <a:cs typeface="Cambria"/>
              </a:rPr>
              <a:t>ANALYSIS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24598" y="4497670"/>
            <a:ext cx="7447280" cy="42259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50" spc="70" dirty="0">
                <a:latin typeface="Trebuchet MS"/>
                <a:cs typeface="Trebuchet MS"/>
              </a:rPr>
              <a:t>Processing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Speed:</a:t>
            </a:r>
            <a:endParaRPr sz="2650">
              <a:latin typeface="Trebuchet MS"/>
              <a:cs typeface="Trebuchet MS"/>
            </a:endParaRPr>
          </a:p>
          <a:p>
            <a:pPr marL="571500" marR="5080">
              <a:lnSpc>
                <a:spcPts val="3679"/>
              </a:lnSpc>
              <a:spcBef>
                <a:spcPts val="200"/>
              </a:spcBef>
              <a:tabLst>
                <a:tab pos="2279650" algn="l"/>
                <a:tab pos="3555365" algn="l"/>
                <a:tab pos="5633085" algn="l"/>
                <a:tab pos="6688455" algn="l"/>
              </a:tabLst>
            </a:pPr>
            <a:r>
              <a:rPr sz="2650" spc="-10" dirty="0">
                <a:latin typeface="Trebuchet MS"/>
                <a:cs typeface="Trebuchet MS"/>
              </a:rPr>
              <a:t>Tableau: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20" dirty="0">
                <a:latin typeface="Trebuchet MS"/>
                <a:cs typeface="Trebuchet MS"/>
              </a:rPr>
              <a:t>Rapid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45" dirty="0">
                <a:latin typeface="Trebuchet MS"/>
                <a:cs typeface="Trebuchet MS"/>
              </a:rPr>
              <a:t>processing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20" dirty="0">
                <a:latin typeface="Trebuchet MS"/>
                <a:cs typeface="Trebuchet MS"/>
              </a:rPr>
              <a:t>with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35" dirty="0">
                <a:latin typeface="Trebuchet MS"/>
                <a:cs typeface="Trebuchet MS"/>
              </a:rPr>
              <a:t>large </a:t>
            </a:r>
            <a:r>
              <a:rPr sz="2650" dirty="0">
                <a:latin typeface="Trebuchet MS"/>
                <a:cs typeface="Trebuchet MS"/>
              </a:rPr>
              <a:t>datasets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60" dirty="0">
                <a:latin typeface="Trebuchet MS"/>
                <a:cs typeface="Trebuchet MS"/>
              </a:rPr>
              <a:t>using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-130" dirty="0">
                <a:latin typeface="Trebuchet MS"/>
                <a:cs typeface="Trebuchet MS"/>
              </a:rPr>
              <a:t>in-</a:t>
            </a:r>
            <a:r>
              <a:rPr sz="2650" dirty="0">
                <a:latin typeface="Trebuchet MS"/>
                <a:cs typeface="Trebuchet MS"/>
              </a:rPr>
              <a:t>memory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capabilities.</a:t>
            </a:r>
            <a:endParaRPr sz="2650">
              <a:latin typeface="Trebuchet MS"/>
              <a:cs typeface="Trebuchet MS"/>
            </a:endParaRPr>
          </a:p>
          <a:p>
            <a:pPr marL="571500">
              <a:lnSpc>
                <a:spcPct val="100000"/>
              </a:lnSpc>
              <a:spcBef>
                <a:spcPts val="285"/>
              </a:spcBef>
            </a:pPr>
            <a:r>
              <a:rPr sz="2650" spc="-35" dirty="0">
                <a:latin typeface="Trebuchet MS"/>
                <a:cs typeface="Trebuchet MS"/>
              </a:rPr>
              <a:t>Qlik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Sense: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Very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fast,</a:t>
            </a:r>
            <a:r>
              <a:rPr sz="2650" spc="-8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performs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well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even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with</a:t>
            </a:r>
            <a:endParaRPr sz="2650">
              <a:latin typeface="Trebuchet MS"/>
              <a:cs typeface="Trebuchet MS"/>
            </a:endParaRPr>
          </a:p>
          <a:p>
            <a:pPr marL="571500">
              <a:lnSpc>
                <a:spcPct val="100000"/>
              </a:lnSpc>
              <a:spcBef>
                <a:spcPts val="495"/>
              </a:spcBef>
            </a:pPr>
            <a:r>
              <a:rPr sz="2650" spc="-30" dirty="0">
                <a:latin typeface="Trebuchet MS"/>
                <a:cs typeface="Trebuchet MS"/>
              </a:rPr>
              <a:t>extensive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data.</a:t>
            </a:r>
            <a:endParaRPr sz="2650">
              <a:latin typeface="Trebuchet MS"/>
              <a:cs typeface="Trebuchet MS"/>
            </a:endParaRPr>
          </a:p>
          <a:p>
            <a:pPr marL="571500" marR="5080">
              <a:lnSpc>
                <a:spcPts val="3679"/>
              </a:lnSpc>
              <a:spcBef>
                <a:spcPts val="200"/>
              </a:spcBef>
              <a:tabLst>
                <a:tab pos="1510665" algn="l"/>
                <a:tab pos="3130550" algn="l"/>
                <a:tab pos="4803775" algn="l"/>
                <a:tab pos="6149340" algn="l"/>
                <a:tab pos="7132320" algn="l"/>
              </a:tabLst>
            </a:pPr>
            <a:r>
              <a:rPr sz="2650" spc="45" dirty="0">
                <a:latin typeface="Trebuchet MS"/>
                <a:cs typeface="Trebuchet MS"/>
              </a:rPr>
              <a:t>Zoho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Analytics: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Moderate,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handles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0" dirty="0">
                <a:latin typeface="Trebuchet MS"/>
                <a:cs typeface="Trebuchet MS"/>
              </a:rPr>
              <a:t>small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75" dirty="0">
                <a:latin typeface="Trebuchet MS"/>
                <a:cs typeface="Trebuchet MS"/>
              </a:rPr>
              <a:t>to </a:t>
            </a:r>
            <a:r>
              <a:rPr sz="2650" dirty="0">
                <a:latin typeface="Trebuchet MS"/>
                <a:cs typeface="Trebuchet MS"/>
              </a:rPr>
              <a:t>medium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datasets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efficiently.</a:t>
            </a:r>
            <a:endParaRPr sz="2650">
              <a:latin typeface="Trebuchet MS"/>
              <a:cs typeface="Trebuchet MS"/>
            </a:endParaRPr>
          </a:p>
          <a:p>
            <a:pPr marL="571500">
              <a:lnSpc>
                <a:spcPct val="100000"/>
              </a:lnSpc>
              <a:spcBef>
                <a:spcPts val="285"/>
              </a:spcBef>
            </a:pPr>
            <a:r>
              <a:rPr sz="2650" dirty="0">
                <a:latin typeface="Trebuchet MS"/>
                <a:cs typeface="Trebuchet MS"/>
              </a:rPr>
              <a:t>BYOD:</a:t>
            </a:r>
            <a:r>
              <a:rPr sz="2650" spc="19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Speed</a:t>
            </a:r>
            <a:r>
              <a:rPr sz="2650" spc="20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varies</a:t>
            </a:r>
            <a:r>
              <a:rPr sz="2650" spc="20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by</a:t>
            </a:r>
            <a:r>
              <a:rPr sz="2650" spc="20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device</a:t>
            </a:r>
            <a:r>
              <a:rPr sz="2650" spc="20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hardware</a:t>
            </a:r>
            <a:r>
              <a:rPr sz="2650" spc="204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and</a:t>
            </a:r>
            <a:endParaRPr sz="2650">
              <a:latin typeface="Trebuchet MS"/>
              <a:cs typeface="Trebuchet MS"/>
            </a:endParaRPr>
          </a:p>
          <a:p>
            <a:pPr marL="571500">
              <a:lnSpc>
                <a:spcPct val="100000"/>
              </a:lnSpc>
              <a:spcBef>
                <a:spcPts val="495"/>
              </a:spcBef>
            </a:pPr>
            <a:r>
              <a:rPr sz="2650" dirty="0">
                <a:latin typeface="Trebuchet MS"/>
                <a:cs typeface="Trebuchet MS"/>
              </a:rPr>
              <a:t>software</a:t>
            </a:r>
            <a:r>
              <a:rPr sz="2650" spc="-19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specifications.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0258" y="1004367"/>
            <a:ext cx="864743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16464" y="4068665"/>
            <a:ext cx="8925368" cy="5855996"/>
            <a:chOff x="0" y="4431143"/>
            <a:chExt cx="8925368" cy="585599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78134"/>
              <a:ext cx="3906962" cy="25088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" y="7784797"/>
              <a:ext cx="960627" cy="15106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0086" y="9876078"/>
              <a:ext cx="775970" cy="408940"/>
            </a:xfrm>
            <a:custGeom>
              <a:avLst/>
              <a:gdLst/>
              <a:ahLst/>
              <a:cxnLst/>
              <a:rect l="l" t="t" r="r" b="b"/>
              <a:pathLst>
                <a:path w="775970" h="408940">
                  <a:moveTo>
                    <a:pt x="39979" y="385711"/>
                  </a:moveTo>
                  <a:lnTo>
                    <a:pt x="22644" y="368376"/>
                  </a:lnTo>
                  <a:lnTo>
                    <a:pt x="17335" y="368376"/>
                  </a:lnTo>
                  <a:lnTo>
                    <a:pt x="0" y="385711"/>
                  </a:lnTo>
                  <a:lnTo>
                    <a:pt x="0" y="391007"/>
                  </a:lnTo>
                  <a:lnTo>
                    <a:pt x="17335" y="408355"/>
                  </a:lnTo>
                  <a:lnTo>
                    <a:pt x="19989" y="408355"/>
                  </a:lnTo>
                  <a:lnTo>
                    <a:pt x="22644" y="408355"/>
                  </a:lnTo>
                  <a:lnTo>
                    <a:pt x="39979" y="391007"/>
                  </a:lnTo>
                  <a:lnTo>
                    <a:pt x="39979" y="385711"/>
                  </a:lnTo>
                  <a:close/>
                </a:path>
                <a:path w="775970" h="408940">
                  <a:moveTo>
                    <a:pt x="132334" y="293382"/>
                  </a:moveTo>
                  <a:lnTo>
                    <a:pt x="114998" y="276034"/>
                  </a:lnTo>
                  <a:lnTo>
                    <a:pt x="109689" y="276034"/>
                  </a:lnTo>
                  <a:lnTo>
                    <a:pt x="92354" y="293382"/>
                  </a:lnTo>
                  <a:lnTo>
                    <a:pt x="92354" y="298678"/>
                  </a:lnTo>
                  <a:lnTo>
                    <a:pt x="109689" y="316014"/>
                  </a:lnTo>
                  <a:lnTo>
                    <a:pt x="112344" y="316014"/>
                  </a:lnTo>
                  <a:lnTo>
                    <a:pt x="114998" y="316014"/>
                  </a:lnTo>
                  <a:lnTo>
                    <a:pt x="132334" y="298678"/>
                  </a:lnTo>
                  <a:lnTo>
                    <a:pt x="132334" y="293382"/>
                  </a:lnTo>
                  <a:close/>
                </a:path>
                <a:path w="775970" h="408940">
                  <a:moveTo>
                    <a:pt x="224688" y="385711"/>
                  </a:moveTo>
                  <a:lnTo>
                    <a:pt x="207340" y="368376"/>
                  </a:lnTo>
                  <a:lnTo>
                    <a:pt x="202044" y="368376"/>
                  </a:lnTo>
                  <a:lnTo>
                    <a:pt x="184696" y="385711"/>
                  </a:lnTo>
                  <a:lnTo>
                    <a:pt x="184696" y="391007"/>
                  </a:lnTo>
                  <a:lnTo>
                    <a:pt x="202044" y="408355"/>
                  </a:lnTo>
                  <a:lnTo>
                    <a:pt x="204685" y="408355"/>
                  </a:lnTo>
                  <a:lnTo>
                    <a:pt x="207340" y="408355"/>
                  </a:lnTo>
                  <a:lnTo>
                    <a:pt x="224688" y="391007"/>
                  </a:lnTo>
                  <a:lnTo>
                    <a:pt x="224688" y="385711"/>
                  </a:lnTo>
                  <a:close/>
                </a:path>
                <a:path w="775970" h="408940">
                  <a:moveTo>
                    <a:pt x="224688" y="201993"/>
                  </a:moveTo>
                  <a:lnTo>
                    <a:pt x="207340" y="184658"/>
                  </a:lnTo>
                  <a:lnTo>
                    <a:pt x="202044" y="184658"/>
                  </a:lnTo>
                  <a:lnTo>
                    <a:pt x="184696" y="201993"/>
                  </a:lnTo>
                  <a:lnTo>
                    <a:pt x="184696" y="207302"/>
                  </a:lnTo>
                  <a:lnTo>
                    <a:pt x="202044" y="224637"/>
                  </a:lnTo>
                  <a:lnTo>
                    <a:pt x="204685" y="224637"/>
                  </a:lnTo>
                  <a:lnTo>
                    <a:pt x="207340" y="224637"/>
                  </a:lnTo>
                  <a:lnTo>
                    <a:pt x="224688" y="207302"/>
                  </a:lnTo>
                  <a:lnTo>
                    <a:pt x="224688" y="201993"/>
                  </a:lnTo>
                  <a:close/>
                </a:path>
                <a:path w="775970" h="408940">
                  <a:moveTo>
                    <a:pt x="316077" y="293382"/>
                  </a:moveTo>
                  <a:lnTo>
                    <a:pt x="298742" y="276034"/>
                  </a:lnTo>
                  <a:lnTo>
                    <a:pt x="293433" y="276034"/>
                  </a:lnTo>
                  <a:lnTo>
                    <a:pt x="276098" y="293382"/>
                  </a:lnTo>
                  <a:lnTo>
                    <a:pt x="276098" y="298678"/>
                  </a:lnTo>
                  <a:lnTo>
                    <a:pt x="293433" y="316014"/>
                  </a:lnTo>
                  <a:lnTo>
                    <a:pt x="296087" y="316014"/>
                  </a:lnTo>
                  <a:lnTo>
                    <a:pt x="298742" y="316014"/>
                  </a:lnTo>
                  <a:lnTo>
                    <a:pt x="316077" y="298678"/>
                  </a:lnTo>
                  <a:lnTo>
                    <a:pt x="316077" y="293382"/>
                  </a:lnTo>
                  <a:close/>
                </a:path>
                <a:path w="775970" h="408940">
                  <a:moveTo>
                    <a:pt x="317030" y="109664"/>
                  </a:moveTo>
                  <a:lnTo>
                    <a:pt x="299694" y="92329"/>
                  </a:lnTo>
                  <a:lnTo>
                    <a:pt x="294386" y="92329"/>
                  </a:lnTo>
                  <a:lnTo>
                    <a:pt x="277050" y="109664"/>
                  </a:lnTo>
                  <a:lnTo>
                    <a:pt x="277050" y="114973"/>
                  </a:lnTo>
                  <a:lnTo>
                    <a:pt x="294386" y="132308"/>
                  </a:lnTo>
                  <a:lnTo>
                    <a:pt x="297040" y="132308"/>
                  </a:lnTo>
                  <a:lnTo>
                    <a:pt x="299694" y="132308"/>
                  </a:lnTo>
                  <a:lnTo>
                    <a:pt x="317030" y="114973"/>
                  </a:lnTo>
                  <a:lnTo>
                    <a:pt x="317030" y="109664"/>
                  </a:lnTo>
                  <a:close/>
                </a:path>
                <a:path w="775970" h="408940">
                  <a:moveTo>
                    <a:pt x="408432" y="384759"/>
                  </a:moveTo>
                  <a:lnTo>
                    <a:pt x="391096" y="367423"/>
                  </a:lnTo>
                  <a:lnTo>
                    <a:pt x="385787" y="367423"/>
                  </a:lnTo>
                  <a:lnTo>
                    <a:pt x="368452" y="384759"/>
                  </a:lnTo>
                  <a:lnTo>
                    <a:pt x="368452" y="390055"/>
                  </a:lnTo>
                  <a:lnTo>
                    <a:pt x="385787" y="407403"/>
                  </a:lnTo>
                  <a:lnTo>
                    <a:pt x="388442" y="407403"/>
                  </a:lnTo>
                  <a:lnTo>
                    <a:pt x="391096" y="407403"/>
                  </a:lnTo>
                  <a:lnTo>
                    <a:pt x="408432" y="390055"/>
                  </a:lnTo>
                  <a:lnTo>
                    <a:pt x="408432" y="384759"/>
                  </a:lnTo>
                  <a:close/>
                </a:path>
                <a:path w="775970" h="408940">
                  <a:moveTo>
                    <a:pt x="408432" y="201041"/>
                  </a:moveTo>
                  <a:lnTo>
                    <a:pt x="391096" y="183705"/>
                  </a:lnTo>
                  <a:lnTo>
                    <a:pt x="385787" y="183705"/>
                  </a:lnTo>
                  <a:lnTo>
                    <a:pt x="368452" y="201041"/>
                  </a:lnTo>
                  <a:lnTo>
                    <a:pt x="368452" y="206349"/>
                  </a:lnTo>
                  <a:lnTo>
                    <a:pt x="385787" y="223685"/>
                  </a:lnTo>
                  <a:lnTo>
                    <a:pt x="388442" y="223685"/>
                  </a:lnTo>
                  <a:lnTo>
                    <a:pt x="391096" y="223685"/>
                  </a:lnTo>
                  <a:lnTo>
                    <a:pt x="408432" y="206349"/>
                  </a:lnTo>
                  <a:lnTo>
                    <a:pt x="408432" y="201041"/>
                  </a:lnTo>
                  <a:close/>
                </a:path>
                <a:path w="775970" h="408940">
                  <a:moveTo>
                    <a:pt x="409384" y="17335"/>
                  </a:moveTo>
                  <a:lnTo>
                    <a:pt x="392049" y="0"/>
                  </a:lnTo>
                  <a:lnTo>
                    <a:pt x="386740" y="0"/>
                  </a:lnTo>
                  <a:lnTo>
                    <a:pt x="369392" y="17335"/>
                  </a:lnTo>
                  <a:lnTo>
                    <a:pt x="369392" y="22631"/>
                  </a:lnTo>
                  <a:lnTo>
                    <a:pt x="386740" y="39979"/>
                  </a:lnTo>
                  <a:lnTo>
                    <a:pt x="389394" y="39979"/>
                  </a:lnTo>
                  <a:lnTo>
                    <a:pt x="392049" y="39979"/>
                  </a:lnTo>
                  <a:lnTo>
                    <a:pt x="409384" y="22631"/>
                  </a:lnTo>
                  <a:lnTo>
                    <a:pt x="409384" y="17335"/>
                  </a:lnTo>
                  <a:close/>
                </a:path>
                <a:path w="775970" h="408940">
                  <a:moveTo>
                    <a:pt x="500786" y="292430"/>
                  </a:moveTo>
                  <a:lnTo>
                    <a:pt x="483438" y="275082"/>
                  </a:lnTo>
                  <a:lnTo>
                    <a:pt x="478142" y="275082"/>
                  </a:lnTo>
                  <a:lnTo>
                    <a:pt x="460794" y="292430"/>
                  </a:lnTo>
                  <a:lnTo>
                    <a:pt x="460794" y="297726"/>
                  </a:lnTo>
                  <a:lnTo>
                    <a:pt x="478142" y="315061"/>
                  </a:lnTo>
                  <a:lnTo>
                    <a:pt x="480783" y="315061"/>
                  </a:lnTo>
                  <a:lnTo>
                    <a:pt x="483438" y="315061"/>
                  </a:lnTo>
                  <a:lnTo>
                    <a:pt x="500786" y="297726"/>
                  </a:lnTo>
                  <a:lnTo>
                    <a:pt x="500786" y="292430"/>
                  </a:lnTo>
                  <a:close/>
                </a:path>
                <a:path w="775970" h="408940">
                  <a:moveTo>
                    <a:pt x="500786" y="108712"/>
                  </a:moveTo>
                  <a:lnTo>
                    <a:pt x="483438" y="91376"/>
                  </a:lnTo>
                  <a:lnTo>
                    <a:pt x="478142" y="91376"/>
                  </a:lnTo>
                  <a:lnTo>
                    <a:pt x="460794" y="108712"/>
                  </a:lnTo>
                  <a:lnTo>
                    <a:pt x="460794" y="114020"/>
                  </a:lnTo>
                  <a:lnTo>
                    <a:pt x="478142" y="131356"/>
                  </a:lnTo>
                  <a:lnTo>
                    <a:pt x="480783" y="131356"/>
                  </a:lnTo>
                  <a:lnTo>
                    <a:pt x="483438" y="131356"/>
                  </a:lnTo>
                  <a:lnTo>
                    <a:pt x="500786" y="114020"/>
                  </a:lnTo>
                  <a:lnTo>
                    <a:pt x="500786" y="108712"/>
                  </a:lnTo>
                  <a:close/>
                </a:path>
                <a:path w="775970" h="408940">
                  <a:moveTo>
                    <a:pt x="592175" y="384759"/>
                  </a:moveTo>
                  <a:lnTo>
                    <a:pt x="574840" y="367423"/>
                  </a:lnTo>
                  <a:lnTo>
                    <a:pt x="569531" y="367423"/>
                  </a:lnTo>
                  <a:lnTo>
                    <a:pt x="552196" y="384759"/>
                  </a:lnTo>
                  <a:lnTo>
                    <a:pt x="552196" y="390055"/>
                  </a:lnTo>
                  <a:lnTo>
                    <a:pt x="569531" y="407403"/>
                  </a:lnTo>
                  <a:lnTo>
                    <a:pt x="572185" y="407403"/>
                  </a:lnTo>
                  <a:lnTo>
                    <a:pt x="574840" y="407403"/>
                  </a:lnTo>
                  <a:lnTo>
                    <a:pt x="592175" y="390055"/>
                  </a:lnTo>
                  <a:lnTo>
                    <a:pt x="592175" y="384759"/>
                  </a:lnTo>
                  <a:close/>
                </a:path>
                <a:path w="775970" h="408940">
                  <a:moveTo>
                    <a:pt x="592175" y="201041"/>
                  </a:moveTo>
                  <a:lnTo>
                    <a:pt x="574840" y="183705"/>
                  </a:lnTo>
                  <a:lnTo>
                    <a:pt x="569531" y="183705"/>
                  </a:lnTo>
                  <a:lnTo>
                    <a:pt x="552196" y="201041"/>
                  </a:lnTo>
                  <a:lnTo>
                    <a:pt x="552196" y="206349"/>
                  </a:lnTo>
                  <a:lnTo>
                    <a:pt x="569531" y="223685"/>
                  </a:lnTo>
                  <a:lnTo>
                    <a:pt x="572185" y="223685"/>
                  </a:lnTo>
                  <a:lnTo>
                    <a:pt x="574840" y="223685"/>
                  </a:lnTo>
                  <a:lnTo>
                    <a:pt x="592175" y="206349"/>
                  </a:lnTo>
                  <a:lnTo>
                    <a:pt x="592175" y="201041"/>
                  </a:lnTo>
                  <a:close/>
                </a:path>
                <a:path w="775970" h="408940">
                  <a:moveTo>
                    <a:pt x="684530" y="292430"/>
                  </a:moveTo>
                  <a:lnTo>
                    <a:pt x="667181" y="275082"/>
                  </a:lnTo>
                  <a:lnTo>
                    <a:pt x="661885" y="275082"/>
                  </a:lnTo>
                  <a:lnTo>
                    <a:pt x="644537" y="292430"/>
                  </a:lnTo>
                  <a:lnTo>
                    <a:pt x="644537" y="297726"/>
                  </a:lnTo>
                  <a:lnTo>
                    <a:pt x="661885" y="315061"/>
                  </a:lnTo>
                  <a:lnTo>
                    <a:pt x="664540" y="315061"/>
                  </a:lnTo>
                  <a:lnTo>
                    <a:pt x="667181" y="315061"/>
                  </a:lnTo>
                  <a:lnTo>
                    <a:pt x="684530" y="297726"/>
                  </a:lnTo>
                  <a:lnTo>
                    <a:pt x="684530" y="292430"/>
                  </a:lnTo>
                  <a:close/>
                </a:path>
                <a:path w="775970" h="408940">
                  <a:moveTo>
                    <a:pt x="775931" y="383806"/>
                  </a:moveTo>
                  <a:lnTo>
                    <a:pt x="758583" y="366471"/>
                  </a:lnTo>
                  <a:lnTo>
                    <a:pt x="753287" y="366471"/>
                  </a:lnTo>
                  <a:lnTo>
                    <a:pt x="735939" y="383806"/>
                  </a:lnTo>
                  <a:lnTo>
                    <a:pt x="735939" y="389102"/>
                  </a:lnTo>
                  <a:lnTo>
                    <a:pt x="753287" y="406450"/>
                  </a:lnTo>
                  <a:lnTo>
                    <a:pt x="755929" y="406450"/>
                  </a:lnTo>
                  <a:lnTo>
                    <a:pt x="758583" y="406450"/>
                  </a:lnTo>
                  <a:lnTo>
                    <a:pt x="775931" y="389102"/>
                  </a:lnTo>
                  <a:lnTo>
                    <a:pt x="775931" y="383806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632079"/>
              <a:ext cx="2451735" cy="3655060"/>
            </a:xfrm>
            <a:custGeom>
              <a:avLst/>
              <a:gdLst/>
              <a:ahLst/>
              <a:cxnLst/>
              <a:rect l="l" t="t" r="r" b="b"/>
              <a:pathLst>
                <a:path w="2451735" h="3655059">
                  <a:moveTo>
                    <a:pt x="549325" y="549236"/>
                  </a:moveTo>
                  <a:lnTo>
                    <a:pt x="0" y="0"/>
                  </a:lnTo>
                  <a:lnTo>
                    <a:pt x="0" y="1098461"/>
                  </a:lnTo>
                  <a:lnTo>
                    <a:pt x="549325" y="549236"/>
                  </a:lnTo>
                  <a:close/>
                </a:path>
                <a:path w="2451735" h="3655059">
                  <a:moveTo>
                    <a:pt x="1074864" y="2658592"/>
                  </a:moveTo>
                  <a:lnTo>
                    <a:pt x="0" y="1582966"/>
                  </a:lnTo>
                  <a:lnTo>
                    <a:pt x="0" y="3654920"/>
                  </a:lnTo>
                  <a:lnTo>
                    <a:pt x="78333" y="3654920"/>
                  </a:lnTo>
                  <a:lnTo>
                    <a:pt x="1074864" y="2658592"/>
                  </a:lnTo>
                  <a:close/>
                </a:path>
                <a:path w="2451735" h="3655059">
                  <a:moveTo>
                    <a:pt x="2451252" y="3654920"/>
                  </a:moveTo>
                  <a:lnTo>
                    <a:pt x="1540421" y="2744266"/>
                  </a:lnTo>
                  <a:lnTo>
                    <a:pt x="630351" y="3654920"/>
                  </a:lnTo>
                  <a:lnTo>
                    <a:pt x="2451252" y="365492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994644"/>
              <a:ext cx="2789555" cy="3292475"/>
            </a:xfrm>
            <a:custGeom>
              <a:avLst/>
              <a:gdLst/>
              <a:ahLst/>
              <a:cxnLst/>
              <a:rect l="l" t="t" r="r" b="b"/>
              <a:pathLst>
                <a:path w="2789555" h="3292475">
                  <a:moveTo>
                    <a:pt x="0" y="2920469"/>
                  </a:moveTo>
                  <a:lnTo>
                    <a:pt x="1209106" y="1712520"/>
                  </a:lnTo>
                  <a:lnTo>
                    <a:pt x="2789245" y="3292355"/>
                  </a:lnTo>
                </a:path>
                <a:path w="2789555" h="3292475">
                  <a:moveTo>
                    <a:pt x="0" y="0"/>
                  </a:moveTo>
                  <a:lnTo>
                    <a:pt x="347492" y="346578"/>
                  </a:lnTo>
                  <a:lnTo>
                    <a:pt x="719748" y="718762"/>
                  </a:lnTo>
                  <a:lnTo>
                    <a:pt x="0" y="1437473"/>
                  </a:lnTo>
                </a:path>
                <a:path w="2789555" h="3292475">
                  <a:moveTo>
                    <a:pt x="1539750" y="3292355"/>
                  </a:moveTo>
                  <a:lnTo>
                    <a:pt x="1804143" y="3028013"/>
                  </a:lnTo>
                  <a:lnTo>
                    <a:pt x="2068982" y="3292355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93" y="4431143"/>
              <a:ext cx="8880475" cy="4880610"/>
            </a:xfrm>
            <a:custGeom>
              <a:avLst/>
              <a:gdLst/>
              <a:ahLst/>
              <a:cxnLst/>
              <a:rect l="l" t="t" r="r" b="b"/>
              <a:pathLst>
                <a:path w="8880475" h="4880609">
                  <a:moveTo>
                    <a:pt x="0" y="0"/>
                  </a:moveTo>
                  <a:lnTo>
                    <a:pt x="8880085" y="0"/>
                  </a:lnTo>
                  <a:lnTo>
                    <a:pt x="8880085" y="4880353"/>
                  </a:lnTo>
                  <a:lnTo>
                    <a:pt x="0" y="4880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5214591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6148041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7081491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365" y="8014941"/>
              <a:ext cx="104775" cy="10477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4261357" y="4092690"/>
            <a:ext cx="8880475" cy="4880609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1535"/>
              </a:spcBef>
            </a:pPr>
            <a:r>
              <a:rPr dirty="0"/>
              <a:t>User</a:t>
            </a:r>
            <a:r>
              <a:rPr spc="-95" dirty="0"/>
              <a:t> </a:t>
            </a:r>
            <a:r>
              <a:rPr dirty="0"/>
              <a:t>Accessibility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Customization:</a:t>
            </a:r>
          </a:p>
          <a:p>
            <a:pPr marL="1922145" marR="349885">
              <a:lnSpc>
                <a:spcPts val="3679"/>
              </a:lnSpc>
              <a:spcBef>
                <a:spcPts val="200"/>
              </a:spcBef>
            </a:pPr>
            <a:r>
              <a:rPr spc="-45" dirty="0"/>
              <a:t>Tableau:</a:t>
            </a:r>
            <a:r>
              <a:rPr spc="-70" dirty="0"/>
              <a:t> </a:t>
            </a:r>
            <a:r>
              <a:rPr dirty="0"/>
              <a:t>Broad</a:t>
            </a:r>
            <a:r>
              <a:rPr spc="-65" dirty="0"/>
              <a:t> </a:t>
            </a:r>
            <a:r>
              <a:rPr spc="-80" dirty="0"/>
              <a:t>appeal,</a:t>
            </a:r>
            <a:r>
              <a:rPr spc="-70" dirty="0"/>
              <a:t> </a:t>
            </a:r>
            <a:r>
              <a:rPr spc="-20" dirty="0"/>
              <a:t>adaptable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varying </a:t>
            </a:r>
            <a:r>
              <a:rPr dirty="0"/>
              <a:t>user</a:t>
            </a:r>
            <a:r>
              <a:rPr spc="-65" dirty="0"/>
              <a:t> </a:t>
            </a:r>
            <a:r>
              <a:rPr spc="-10" dirty="0"/>
              <a:t>levels.</a:t>
            </a:r>
          </a:p>
          <a:p>
            <a:pPr marL="1922145">
              <a:lnSpc>
                <a:spcPct val="100000"/>
              </a:lnSpc>
              <a:spcBef>
                <a:spcPts val="285"/>
              </a:spcBef>
              <a:tabLst>
                <a:tab pos="2736215" algn="l"/>
                <a:tab pos="3982720" algn="l"/>
                <a:tab pos="5716905" algn="l"/>
                <a:tab pos="8098790" algn="l"/>
              </a:tabLst>
            </a:pPr>
            <a:r>
              <a:rPr spc="-20" dirty="0"/>
              <a:t>Qlik</a:t>
            </a:r>
            <a:r>
              <a:rPr dirty="0"/>
              <a:t>	</a:t>
            </a:r>
            <a:r>
              <a:rPr spc="-10" dirty="0"/>
              <a:t>Sense:</a:t>
            </a:r>
            <a:r>
              <a:rPr dirty="0"/>
              <a:t>	</a:t>
            </a:r>
            <a:r>
              <a:rPr spc="-10" dirty="0"/>
              <a:t>Advanced</a:t>
            </a:r>
            <a:r>
              <a:rPr dirty="0"/>
              <a:t>	</a:t>
            </a:r>
            <a:r>
              <a:rPr spc="-10" dirty="0"/>
              <a:t>customization</a:t>
            </a:r>
            <a:r>
              <a:rPr dirty="0"/>
              <a:t>	</a:t>
            </a:r>
            <a:r>
              <a:rPr spc="-25" dirty="0"/>
              <a:t>for</a:t>
            </a:r>
          </a:p>
          <a:p>
            <a:pPr marL="1922145">
              <a:lnSpc>
                <a:spcPct val="100000"/>
              </a:lnSpc>
              <a:spcBef>
                <a:spcPts val="495"/>
              </a:spcBef>
            </a:pPr>
            <a:r>
              <a:rPr spc="-45" dirty="0"/>
              <a:t>experienced</a:t>
            </a:r>
            <a:r>
              <a:rPr spc="-105" dirty="0"/>
              <a:t> </a:t>
            </a:r>
            <a:r>
              <a:rPr spc="-10" dirty="0"/>
              <a:t>users.</a:t>
            </a:r>
          </a:p>
          <a:p>
            <a:pPr marL="1922145" marR="349885">
              <a:lnSpc>
                <a:spcPts val="3679"/>
              </a:lnSpc>
              <a:spcBef>
                <a:spcPts val="200"/>
              </a:spcBef>
              <a:tabLst>
                <a:tab pos="2995295" algn="l"/>
                <a:tab pos="4749800" algn="l"/>
                <a:tab pos="6143625" algn="l"/>
                <a:tab pos="7139940" algn="l"/>
                <a:tab pos="7865745" algn="l"/>
              </a:tabLst>
            </a:pPr>
            <a:r>
              <a:rPr spc="45" dirty="0"/>
              <a:t>Zoho</a:t>
            </a:r>
            <a:r>
              <a:rPr dirty="0"/>
              <a:t>	</a:t>
            </a:r>
            <a:r>
              <a:rPr spc="-10" dirty="0"/>
              <a:t>Analytics:</a:t>
            </a:r>
            <a:r>
              <a:rPr dirty="0"/>
              <a:t>	</a:t>
            </a:r>
            <a:r>
              <a:rPr spc="-10" dirty="0"/>
              <a:t>Simple,</a:t>
            </a:r>
            <a:r>
              <a:rPr dirty="0"/>
              <a:t>	</a:t>
            </a:r>
            <a:r>
              <a:rPr spc="-20" dirty="0"/>
              <a:t>easy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50" dirty="0"/>
              <a:t>non- </a:t>
            </a:r>
            <a:r>
              <a:rPr spc="-40" dirty="0"/>
              <a:t>technical</a:t>
            </a:r>
            <a:r>
              <a:rPr spc="-155" dirty="0"/>
              <a:t> </a:t>
            </a:r>
            <a:r>
              <a:rPr spc="-10" dirty="0"/>
              <a:t>users.</a:t>
            </a:r>
          </a:p>
          <a:p>
            <a:pPr marL="1922145">
              <a:lnSpc>
                <a:spcPct val="100000"/>
              </a:lnSpc>
              <a:spcBef>
                <a:spcPts val="285"/>
              </a:spcBef>
              <a:tabLst>
                <a:tab pos="3061970" algn="l"/>
                <a:tab pos="4192904" algn="l"/>
                <a:tab pos="5874385" algn="l"/>
                <a:tab pos="6982459" algn="l"/>
                <a:tab pos="7554595" algn="l"/>
              </a:tabLst>
            </a:pPr>
            <a:r>
              <a:rPr spc="-10" dirty="0"/>
              <a:t>BYOD:</a:t>
            </a:r>
            <a:r>
              <a:rPr dirty="0"/>
              <a:t>	</a:t>
            </a:r>
            <a:r>
              <a:rPr spc="-10" dirty="0"/>
              <a:t>Highly</a:t>
            </a:r>
            <a:r>
              <a:rPr dirty="0"/>
              <a:t>	</a:t>
            </a:r>
            <a:r>
              <a:rPr spc="-10" dirty="0"/>
              <a:t>adaptable</a:t>
            </a:r>
            <a:r>
              <a:rPr dirty="0"/>
              <a:t>	</a:t>
            </a:r>
            <a:r>
              <a:rPr spc="40" dirty="0"/>
              <a:t>based</a:t>
            </a:r>
            <a:r>
              <a:rPr dirty="0"/>
              <a:t>	</a:t>
            </a:r>
            <a:r>
              <a:rPr spc="-25" dirty="0"/>
              <a:t>on</a:t>
            </a:r>
            <a:r>
              <a:rPr dirty="0"/>
              <a:t>	</a:t>
            </a:r>
            <a:r>
              <a:rPr spc="-10" dirty="0"/>
              <a:t>device</a:t>
            </a:r>
          </a:p>
          <a:p>
            <a:pPr marL="1922145">
              <a:lnSpc>
                <a:spcPct val="100000"/>
              </a:lnSpc>
              <a:spcBef>
                <a:spcPts val="495"/>
              </a:spcBef>
            </a:pPr>
            <a:r>
              <a:rPr spc="-10" dirty="0"/>
              <a:t>capabilities.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4431884" y="-10818"/>
            <a:ext cx="3867150" cy="3615054"/>
            <a:chOff x="14431884" y="-10818"/>
            <a:chExt cx="3867150" cy="361505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1884" y="0"/>
              <a:ext cx="3856104" cy="24580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07369" y="940718"/>
              <a:ext cx="960627" cy="151062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083358" y="44055"/>
              <a:ext cx="592455" cy="316230"/>
            </a:xfrm>
            <a:custGeom>
              <a:avLst/>
              <a:gdLst/>
              <a:ahLst/>
              <a:cxnLst/>
              <a:rect l="l" t="t" r="r" b="b"/>
              <a:pathLst>
                <a:path w="592455" h="316230">
                  <a:moveTo>
                    <a:pt x="39979" y="18288"/>
                  </a:moveTo>
                  <a:lnTo>
                    <a:pt x="22644" y="952"/>
                  </a:lnTo>
                  <a:lnTo>
                    <a:pt x="19989" y="952"/>
                  </a:lnTo>
                  <a:lnTo>
                    <a:pt x="17335" y="952"/>
                  </a:lnTo>
                  <a:lnTo>
                    <a:pt x="0" y="18288"/>
                  </a:lnTo>
                  <a:lnTo>
                    <a:pt x="0" y="23596"/>
                  </a:lnTo>
                  <a:lnTo>
                    <a:pt x="17335" y="40932"/>
                  </a:lnTo>
                  <a:lnTo>
                    <a:pt x="22644" y="40932"/>
                  </a:lnTo>
                  <a:lnTo>
                    <a:pt x="39979" y="23596"/>
                  </a:lnTo>
                  <a:lnTo>
                    <a:pt x="39979" y="18288"/>
                  </a:lnTo>
                  <a:close/>
                </a:path>
                <a:path w="592455" h="316230">
                  <a:moveTo>
                    <a:pt x="132334" y="109677"/>
                  </a:moveTo>
                  <a:lnTo>
                    <a:pt x="114985" y="92329"/>
                  </a:lnTo>
                  <a:lnTo>
                    <a:pt x="112344" y="92329"/>
                  </a:lnTo>
                  <a:lnTo>
                    <a:pt x="109689" y="92329"/>
                  </a:lnTo>
                  <a:lnTo>
                    <a:pt x="92341" y="109677"/>
                  </a:lnTo>
                  <a:lnTo>
                    <a:pt x="92341" y="114973"/>
                  </a:lnTo>
                  <a:lnTo>
                    <a:pt x="109689" y="132308"/>
                  </a:lnTo>
                  <a:lnTo>
                    <a:pt x="114985" y="132308"/>
                  </a:lnTo>
                  <a:lnTo>
                    <a:pt x="132334" y="114973"/>
                  </a:lnTo>
                  <a:lnTo>
                    <a:pt x="132334" y="109677"/>
                  </a:lnTo>
                  <a:close/>
                </a:path>
                <a:path w="592455" h="316230">
                  <a:moveTo>
                    <a:pt x="223723" y="202006"/>
                  </a:moveTo>
                  <a:lnTo>
                    <a:pt x="206387" y="184670"/>
                  </a:lnTo>
                  <a:lnTo>
                    <a:pt x="203733" y="184670"/>
                  </a:lnTo>
                  <a:lnTo>
                    <a:pt x="201079" y="184670"/>
                  </a:lnTo>
                  <a:lnTo>
                    <a:pt x="183743" y="202006"/>
                  </a:lnTo>
                  <a:lnTo>
                    <a:pt x="183743" y="207302"/>
                  </a:lnTo>
                  <a:lnTo>
                    <a:pt x="201079" y="224650"/>
                  </a:lnTo>
                  <a:lnTo>
                    <a:pt x="206387" y="224650"/>
                  </a:lnTo>
                  <a:lnTo>
                    <a:pt x="223723" y="207302"/>
                  </a:lnTo>
                  <a:lnTo>
                    <a:pt x="223723" y="202006"/>
                  </a:lnTo>
                  <a:close/>
                </a:path>
                <a:path w="592455" h="316230">
                  <a:moveTo>
                    <a:pt x="223723" y="18288"/>
                  </a:moveTo>
                  <a:lnTo>
                    <a:pt x="206387" y="952"/>
                  </a:lnTo>
                  <a:lnTo>
                    <a:pt x="203733" y="952"/>
                  </a:lnTo>
                  <a:lnTo>
                    <a:pt x="201079" y="952"/>
                  </a:lnTo>
                  <a:lnTo>
                    <a:pt x="183743" y="18288"/>
                  </a:lnTo>
                  <a:lnTo>
                    <a:pt x="183743" y="23596"/>
                  </a:lnTo>
                  <a:lnTo>
                    <a:pt x="201079" y="40932"/>
                  </a:lnTo>
                  <a:lnTo>
                    <a:pt x="206387" y="40932"/>
                  </a:lnTo>
                  <a:lnTo>
                    <a:pt x="223723" y="23596"/>
                  </a:lnTo>
                  <a:lnTo>
                    <a:pt x="223723" y="18288"/>
                  </a:lnTo>
                  <a:close/>
                </a:path>
                <a:path w="592455" h="316230">
                  <a:moveTo>
                    <a:pt x="315125" y="293382"/>
                  </a:moveTo>
                  <a:lnTo>
                    <a:pt x="297789" y="276047"/>
                  </a:lnTo>
                  <a:lnTo>
                    <a:pt x="295135" y="276047"/>
                  </a:lnTo>
                  <a:lnTo>
                    <a:pt x="292481" y="276047"/>
                  </a:lnTo>
                  <a:lnTo>
                    <a:pt x="275145" y="293382"/>
                  </a:lnTo>
                  <a:lnTo>
                    <a:pt x="275145" y="298691"/>
                  </a:lnTo>
                  <a:lnTo>
                    <a:pt x="292481" y="316026"/>
                  </a:lnTo>
                  <a:lnTo>
                    <a:pt x="297789" y="316026"/>
                  </a:lnTo>
                  <a:lnTo>
                    <a:pt x="315125" y="298691"/>
                  </a:lnTo>
                  <a:lnTo>
                    <a:pt x="315125" y="293382"/>
                  </a:lnTo>
                  <a:close/>
                </a:path>
                <a:path w="592455" h="316230">
                  <a:moveTo>
                    <a:pt x="316077" y="109677"/>
                  </a:moveTo>
                  <a:lnTo>
                    <a:pt x="298742" y="92329"/>
                  </a:lnTo>
                  <a:lnTo>
                    <a:pt x="296087" y="92329"/>
                  </a:lnTo>
                  <a:lnTo>
                    <a:pt x="293433" y="92329"/>
                  </a:lnTo>
                  <a:lnTo>
                    <a:pt x="276098" y="109677"/>
                  </a:lnTo>
                  <a:lnTo>
                    <a:pt x="276098" y="114973"/>
                  </a:lnTo>
                  <a:lnTo>
                    <a:pt x="293433" y="132308"/>
                  </a:lnTo>
                  <a:lnTo>
                    <a:pt x="298742" y="132308"/>
                  </a:lnTo>
                  <a:lnTo>
                    <a:pt x="316077" y="114973"/>
                  </a:lnTo>
                  <a:lnTo>
                    <a:pt x="316077" y="109677"/>
                  </a:lnTo>
                  <a:close/>
                </a:path>
                <a:path w="592455" h="316230">
                  <a:moveTo>
                    <a:pt x="407479" y="201053"/>
                  </a:moveTo>
                  <a:lnTo>
                    <a:pt x="390131" y="183718"/>
                  </a:lnTo>
                  <a:lnTo>
                    <a:pt x="387489" y="183718"/>
                  </a:lnTo>
                  <a:lnTo>
                    <a:pt x="384835" y="183718"/>
                  </a:lnTo>
                  <a:lnTo>
                    <a:pt x="367487" y="201053"/>
                  </a:lnTo>
                  <a:lnTo>
                    <a:pt x="367487" y="206349"/>
                  </a:lnTo>
                  <a:lnTo>
                    <a:pt x="384835" y="223697"/>
                  </a:lnTo>
                  <a:lnTo>
                    <a:pt x="390131" y="223697"/>
                  </a:lnTo>
                  <a:lnTo>
                    <a:pt x="407479" y="206349"/>
                  </a:lnTo>
                  <a:lnTo>
                    <a:pt x="407479" y="201053"/>
                  </a:lnTo>
                  <a:close/>
                </a:path>
                <a:path w="592455" h="316230">
                  <a:moveTo>
                    <a:pt x="408432" y="17335"/>
                  </a:moveTo>
                  <a:lnTo>
                    <a:pt x="391083" y="0"/>
                  </a:lnTo>
                  <a:lnTo>
                    <a:pt x="388429" y="0"/>
                  </a:lnTo>
                  <a:lnTo>
                    <a:pt x="385787" y="0"/>
                  </a:lnTo>
                  <a:lnTo>
                    <a:pt x="368439" y="17335"/>
                  </a:lnTo>
                  <a:lnTo>
                    <a:pt x="368439" y="22644"/>
                  </a:lnTo>
                  <a:lnTo>
                    <a:pt x="385787" y="39979"/>
                  </a:lnTo>
                  <a:lnTo>
                    <a:pt x="391083" y="39979"/>
                  </a:lnTo>
                  <a:lnTo>
                    <a:pt x="408432" y="22644"/>
                  </a:lnTo>
                  <a:lnTo>
                    <a:pt x="408432" y="17335"/>
                  </a:lnTo>
                  <a:close/>
                </a:path>
                <a:path w="592455" h="316230">
                  <a:moveTo>
                    <a:pt x="499821" y="108724"/>
                  </a:moveTo>
                  <a:lnTo>
                    <a:pt x="482485" y="91376"/>
                  </a:lnTo>
                  <a:lnTo>
                    <a:pt x="479831" y="91376"/>
                  </a:lnTo>
                  <a:lnTo>
                    <a:pt x="477177" y="91376"/>
                  </a:lnTo>
                  <a:lnTo>
                    <a:pt x="459841" y="108724"/>
                  </a:lnTo>
                  <a:lnTo>
                    <a:pt x="459841" y="114020"/>
                  </a:lnTo>
                  <a:lnTo>
                    <a:pt x="477177" y="131356"/>
                  </a:lnTo>
                  <a:lnTo>
                    <a:pt x="482485" y="131356"/>
                  </a:lnTo>
                  <a:lnTo>
                    <a:pt x="499821" y="114020"/>
                  </a:lnTo>
                  <a:lnTo>
                    <a:pt x="499821" y="108724"/>
                  </a:lnTo>
                  <a:close/>
                </a:path>
                <a:path w="592455" h="316230">
                  <a:moveTo>
                    <a:pt x="592175" y="17335"/>
                  </a:moveTo>
                  <a:lnTo>
                    <a:pt x="574840" y="0"/>
                  </a:lnTo>
                  <a:lnTo>
                    <a:pt x="572185" y="0"/>
                  </a:lnTo>
                  <a:lnTo>
                    <a:pt x="569531" y="0"/>
                  </a:lnTo>
                  <a:lnTo>
                    <a:pt x="552183" y="17335"/>
                  </a:lnTo>
                  <a:lnTo>
                    <a:pt x="552183" y="22644"/>
                  </a:lnTo>
                  <a:lnTo>
                    <a:pt x="569531" y="39979"/>
                  </a:lnTo>
                  <a:lnTo>
                    <a:pt x="574840" y="39979"/>
                  </a:lnTo>
                  <a:lnTo>
                    <a:pt x="592175" y="22644"/>
                  </a:lnTo>
                  <a:lnTo>
                    <a:pt x="592175" y="1733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87572" y="11"/>
              <a:ext cx="2400935" cy="3604260"/>
            </a:xfrm>
            <a:custGeom>
              <a:avLst/>
              <a:gdLst/>
              <a:ahLst/>
              <a:cxnLst/>
              <a:rect l="l" t="t" r="r" b="b"/>
              <a:pathLst>
                <a:path w="2400934" h="3604260">
                  <a:moveTo>
                    <a:pt x="1719224" y="0"/>
                  </a:moveTo>
                  <a:lnTo>
                    <a:pt x="0" y="0"/>
                  </a:lnTo>
                  <a:lnTo>
                    <a:pt x="859980" y="859802"/>
                  </a:lnTo>
                  <a:lnTo>
                    <a:pt x="1719224" y="0"/>
                  </a:lnTo>
                  <a:close/>
                </a:path>
                <a:path w="2400934" h="3604260">
                  <a:moveTo>
                    <a:pt x="2400414" y="2505595"/>
                  </a:moveTo>
                  <a:lnTo>
                    <a:pt x="1851075" y="3054832"/>
                  </a:lnTo>
                  <a:lnTo>
                    <a:pt x="2400414" y="3604056"/>
                  </a:lnTo>
                  <a:lnTo>
                    <a:pt x="2400414" y="2505595"/>
                  </a:lnTo>
                  <a:close/>
                </a:path>
                <a:path w="2400934" h="3604260">
                  <a:moveTo>
                    <a:pt x="2400414" y="0"/>
                  </a:moveTo>
                  <a:lnTo>
                    <a:pt x="2271191" y="0"/>
                  </a:lnTo>
                  <a:lnTo>
                    <a:pt x="1325537" y="945476"/>
                  </a:lnTo>
                  <a:lnTo>
                    <a:pt x="2400414" y="2021090"/>
                  </a:lnTo>
                  <a:lnTo>
                    <a:pt x="240041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49602" y="0"/>
              <a:ext cx="2738755" cy="3241675"/>
            </a:xfrm>
            <a:custGeom>
              <a:avLst/>
              <a:gdLst/>
              <a:ahLst/>
              <a:cxnLst/>
              <a:rect l="l" t="t" r="r" b="b"/>
              <a:pathLst>
                <a:path w="2738755" h="3241675">
                  <a:moveTo>
                    <a:pt x="2738387" y="321020"/>
                  </a:moveTo>
                  <a:lnTo>
                    <a:pt x="1529272" y="1528978"/>
                  </a:lnTo>
                  <a:lnTo>
                    <a:pt x="0" y="0"/>
                  </a:lnTo>
                </a:path>
                <a:path w="2738755" h="3241675">
                  <a:moveTo>
                    <a:pt x="2738387" y="3241507"/>
                  </a:moveTo>
                  <a:lnTo>
                    <a:pt x="2390885" y="2894920"/>
                  </a:lnTo>
                  <a:lnTo>
                    <a:pt x="2018630" y="2522736"/>
                  </a:lnTo>
                  <a:lnTo>
                    <a:pt x="2738387" y="1804016"/>
                  </a:lnTo>
                </a:path>
                <a:path w="2738755" h="3241675">
                  <a:moveTo>
                    <a:pt x="1147761" y="0"/>
                  </a:moveTo>
                  <a:lnTo>
                    <a:pt x="934235" y="213485"/>
                  </a:lnTo>
                  <a:lnTo>
                    <a:pt x="720348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72489" y="3009356"/>
            <a:ext cx="34582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530" dirty="0">
                <a:solidFill>
                  <a:srgbClr val="1A1A1A"/>
                </a:solidFill>
                <a:latin typeface="Cambria"/>
                <a:cs typeface="Cambria"/>
              </a:rPr>
              <a:t>ANALYSIS</a:t>
            </a:r>
            <a:endParaRPr sz="5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0574" y="1004367"/>
            <a:ext cx="740727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30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35212" y="4312382"/>
            <a:ext cx="6163945" cy="5985510"/>
            <a:chOff x="12135212" y="4312382"/>
            <a:chExt cx="6163945" cy="5985510"/>
          </a:xfrm>
        </p:grpSpPr>
        <p:sp>
          <p:nvSpPr>
            <p:cNvPr id="4" name="object 4"/>
            <p:cNvSpPr/>
            <p:nvPr/>
          </p:nvSpPr>
          <p:spPr>
            <a:xfrm>
              <a:off x="12135212" y="4312382"/>
              <a:ext cx="5092700" cy="4102100"/>
            </a:xfrm>
            <a:custGeom>
              <a:avLst/>
              <a:gdLst/>
              <a:ahLst/>
              <a:cxnLst/>
              <a:rect l="l" t="t" r="r" b="b"/>
              <a:pathLst>
                <a:path w="5092700" h="4102100">
                  <a:moveTo>
                    <a:pt x="5092699" y="4102099"/>
                  </a:moveTo>
                  <a:lnTo>
                    <a:pt x="0" y="4102099"/>
                  </a:lnTo>
                  <a:lnTo>
                    <a:pt x="0" y="0"/>
                  </a:lnTo>
                  <a:lnTo>
                    <a:pt x="5092699" y="0"/>
                  </a:lnTo>
                  <a:lnTo>
                    <a:pt x="5092699" y="4102099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1828" y="7828933"/>
              <a:ext cx="3856161" cy="24580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7369" y="7835596"/>
              <a:ext cx="960627" cy="15106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83358" y="9926878"/>
              <a:ext cx="592455" cy="316230"/>
            </a:xfrm>
            <a:custGeom>
              <a:avLst/>
              <a:gdLst/>
              <a:ahLst/>
              <a:cxnLst/>
              <a:rect l="l" t="t" r="r" b="b"/>
              <a:pathLst>
                <a:path w="592455" h="316229">
                  <a:moveTo>
                    <a:pt x="39979" y="292430"/>
                  </a:moveTo>
                  <a:lnTo>
                    <a:pt x="22644" y="275082"/>
                  </a:lnTo>
                  <a:lnTo>
                    <a:pt x="17335" y="275082"/>
                  </a:lnTo>
                  <a:lnTo>
                    <a:pt x="0" y="292430"/>
                  </a:lnTo>
                  <a:lnTo>
                    <a:pt x="0" y="297726"/>
                  </a:lnTo>
                  <a:lnTo>
                    <a:pt x="17335" y="315061"/>
                  </a:lnTo>
                  <a:lnTo>
                    <a:pt x="19989" y="315061"/>
                  </a:lnTo>
                  <a:lnTo>
                    <a:pt x="22644" y="315061"/>
                  </a:lnTo>
                  <a:lnTo>
                    <a:pt x="39979" y="297726"/>
                  </a:lnTo>
                  <a:lnTo>
                    <a:pt x="39979" y="292430"/>
                  </a:lnTo>
                  <a:close/>
                </a:path>
                <a:path w="592455" h="316229">
                  <a:moveTo>
                    <a:pt x="132334" y="201041"/>
                  </a:moveTo>
                  <a:lnTo>
                    <a:pt x="114985" y="183705"/>
                  </a:lnTo>
                  <a:lnTo>
                    <a:pt x="109689" y="183705"/>
                  </a:lnTo>
                  <a:lnTo>
                    <a:pt x="92341" y="201041"/>
                  </a:lnTo>
                  <a:lnTo>
                    <a:pt x="92341" y="206349"/>
                  </a:lnTo>
                  <a:lnTo>
                    <a:pt x="109689" y="223685"/>
                  </a:lnTo>
                  <a:lnTo>
                    <a:pt x="112344" y="223685"/>
                  </a:lnTo>
                  <a:lnTo>
                    <a:pt x="114985" y="223685"/>
                  </a:lnTo>
                  <a:lnTo>
                    <a:pt x="132334" y="206349"/>
                  </a:lnTo>
                  <a:lnTo>
                    <a:pt x="132334" y="201041"/>
                  </a:lnTo>
                  <a:close/>
                </a:path>
                <a:path w="592455" h="316229">
                  <a:moveTo>
                    <a:pt x="223723" y="292430"/>
                  </a:moveTo>
                  <a:lnTo>
                    <a:pt x="206387" y="275082"/>
                  </a:lnTo>
                  <a:lnTo>
                    <a:pt x="201079" y="275082"/>
                  </a:lnTo>
                  <a:lnTo>
                    <a:pt x="183743" y="292430"/>
                  </a:lnTo>
                  <a:lnTo>
                    <a:pt x="183743" y="297726"/>
                  </a:lnTo>
                  <a:lnTo>
                    <a:pt x="201079" y="315061"/>
                  </a:lnTo>
                  <a:lnTo>
                    <a:pt x="203733" y="315061"/>
                  </a:lnTo>
                  <a:lnTo>
                    <a:pt x="206387" y="315061"/>
                  </a:lnTo>
                  <a:lnTo>
                    <a:pt x="223723" y="297726"/>
                  </a:lnTo>
                  <a:lnTo>
                    <a:pt x="223723" y="292430"/>
                  </a:lnTo>
                  <a:close/>
                </a:path>
                <a:path w="592455" h="316229">
                  <a:moveTo>
                    <a:pt x="223723" y="108712"/>
                  </a:moveTo>
                  <a:lnTo>
                    <a:pt x="206387" y="91376"/>
                  </a:lnTo>
                  <a:lnTo>
                    <a:pt x="201079" y="91376"/>
                  </a:lnTo>
                  <a:lnTo>
                    <a:pt x="183743" y="108712"/>
                  </a:lnTo>
                  <a:lnTo>
                    <a:pt x="183743" y="114020"/>
                  </a:lnTo>
                  <a:lnTo>
                    <a:pt x="201079" y="131356"/>
                  </a:lnTo>
                  <a:lnTo>
                    <a:pt x="203733" y="131356"/>
                  </a:lnTo>
                  <a:lnTo>
                    <a:pt x="206387" y="131356"/>
                  </a:lnTo>
                  <a:lnTo>
                    <a:pt x="223723" y="114020"/>
                  </a:lnTo>
                  <a:lnTo>
                    <a:pt x="223723" y="108712"/>
                  </a:lnTo>
                  <a:close/>
                </a:path>
                <a:path w="592455" h="316229">
                  <a:moveTo>
                    <a:pt x="315125" y="17335"/>
                  </a:moveTo>
                  <a:lnTo>
                    <a:pt x="297789" y="0"/>
                  </a:lnTo>
                  <a:lnTo>
                    <a:pt x="292481" y="0"/>
                  </a:lnTo>
                  <a:lnTo>
                    <a:pt x="275145" y="17335"/>
                  </a:lnTo>
                  <a:lnTo>
                    <a:pt x="275145" y="22631"/>
                  </a:lnTo>
                  <a:lnTo>
                    <a:pt x="292481" y="39979"/>
                  </a:lnTo>
                  <a:lnTo>
                    <a:pt x="295135" y="39979"/>
                  </a:lnTo>
                  <a:lnTo>
                    <a:pt x="297789" y="39979"/>
                  </a:lnTo>
                  <a:lnTo>
                    <a:pt x="315125" y="22631"/>
                  </a:lnTo>
                  <a:lnTo>
                    <a:pt x="315125" y="17335"/>
                  </a:lnTo>
                  <a:close/>
                </a:path>
                <a:path w="592455" h="316229">
                  <a:moveTo>
                    <a:pt x="316077" y="201041"/>
                  </a:moveTo>
                  <a:lnTo>
                    <a:pt x="298742" y="183705"/>
                  </a:lnTo>
                  <a:lnTo>
                    <a:pt x="293433" y="183705"/>
                  </a:lnTo>
                  <a:lnTo>
                    <a:pt x="276098" y="201041"/>
                  </a:lnTo>
                  <a:lnTo>
                    <a:pt x="276098" y="206349"/>
                  </a:lnTo>
                  <a:lnTo>
                    <a:pt x="293433" y="223685"/>
                  </a:lnTo>
                  <a:lnTo>
                    <a:pt x="296087" y="223685"/>
                  </a:lnTo>
                  <a:lnTo>
                    <a:pt x="298742" y="223685"/>
                  </a:lnTo>
                  <a:lnTo>
                    <a:pt x="316077" y="206349"/>
                  </a:lnTo>
                  <a:lnTo>
                    <a:pt x="316077" y="201041"/>
                  </a:lnTo>
                  <a:close/>
                </a:path>
                <a:path w="592455" h="316229">
                  <a:moveTo>
                    <a:pt x="407479" y="109664"/>
                  </a:moveTo>
                  <a:lnTo>
                    <a:pt x="390131" y="92329"/>
                  </a:lnTo>
                  <a:lnTo>
                    <a:pt x="384835" y="92329"/>
                  </a:lnTo>
                  <a:lnTo>
                    <a:pt x="367487" y="109664"/>
                  </a:lnTo>
                  <a:lnTo>
                    <a:pt x="367487" y="114973"/>
                  </a:lnTo>
                  <a:lnTo>
                    <a:pt x="384835" y="132308"/>
                  </a:lnTo>
                  <a:lnTo>
                    <a:pt x="387489" y="132308"/>
                  </a:lnTo>
                  <a:lnTo>
                    <a:pt x="390131" y="132308"/>
                  </a:lnTo>
                  <a:lnTo>
                    <a:pt x="407479" y="114973"/>
                  </a:lnTo>
                  <a:lnTo>
                    <a:pt x="407479" y="109664"/>
                  </a:lnTo>
                  <a:close/>
                </a:path>
                <a:path w="592455" h="316229">
                  <a:moveTo>
                    <a:pt x="408432" y="293382"/>
                  </a:moveTo>
                  <a:lnTo>
                    <a:pt x="391083" y="276034"/>
                  </a:lnTo>
                  <a:lnTo>
                    <a:pt x="385787" y="276034"/>
                  </a:lnTo>
                  <a:lnTo>
                    <a:pt x="368439" y="293382"/>
                  </a:lnTo>
                  <a:lnTo>
                    <a:pt x="368439" y="298678"/>
                  </a:lnTo>
                  <a:lnTo>
                    <a:pt x="385787" y="316014"/>
                  </a:lnTo>
                  <a:lnTo>
                    <a:pt x="388429" y="316014"/>
                  </a:lnTo>
                  <a:lnTo>
                    <a:pt x="391083" y="316014"/>
                  </a:lnTo>
                  <a:lnTo>
                    <a:pt x="408432" y="298678"/>
                  </a:lnTo>
                  <a:lnTo>
                    <a:pt x="408432" y="293382"/>
                  </a:lnTo>
                  <a:close/>
                </a:path>
                <a:path w="592455" h="316229">
                  <a:moveTo>
                    <a:pt x="499821" y="201993"/>
                  </a:moveTo>
                  <a:lnTo>
                    <a:pt x="482485" y="184658"/>
                  </a:lnTo>
                  <a:lnTo>
                    <a:pt x="477177" y="184658"/>
                  </a:lnTo>
                  <a:lnTo>
                    <a:pt x="459841" y="201993"/>
                  </a:lnTo>
                  <a:lnTo>
                    <a:pt x="459841" y="207302"/>
                  </a:lnTo>
                  <a:lnTo>
                    <a:pt x="477177" y="224637"/>
                  </a:lnTo>
                  <a:lnTo>
                    <a:pt x="479831" y="224637"/>
                  </a:lnTo>
                  <a:lnTo>
                    <a:pt x="482485" y="224637"/>
                  </a:lnTo>
                  <a:lnTo>
                    <a:pt x="499821" y="207302"/>
                  </a:lnTo>
                  <a:lnTo>
                    <a:pt x="499821" y="201993"/>
                  </a:lnTo>
                  <a:close/>
                </a:path>
                <a:path w="592455" h="316229">
                  <a:moveTo>
                    <a:pt x="592175" y="293382"/>
                  </a:moveTo>
                  <a:lnTo>
                    <a:pt x="574840" y="276034"/>
                  </a:lnTo>
                  <a:lnTo>
                    <a:pt x="569531" y="276034"/>
                  </a:lnTo>
                  <a:lnTo>
                    <a:pt x="552183" y="293382"/>
                  </a:lnTo>
                  <a:lnTo>
                    <a:pt x="552183" y="298678"/>
                  </a:lnTo>
                  <a:lnTo>
                    <a:pt x="569531" y="316014"/>
                  </a:lnTo>
                  <a:lnTo>
                    <a:pt x="572185" y="316014"/>
                  </a:lnTo>
                  <a:lnTo>
                    <a:pt x="574840" y="316014"/>
                  </a:lnTo>
                  <a:lnTo>
                    <a:pt x="592175" y="298678"/>
                  </a:lnTo>
                  <a:lnTo>
                    <a:pt x="592175" y="293382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87522" y="6682879"/>
              <a:ext cx="2400935" cy="3604260"/>
            </a:xfrm>
            <a:custGeom>
              <a:avLst/>
              <a:gdLst/>
              <a:ahLst/>
              <a:cxnLst/>
              <a:rect l="l" t="t" r="r" b="b"/>
              <a:pathLst>
                <a:path w="2400934" h="3604259">
                  <a:moveTo>
                    <a:pt x="1719326" y="3604120"/>
                  </a:moveTo>
                  <a:lnTo>
                    <a:pt x="860031" y="2744254"/>
                  </a:lnTo>
                  <a:lnTo>
                    <a:pt x="0" y="3604120"/>
                  </a:lnTo>
                  <a:lnTo>
                    <a:pt x="1719326" y="3604120"/>
                  </a:lnTo>
                  <a:close/>
                </a:path>
                <a:path w="2400934" h="3604259">
                  <a:moveTo>
                    <a:pt x="2400465" y="1582966"/>
                  </a:moveTo>
                  <a:lnTo>
                    <a:pt x="1325587" y="2658592"/>
                  </a:lnTo>
                  <a:lnTo>
                    <a:pt x="2271306" y="3604120"/>
                  </a:lnTo>
                  <a:lnTo>
                    <a:pt x="2400465" y="3604120"/>
                  </a:lnTo>
                  <a:lnTo>
                    <a:pt x="2400465" y="1582966"/>
                  </a:lnTo>
                  <a:close/>
                </a:path>
                <a:path w="2400934" h="3604259">
                  <a:moveTo>
                    <a:pt x="2400465" y="0"/>
                  </a:moveTo>
                  <a:lnTo>
                    <a:pt x="1851126" y="549236"/>
                  </a:lnTo>
                  <a:lnTo>
                    <a:pt x="2400465" y="1098461"/>
                  </a:lnTo>
                  <a:lnTo>
                    <a:pt x="240046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9546" y="7045435"/>
              <a:ext cx="2738755" cy="3241675"/>
            </a:xfrm>
            <a:custGeom>
              <a:avLst/>
              <a:gdLst/>
              <a:ahLst/>
              <a:cxnLst/>
              <a:rect l="l" t="t" r="r" b="b"/>
              <a:pathLst>
                <a:path w="2738755" h="3241675">
                  <a:moveTo>
                    <a:pt x="2738444" y="2920486"/>
                  </a:moveTo>
                  <a:lnTo>
                    <a:pt x="1529329" y="1712529"/>
                  </a:lnTo>
                  <a:lnTo>
                    <a:pt x="0" y="3241564"/>
                  </a:lnTo>
                </a:path>
                <a:path w="2738755" h="3241675">
                  <a:moveTo>
                    <a:pt x="2738444" y="0"/>
                  </a:moveTo>
                  <a:lnTo>
                    <a:pt x="2390942" y="346587"/>
                  </a:lnTo>
                  <a:lnTo>
                    <a:pt x="2018687" y="718770"/>
                  </a:lnTo>
                  <a:lnTo>
                    <a:pt x="2738444" y="1437490"/>
                  </a:lnTo>
                </a:path>
                <a:path w="2738755" h="3241675">
                  <a:moveTo>
                    <a:pt x="1147876" y="3241564"/>
                  </a:moveTo>
                  <a:lnTo>
                    <a:pt x="934292" y="3028021"/>
                  </a:lnTo>
                  <a:lnTo>
                    <a:pt x="720348" y="3241564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86525" y="3206785"/>
            <a:ext cx="94348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509" dirty="0">
                <a:solidFill>
                  <a:srgbClr val="1A1A1A"/>
                </a:solidFill>
                <a:latin typeface="Cambria"/>
                <a:cs typeface="Cambria"/>
              </a:rPr>
              <a:t>SUMMARY</a:t>
            </a:r>
            <a:r>
              <a:rPr sz="5000" b="1" spc="-9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b="1" spc="575" dirty="0">
                <a:solidFill>
                  <a:srgbClr val="1A1A1A"/>
                </a:solidFill>
                <a:latin typeface="Cambria"/>
                <a:cs typeface="Cambria"/>
              </a:rPr>
              <a:t>OF</a:t>
            </a:r>
            <a:r>
              <a:rPr sz="5000" b="1" spc="-9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b="1" spc="565" dirty="0">
                <a:solidFill>
                  <a:srgbClr val="1A1A1A"/>
                </a:solidFill>
                <a:latin typeface="Cambria"/>
                <a:cs typeface="Cambria"/>
              </a:rPr>
              <a:t>KEY</a:t>
            </a:r>
            <a:r>
              <a:rPr sz="5000" b="1" spc="-9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b="1" spc="280" dirty="0">
                <a:solidFill>
                  <a:srgbClr val="1A1A1A"/>
                </a:solidFill>
                <a:latin typeface="Cambria"/>
                <a:cs typeface="Cambria"/>
              </a:rPr>
              <a:t>FINDINGS</a:t>
            </a:r>
            <a:endParaRPr sz="50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255" y="-10818"/>
            <a:ext cx="3867150" cy="3615054"/>
            <a:chOff x="30255" y="-10818"/>
            <a:chExt cx="3867150" cy="36150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4" y="0"/>
              <a:ext cx="3856104" cy="24580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68" y="940718"/>
              <a:ext cx="960627" cy="1510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53525" y="44055"/>
              <a:ext cx="592455" cy="316230"/>
            </a:xfrm>
            <a:custGeom>
              <a:avLst/>
              <a:gdLst/>
              <a:ahLst/>
              <a:cxnLst/>
              <a:rect l="l" t="t" r="r" b="b"/>
              <a:pathLst>
                <a:path w="592455" h="316230">
                  <a:moveTo>
                    <a:pt x="39979" y="17335"/>
                  </a:moveTo>
                  <a:lnTo>
                    <a:pt x="22644" y="0"/>
                  </a:lnTo>
                  <a:lnTo>
                    <a:pt x="19989" y="0"/>
                  </a:lnTo>
                  <a:lnTo>
                    <a:pt x="17335" y="0"/>
                  </a:lnTo>
                  <a:lnTo>
                    <a:pt x="0" y="17335"/>
                  </a:lnTo>
                  <a:lnTo>
                    <a:pt x="0" y="22644"/>
                  </a:lnTo>
                  <a:lnTo>
                    <a:pt x="17335" y="39979"/>
                  </a:lnTo>
                  <a:lnTo>
                    <a:pt x="22644" y="39979"/>
                  </a:lnTo>
                  <a:lnTo>
                    <a:pt x="39979" y="22644"/>
                  </a:lnTo>
                  <a:lnTo>
                    <a:pt x="39979" y="17335"/>
                  </a:lnTo>
                  <a:close/>
                </a:path>
                <a:path w="592455" h="316230">
                  <a:moveTo>
                    <a:pt x="132334" y="108724"/>
                  </a:moveTo>
                  <a:lnTo>
                    <a:pt x="114985" y="91376"/>
                  </a:lnTo>
                  <a:lnTo>
                    <a:pt x="112331" y="91376"/>
                  </a:lnTo>
                  <a:lnTo>
                    <a:pt x="109689" y="91376"/>
                  </a:lnTo>
                  <a:lnTo>
                    <a:pt x="92341" y="108724"/>
                  </a:lnTo>
                  <a:lnTo>
                    <a:pt x="92341" y="114020"/>
                  </a:lnTo>
                  <a:lnTo>
                    <a:pt x="109689" y="131356"/>
                  </a:lnTo>
                  <a:lnTo>
                    <a:pt x="114985" y="131356"/>
                  </a:lnTo>
                  <a:lnTo>
                    <a:pt x="132334" y="114020"/>
                  </a:lnTo>
                  <a:lnTo>
                    <a:pt x="132334" y="108724"/>
                  </a:lnTo>
                  <a:close/>
                </a:path>
                <a:path w="592455" h="316230">
                  <a:moveTo>
                    <a:pt x="223723" y="17335"/>
                  </a:moveTo>
                  <a:lnTo>
                    <a:pt x="206387" y="0"/>
                  </a:lnTo>
                  <a:lnTo>
                    <a:pt x="203733" y="0"/>
                  </a:lnTo>
                  <a:lnTo>
                    <a:pt x="201079" y="0"/>
                  </a:lnTo>
                  <a:lnTo>
                    <a:pt x="183743" y="17335"/>
                  </a:lnTo>
                  <a:lnTo>
                    <a:pt x="183743" y="22644"/>
                  </a:lnTo>
                  <a:lnTo>
                    <a:pt x="201079" y="39979"/>
                  </a:lnTo>
                  <a:lnTo>
                    <a:pt x="206387" y="39979"/>
                  </a:lnTo>
                  <a:lnTo>
                    <a:pt x="223723" y="22644"/>
                  </a:lnTo>
                  <a:lnTo>
                    <a:pt x="223723" y="17335"/>
                  </a:lnTo>
                  <a:close/>
                </a:path>
                <a:path w="592455" h="316230">
                  <a:moveTo>
                    <a:pt x="224675" y="201053"/>
                  </a:moveTo>
                  <a:lnTo>
                    <a:pt x="207340" y="183718"/>
                  </a:lnTo>
                  <a:lnTo>
                    <a:pt x="204685" y="183718"/>
                  </a:lnTo>
                  <a:lnTo>
                    <a:pt x="202031" y="183718"/>
                  </a:lnTo>
                  <a:lnTo>
                    <a:pt x="184696" y="201053"/>
                  </a:lnTo>
                  <a:lnTo>
                    <a:pt x="184696" y="206349"/>
                  </a:lnTo>
                  <a:lnTo>
                    <a:pt x="202031" y="223697"/>
                  </a:lnTo>
                  <a:lnTo>
                    <a:pt x="207340" y="223697"/>
                  </a:lnTo>
                  <a:lnTo>
                    <a:pt x="224675" y="206349"/>
                  </a:lnTo>
                  <a:lnTo>
                    <a:pt x="224675" y="201053"/>
                  </a:lnTo>
                  <a:close/>
                </a:path>
                <a:path w="592455" h="316230">
                  <a:moveTo>
                    <a:pt x="316077" y="109677"/>
                  </a:moveTo>
                  <a:lnTo>
                    <a:pt x="298729" y="92329"/>
                  </a:lnTo>
                  <a:lnTo>
                    <a:pt x="296087" y="92329"/>
                  </a:lnTo>
                  <a:lnTo>
                    <a:pt x="293433" y="92329"/>
                  </a:lnTo>
                  <a:lnTo>
                    <a:pt x="276085" y="109677"/>
                  </a:lnTo>
                  <a:lnTo>
                    <a:pt x="276085" y="114973"/>
                  </a:lnTo>
                  <a:lnTo>
                    <a:pt x="293433" y="132308"/>
                  </a:lnTo>
                  <a:lnTo>
                    <a:pt x="298729" y="132308"/>
                  </a:lnTo>
                  <a:lnTo>
                    <a:pt x="316077" y="114973"/>
                  </a:lnTo>
                  <a:lnTo>
                    <a:pt x="316077" y="109677"/>
                  </a:lnTo>
                  <a:close/>
                </a:path>
                <a:path w="592455" h="316230">
                  <a:moveTo>
                    <a:pt x="317030" y="293382"/>
                  </a:moveTo>
                  <a:lnTo>
                    <a:pt x="299681" y="276047"/>
                  </a:lnTo>
                  <a:lnTo>
                    <a:pt x="297040" y="276047"/>
                  </a:lnTo>
                  <a:lnTo>
                    <a:pt x="294386" y="276047"/>
                  </a:lnTo>
                  <a:lnTo>
                    <a:pt x="277037" y="293382"/>
                  </a:lnTo>
                  <a:lnTo>
                    <a:pt x="277037" y="298691"/>
                  </a:lnTo>
                  <a:lnTo>
                    <a:pt x="294386" y="316026"/>
                  </a:lnTo>
                  <a:lnTo>
                    <a:pt x="299681" y="316026"/>
                  </a:lnTo>
                  <a:lnTo>
                    <a:pt x="317030" y="298691"/>
                  </a:lnTo>
                  <a:lnTo>
                    <a:pt x="317030" y="293382"/>
                  </a:lnTo>
                  <a:close/>
                </a:path>
                <a:path w="592455" h="316230">
                  <a:moveTo>
                    <a:pt x="408432" y="202006"/>
                  </a:moveTo>
                  <a:lnTo>
                    <a:pt x="391083" y="184670"/>
                  </a:lnTo>
                  <a:lnTo>
                    <a:pt x="388429" y="184670"/>
                  </a:lnTo>
                  <a:lnTo>
                    <a:pt x="385787" y="184670"/>
                  </a:lnTo>
                  <a:lnTo>
                    <a:pt x="368439" y="202006"/>
                  </a:lnTo>
                  <a:lnTo>
                    <a:pt x="368439" y="207302"/>
                  </a:lnTo>
                  <a:lnTo>
                    <a:pt x="385787" y="224650"/>
                  </a:lnTo>
                  <a:lnTo>
                    <a:pt x="391083" y="224650"/>
                  </a:lnTo>
                  <a:lnTo>
                    <a:pt x="408432" y="207302"/>
                  </a:lnTo>
                  <a:lnTo>
                    <a:pt x="408432" y="202006"/>
                  </a:lnTo>
                  <a:close/>
                </a:path>
                <a:path w="592455" h="316230">
                  <a:moveTo>
                    <a:pt x="408432" y="18288"/>
                  </a:moveTo>
                  <a:lnTo>
                    <a:pt x="391083" y="952"/>
                  </a:lnTo>
                  <a:lnTo>
                    <a:pt x="388429" y="952"/>
                  </a:lnTo>
                  <a:lnTo>
                    <a:pt x="385787" y="952"/>
                  </a:lnTo>
                  <a:lnTo>
                    <a:pt x="368439" y="18288"/>
                  </a:lnTo>
                  <a:lnTo>
                    <a:pt x="368439" y="23596"/>
                  </a:lnTo>
                  <a:lnTo>
                    <a:pt x="385787" y="40932"/>
                  </a:lnTo>
                  <a:lnTo>
                    <a:pt x="391083" y="40932"/>
                  </a:lnTo>
                  <a:lnTo>
                    <a:pt x="408432" y="23596"/>
                  </a:lnTo>
                  <a:lnTo>
                    <a:pt x="408432" y="18288"/>
                  </a:lnTo>
                  <a:close/>
                </a:path>
                <a:path w="592455" h="316230">
                  <a:moveTo>
                    <a:pt x="499821" y="109677"/>
                  </a:moveTo>
                  <a:lnTo>
                    <a:pt x="482485" y="92329"/>
                  </a:lnTo>
                  <a:lnTo>
                    <a:pt x="479831" y="92329"/>
                  </a:lnTo>
                  <a:lnTo>
                    <a:pt x="477177" y="92329"/>
                  </a:lnTo>
                  <a:lnTo>
                    <a:pt x="459841" y="109677"/>
                  </a:lnTo>
                  <a:lnTo>
                    <a:pt x="459841" y="114973"/>
                  </a:lnTo>
                  <a:lnTo>
                    <a:pt x="477177" y="132308"/>
                  </a:lnTo>
                  <a:lnTo>
                    <a:pt x="482485" y="132308"/>
                  </a:lnTo>
                  <a:lnTo>
                    <a:pt x="499821" y="114973"/>
                  </a:lnTo>
                  <a:lnTo>
                    <a:pt x="499821" y="109677"/>
                  </a:lnTo>
                  <a:close/>
                </a:path>
                <a:path w="592455" h="316230">
                  <a:moveTo>
                    <a:pt x="592175" y="18288"/>
                  </a:moveTo>
                  <a:lnTo>
                    <a:pt x="574827" y="952"/>
                  </a:lnTo>
                  <a:lnTo>
                    <a:pt x="572185" y="952"/>
                  </a:lnTo>
                  <a:lnTo>
                    <a:pt x="569531" y="952"/>
                  </a:lnTo>
                  <a:lnTo>
                    <a:pt x="552183" y="18288"/>
                  </a:lnTo>
                  <a:lnTo>
                    <a:pt x="552183" y="23596"/>
                  </a:lnTo>
                  <a:lnTo>
                    <a:pt x="569531" y="40932"/>
                  </a:lnTo>
                  <a:lnTo>
                    <a:pt x="574827" y="40932"/>
                  </a:lnTo>
                  <a:lnTo>
                    <a:pt x="592175" y="23596"/>
                  </a:lnTo>
                  <a:lnTo>
                    <a:pt x="592175" y="1828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71" y="11"/>
              <a:ext cx="2400935" cy="3604260"/>
            </a:xfrm>
            <a:custGeom>
              <a:avLst/>
              <a:gdLst/>
              <a:ahLst/>
              <a:cxnLst/>
              <a:rect l="l" t="t" r="r" b="b"/>
              <a:pathLst>
                <a:path w="2400935" h="3604260">
                  <a:moveTo>
                    <a:pt x="549338" y="3054832"/>
                  </a:moveTo>
                  <a:lnTo>
                    <a:pt x="0" y="2505595"/>
                  </a:lnTo>
                  <a:lnTo>
                    <a:pt x="0" y="3604056"/>
                  </a:lnTo>
                  <a:lnTo>
                    <a:pt x="549338" y="3054832"/>
                  </a:lnTo>
                  <a:close/>
                </a:path>
                <a:path w="2400935" h="3604260">
                  <a:moveTo>
                    <a:pt x="1074877" y="945476"/>
                  </a:moveTo>
                  <a:lnTo>
                    <a:pt x="129209" y="0"/>
                  </a:lnTo>
                  <a:lnTo>
                    <a:pt x="0" y="0"/>
                  </a:lnTo>
                  <a:lnTo>
                    <a:pt x="0" y="2021090"/>
                  </a:lnTo>
                  <a:lnTo>
                    <a:pt x="1074877" y="945476"/>
                  </a:lnTo>
                  <a:close/>
                </a:path>
                <a:path w="2400935" h="3604260">
                  <a:moveTo>
                    <a:pt x="2400401" y="0"/>
                  </a:moveTo>
                  <a:lnTo>
                    <a:pt x="681189" y="0"/>
                  </a:lnTo>
                  <a:lnTo>
                    <a:pt x="1540433" y="859802"/>
                  </a:lnTo>
                  <a:lnTo>
                    <a:pt x="240040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74" y="0"/>
              <a:ext cx="2738755" cy="3241675"/>
            </a:xfrm>
            <a:custGeom>
              <a:avLst/>
              <a:gdLst/>
              <a:ahLst/>
              <a:cxnLst/>
              <a:rect l="l" t="t" r="r" b="b"/>
              <a:pathLst>
                <a:path w="2738755" h="3241675">
                  <a:moveTo>
                    <a:pt x="0" y="321020"/>
                  </a:moveTo>
                  <a:lnTo>
                    <a:pt x="1209115" y="1528978"/>
                  </a:lnTo>
                  <a:lnTo>
                    <a:pt x="2738387" y="0"/>
                  </a:lnTo>
                </a:path>
                <a:path w="2738755" h="3241675">
                  <a:moveTo>
                    <a:pt x="0" y="3241507"/>
                  </a:moveTo>
                  <a:lnTo>
                    <a:pt x="347501" y="2894920"/>
                  </a:lnTo>
                  <a:lnTo>
                    <a:pt x="719756" y="2522736"/>
                  </a:lnTo>
                  <a:lnTo>
                    <a:pt x="0" y="1804016"/>
                  </a:lnTo>
                </a:path>
                <a:path w="2738755" h="3241675">
                  <a:moveTo>
                    <a:pt x="1590625" y="0"/>
                  </a:moveTo>
                  <a:lnTo>
                    <a:pt x="1804152" y="213485"/>
                  </a:lnTo>
                  <a:lnTo>
                    <a:pt x="2018038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57003" y="4377946"/>
            <a:ext cx="5092700" cy="4102100"/>
          </a:xfrm>
          <a:prstGeom prst="rect">
            <a:avLst/>
          </a:prstGeom>
          <a:solidFill>
            <a:srgbClr val="FFFFFF">
              <a:alpha val="64999"/>
            </a:srgbClr>
          </a:solidFill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200" dirty="0">
                <a:latin typeface="Trebuchet MS"/>
                <a:cs typeface="Trebuchet MS"/>
              </a:rPr>
              <a:t>Key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Findings: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200">
              <a:latin typeface="Trebuchet MS"/>
              <a:cs typeface="Trebuchet MS"/>
            </a:endParaRPr>
          </a:p>
          <a:p>
            <a:pPr marL="641350" marR="633730" algn="ctr">
              <a:lnSpc>
                <a:spcPct val="116500"/>
              </a:lnSpc>
            </a:pPr>
            <a:r>
              <a:rPr sz="2200" spc="-10" dirty="0">
                <a:latin typeface="Trebuchet MS"/>
                <a:cs typeface="Trebuchet MS"/>
              </a:rPr>
              <a:t>Tableau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is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best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high-</a:t>
            </a:r>
            <a:r>
              <a:rPr sz="2200" spc="-35" dirty="0">
                <a:latin typeface="Trebuchet MS"/>
                <a:cs typeface="Trebuchet MS"/>
              </a:rPr>
              <a:t>quality </a:t>
            </a:r>
            <a:r>
              <a:rPr sz="2200" spc="-10" dirty="0">
                <a:latin typeface="Trebuchet MS"/>
                <a:cs typeface="Trebuchet MS"/>
              </a:rPr>
              <a:t>visualization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in-</a:t>
            </a:r>
            <a:r>
              <a:rPr sz="2200" spc="-40" dirty="0">
                <a:latin typeface="Trebuchet MS"/>
                <a:cs typeface="Trebuchet MS"/>
              </a:rPr>
              <a:t>depth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data </a:t>
            </a:r>
            <a:r>
              <a:rPr sz="2200" spc="-10" dirty="0">
                <a:latin typeface="Trebuchet MS"/>
                <a:cs typeface="Trebuchet MS"/>
              </a:rPr>
              <a:t>analysis.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200">
              <a:latin typeface="Trebuchet MS"/>
              <a:cs typeface="Trebuchet MS"/>
            </a:endParaRPr>
          </a:p>
          <a:p>
            <a:pPr marL="1072515" marR="1064895" algn="ctr">
              <a:lnSpc>
                <a:spcPct val="116500"/>
              </a:lnSpc>
            </a:pPr>
            <a:r>
              <a:rPr sz="2200" dirty="0">
                <a:latin typeface="Trebuchet MS"/>
                <a:cs typeface="Trebuchet MS"/>
              </a:rPr>
              <a:t>Power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BI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excels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in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cost- </a:t>
            </a:r>
            <a:r>
              <a:rPr sz="2200" dirty="0">
                <a:latin typeface="Trebuchet MS"/>
                <a:cs typeface="Trebuchet MS"/>
              </a:rPr>
              <a:t>effectiveness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user </a:t>
            </a:r>
            <a:r>
              <a:rPr sz="2200" spc="-10" dirty="0">
                <a:latin typeface="Trebuchet MS"/>
                <a:cs typeface="Trebuchet MS"/>
              </a:rPr>
              <a:t>accessibility.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6106" y="4345164"/>
            <a:ext cx="5092700" cy="4102100"/>
          </a:xfrm>
          <a:prstGeom prst="rect">
            <a:avLst/>
          </a:prstGeom>
          <a:solidFill>
            <a:srgbClr val="FFFFFF">
              <a:alpha val="64999"/>
            </a:srgbClr>
          </a:solidFill>
        </p:spPr>
        <p:txBody>
          <a:bodyPr vert="horz" wrap="square" lIns="0" tIns="267970" rIns="0" bIns="0" rtlCol="0">
            <a:spAutoFit/>
          </a:bodyPr>
          <a:lstStyle/>
          <a:p>
            <a:pPr marL="405765" marR="398780" algn="ctr">
              <a:lnSpc>
                <a:spcPct val="116500"/>
              </a:lnSpc>
              <a:spcBef>
                <a:spcPts val="2110"/>
              </a:spcBef>
            </a:pPr>
            <a:r>
              <a:rPr sz="2200" spc="-55" dirty="0">
                <a:latin typeface="Trebuchet MS"/>
                <a:cs typeface="Trebuchet MS"/>
              </a:rPr>
              <a:t>Qlik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Sense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is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optimal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advanced data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handling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with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customizable options.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200">
              <a:latin typeface="Trebuchet MS"/>
              <a:cs typeface="Trebuchet MS"/>
            </a:endParaRPr>
          </a:p>
          <a:p>
            <a:pPr marL="362585" marR="354965" algn="ctr">
              <a:lnSpc>
                <a:spcPct val="116500"/>
              </a:lnSpc>
              <a:spcBef>
                <a:spcPts val="5"/>
              </a:spcBef>
            </a:pPr>
            <a:r>
              <a:rPr sz="2200" spc="55" dirty="0">
                <a:latin typeface="Trebuchet MS"/>
                <a:cs typeface="Trebuchet MS"/>
              </a:rPr>
              <a:t>Zoho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Analytics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is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suited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smaller </a:t>
            </a:r>
            <a:r>
              <a:rPr sz="2200" dirty="0">
                <a:latin typeface="Trebuchet MS"/>
                <a:cs typeface="Trebuchet MS"/>
              </a:rPr>
              <a:t>datasets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cost-</a:t>
            </a:r>
            <a:r>
              <a:rPr sz="2200" spc="65" dirty="0">
                <a:latin typeface="Trebuchet MS"/>
                <a:cs typeface="Trebuchet MS"/>
              </a:rPr>
              <a:t>conscious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users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-50" dirty="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408305" marR="400685" algn="ctr">
              <a:lnSpc>
                <a:spcPct val="116500"/>
              </a:lnSpc>
            </a:pPr>
            <a:r>
              <a:rPr sz="2200" spc="60" dirty="0">
                <a:latin typeface="Trebuchet MS"/>
                <a:cs typeface="Trebuchet MS"/>
              </a:rPr>
              <a:t>BYOD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provides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flexible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analysis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on </a:t>
            </a:r>
            <a:r>
              <a:rPr sz="2200" spc="-30" dirty="0">
                <a:latin typeface="Trebuchet MS"/>
                <a:cs typeface="Trebuchet MS"/>
              </a:rPr>
              <a:t>user-</a:t>
            </a:r>
            <a:r>
              <a:rPr sz="2200" dirty="0">
                <a:latin typeface="Trebuchet MS"/>
                <a:cs typeface="Trebuchet MS"/>
              </a:rPr>
              <a:t>owned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devices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27275" y="4730206"/>
            <a:ext cx="4509135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ctr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Trebuchet MS"/>
                <a:cs typeface="Trebuchet MS"/>
              </a:rPr>
              <a:t>Recommendations: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Select </a:t>
            </a:r>
            <a:r>
              <a:rPr sz="2200" dirty="0">
                <a:latin typeface="Trebuchet MS"/>
                <a:cs typeface="Trebuchet MS"/>
              </a:rPr>
              <a:t>based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on </a:t>
            </a:r>
            <a:r>
              <a:rPr sz="2200" dirty="0">
                <a:latin typeface="Trebuchet MS"/>
                <a:cs typeface="Trebuchet MS"/>
              </a:rPr>
              <a:t>specific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requirements—</a:t>
            </a:r>
            <a:r>
              <a:rPr sz="2200" spc="-10" dirty="0">
                <a:latin typeface="Trebuchet MS"/>
                <a:cs typeface="Trebuchet MS"/>
              </a:rPr>
              <a:t>data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size, visualization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depth,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needs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-50" dirty="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12065" marR="5080" algn="ctr">
              <a:lnSpc>
                <a:spcPct val="116500"/>
              </a:lnSpc>
            </a:pPr>
            <a:r>
              <a:rPr sz="2200" spc="-40" dirty="0">
                <a:latin typeface="Trebuchet MS"/>
                <a:cs typeface="Trebuchet MS"/>
              </a:rPr>
              <a:t>Future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Exploration: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Explore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potential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real-</a:t>
            </a:r>
            <a:r>
              <a:rPr sz="2200" spc="-55" dirty="0">
                <a:latin typeface="Trebuchet MS"/>
                <a:cs typeface="Trebuchet MS"/>
              </a:rPr>
              <a:t>time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AI-</a:t>
            </a:r>
            <a:r>
              <a:rPr sz="2200" spc="-10" dirty="0">
                <a:latin typeface="Trebuchet MS"/>
                <a:cs typeface="Trebuchet MS"/>
              </a:rPr>
              <a:t>driven insights.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42"/>
            <a:ext cx="5748655" cy="3792854"/>
            <a:chOff x="0" y="7642"/>
            <a:chExt cx="5748655" cy="37928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42"/>
              <a:ext cx="5748193" cy="37926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71" y="44868"/>
              <a:ext cx="4837430" cy="3746500"/>
            </a:xfrm>
            <a:custGeom>
              <a:avLst/>
              <a:gdLst/>
              <a:ahLst/>
              <a:cxnLst/>
              <a:rect l="l" t="t" r="r" b="b"/>
              <a:pathLst>
                <a:path w="4837430" h="3746500">
                  <a:moveTo>
                    <a:pt x="55905" y="2173757"/>
                  </a:moveTo>
                  <a:lnTo>
                    <a:pt x="31661" y="2149551"/>
                  </a:lnTo>
                  <a:lnTo>
                    <a:pt x="27952" y="2149551"/>
                  </a:lnTo>
                  <a:lnTo>
                    <a:pt x="24244" y="2149551"/>
                  </a:lnTo>
                  <a:lnTo>
                    <a:pt x="0" y="2173757"/>
                  </a:lnTo>
                  <a:lnTo>
                    <a:pt x="0" y="2181161"/>
                  </a:lnTo>
                  <a:lnTo>
                    <a:pt x="24244" y="2205380"/>
                  </a:lnTo>
                  <a:lnTo>
                    <a:pt x="31661" y="2205380"/>
                  </a:lnTo>
                  <a:lnTo>
                    <a:pt x="55905" y="2181161"/>
                  </a:lnTo>
                  <a:lnTo>
                    <a:pt x="55905" y="2173757"/>
                  </a:lnTo>
                  <a:close/>
                </a:path>
                <a:path w="4837430" h="3746500">
                  <a:moveTo>
                    <a:pt x="55905" y="1917192"/>
                  </a:moveTo>
                  <a:lnTo>
                    <a:pt x="31661" y="1892985"/>
                  </a:lnTo>
                  <a:lnTo>
                    <a:pt x="27952" y="1892985"/>
                  </a:lnTo>
                  <a:lnTo>
                    <a:pt x="24244" y="1892985"/>
                  </a:lnTo>
                  <a:lnTo>
                    <a:pt x="0" y="1917192"/>
                  </a:lnTo>
                  <a:lnTo>
                    <a:pt x="0" y="1924596"/>
                  </a:lnTo>
                  <a:lnTo>
                    <a:pt x="24244" y="1948815"/>
                  </a:lnTo>
                  <a:lnTo>
                    <a:pt x="31661" y="1948815"/>
                  </a:lnTo>
                  <a:lnTo>
                    <a:pt x="55905" y="1924596"/>
                  </a:lnTo>
                  <a:lnTo>
                    <a:pt x="55905" y="1917192"/>
                  </a:lnTo>
                  <a:close/>
                </a:path>
                <a:path w="4837430" h="3746500">
                  <a:moveTo>
                    <a:pt x="57238" y="2686888"/>
                  </a:moveTo>
                  <a:lnTo>
                    <a:pt x="32994" y="2662669"/>
                  </a:lnTo>
                  <a:lnTo>
                    <a:pt x="29286" y="2662669"/>
                  </a:lnTo>
                  <a:lnTo>
                    <a:pt x="25577" y="2662669"/>
                  </a:lnTo>
                  <a:lnTo>
                    <a:pt x="1333" y="2686888"/>
                  </a:lnTo>
                  <a:lnTo>
                    <a:pt x="1333" y="2694292"/>
                  </a:lnTo>
                  <a:lnTo>
                    <a:pt x="25577" y="2718498"/>
                  </a:lnTo>
                  <a:lnTo>
                    <a:pt x="32994" y="2718498"/>
                  </a:lnTo>
                  <a:lnTo>
                    <a:pt x="57238" y="2694292"/>
                  </a:lnTo>
                  <a:lnTo>
                    <a:pt x="57238" y="2686888"/>
                  </a:lnTo>
                  <a:close/>
                </a:path>
                <a:path w="4837430" h="3746500">
                  <a:moveTo>
                    <a:pt x="57238" y="2430322"/>
                  </a:moveTo>
                  <a:lnTo>
                    <a:pt x="32994" y="2406104"/>
                  </a:lnTo>
                  <a:lnTo>
                    <a:pt x="29286" y="2406104"/>
                  </a:lnTo>
                  <a:lnTo>
                    <a:pt x="25577" y="2406104"/>
                  </a:lnTo>
                  <a:lnTo>
                    <a:pt x="1333" y="2430322"/>
                  </a:lnTo>
                  <a:lnTo>
                    <a:pt x="1333" y="2437727"/>
                  </a:lnTo>
                  <a:lnTo>
                    <a:pt x="25577" y="2461945"/>
                  </a:lnTo>
                  <a:lnTo>
                    <a:pt x="32994" y="2461945"/>
                  </a:lnTo>
                  <a:lnTo>
                    <a:pt x="57238" y="2437727"/>
                  </a:lnTo>
                  <a:lnTo>
                    <a:pt x="57238" y="2430322"/>
                  </a:lnTo>
                  <a:close/>
                </a:path>
                <a:path w="4837430" h="3746500">
                  <a:moveTo>
                    <a:pt x="58572" y="3200006"/>
                  </a:moveTo>
                  <a:lnTo>
                    <a:pt x="34328" y="3175800"/>
                  </a:lnTo>
                  <a:lnTo>
                    <a:pt x="30619" y="3175800"/>
                  </a:lnTo>
                  <a:lnTo>
                    <a:pt x="26911" y="3175800"/>
                  </a:lnTo>
                  <a:lnTo>
                    <a:pt x="2667" y="3200006"/>
                  </a:lnTo>
                  <a:lnTo>
                    <a:pt x="2667" y="3207410"/>
                  </a:lnTo>
                  <a:lnTo>
                    <a:pt x="26911" y="3231629"/>
                  </a:lnTo>
                  <a:lnTo>
                    <a:pt x="34328" y="3231629"/>
                  </a:lnTo>
                  <a:lnTo>
                    <a:pt x="58572" y="3207410"/>
                  </a:lnTo>
                  <a:lnTo>
                    <a:pt x="58572" y="3200006"/>
                  </a:lnTo>
                  <a:close/>
                </a:path>
                <a:path w="4837430" h="3746500">
                  <a:moveTo>
                    <a:pt x="58572" y="2943453"/>
                  </a:moveTo>
                  <a:lnTo>
                    <a:pt x="34328" y="2919234"/>
                  </a:lnTo>
                  <a:lnTo>
                    <a:pt x="30619" y="2919234"/>
                  </a:lnTo>
                  <a:lnTo>
                    <a:pt x="26911" y="2919234"/>
                  </a:lnTo>
                  <a:lnTo>
                    <a:pt x="2667" y="2943453"/>
                  </a:lnTo>
                  <a:lnTo>
                    <a:pt x="2667" y="2950857"/>
                  </a:lnTo>
                  <a:lnTo>
                    <a:pt x="26911" y="2975064"/>
                  </a:lnTo>
                  <a:lnTo>
                    <a:pt x="34328" y="2975064"/>
                  </a:lnTo>
                  <a:lnTo>
                    <a:pt x="58572" y="2950857"/>
                  </a:lnTo>
                  <a:lnTo>
                    <a:pt x="58572" y="2943453"/>
                  </a:lnTo>
                  <a:close/>
                </a:path>
                <a:path w="4837430" h="3746500">
                  <a:moveTo>
                    <a:pt x="59905" y="3456571"/>
                  </a:moveTo>
                  <a:lnTo>
                    <a:pt x="35661" y="3432365"/>
                  </a:lnTo>
                  <a:lnTo>
                    <a:pt x="31953" y="3432365"/>
                  </a:lnTo>
                  <a:lnTo>
                    <a:pt x="28244" y="3432365"/>
                  </a:lnTo>
                  <a:lnTo>
                    <a:pt x="4000" y="3456571"/>
                  </a:lnTo>
                  <a:lnTo>
                    <a:pt x="4000" y="3463975"/>
                  </a:lnTo>
                  <a:lnTo>
                    <a:pt x="28244" y="3488194"/>
                  </a:lnTo>
                  <a:lnTo>
                    <a:pt x="35661" y="3488194"/>
                  </a:lnTo>
                  <a:lnTo>
                    <a:pt x="59905" y="3463975"/>
                  </a:lnTo>
                  <a:lnTo>
                    <a:pt x="59905" y="3456571"/>
                  </a:lnTo>
                  <a:close/>
                </a:path>
                <a:path w="4837430" h="3746500">
                  <a:moveTo>
                    <a:pt x="183692" y="1788248"/>
                  </a:moveTo>
                  <a:lnTo>
                    <a:pt x="159448" y="1764042"/>
                  </a:lnTo>
                  <a:lnTo>
                    <a:pt x="155740" y="1764042"/>
                  </a:lnTo>
                  <a:lnTo>
                    <a:pt x="152031" y="1764042"/>
                  </a:lnTo>
                  <a:lnTo>
                    <a:pt x="127787" y="1788248"/>
                  </a:lnTo>
                  <a:lnTo>
                    <a:pt x="127787" y="1795653"/>
                  </a:lnTo>
                  <a:lnTo>
                    <a:pt x="152031" y="1819871"/>
                  </a:lnTo>
                  <a:lnTo>
                    <a:pt x="159448" y="1819871"/>
                  </a:lnTo>
                  <a:lnTo>
                    <a:pt x="183692" y="1795653"/>
                  </a:lnTo>
                  <a:lnTo>
                    <a:pt x="183692" y="1788248"/>
                  </a:lnTo>
                  <a:close/>
                </a:path>
                <a:path w="4837430" h="3746500">
                  <a:moveTo>
                    <a:pt x="185026" y="2301379"/>
                  </a:moveTo>
                  <a:lnTo>
                    <a:pt x="160782" y="2277160"/>
                  </a:lnTo>
                  <a:lnTo>
                    <a:pt x="157073" y="2277160"/>
                  </a:lnTo>
                  <a:lnTo>
                    <a:pt x="153365" y="2277160"/>
                  </a:lnTo>
                  <a:lnTo>
                    <a:pt x="129120" y="2301379"/>
                  </a:lnTo>
                  <a:lnTo>
                    <a:pt x="129120" y="2308783"/>
                  </a:lnTo>
                  <a:lnTo>
                    <a:pt x="153365" y="2332990"/>
                  </a:lnTo>
                  <a:lnTo>
                    <a:pt x="160782" y="2332990"/>
                  </a:lnTo>
                  <a:lnTo>
                    <a:pt x="185026" y="2308783"/>
                  </a:lnTo>
                  <a:lnTo>
                    <a:pt x="185026" y="2301379"/>
                  </a:lnTo>
                  <a:close/>
                </a:path>
                <a:path w="4837430" h="3746500">
                  <a:moveTo>
                    <a:pt x="185026" y="2044814"/>
                  </a:moveTo>
                  <a:lnTo>
                    <a:pt x="160782" y="2020595"/>
                  </a:lnTo>
                  <a:lnTo>
                    <a:pt x="157073" y="2020595"/>
                  </a:lnTo>
                  <a:lnTo>
                    <a:pt x="153365" y="2020595"/>
                  </a:lnTo>
                  <a:lnTo>
                    <a:pt x="129120" y="2044814"/>
                  </a:lnTo>
                  <a:lnTo>
                    <a:pt x="129120" y="2052218"/>
                  </a:lnTo>
                  <a:lnTo>
                    <a:pt x="153365" y="2076437"/>
                  </a:lnTo>
                  <a:lnTo>
                    <a:pt x="160782" y="2076437"/>
                  </a:lnTo>
                  <a:lnTo>
                    <a:pt x="185026" y="2052218"/>
                  </a:lnTo>
                  <a:lnTo>
                    <a:pt x="185026" y="2044814"/>
                  </a:lnTo>
                  <a:close/>
                </a:path>
                <a:path w="4837430" h="3746500">
                  <a:moveTo>
                    <a:pt x="186359" y="2815831"/>
                  </a:moveTo>
                  <a:lnTo>
                    <a:pt x="162115" y="2791612"/>
                  </a:lnTo>
                  <a:lnTo>
                    <a:pt x="158407" y="2791612"/>
                  </a:lnTo>
                  <a:lnTo>
                    <a:pt x="154698" y="2791612"/>
                  </a:lnTo>
                  <a:lnTo>
                    <a:pt x="130454" y="2815831"/>
                  </a:lnTo>
                  <a:lnTo>
                    <a:pt x="130454" y="2823235"/>
                  </a:lnTo>
                  <a:lnTo>
                    <a:pt x="154698" y="2847454"/>
                  </a:lnTo>
                  <a:lnTo>
                    <a:pt x="162115" y="2847454"/>
                  </a:lnTo>
                  <a:lnTo>
                    <a:pt x="186359" y="2823235"/>
                  </a:lnTo>
                  <a:lnTo>
                    <a:pt x="186359" y="2815831"/>
                  </a:lnTo>
                  <a:close/>
                </a:path>
                <a:path w="4837430" h="3746500">
                  <a:moveTo>
                    <a:pt x="186359" y="2559266"/>
                  </a:moveTo>
                  <a:lnTo>
                    <a:pt x="162115" y="2535059"/>
                  </a:lnTo>
                  <a:lnTo>
                    <a:pt x="158407" y="2535059"/>
                  </a:lnTo>
                  <a:lnTo>
                    <a:pt x="154698" y="2535059"/>
                  </a:lnTo>
                  <a:lnTo>
                    <a:pt x="130454" y="2559266"/>
                  </a:lnTo>
                  <a:lnTo>
                    <a:pt x="130454" y="2566670"/>
                  </a:lnTo>
                  <a:lnTo>
                    <a:pt x="154698" y="2590889"/>
                  </a:lnTo>
                  <a:lnTo>
                    <a:pt x="162115" y="2590889"/>
                  </a:lnTo>
                  <a:lnTo>
                    <a:pt x="186359" y="2566670"/>
                  </a:lnTo>
                  <a:lnTo>
                    <a:pt x="186359" y="2559266"/>
                  </a:lnTo>
                  <a:close/>
                </a:path>
                <a:path w="4837430" h="3746500">
                  <a:moveTo>
                    <a:pt x="187693" y="3328962"/>
                  </a:moveTo>
                  <a:lnTo>
                    <a:pt x="163449" y="3304743"/>
                  </a:lnTo>
                  <a:lnTo>
                    <a:pt x="159740" y="3304743"/>
                  </a:lnTo>
                  <a:lnTo>
                    <a:pt x="156032" y="3304743"/>
                  </a:lnTo>
                  <a:lnTo>
                    <a:pt x="131787" y="3328962"/>
                  </a:lnTo>
                  <a:lnTo>
                    <a:pt x="131787" y="3336366"/>
                  </a:lnTo>
                  <a:lnTo>
                    <a:pt x="156032" y="3360572"/>
                  </a:lnTo>
                  <a:lnTo>
                    <a:pt x="163449" y="3360572"/>
                  </a:lnTo>
                  <a:lnTo>
                    <a:pt x="187693" y="3336366"/>
                  </a:lnTo>
                  <a:lnTo>
                    <a:pt x="187693" y="3328962"/>
                  </a:lnTo>
                  <a:close/>
                </a:path>
                <a:path w="4837430" h="3746500">
                  <a:moveTo>
                    <a:pt x="187693" y="3072396"/>
                  </a:moveTo>
                  <a:lnTo>
                    <a:pt x="163449" y="3048177"/>
                  </a:lnTo>
                  <a:lnTo>
                    <a:pt x="159740" y="3048177"/>
                  </a:lnTo>
                  <a:lnTo>
                    <a:pt x="156032" y="3048177"/>
                  </a:lnTo>
                  <a:lnTo>
                    <a:pt x="131787" y="3072396"/>
                  </a:lnTo>
                  <a:lnTo>
                    <a:pt x="131787" y="3079800"/>
                  </a:lnTo>
                  <a:lnTo>
                    <a:pt x="156032" y="3104007"/>
                  </a:lnTo>
                  <a:lnTo>
                    <a:pt x="163449" y="3104007"/>
                  </a:lnTo>
                  <a:lnTo>
                    <a:pt x="187693" y="3079800"/>
                  </a:lnTo>
                  <a:lnTo>
                    <a:pt x="187693" y="3072396"/>
                  </a:lnTo>
                  <a:close/>
                </a:path>
                <a:path w="4837430" h="3746500">
                  <a:moveTo>
                    <a:pt x="189026" y="3585514"/>
                  </a:moveTo>
                  <a:lnTo>
                    <a:pt x="164769" y="3561308"/>
                  </a:lnTo>
                  <a:lnTo>
                    <a:pt x="161061" y="3561308"/>
                  </a:lnTo>
                  <a:lnTo>
                    <a:pt x="157365" y="3561308"/>
                  </a:lnTo>
                  <a:lnTo>
                    <a:pt x="133108" y="3585514"/>
                  </a:lnTo>
                  <a:lnTo>
                    <a:pt x="133108" y="3592919"/>
                  </a:lnTo>
                  <a:lnTo>
                    <a:pt x="157365" y="3617137"/>
                  </a:lnTo>
                  <a:lnTo>
                    <a:pt x="164769" y="3617137"/>
                  </a:lnTo>
                  <a:lnTo>
                    <a:pt x="189026" y="3592919"/>
                  </a:lnTo>
                  <a:lnTo>
                    <a:pt x="189026" y="3585514"/>
                  </a:lnTo>
                  <a:close/>
                </a:path>
                <a:path w="4837430" h="3746500">
                  <a:moveTo>
                    <a:pt x="312813" y="1917192"/>
                  </a:moveTo>
                  <a:lnTo>
                    <a:pt x="288569" y="1892985"/>
                  </a:lnTo>
                  <a:lnTo>
                    <a:pt x="284861" y="1892985"/>
                  </a:lnTo>
                  <a:lnTo>
                    <a:pt x="281152" y="1892985"/>
                  </a:lnTo>
                  <a:lnTo>
                    <a:pt x="256908" y="1917192"/>
                  </a:lnTo>
                  <a:lnTo>
                    <a:pt x="256908" y="1924596"/>
                  </a:lnTo>
                  <a:lnTo>
                    <a:pt x="281152" y="1948815"/>
                  </a:lnTo>
                  <a:lnTo>
                    <a:pt x="288569" y="1948815"/>
                  </a:lnTo>
                  <a:lnTo>
                    <a:pt x="312813" y="1924596"/>
                  </a:lnTo>
                  <a:lnTo>
                    <a:pt x="312813" y="1917192"/>
                  </a:lnTo>
                  <a:close/>
                </a:path>
                <a:path w="4837430" h="3746500">
                  <a:moveTo>
                    <a:pt x="312813" y="1660639"/>
                  </a:moveTo>
                  <a:lnTo>
                    <a:pt x="288569" y="1636420"/>
                  </a:lnTo>
                  <a:lnTo>
                    <a:pt x="284861" y="1636420"/>
                  </a:lnTo>
                  <a:lnTo>
                    <a:pt x="281152" y="1636420"/>
                  </a:lnTo>
                  <a:lnTo>
                    <a:pt x="256908" y="1660639"/>
                  </a:lnTo>
                  <a:lnTo>
                    <a:pt x="256908" y="1668043"/>
                  </a:lnTo>
                  <a:lnTo>
                    <a:pt x="281152" y="1692249"/>
                  </a:lnTo>
                  <a:lnTo>
                    <a:pt x="288569" y="1692249"/>
                  </a:lnTo>
                  <a:lnTo>
                    <a:pt x="312813" y="1668043"/>
                  </a:lnTo>
                  <a:lnTo>
                    <a:pt x="312813" y="1660639"/>
                  </a:lnTo>
                  <a:close/>
                </a:path>
                <a:path w="4837430" h="3746500">
                  <a:moveTo>
                    <a:pt x="314147" y="2430322"/>
                  </a:moveTo>
                  <a:lnTo>
                    <a:pt x="289902" y="2406104"/>
                  </a:lnTo>
                  <a:lnTo>
                    <a:pt x="286194" y="2406104"/>
                  </a:lnTo>
                  <a:lnTo>
                    <a:pt x="282486" y="2406104"/>
                  </a:lnTo>
                  <a:lnTo>
                    <a:pt x="258241" y="2430322"/>
                  </a:lnTo>
                  <a:lnTo>
                    <a:pt x="258241" y="2437727"/>
                  </a:lnTo>
                  <a:lnTo>
                    <a:pt x="282486" y="2461945"/>
                  </a:lnTo>
                  <a:lnTo>
                    <a:pt x="289902" y="2461945"/>
                  </a:lnTo>
                  <a:lnTo>
                    <a:pt x="314147" y="2437727"/>
                  </a:lnTo>
                  <a:lnTo>
                    <a:pt x="314147" y="2430322"/>
                  </a:lnTo>
                  <a:close/>
                </a:path>
                <a:path w="4837430" h="3746500">
                  <a:moveTo>
                    <a:pt x="314147" y="2173757"/>
                  </a:moveTo>
                  <a:lnTo>
                    <a:pt x="289902" y="2149551"/>
                  </a:lnTo>
                  <a:lnTo>
                    <a:pt x="286194" y="2149551"/>
                  </a:lnTo>
                  <a:lnTo>
                    <a:pt x="282486" y="2149551"/>
                  </a:lnTo>
                  <a:lnTo>
                    <a:pt x="258241" y="2173757"/>
                  </a:lnTo>
                  <a:lnTo>
                    <a:pt x="258241" y="2181161"/>
                  </a:lnTo>
                  <a:lnTo>
                    <a:pt x="282486" y="2205380"/>
                  </a:lnTo>
                  <a:lnTo>
                    <a:pt x="289902" y="2205380"/>
                  </a:lnTo>
                  <a:lnTo>
                    <a:pt x="314147" y="2181161"/>
                  </a:lnTo>
                  <a:lnTo>
                    <a:pt x="314147" y="2173757"/>
                  </a:lnTo>
                  <a:close/>
                </a:path>
                <a:path w="4837430" h="3746500">
                  <a:moveTo>
                    <a:pt x="315480" y="2944774"/>
                  </a:moveTo>
                  <a:lnTo>
                    <a:pt x="291236" y="2920568"/>
                  </a:lnTo>
                  <a:lnTo>
                    <a:pt x="287528" y="2920568"/>
                  </a:lnTo>
                  <a:lnTo>
                    <a:pt x="283819" y="2920568"/>
                  </a:lnTo>
                  <a:lnTo>
                    <a:pt x="259575" y="2944774"/>
                  </a:lnTo>
                  <a:lnTo>
                    <a:pt x="259575" y="2952178"/>
                  </a:lnTo>
                  <a:lnTo>
                    <a:pt x="283819" y="2976397"/>
                  </a:lnTo>
                  <a:lnTo>
                    <a:pt x="291236" y="2976397"/>
                  </a:lnTo>
                  <a:lnTo>
                    <a:pt x="315480" y="2952178"/>
                  </a:lnTo>
                  <a:lnTo>
                    <a:pt x="315480" y="2944774"/>
                  </a:lnTo>
                  <a:close/>
                </a:path>
                <a:path w="4837430" h="3746500">
                  <a:moveTo>
                    <a:pt x="315480" y="2686888"/>
                  </a:moveTo>
                  <a:lnTo>
                    <a:pt x="291236" y="2662669"/>
                  </a:lnTo>
                  <a:lnTo>
                    <a:pt x="287528" y="2662669"/>
                  </a:lnTo>
                  <a:lnTo>
                    <a:pt x="283819" y="2662669"/>
                  </a:lnTo>
                  <a:lnTo>
                    <a:pt x="259575" y="2686888"/>
                  </a:lnTo>
                  <a:lnTo>
                    <a:pt x="259575" y="2694292"/>
                  </a:lnTo>
                  <a:lnTo>
                    <a:pt x="283819" y="2718498"/>
                  </a:lnTo>
                  <a:lnTo>
                    <a:pt x="291236" y="2718498"/>
                  </a:lnTo>
                  <a:lnTo>
                    <a:pt x="315480" y="2694292"/>
                  </a:lnTo>
                  <a:lnTo>
                    <a:pt x="315480" y="2686888"/>
                  </a:lnTo>
                  <a:close/>
                </a:path>
                <a:path w="4837430" h="3746500">
                  <a:moveTo>
                    <a:pt x="316801" y="3714470"/>
                  </a:moveTo>
                  <a:lnTo>
                    <a:pt x="292557" y="3690251"/>
                  </a:lnTo>
                  <a:lnTo>
                    <a:pt x="288848" y="3690251"/>
                  </a:lnTo>
                  <a:lnTo>
                    <a:pt x="285153" y="3690251"/>
                  </a:lnTo>
                  <a:lnTo>
                    <a:pt x="260896" y="3714470"/>
                  </a:lnTo>
                  <a:lnTo>
                    <a:pt x="260896" y="3721874"/>
                  </a:lnTo>
                  <a:lnTo>
                    <a:pt x="285153" y="3746081"/>
                  </a:lnTo>
                  <a:lnTo>
                    <a:pt x="292557" y="3746081"/>
                  </a:lnTo>
                  <a:lnTo>
                    <a:pt x="316801" y="3721874"/>
                  </a:lnTo>
                  <a:lnTo>
                    <a:pt x="316801" y="3714470"/>
                  </a:lnTo>
                  <a:close/>
                </a:path>
                <a:path w="4837430" h="3746500">
                  <a:moveTo>
                    <a:pt x="316801" y="3457905"/>
                  </a:moveTo>
                  <a:lnTo>
                    <a:pt x="292557" y="3433686"/>
                  </a:lnTo>
                  <a:lnTo>
                    <a:pt x="288848" y="3433686"/>
                  </a:lnTo>
                  <a:lnTo>
                    <a:pt x="285153" y="3433686"/>
                  </a:lnTo>
                  <a:lnTo>
                    <a:pt x="260896" y="3457905"/>
                  </a:lnTo>
                  <a:lnTo>
                    <a:pt x="260896" y="3465309"/>
                  </a:lnTo>
                  <a:lnTo>
                    <a:pt x="285153" y="3489515"/>
                  </a:lnTo>
                  <a:lnTo>
                    <a:pt x="292557" y="3489515"/>
                  </a:lnTo>
                  <a:lnTo>
                    <a:pt x="316801" y="3465309"/>
                  </a:lnTo>
                  <a:lnTo>
                    <a:pt x="316801" y="3457905"/>
                  </a:lnTo>
                  <a:close/>
                </a:path>
                <a:path w="4837430" h="3746500">
                  <a:moveTo>
                    <a:pt x="316801" y="3201339"/>
                  </a:moveTo>
                  <a:lnTo>
                    <a:pt x="292557" y="3177121"/>
                  </a:lnTo>
                  <a:lnTo>
                    <a:pt x="288848" y="3177121"/>
                  </a:lnTo>
                  <a:lnTo>
                    <a:pt x="285153" y="3177121"/>
                  </a:lnTo>
                  <a:lnTo>
                    <a:pt x="260896" y="3201339"/>
                  </a:lnTo>
                  <a:lnTo>
                    <a:pt x="260896" y="3208744"/>
                  </a:lnTo>
                  <a:lnTo>
                    <a:pt x="285153" y="3232962"/>
                  </a:lnTo>
                  <a:lnTo>
                    <a:pt x="292557" y="3232962"/>
                  </a:lnTo>
                  <a:lnTo>
                    <a:pt x="316801" y="3208744"/>
                  </a:lnTo>
                  <a:lnTo>
                    <a:pt x="316801" y="3201339"/>
                  </a:lnTo>
                  <a:close/>
                </a:path>
                <a:path w="4837430" h="3746500">
                  <a:moveTo>
                    <a:pt x="441934" y="2302700"/>
                  </a:moveTo>
                  <a:lnTo>
                    <a:pt x="417690" y="2278494"/>
                  </a:lnTo>
                  <a:lnTo>
                    <a:pt x="413981" y="2278494"/>
                  </a:lnTo>
                  <a:lnTo>
                    <a:pt x="410273" y="2278494"/>
                  </a:lnTo>
                  <a:lnTo>
                    <a:pt x="386029" y="2302700"/>
                  </a:lnTo>
                  <a:lnTo>
                    <a:pt x="386029" y="2310104"/>
                  </a:lnTo>
                  <a:lnTo>
                    <a:pt x="410273" y="2334323"/>
                  </a:lnTo>
                  <a:lnTo>
                    <a:pt x="417690" y="2334323"/>
                  </a:lnTo>
                  <a:lnTo>
                    <a:pt x="441934" y="2310104"/>
                  </a:lnTo>
                  <a:lnTo>
                    <a:pt x="441934" y="2302700"/>
                  </a:lnTo>
                  <a:close/>
                </a:path>
                <a:path w="4837430" h="3746500">
                  <a:moveTo>
                    <a:pt x="441934" y="2046147"/>
                  </a:moveTo>
                  <a:lnTo>
                    <a:pt x="417690" y="2021928"/>
                  </a:lnTo>
                  <a:lnTo>
                    <a:pt x="413981" y="2021928"/>
                  </a:lnTo>
                  <a:lnTo>
                    <a:pt x="410273" y="2021928"/>
                  </a:lnTo>
                  <a:lnTo>
                    <a:pt x="386029" y="2046147"/>
                  </a:lnTo>
                  <a:lnTo>
                    <a:pt x="386029" y="2053551"/>
                  </a:lnTo>
                  <a:lnTo>
                    <a:pt x="410273" y="2077758"/>
                  </a:lnTo>
                  <a:lnTo>
                    <a:pt x="417690" y="2077758"/>
                  </a:lnTo>
                  <a:lnTo>
                    <a:pt x="441934" y="2053551"/>
                  </a:lnTo>
                  <a:lnTo>
                    <a:pt x="441934" y="2046147"/>
                  </a:lnTo>
                  <a:close/>
                </a:path>
                <a:path w="4837430" h="3746500">
                  <a:moveTo>
                    <a:pt x="441934" y="1789582"/>
                  </a:moveTo>
                  <a:lnTo>
                    <a:pt x="417690" y="1765363"/>
                  </a:lnTo>
                  <a:lnTo>
                    <a:pt x="413981" y="1765363"/>
                  </a:lnTo>
                  <a:lnTo>
                    <a:pt x="410273" y="1765363"/>
                  </a:lnTo>
                  <a:lnTo>
                    <a:pt x="386029" y="1789582"/>
                  </a:lnTo>
                  <a:lnTo>
                    <a:pt x="386029" y="1796986"/>
                  </a:lnTo>
                  <a:lnTo>
                    <a:pt x="410273" y="1821205"/>
                  </a:lnTo>
                  <a:lnTo>
                    <a:pt x="417690" y="1821205"/>
                  </a:lnTo>
                  <a:lnTo>
                    <a:pt x="441934" y="1796986"/>
                  </a:lnTo>
                  <a:lnTo>
                    <a:pt x="441934" y="1789582"/>
                  </a:lnTo>
                  <a:close/>
                </a:path>
                <a:path w="4837430" h="3746500">
                  <a:moveTo>
                    <a:pt x="443268" y="2815831"/>
                  </a:moveTo>
                  <a:lnTo>
                    <a:pt x="419023" y="2791612"/>
                  </a:lnTo>
                  <a:lnTo>
                    <a:pt x="415315" y="2791612"/>
                  </a:lnTo>
                  <a:lnTo>
                    <a:pt x="411607" y="2791612"/>
                  </a:lnTo>
                  <a:lnTo>
                    <a:pt x="387362" y="2815831"/>
                  </a:lnTo>
                  <a:lnTo>
                    <a:pt x="387362" y="2823235"/>
                  </a:lnTo>
                  <a:lnTo>
                    <a:pt x="411607" y="2847454"/>
                  </a:lnTo>
                  <a:lnTo>
                    <a:pt x="419023" y="2847454"/>
                  </a:lnTo>
                  <a:lnTo>
                    <a:pt x="443268" y="2823235"/>
                  </a:lnTo>
                  <a:lnTo>
                    <a:pt x="443268" y="2815831"/>
                  </a:lnTo>
                  <a:close/>
                </a:path>
                <a:path w="4837430" h="3746500">
                  <a:moveTo>
                    <a:pt x="443268" y="2559266"/>
                  </a:moveTo>
                  <a:lnTo>
                    <a:pt x="419023" y="2535059"/>
                  </a:lnTo>
                  <a:lnTo>
                    <a:pt x="415315" y="2535059"/>
                  </a:lnTo>
                  <a:lnTo>
                    <a:pt x="411607" y="2535059"/>
                  </a:lnTo>
                  <a:lnTo>
                    <a:pt x="387362" y="2559266"/>
                  </a:lnTo>
                  <a:lnTo>
                    <a:pt x="387362" y="2566670"/>
                  </a:lnTo>
                  <a:lnTo>
                    <a:pt x="411607" y="2590889"/>
                  </a:lnTo>
                  <a:lnTo>
                    <a:pt x="419023" y="2590889"/>
                  </a:lnTo>
                  <a:lnTo>
                    <a:pt x="443268" y="2566670"/>
                  </a:lnTo>
                  <a:lnTo>
                    <a:pt x="443268" y="2559266"/>
                  </a:lnTo>
                  <a:close/>
                </a:path>
                <a:path w="4837430" h="3746500">
                  <a:moveTo>
                    <a:pt x="444601" y="3330283"/>
                  </a:moveTo>
                  <a:lnTo>
                    <a:pt x="420344" y="3306076"/>
                  </a:lnTo>
                  <a:lnTo>
                    <a:pt x="416636" y="3306076"/>
                  </a:lnTo>
                  <a:lnTo>
                    <a:pt x="412940" y="3306076"/>
                  </a:lnTo>
                  <a:lnTo>
                    <a:pt x="388683" y="3330283"/>
                  </a:lnTo>
                  <a:lnTo>
                    <a:pt x="388683" y="3337687"/>
                  </a:lnTo>
                  <a:lnTo>
                    <a:pt x="412940" y="3361906"/>
                  </a:lnTo>
                  <a:lnTo>
                    <a:pt x="420344" y="3361906"/>
                  </a:lnTo>
                  <a:lnTo>
                    <a:pt x="444601" y="3337687"/>
                  </a:lnTo>
                  <a:lnTo>
                    <a:pt x="444601" y="3330283"/>
                  </a:lnTo>
                  <a:close/>
                </a:path>
                <a:path w="4837430" h="3746500">
                  <a:moveTo>
                    <a:pt x="444601" y="3072396"/>
                  </a:moveTo>
                  <a:lnTo>
                    <a:pt x="420344" y="3048177"/>
                  </a:lnTo>
                  <a:lnTo>
                    <a:pt x="416636" y="3048177"/>
                  </a:lnTo>
                  <a:lnTo>
                    <a:pt x="412940" y="3048177"/>
                  </a:lnTo>
                  <a:lnTo>
                    <a:pt x="388683" y="3072396"/>
                  </a:lnTo>
                  <a:lnTo>
                    <a:pt x="388683" y="3079800"/>
                  </a:lnTo>
                  <a:lnTo>
                    <a:pt x="412940" y="3104007"/>
                  </a:lnTo>
                  <a:lnTo>
                    <a:pt x="420344" y="3104007"/>
                  </a:lnTo>
                  <a:lnTo>
                    <a:pt x="444601" y="3079800"/>
                  </a:lnTo>
                  <a:lnTo>
                    <a:pt x="444601" y="3072396"/>
                  </a:lnTo>
                  <a:close/>
                </a:path>
                <a:path w="4837430" h="3746500">
                  <a:moveTo>
                    <a:pt x="445922" y="3586848"/>
                  </a:moveTo>
                  <a:lnTo>
                    <a:pt x="421678" y="3562629"/>
                  </a:lnTo>
                  <a:lnTo>
                    <a:pt x="417969" y="3562629"/>
                  </a:lnTo>
                  <a:lnTo>
                    <a:pt x="414261" y="3562629"/>
                  </a:lnTo>
                  <a:lnTo>
                    <a:pt x="390017" y="3586848"/>
                  </a:lnTo>
                  <a:lnTo>
                    <a:pt x="390017" y="3594252"/>
                  </a:lnTo>
                  <a:lnTo>
                    <a:pt x="414261" y="3618471"/>
                  </a:lnTo>
                  <a:lnTo>
                    <a:pt x="421678" y="3618471"/>
                  </a:lnTo>
                  <a:lnTo>
                    <a:pt x="445922" y="3594252"/>
                  </a:lnTo>
                  <a:lnTo>
                    <a:pt x="445922" y="3586848"/>
                  </a:lnTo>
                  <a:close/>
                </a:path>
                <a:path w="4837430" h="3746500">
                  <a:moveTo>
                    <a:pt x="569722" y="1917192"/>
                  </a:moveTo>
                  <a:lnTo>
                    <a:pt x="545477" y="1892985"/>
                  </a:lnTo>
                  <a:lnTo>
                    <a:pt x="541769" y="1892985"/>
                  </a:lnTo>
                  <a:lnTo>
                    <a:pt x="538060" y="1892985"/>
                  </a:lnTo>
                  <a:lnTo>
                    <a:pt x="513816" y="1917192"/>
                  </a:lnTo>
                  <a:lnTo>
                    <a:pt x="513816" y="1924596"/>
                  </a:lnTo>
                  <a:lnTo>
                    <a:pt x="538060" y="1948815"/>
                  </a:lnTo>
                  <a:lnTo>
                    <a:pt x="545477" y="1948815"/>
                  </a:lnTo>
                  <a:lnTo>
                    <a:pt x="569722" y="1924596"/>
                  </a:lnTo>
                  <a:lnTo>
                    <a:pt x="569722" y="1917192"/>
                  </a:lnTo>
                  <a:close/>
                </a:path>
                <a:path w="4837430" h="3746500">
                  <a:moveTo>
                    <a:pt x="571055" y="2431656"/>
                  </a:moveTo>
                  <a:lnTo>
                    <a:pt x="546811" y="2407437"/>
                  </a:lnTo>
                  <a:lnTo>
                    <a:pt x="543102" y="2407437"/>
                  </a:lnTo>
                  <a:lnTo>
                    <a:pt x="539394" y="2407437"/>
                  </a:lnTo>
                  <a:lnTo>
                    <a:pt x="515150" y="2431656"/>
                  </a:lnTo>
                  <a:lnTo>
                    <a:pt x="515150" y="2439060"/>
                  </a:lnTo>
                  <a:lnTo>
                    <a:pt x="539394" y="2463266"/>
                  </a:lnTo>
                  <a:lnTo>
                    <a:pt x="546811" y="2463266"/>
                  </a:lnTo>
                  <a:lnTo>
                    <a:pt x="571055" y="2439060"/>
                  </a:lnTo>
                  <a:lnTo>
                    <a:pt x="571055" y="2431656"/>
                  </a:lnTo>
                  <a:close/>
                </a:path>
                <a:path w="4837430" h="3746500">
                  <a:moveTo>
                    <a:pt x="571055" y="2175091"/>
                  </a:moveTo>
                  <a:lnTo>
                    <a:pt x="546811" y="2150872"/>
                  </a:lnTo>
                  <a:lnTo>
                    <a:pt x="543102" y="2150872"/>
                  </a:lnTo>
                  <a:lnTo>
                    <a:pt x="539394" y="2150872"/>
                  </a:lnTo>
                  <a:lnTo>
                    <a:pt x="515150" y="2175091"/>
                  </a:lnTo>
                  <a:lnTo>
                    <a:pt x="515150" y="2182495"/>
                  </a:lnTo>
                  <a:lnTo>
                    <a:pt x="539394" y="2206714"/>
                  </a:lnTo>
                  <a:lnTo>
                    <a:pt x="546811" y="2206714"/>
                  </a:lnTo>
                  <a:lnTo>
                    <a:pt x="571055" y="2182495"/>
                  </a:lnTo>
                  <a:lnTo>
                    <a:pt x="571055" y="2175091"/>
                  </a:lnTo>
                  <a:close/>
                </a:path>
                <a:path w="4837430" h="3746500">
                  <a:moveTo>
                    <a:pt x="572389" y="2944774"/>
                  </a:moveTo>
                  <a:lnTo>
                    <a:pt x="548132" y="2920568"/>
                  </a:lnTo>
                  <a:lnTo>
                    <a:pt x="544423" y="2920568"/>
                  </a:lnTo>
                  <a:lnTo>
                    <a:pt x="540727" y="2920568"/>
                  </a:lnTo>
                  <a:lnTo>
                    <a:pt x="516470" y="2944774"/>
                  </a:lnTo>
                  <a:lnTo>
                    <a:pt x="516470" y="2952178"/>
                  </a:lnTo>
                  <a:lnTo>
                    <a:pt x="540727" y="2976397"/>
                  </a:lnTo>
                  <a:lnTo>
                    <a:pt x="548132" y="2976397"/>
                  </a:lnTo>
                  <a:lnTo>
                    <a:pt x="572389" y="2952178"/>
                  </a:lnTo>
                  <a:lnTo>
                    <a:pt x="572389" y="2944774"/>
                  </a:lnTo>
                  <a:close/>
                </a:path>
                <a:path w="4837430" h="3746500">
                  <a:moveTo>
                    <a:pt x="572389" y="2688209"/>
                  </a:moveTo>
                  <a:lnTo>
                    <a:pt x="548132" y="2664002"/>
                  </a:lnTo>
                  <a:lnTo>
                    <a:pt x="544423" y="2664002"/>
                  </a:lnTo>
                  <a:lnTo>
                    <a:pt x="540727" y="2664002"/>
                  </a:lnTo>
                  <a:lnTo>
                    <a:pt x="516470" y="2688209"/>
                  </a:lnTo>
                  <a:lnTo>
                    <a:pt x="516470" y="2695613"/>
                  </a:lnTo>
                  <a:lnTo>
                    <a:pt x="540727" y="2719832"/>
                  </a:lnTo>
                  <a:lnTo>
                    <a:pt x="548132" y="2719832"/>
                  </a:lnTo>
                  <a:lnTo>
                    <a:pt x="572389" y="2695613"/>
                  </a:lnTo>
                  <a:lnTo>
                    <a:pt x="572389" y="2688209"/>
                  </a:lnTo>
                  <a:close/>
                </a:path>
                <a:path w="4837430" h="3746500">
                  <a:moveTo>
                    <a:pt x="573709" y="3457905"/>
                  </a:moveTo>
                  <a:lnTo>
                    <a:pt x="549465" y="3433686"/>
                  </a:lnTo>
                  <a:lnTo>
                    <a:pt x="545757" y="3433686"/>
                  </a:lnTo>
                  <a:lnTo>
                    <a:pt x="542048" y="3433686"/>
                  </a:lnTo>
                  <a:lnTo>
                    <a:pt x="517804" y="3457905"/>
                  </a:lnTo>
                  <a:lnTo>
                    <a:pt x="517804" y="3465309"/>
                  </a:lnTo>
                  <a:lnTo>
                    <a:pt x="542048" y="3489515"/>
                  </a:lnTo>
                  <a:lnTo>
                    <a:pt x="549465" y="3489515"/>
                  </a:lnTo>
                  <a:lnTo>
                    <a:pt x="573709" y="3465309"/>
                  </a:lnTo>
                  <a:lnTo>
                    <a:pt x="573709" y="3457905"/>
                  </a:lnTo>
                  <a:close/>
                </a:path>
                <a:path w="4837430" h="3746500">
                  <a:moveTo>
                    <a:pt x="573709" y="3201339"/>
                  </a:moveTo>
                  <a:lnTo>
                    <a:pt x="549465" y="3177121"/>
                  </a:lnTo>
                  <a:lnTo>
                    <a:pt x="545757" y="3177121"/>
                  </a:lnTo>
                  <a:lnTo>
                    <a:pt x="542048" y="3177121"/>
                  </a:lnTo>
                  <a:lnTo>
                    <a:pt x="517804" y="3201339"/>
                  </a:lnTo>
                  <a:lnTo>
                    <a:pt x="517804" y="3208744"/>
                  </a:lnTo>
                  <a:lnTo>
                    <a:pt x="542048" y="3232962"/>
                  </a:lnTo>
                  <a:lnTo>
                    <a:pt x="549465" y="3232962"/>
                  </a:lnTo>
                  <a:lnTo>
                    <a:pt x="573709" y="3208744"/>
                  </a:lnTo>
                  <a:lnTo>
                    <a:pt x="573709" y="3201339"/>
                  </a:lnTo>
                  <a:close/>
                </a:path>
                <a:path w="4837430" h="3746500">
                  <a:moveTo>
                    <a:pt x="698842" y="2046147"/>
                  </a:moveTo>
                  <a:lnTo>
                    <a:pt x="674598" y="2021928"/>
                  </a:lnTo>
                  <a:lnTo>
                    <a:pt x="670890" y="2021928"/>
                  </a:lnTo>
                  <a:lnTo>
                    <a:pt x="667181" y="2021928"/>
                  </a:lnTo>
                  <a:lnTo>
                    <a:pt x="642937" y="2046147"/>
                  </a:lnTo>
                  <a:lnTo>
                    <a:pt x="642937" y="2053551"/>
                  </a:lnTo>
                  <a:lnTo>
                    <a:pt x="667181" y="2077758"/>
                  </a:lnTo>
                  <a:lnTo>
                    <a:pt x="674598" y="2077758"/>
                  </a:lnTo>
                  <a:lnTo>
                    <a:pt x="698842" y="2053551"/>
                  </a:lnTo>
                  <a:lnTo>
                    <a:pt x="698842" y="2046147"/>
                  </a:lnTo>
                  <a:close/>
                </a:path>
                <a:path w="4837430" h="3746500">
                  <a:moveTo>
                    <a:pt x="700176" y="2560599"/>
                  </a:moveTo>
                  <a:lnTo>
                    <a:pt x="675919" y="2536380"/>
                  </a:lnTo>
                  <a:lnTo>
                    <a:pt x="672211" y="2536380"/>
                  </a:lnTo>
                  <a:lnTo>
                    <a:pt x="668515" y="2536380"/>
                  </a:lnTo>
                  <a:lnTo>
                    <a:pt x="644258" y="2560599"/>
                  </a:lnTo>
                  <a:lnTo>
                    <a:pt x="644258" y="2568003"/>
                  </a:lnTo>
                  <a:lnTo>
                    <a:pt x="668515" y="2592222"/>
                  </a:lnTo>
                  <a:lnTo>
                    <a:pt x="675919" y="2592222"/>
                  </a:lnTo>
                  <a:lnTo>
                    <a:pt x="700176" y="2568003"/>
                  </a:lnTo>
                  <a:lnTo>
                    <a:pt x="700176" y="2560599"/>
                  </a:lnTo>
                  <a:close/>
                </a:path>
                <a:path w="4837430" h="3746500">
                  <a:moveTo>
                    <a:pt x="700176" y="2302700"/>
                  </a:moveTo>
                  <a:lnTo>
                    <a:pt x="675919" y="2278494"/>
                  </a:lnTo>
                  <a:lnTo>
                    <a:pt x="672211" y="2278494"/>
                  </a:lnTo>
                  <a:lnTo>
                    <a:pt x="668515" y="2278494"/>
                  </a:lnTo>
                  <a:lnTo>
                    <a:pt x="644258" y="2302700"/>
                  </a:lnTo>
                  <a:lnTo>
                    <a:pt x="644258" y="2310104"/>
                  </a:lnTo>
                  <a:lnTo>
                    <a:pt x="668515" y="2334323"/>
                  </a:lnTo>
                  <a:lnTo>
                    <a:pt x="675919" y="2334323"/>
                  </a:lnTo>
                  <a:lnTo>
                    <a:pt x="700176" y="2310104"/>
                  </a:lnTo>
                  <a:lnTo>
                    <a:pt x="700176" y="2302700"/>
                  </a:lnTo>
                  <a:close/>
                </a:path>
                <a:path w="4837430" h="3746500">
                  <a:moveTo>
                    <a:pt x="701497" y="3073730"/>
                  </a:moveTo>
                  <a:lnTo>
                    <a:pt x="677252" y="3049511"/>
                  </a:lnTo>
                  <a:lnTo>
                    <a:pt x="673544" y="3049511"/>
                  </a:lnTo>
                  <a:lnTo>
                    <a:pt x="669836" y="3049511"/>
                  </a:lnTo>
                  <a:lnTo>
                    <a:pt x="645591" y="3073730"/>
                  </a:lnTo>
                  <a:lnTo>
                    <a:pt x="645591" y="3081134"/>
                  </a:lnTo>
                  <a:lnTo>
                    <a:pt x="669836" y="3105340"/>
                  </a:lnTo>
                  <a:lnTo>
                    <a:pt x="677252" y="3105340"/>
                  </a:lnTo>
                  <a:lnTo>
                    <a:pt x="701497" y="3081134"/>
                  </a:lnTo>
                  <a:lnTo>
                    <a:pt x="701497" y="3073730"/>
                  </a:lnTo>
                  <a:close/>
                </a:path>
                <a:path w="4837430" h="3746500">
                  <a:moveTo>
                    <a:pt x="701497" y="2817164"/>
                  </a:moveTo>
                  <a:lnTo>
                    <a:pt x="677252" y="2792946"/>
                  </a:lnTo>
                  <a:lnTo>
                    <a:pt x="673544" y="2792946"/>
                  </a:lnTo>
                  <a:lnTo>
                    <a:pt x="669836" y="2792946"/>
                  </a:lnTo>
                  <a:lnTo>
                    <a:pt x="645591" y="2817164"/>
                  </a:lnTo>
                  <a:lnTo>
                    <a:pt x="645591" y="2824569"/>
                  </a:lnTo>
                  <a:lnTo>
                    <a:pt x="669836" y="2848775"/>
                  </a:lnTo>
                  <a:lnTo>
                    <a:pt x="677252" y="2848775"/>
                  </a:lnTo>
                  <a:lnTo>
                    <a:pt x="701497" y="2824569"/>
                  </a:lnTo>
                  <a:lnTo>
                    <a:pt x="701497" y="2817164"/>
                  </a:lnTo>
                  <a:close/>
                </a:path>
                <a:path w="4837430" h="3746500">
                  <a:moveTo>
                    <a:pt x="702830" y="3330283"/>
                  </a:moveTo>
                  <a:lnTo>
                    <a:pt x="678586" y="3306076"/>
                  </a:lnTo>
                  <a:lnTo>
                    <a:pt x="674878" y="3306076"/>
                  </a:lnTo>
                  <a:lnTo>
                    <a:pt x="671169" y="3306076"/>
                  </a:lnTo>
                  <a:lnTo>
                    <a:pt x="646925" y="3330283"/>
                  </a:lnTo>
                  <a:lnTo>
                    <a:pt x="646925" y="3337687"/>
                  </a:lnTo>
                  <a:lnTo>
                    <a:pt x="671169" y="3361906"/>
                  </a:lnTo>
                  <a:lnTo>
                    <a:pt x="678586" y="3361906"/>
                  </a:lnTo>
                  <a:lnTo>
                    <a:pt x="702830" y="3337687"/>
                  </a:lnTo>
                  <a:lnTo>
                    <a:pt x="702830" y="3330283"/>
                  </a:lnTo>
                  <a:close/>
                </a:path>
                <a:path w="4837430" h="3746500">
                  <a:moveTo>
                    <a:pt x="827963" y="2431656"/>
                  </a:moveTo>
                  <a:lnTo>
                    <a:pt x="803706" y="2407437"/>
                  </a:lnTo>
                  <a:lnTo>
                    <a:pt x="799998" y="2407437"/>
                  </a:lnTo>
                  <a:lnTo>
                    <a:pt x="796302" y="2407437"/>
                  </a:lnTo>
                  <a:lnTo>
                    <a:pt x="772045" y="2431656"/>
                  </a:lnTo>
                  <a:lnTo>
                    <a:pt x="772045" y="2439060"/>
                  </a:lnTo>
                  <a:lnTo>
                    <a:pt x="796302" y="2463266"/>
                  </a:lnTo>
                  <a:lnTo>
                    <a:pt x="803706" y="2463266"/>
                  </a:lnTo>
                  <a:lnTo>
                    <a:pt x="827963" y="2439060"/>
                  </a:lnTo>
                  <a:lnTo>
                    <a:pt x="827963" y="2431656"/>
                  </a:lnTo>
                  <a:close/>
                </a:path>
                <a:path w="4837430" h="3746500">
                  <a:moveTo>
                    <a:pt x="827963" y="2175091"/>
                  </a:moveTo>
                  <a:lnTo>
                    <a:pt x="803706" y="2150872"/>
                  </a:lnTo>
                  <a:lnTo>
                    <a:pt x="799998" y="2150872"/>
                  </a:lnTo>
                  <a:lnTo>
                    <a:pt x="796302" y="2150872"/>
                  </a:lnTo>
                  <a:lnTo>
                    <a:pt x="772045" y="2175091"/>
                  </a:lnTo>
                  <a:lnTo>
                    <a:pt x="772045" y="2182495"/>
                  </a:lnTo>
                  <a:lnTo>
                    <a:pt x="796302" y="2206714"/>
                  </a:lnTo>
                  <a:lnTo>
                    <a:pt x="803706" y="2206714"/>
                  </a:lnTo>
                  <a:lnTo>
                    <a:pt x="827963" y="2182495"/>
                  </a:lnTo>
                  <a:lnTo>
                    <a:pt x="827963" y="2175091"/>
                  </a:lnTo>
                  <a:close/>
                </a:path>
                <a:path w="4837430" h="3746500">
                  <a:moveTo>
                    <a:pt x="829284" y="2946108"/>
                  </a:moveTo>
                  <a:lnTo>
                    <a:pt x="805040" y="2921889"/>
                  </a:lnTo>
                  <a:lnTo>
                    <a:pt x="801331" y="2921889"/>
                  </a:lnTo>
                  <a:lnTo>
                    <a:pt x="797623" y="2921889"/>
                  </a:lnTo>
                  <a:lnTo>
                    <a:pt x="773379" y="2946108"/>
                  </a:lnTo>
                  <a:lnTo>
                    <a:pt x="773379" y="2953512"/>
                  </a:lnTo>
                  <a:lnTo>
                    <a:pt x="797623" y="2977731"/>
                  </a:lnTo>
                  <a:lnTo>
                    <a:pt x="805040" y="2977731"/>
                  </a:lnTo>
                  <a:lnTo>
                    <a:pt x="829284" y="2953512"/>
                  </a:lnTo>
                  <a:lnTo>
                    <a:pt x="829284" y="2946108"/>
                  </a:lnTo>
                  <a:close/>
                </a:path>
                <a:path w="4837430" h="3746500">
                  <a:moveTo>
                    <a:pt x="829284" y="2688209"/>
                  </a:moveTo>
                  <a:lnTo>
                    <a:pt x="805040" y="2664002"/>
                  </a:lnTo>
                  <a:lnTo>
                    <a:pt x="801331" y="2664002"/>
                  </a:lnTo>
                  <a:lnTo>
                    <a:pt x="797623" y="2664002"/>
                  </a:lnTo>
                  <a:lnTo>
                    <a:pt x="773379" y="2688209"/>
                  </a:lnTo>
                  <a:lnTo>
                    <a:pt x="773379" y="2695613"/>
                  </a:lnTo>
                  <a:lnTo>
                    <a:pt x="797623" y="2719832"/>
                  </a:lnTo>
                  <a:lnTo>
                    <a:pt x="805040" y="2719832"/>
                  </a:lnTo>
                  <a:lnTo>
                    <a:pt x="829284" y="2695613"/>
                  </a:lnTo>
                  <a:lnTo>
                    <a:pt x="829284" y="2688209"/>
                  </a:lnTo>
                  <a:close/>
                </a:path>
                <a:path w="4837430" h="3746500">
                  <a:moveTo>
                    <a:pt x="830618" y="3202673"/>
                  </a:moveTo>
                  <a:lnTo>
                    <a:pt x="806373" y="3178454"/>
                  </a:lnTo>
                  <a:lnTo>
                    <a:pt x="802665" y="3178454"/>
                  </a:lnTo>
                  <a:lnTo>
                    <a:pt x="798957" y="3178454"/>
                  </a:lnTo>
                  <a:lnTo>
                    <a:pt x="774712" y="3202673"/>
                  </a:lnTo>
                  <a:lnTo>
                    <a:pt x="774712" y="3210077"/>
                  </a:lnTo>
                  <a:lnTo>
                    <a:pt x="798957" y="3234283"/>
                  </a:lnTo>
                  <a:lnTo>
                    <a:pt x="806373" y="3234283"/>
                  </a:lnTo>
                  <a:lnTo>
                    <a:pt x="830618" y="3210077"/>
                  </a:lnTo>
                  <a:lnTo>
                    <a:pt x="830618" y="3202673"/>
                  </a:lnTo>
                  <a:close/>
                </a:path>
                <a:path w="4837430" h="3746500">
                  <a:moveTo>
                    <a:pt x="957072" y="2560599"/>
                  </a:moveTo>
                  <a:lnTo>
                    <a:pt x="932827" y="2536380"/>
                  </a:lnTo>
                  <a:lnTo>
                    <a:pt x="929119" y="2536380"/>
                  </a:lnTo>
                  <a:lnTo>
                    <a:pt x="925410" y="2536380"/>
                  </a:lnTo>
                  <a:lnTo>
                    <a:pt x="901166" y="2560599"/>
                  </a:lnTo>
                  <a:lnTo>
                    <a:pt x="901166" y="2568003"/>
                  </a:lnTo>
                  <a:lnTo>
                    <a:pt x="925410" y="2592222"/>
                  </a:lnTo>
                  <a:lnTo>
                    <a:pt x="932827" y="2592222"/>
                  </a:lnTo>
                  <a:lnTo>
                    <a:pt x="957072" y="2568003"/>
                  </a:lnTo>
                  <a:lnTo>
                    <a:pt x="957072" y="2560599"/>
                  </a:lnTo>
                  <a:close/>
                </a:path>
                <a:path w="4837430" h="3746500">
                  <a:moveTo>
                    <a:pt x="957072" y="2304034"/>
                  </a:moveTo>
                  <a:lnTo>
                    <a:pt x="929119" y="2279815"/>
                  </a:lnTo>
                  <a:lnTo>
                    <a:pt x="925410" y="2279827"/>
                  </a:lnTo>
                  <a:lnTo>
                    <a:pt x="901166" y="2304034"/>
                  </a:lnTo>
                  <a:lnTo>
                    <a:pt x="901166" y="2311438"/>
                  </a:lnTo>
                  <a:lnTo>
                    <a:pt x="925410" y="2335657"/>
                  </a:lnTo>
                  <a:lnTo>
                    <a:pt x="932827" y="2335657"/>
                  </a:lnTo>
                  <a:lnTo>
                    <a:pt x="957072" y="2311438"/>
                  </a:lnTo>
                  <a:lnTo>
                    <a:pt x="957072" y="2304034"/>
                  </a:lnTo>
                  <a:close/>
                </a:path>
                <a:path w="4837430" h="3746500">
                  <a:moveTo>
                    <a:pt x="958405" y="3073730"/>
                  </a:moveTo>
                  <a:lnTo>
                    <a:pt x="934161" y="3049511"/>
                  </a:lnTo>
                  <a:lnTo>
                    <a:pt x="930452" y="3049511"/>
                  </a:lnTo>
                  <a:lnTo>
                    <a:pt x="926744" y="3049511"/>
                  </a:lnTo>
                  <a:lnTo>
                    <a:pt x="902500" y="3073730"/>
                  </a:lnTo>
                  <a:lnTo>
                    <a:pt x="902500" y="3081134"/>
                  </a:lnTo>
                  <a:lnTo>
                    <a:pt x="926744" y="3105340"/>
                  </a:lnTo>
                  <a:lnTo>
                    <a:pt x="934161" y="3105340"/>
                  </a:lnTo>
                  <a:lnTo>
                    <a:pt x="958405" y="3081134"/>
                  </a:lnTo>
                  <a:lnTo>
                    <a:pt x="958405" y="3073730"/>
                  </a:lnTo>
                  <a:close/>
                </a:path>
                <a:path w="4837430" h="3746500">
                  <a:moveTo>
                    <a:pt x="958405" y="2817164"/>
                  </a:moveTo>
                  <a:lnTo>
                    <a:pt x="934161" y="2792946"/>
                  </a:lnTo>
                  <a:lnTo>
                    <a:pt x="930452" y="2792946"/>
                  </a:lnTo>
                  <a:lnTo>
                    <a:pt x="926744" y="2792946"/>
                  </a:lnTo>
                  <a:lnTo>
                    <a:pt x="902500" y="2817164"/>
                  </a:lnTo>
                  <a:lnTo>
                    <a:pt x="902500" y="2824569"/>
                  </a:lnTo>
                  <a:lnTo>
                    <a:pt x="926744" y="2848775"/>
                  </a:lnTo>
                  <a:lnTo>
                    <a:pt x="934161" y="2848775"/>
                  </a:lnTo>
                  <a:lnTo>
                    <a:pt x="958405" y="2824569"/>
                  </a:lnTo>
                  <a:lnTo>
                    <a:pt x="958405" y="2817164"/>
                  </a:lnTo>
                  <a:close/>
                </a:path>
                <a:path w="4837430" h="3746500">
                  <a:moveTo>
                    <a:pt x="1086192" y="2689542"/>
                  </a:moveTo>
                  <a:lnTo>
                    <a:pt x="1061948" y="2665323"/>
                  </a:lnTo>
                  <a:lnTo>
                    <a:pt x="1058240" y="2665323"/>
                  </a:lnTo>
                  <a:lnTo>
                    <a:pt x="1054531" y="2665323"/>
                  </a:lnTo>
                  <a:lnTo>
                    <a:pt x="1030287" y="2689542"/>
                  </a:lnTo>
                  <a:lnTo>
                    <a:pt x="1030287" y="2696946"/>
                  </a:lnTo>
                  <a:lnTo>
                    <a:pt x="1054531" y="2721165"/>
                  </a:lnTo>
                  <a:lnTo>
                    <a:pt x="1061948" y="2721165"/>
                  </a:lnTo>
                  <a:lnTo>
                    <a:pt x="1086192" y="2696946"/>
                  </a:lnTo>
                  <a:lnTo>
                    <a:pt x="1086192" y="2689542"/>
                  </a:lnTo>
                  <a:close/>
                </a:path>
                <a:path w="4837430" h="3746500">
                  <a:moveTo>
                    <a:pt x="1086192" y="2432977"/>
                  </a:moveTo>
                  <a:lnTo>
                    <a:pt x="1061948" y="2408771"/>
                  </a:lnTo>
                  <a:lnTo>
                    <a:pt x="1058240" y="2408771"/>
                  </a:lnTo>
                  <a:lnTo>
                    <a:pt x="1054531" y="2408771"/>
                  </a:lnTo>
                  <a:lnTo>
                    <a:pt x="1030287" y="2432977"/>
                  </a:lnTo>
                  <a:lnTo>
                    <a:pt x="1030287" y="2440381"/>
                  </a:lnTo>
                  <a:lnTo>
                    <a:pt x="1054531" y="2464600"/>
                  </a:lnTo>
                  <a:lnTo>
                    <a:pt x="1061948" y="2464600"/>
                  </a:lnTo>
                  <a:lnTo>
                    <a:pt x="1086192" y="2440381"/>
                  </a:lnTo>
                  <a:lnTo>
                    <a:pt x="1086192" y="2432977"/>
                  </a:lnTo>
                  <a:close/>
                </a:path>
                <a:path w="4837430" h="3746500">
                  <a:moveTo>
                    <a:pt x="1087526" y="2946108"/>
                  </a:moveTo>
                  <a:lnTo>
                    <a:pt x="1063282" y="2921889"/>
                  </a:lnTo>
                  <a:lnTo>
                    <a:pt x="1059573" y="2921889"/>
                  </a:lnTo>
                  <a:lnTo>
                    <a:pt x="1055865" y="2921889"/>
                  </a:lnTo>
                  <a:lnTo>
                    <a:pt x="1031621" y="2946108"/>
                  </a:lnTo>
                  <a:lnTo>
                    <a:pt x="1031621" y="2953512"/>
                  </a:lnTo>
                  <a:lnTo>
                    <a:pt x="1055865" y="2977731"/>
                  </a:lnTo>
                  <a:lnTo>
                    <a:pt x="1063282" y="2977731"/>
                  </a:lnTo>
                  <a:lnTo>
                    <a:pt x="1087526" y="2953512"/>
                  </a:lnTo>
                  <a:lnTo>
                    <a:pt x="1087526" y="2946108"/>
                  </a:lnTo>
                  <a:close/>
                </a:path>
                <a:path w="4837430" h="3746500">
                  <a:moveTo>
                    <a:pt x="1213980" y="2561933"/>
                  </a:moveTo>
                  <a:lnTo>
                    <a:pt x="1189736" y="2537714"/>
                  </a:lnTo>
                  <a:lnTo>
                    <a:pt x="1186027" y="2537714"/>
                  </a:lnTo>
                  <a:lnTo>
                    <a:pt x="1182319" y="2537714"/>
                  </a:lnTo>
                  <a:lnTo>
                    <a:pt x="1158074" y="2561933"/>
                  </a:lnTo>
                  <a:lnTo>
                    <a:pt x="1158074" y="2569337"/>
                  </a:lnTo>
                  <a:lnTo>
                    <a:pt x="1182319" y="2593543"/>
                  </a:lnTo>
                  <a:lnTo>
                    <a:pt x="1189736" y="2593543"/>
                  </a:lnTo>
                  <a:lnTo>
                    <a:pt x="1213980" y="2569337"/>
                  </a:lnTo>
                  <a:lnTo>
                    <a:pt x="1213980" y="2561933"/>
                  </a:lnTo>
                  <a:close/>
                </a:path>
                <a:path w="4837430" h="3746500">
                  <a:moveTo>
                    <a:pt x="1215313" y="2818485"/>
                  </a:moveTo>
                  <a:lnTo>
                    <a:pt x="1191069" y="2794279"/>
                  </a:lnTo>
                  <a:lnTo>
                    <a:pt x="1187361" y="2794279"/>
                  </a:lnTo>
                  <a:lnTo>
                    <a:pt x="1183652" y="2794279"/>
                  </a:lnTo>
                  <a:lnTo>
                    <a:pt x="1159408" y="2818485"/>
                  </a:lnTo>
                  <a:lnTo>
                    <a:pt x="1159408" y="2825889"/>
                  </a:lnTo>
                  <a:lnTo>
                    <a:pt x="1183652" y="2850108"/>
                  </a:lnTo>
                  <a:lnTo>
                    <a:pt x="1191069" y="2850108"/>
                  </a:lnTo>
                  <a:lnTo>
                    <a:pt x="1215313" y="2825889"/>
                  </a:lnTo>
                  <a:lnTo>
                    <a:pt x="1215313" y="2818485"/>
                  </a:lnTo>
                  <a:close/>
                </a:path>
                <a:path w="4837430" h="3746500">
                  <a:moveTo>
                    <a:pt x="1343101" y="2689542"/>
                  </a:moveTo>
                  <a:lnTo>
                    <a:pt x="1318856" y="2665323"/>
                  </a:lnTo>
                  <a:lnTo>
                    <a:pt x="1315148" y="2665323"/>
                  </a:lnTo>
                  <a:lnTo>
                    <a:pt x="1311440" y="2665323"/>
                  </a:lnTo>
                  <a:lnTo>
                    <a:pt x="1287195" y="2689542"/>
                  </a:lnTo>
                  <a:lnTo>
                    <a:pt x="1287195" y="2696946"/>
                  </a:lnTo>
                  <a:lnTo>
                    <a:pt x="1311440" y="2721165"/>
                  </a:lnTo>
                  <a:lnTo>
                    <a:pt x="1318856" y="2721165"/>
                  </a:lnTo>
                  <a:lnTo>
                    <a:pt x="1343101" y="2696946"/>
                  </a:lnTo>
                  <a:lnTo>
                    <a:pt x="1343101" y="2689542"/>
                  </a:lnTo>
                  <a:close/>
                </a:path>
                <a:path w="4837430" h="3746500">
                  <a:moveTo>
                    <a:pt x="4065244" y="24218"/>
                  </a:moveTo>
                  <a:lnTo>
                    <a:pt x="4041000" y="0"/>
                  </a:lnTo>
                  <a:lnTo>
                    <a:pt x="4037292" y="0"/>
                  </a:lnTo>
                  <a:lnTo>
                    <a:pt x="4033583" y="0"/>
                  </a:lnTo>
                  <a:lnTo>
                    <a:pt x="4009339" y="24218"/>
                  </a:lnTo>
                  <a:lnTo>
                    <a:pt x="4009339" y="31623"/>
                  </a:lnTo>
                  <a:lnTo>
                    <a:pt x="4033583" y="55829"/>
                  </a:lnTo>
                  <a:lnTo>
                    <a:pt x="4041000" y="55829"/>
                  </a:lnTo>
                  <a:lnTo>
                    <a:pt x="4065244" y="31623"/>
                  </a:lnTo>
                  <a:lnTo>
                    <a:pt x="4065244" y="24218"/>
                  </a:lnTo>
                  <a:close/>
                </a:path>
                <a:path w="4837430" h="3746500">
                  <a:moveTo>
                    <a:pt x="4194365" y="151828"/>
                  </a:moveTo>
                  <a:lnTo>
                    <a:pt x="4170108" y="127622"/>
                  </a:lnTo>
                  <a:lnTo>
                    <a:pt x="4166400" y="127622"/>
                  </a:lnTo>
                  <a:lnTo>
                    <a:pt x="4162704" y="127622"/>
                  </a:lnTo>
                  <a:lnTo>
                    <a:pt x="4138447" y="151828"/>
                  </a:lnTo>
                  <a:lnTo>
                    <a:pt x="4138447" y="159232"/>
                  </a:lnTo>
                  <a:lnTo>
                    <a:pt x="4162704" y="183451"/>
                  </a:lnTo>
                  <a:lnTo>
                    <a:pt x="4170108" y="183451"/>
                  </a:lnTo>
                  <a:lnTo>
                    <a:pt x="4194365" y="159232"/>
                  </a:lnTo>
                  <a:lnTo>
                    <a:pt x="4194365" y="151828"/>
                  </a:lnTo>
                  <a:close/>
                </a:path>
                <a:path w="4837430" h="3746500">
                  <a:moveTo>
                    <a:pt x="4322153" y="24218"/>
                  </a:moveTo>
                  <a:lnTo>
                    <a:pt x="4297896" y="0"/>
                  </a:lnTo>
                  <a:lnTo>
                    <a:pt x="4294187" y="0"/>
                  </a:lnTo>
                  <a:lnTo>
                    <a:pt x="4290492" y="0"/>
                  </a:lnTo>
                  <a:lnTo>
                    <a:pt x="4266235" y="24218"/>
                  </a:lnTo>
                  <a:lnTo>
                    <a:pt x="4266235" y="31623"/>
                  </a:lnTo>
                  <a:lnTo>
                    <a:pt x="4290492" y="55829"/>
                  </a:lnTo>
                  <a:lnTo>
                    <a:pt x="4297896" y="55829"/>
                  </a:lnTo>
                  <a:lnTo>
                    <a:pt x="4322153" y="31623"/>
                  </a:lnTo>
                  <a:lnTo>
                    <a:pt x="4322153" y="24218"/>
                  </a:lnTo>
                  <a:close/>
                </a:path>
                <a:path w="4837430" h="3746500">
                  <a:moveTo>
                    <a:pt x="4323473" y="537337"/>
                  </a:moveTo>
                  <a:lnTo>
                    <a:pt x="4299229" y="513130"/>
                  </a:lnTo>
                  <a:lnTo>
                    <a:pt x="4295521" y="513130"/>
                  </a:lnTo>
                  <a:lnTo>
                    <a:pt x="4291812" y="513130"/>
                  </a:lnTo>
                  <a:lnTo>
                    <a:pt x="4267568" y="537337"/>
                  </a:lnTo>
                  <a:lnTo>
                    <a:pt x="4267568" y="544741"/>
                  </a:lnTo>
                  <a:lnTo>
                    <a:pt x="4291812" y="568960"/>
                  </a:lnTo>
                  <a:lnTo>
                    <a:pt x="4299229" y="568960"/>
                  </a:lnTo>
                  <a:lnTo>
                    <a:pt x="4323473" y="544741"/>
                  </a:lnTo>
                  <a:lnTo>
                    <a:pt x="4323473" y="537337"/>
                  </a:lnTo>
                  <a:close/>
                </a:path>
                <a:path w="4837430" h="3746500">
                  <a:moveTo>
                    <a:pt x="4323473" y="280784"/>
                  </a:moveTo>
                  <a:lnTo>
                    <a:pt x="4299229" y="256565"/>
                  </a:lnTo>
                  <a:lnTo>
                    <a:pt x="4295521" y="256565"/>
                  </a:lnTo>
                  <a:lnTo>
                    <a:pt x="4291812" y="256565"/>
                  </a:lnTo>
                  <a:lnTo>
                    <a:pt x="4267568" y="280784"/>
                  </a:lnTo>
                  <a:lnTo>
                    <a:pt x="4267568" y="288188"/>
                  </a:lnTo>
                  <a:lnTo>
                    <a:pt x="4291812" y="312394"/>
                  </a:lnTo>
                  <a:lnTo>
                    <a:pt x="4299229" y="312394"/>
                  </a:lnTo>
                  <a:lnTo>
                    <a:pt x="4323473" y="288188"/>
                  </a:lnTo>
                  <a:lnTo>
                    <a:pt x="4323473" y="280784"/>
                  </a:lnTo>
                  <a:close/>
                </a:path>
                <a:path w="4837430" h="3746500">
                  <a:moveTo>
                    <a:pt x="4451261" y="153162"/>
                  </a:moveTo>
                  <a:lnTo>
                    <a:pt x="4427017" y="128943"/>
                  </a:lnTo>
                  <a:lnTo>
                    <a:pt x="4423308" y="128943"/>
                  </a:lnTo>
                  <a:lnTo>
                    <a:pt x="4419600" y="128943"/>
                  </a:lnTo>
                  <a:lnTo>
                    <a:pt x="4395355" y="153162"/>
                  </a:lnTo>
                  <a:lnTo>
                    <a:pt x="4395355" y="160566"/>
                  </a:lnTo>
                  <a:lnTo>
                    <a:pt x="4419600" y="184785"/>
                  </a:lnTo>
                  <a:lnTo>
                    <a:pt x="4427017" y="184785"/>
                  </a:lnTo>
                  <a:lnTo>
                    <a:pt x="4451261" y="160566"/>
                  </a:lnTo>
                  <a:lnTo>
                    <a:pt x="4451261" y="153162"/>
                  </a:lnTo>
                  <a:close/>
                </a:path>
                <a:path w="4837430" h="3746500">
                  <a:moveTo>
                    <a:pt x="4452594" y="409727"/>
                  </a:moveTo>
                  <a:lnTo>
                    <a:pt x="4428350" y="385508"/>
                  </a:lnTo>
                  <a:lnTo>
                    <a:pt x="4424642" y="385508"/>
                  </a:lnTo>
                  <a:lnTo>
                    <a:pt x="4420933" y="385508"/>
                  </a:lnTo>
                  <a:lnTo>
                    <a:pt x="4396689" y="409727"/>
                  </a:lnTo>
                  <a:lnTo>
                    <a:pt x="4396689" y="417131"/>
                  </a:lnTo>
                  <a:lnTo>
                    <a:pt x="4420933" y="441337"/>
                  </a:lnTo>
                  <a:lnTo>
                    <a:pt x="4428350" y="441337"/>
                  </a:lnTo>
                  <a:lnTo>
                    <a:pt x="4452594" y="417131"/>
                  </a:lnTo>
                  <a:lnTo>
                    <a:pt x="4452594" y="409727"/>
                  </a:lnTo>
                  <a:close/>
                </a:path>
                <a:path w="4837430" h="3746500">
                  <a:moveTo>
                    <a:pt x="4580382" y="282105"/>
                  </a:moveTo>
                  <a:lnTo>
                    <a:pt x="4556137" y="257898"/>
                  </a:lnTo>
                  <a:lnTo>
                    <a:pt x="4552429" y="257898"/>
                  </a:lnTo>
                  <a:lnTo>
                    <a:pt x="4548721" y="257898"/>
                  </a:lnTo>
                  <a:lnTo>
                    <a:pt x="4524476" y="282105"/>
                  </a:lnTo>
                  <a:lnTo>
                    <a:pt x="4524476" y="289509"/>
                  </a:lnTo>
                  <a:lnTo>
                    <a:pt x="4548721" y="313728"/>
                  </a:lnTo>
                  <a:lnTo>
                    <a:pt x="4556137" y="313728"/>
                  </a:lnTo>
                  <a:lnTo>
                    <a:pt x="4580382" y="289509"/>
                  </a:lnTo>
                  <a:lnTo>
                    <a:pt x="4580382" y="282105"/>
                  </a:lnTo>
                  <a:close/>
                </a:path>
                <a:path w="4837430" h="3746500">
                  <a:moveTo>
                    <a:pt x="4580382" y="25552"/>
                  </a:moveTo>
                  <a:lnTo>
                    <a:pt x="4556137" y="1333"/>
                  </a:lnTo>
                  <a:lnTo>
                    <a:pt x="4552429" y="1333"/>
                  </a:lnTo>
                  <a:lnTo>
                    <a:pt x="4548721" y="1333"/>
                  </a:lnTo>
                  <a:lnTo>
                    <a:pt x="4524476" y="25552"/>
                  </a:lnTo>
                  <a:lnTo>
                    <a:pt x="4524476" y="32943"/>
                  </a:lnTo>
                  <a:lnTo>
                    <a:pt x="4548721" y="57162"/>
                  </a:lnTo>
                  <a:lnTo>
                    <a:pt x="4556137" y="57162"/>
                  </a:lnTo>
                  <a:lnTo>
                    <a:pt x="4580382" y="32943"/>
                  </a:lnTo>
                  <a:lnTo>
                    <a:pt x="4580382" y="25552"/>
                  </a:lnTo>
                  <a:close/>
                </a:path>
                <a:path w="4837430" h="3746500">
                  <a:moveTo>
                    <a:pt x="4708169" y="153162"/>
                  </a:moveTo>
                  <a:lnTo>
                    <a:pt x="4683925" y="128943"/>
                  </a:lnTo>
                  <a:lnTo>
                    <a:pt x="4680216" y="128943"/>
                  </a:lnTo>
                  <a:lnTo>
                    <a:pt x="4676508" y="128943"/>
                  </a:lnTo>
                  <a:lnTo>
                    <a:pt x="4652264" y="153162"/>
                  </a:lnTo>
                  <a:lnTo>
                    <a:pt x="4652264" y="160566"/>
                  </a:lnTo>
                  <a:lnTo>
                    <a:pt x="4676508" y="184785"/>
                  </a:lnTo>
                  <a:lnTo>
                    <a:pt x="4683925" y="184785"/>
                  </a:lnTo>
                  <a:lnTo>
                    <a:pt x="4708169" y="160566"/>
                  </a:lnTo>
                  <a:lnTo>
                    <a:pt x="4708169" y="153162"/>
                  </a:lnTo>
                  <a:close/>
                </a:path>
                <a:path w="4837430" h="3746500">
                  <a:moveTo>
                    <a:pt x="4837290" y="25552"/>
                  </a:moveTo>
                  <a:lnTo>
                    <a:pt x="4813046" y="1333"/>
                  </a:lnTo>
                  <a:lnTo>
                    <a:pt x="4809337" y="1333"/>
                  </a:lnTo>
                  <a:lnTo>
                    <a:pt x="4805629" y="1333"/>
                  </a:lnTo>
                  <a:lnTo>
                    <a:pt x="4781385" y="25552"/>
                  </a:lnTo>
                  <a:lnTo>
                    <a:pt x="4781385" y="32943"/>
                  </a:lnTo>
                  <a:lnTo>
                    <a:pt x="4805629" y="57162"/>
                  </a:lnTo>
                  <a:lnTo>
                    <a:pt x="4813046" y="57162"/>
                  </a:lnTo>
                  <a:lnTo>
                    <a:pt x="4837290" y="32943"/>
                  </a:lnTo>
                  <a:lnTo>
                    <a:pt x="4837290" y="25552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2985" y="42214"/>
              <a:ext cx="1085215" cy="828675"/>
            </a:xfrm>
            <a:custGeom>
              <a:avLst/>
              <a:gdLst/>
              <a:ahLst/>
              <a:cxnLst/>
              <a:rect l="l" t="t" r="r" b="b"/>
              <a:pathLst>
                <a:path w="1085214" h="828675">
                  <a:moveTo>
                    <a:pt x="55905" y="24206"/>
                  </a:moveTo>
                  <a:lnTo>
                    <a:pt x="31661" y="0"/>
                  </a:lnTo>
                  <a:lnTo>
                    <a:pt x="27952" y="0"/>
                  </a:lnTo>
                  <a:lnTo>
                    <a:pt x="24244" y="0"/>
                  </a:lnTo>
                  <a:lnTo>
                    <a:pt x="0" y="24206"/>
                  </a:lnTo>
                  <a:lnTo>
                    <a:pt x="0" y="31610"/>
                  </a:lnTo>
                  <a:lnTo>
                    <a:pt x="24244" y="55829"/>
                  </a:lnTo>
                  <a:lnTo>
                    <a:pt x="31661" y="55829"/>
                  </a:lnTo>
                  <a:lnTo>
                    <a:pt x="55905" y="31610"/>
                  </a:lnTo>
                  <a:lnTo>
                    <a:pt x="55905" y="24206"/>
                  </a:lnTo>
                  <a:close/>
                </a:path>
                <a:path w="1085214" h="828675">
                  <a:moveTo>
                    <a:pt x="185026" y="153162"/>
                  </a:moveTo>
                  <a:lnTo>
                    <a:pt x="160782" y="128943"/>
                  </a:lnTo>
                  <a:lnTo>
                    <a:pt x="157073" y="128943"/>
                  </a:lnTo>
                  <a:lnTo>
                    <a:pt x="153365" y="128943"/>
                  </a:lnTo>
                  <a:lnTo>
                    <a:pt x="129120" y="153162"/>
                  </a:lnTo>
                  <a:lnTo>
                    <a:pt x="129120" y="160566"/>
                  </a:lnTo>
                  <a:lnTo>
                    <a:pt x="153365" y="184772"/>
                  </a:lnTo>
                  <a:lnTo>
                    <a:pt x="160782" y="184772"/>
                  </a:lnTo>
                  <a:lnTo>
                    <a:pt x="185026" y="160566"/>
                  </a:lnTo>
                  <a:lnTo>
                    <a:pt x="185026" y="153162"/>
                  </a:lnTo>
                  <a:close/>
                </a:path>
                <a:path w="1085214" h="828675">
                  <a:moveTo>
                    <a:pt x="312813" y="282105"/>
                  </a:moveTo>
                  <a:lnTo>
                    <a:pt x="288569" y="257886"/>
                  </a:lnTo>
                  <a:lnTo>
                    <a:pt x="284861" y="257886"/>
                  </a:lnTo>
                  <a:lnTo>
                    <a:pt x="281152" y="257886"/>
                  </a:lnTo>
                  <a:lnTo>
                    <a:pt x="256908" y="282105"/>
                  </a:lnTo>
                  <a:lnTo>
                    <a:pt x="256908" y="289509"/>
                  </a:lnTo>
                  <a:lnTo>
                    <a:pt x="281152" y="313728"/>
                  </a:lnTo>
                  <a:lnTo>
                    <a:pt x="288569" y="313728"/>
                  </a:lnTo>
                  <a:lnTo>
                    <a:pt x="312813" y="289509"/>
                  </a:lnTo>
                  <a:lnTo>
                    <a:pt x="312813" y="282105"/>
                  </a:lnTo>
                  <a:close/>
                </a:path>
                <a:path w="1085214" h="828675">
                  <a:moveTo>
                    <a:pt x="312813" y="25539"/>
                  </a:moveTo>
                  <a:lnTo>
                    <a:pt x="288569" y="1320"/>
                  </a:lnTo>
                  <a:lnTo>
                    <a:pt x="284861" y="1320"/>
                  </a:lnTo>
                  <a:lnTo>
                    <a:pt x="281152" y="1320"/>
                  </a:lnTo>
                  <a:lnTo>
                    <a:pt x="256908" y="25539"/>
                  </a:lnTo>
                  <a:lnTo>
                    <a:pt x="256908" y="32943"/>
                  </a:lnTo>
                  <a:lnTo>
                    <a:pt x="281152" y="57162"/>
                  </a:lnTo>
                  <a:lnTo>
                    <a:pt x="288569" y="57162"/>
                  </a:lnTo>
                  <a:lnTo>
                    <a:pt x="312813" y="32943"/>
                  </a:lnTo>
                  <a:lnTo>
                    <a:pt x="312813" y="25539"/>
                  </a:lnTo>
                  <a:close/>
                </a:path>
                <a:path w="1085214" h="828675">
                  <a:moveTo>
                    <a:pt x="441934" y="411048"/>
                  </a:moveTo>
                  <a:lnTo>
                    <a:pt x="413981" y="386829"/>
                  </a:lnTo>
                  <a:lnTo>
                    <a:pt x="410273" y="386842"/>
                  </a:lnTo>
                  <a:lnTo>
                    <a:pt x="386029" y="411048"/>
                  </a:lnTo>
                  <a:lnTo>
                    <a:pt x="386029" y="418452"/>
                  </a:lnTo>
                  <a:lnTo>
                    <a:pt x="410273" y="442671"/>
                  </a:lnTo>
                  <a:lnTo>
                    <a:pt x="417690" y="442671"/>
                  </a:lnTo>
                  <a:lnTo>
                    <a:pt x="441934" y="418452"/>
                  </a:lnTo>
                  <a:lnTo>
                    <a:pt x="441934" y="411048"/>
                  </a:lnTo>
                  <a:close/>
                </a:path>
                <a:path w="1085214" h="828675">
                  <a:moveTo>
                    <a:pt x="441934" y="153162"/>
                  </a:moveTo>
                  <a:lnTo>
                    <a:pt x="417690" y="128943"/>
                  </a:lnTo>
                  <a:lnTo>
                    <a:pt x="413981" y="128943"/>
                  </a:lnTo>
                  <a:lnTo>
                    <a:pt x="410273" y="128943"/>
                  </a:lnTo>
                  <a:lnTo>
                    <a:pt x="386029" y="153162"/>
                  </a:lnTo>
                  <a:lnTo>
                    <a:pt x="386029" y="160566"/>
                  </a:lnTo>
                  <a:lnTo>
                    <a:pt x="410273" y="184772"/>
                  </a:lnTo>
                  <a:lnTo>
                    <a:pt x="417690" y="184772"/>
                  </a:lnTo>
                  <a:lnTo>
                    <a:pt x="441934" y="160566"/>
                  </a:lnTo>
                  <a:lnTo>
                    <a:pt x="441934" y="153162"/>
                  </a:lnTo>
                  <a:close/>
                </a:path>
                <a:path w="1085214" h="828675">
                  <a:moveTo>
                    <a:pt x="569722" y="25539"/>
                  </a:moveTo>
                  <a:lnTo>
                    <a:pt x="545477" y="1320"/>
                  </a:lnTo>
                  <a:lnTo>
                    <a:pt x="541769" y="1320"/>
                  </a:lnTo>
                  <a:lnTo>
                    <a:pt x="538060" y="1320"/>
                  </a:lnTo>
                  <a:lnTo>
                    <a:pt x="513816" y="25539"/>
                  </a:lnTo>
                  <a:lnTo>
                    <a:pt x="513816" y="32943"/>
                  </a:lnTo>
                  <a:lnTo>
                    <a:pt x="538060" y="57162"/>
                  </a:lnTo>
                  <a:lnTo>
                    <a:pt x="545477" y="57162"/>
                  </a:lnTo>
                  <a:lnTo>
                    <a:pt x="569722" y="32943"/>
                  </a:lnTo>
                  <a:lnTo>
                    <a:pt x="569722" y="25539"/>
                  </a:lnTo>
                  <a:close/>
                </a:path>
                <a:path w="1085214" h="828675">
                  <a:moveTo>
                    <a:pt x="571055" y="538670"/>
                  </a:moveTo>
                  <a:lnTo>
                    <a:pt x="546811" y="514451"/>
                  </a:lnTo>
                  <a:lnTo>
                    <a:pt x="543102" y="514451"/>
                  </a:lnTo>
                  <a:lnTo>
                    <a:pt x="539394" y="514451"/>
                  </a:lnTo>
                  <a:lnTo>
                    <a:pt x="515150" y="538670"/>
                  </a:lnTo>
                  <a:lnTo>
                    <a:pt x="515150" y="546074"/>
                  </a:lnTo>
                  <a:lnTo>
                    <a:pt x="539394" y="570280"/>
                  </a:lnTo>
                  <a:lnTo>
                    <a:pt x="546811" y="570280"/>
                  </a:lnTo>
                  <a:lnTo>
                    <a:pt x="571055" y="546074"/>
                  </a:lnTo>
                  <a:lnTo>
                    <a:pt x="571055" y="538670"/>
                  </a:lnTo>
                  <a:close/>
                </a:path>
                <a:path w="1085214" h="828675">
                  <a:moveTo>
                    <a:pt x="571055" y="282105"/>
                  </a:moveTo>
                  <a:lnTo>
                    <a:pt x="546811" y="257886"/>
                  </a:lnTo>
                  <a:lnTo>
                    <a:pt x="543102" y="257886"/>
                  </a:lnTo>
                  <a:lnTo>
                    <a:pt x="539394" y="257886"/>
                  </a:lnTo>
                  <a:lnTo>
                    <a:pt x="515150" y="282105"/>
                  </a:lnTo>
                  <a:lnTo>
                    <a:pt x="515150" y="289509"/>
                  </a:lnTo>
                  <a:lnTo>
                    <a:pt x="539394" y="313728"/>
                  </a:lnTo>
                  <a:lnTo>
                    <a:pt x="546811" y="313728"/>
                  </a:lnTo>
                  <a:lnTo>
                    <a:pt x="571055" y="289509"/>
                  </a:lnTo>
                  <a:lnTo>
                    <a:pt x="571055" y="282105"/>
                  </a:lnTo>
                  <a:close/>
                </a:path>
                <a:path w="1085214" h="828675">
                  <a:moveTo>
                    <a:pt x="698842" y="411048"/>
                  </a:moveTo>
                  <a:lnTo>
                    <a:pt x="670890" y="386829"/>
                  </a:lnTo>
                  <a:lnTo>
                    <a:pt x="667181" y="386842"/>
                  </a:lnTo>
                  <a:lnTo>
                    <a:pt x="642937" y="411048"/>
                  </a:lnTo>
                  <a:lnTo>
                    <a:pt x="642937" y="418452"/>
                  </a:lnTo>
                  <a:lnTo>
                    <a:pt x="667181" y="442671"/>
                  </a:lnTo>
                  <a:lnTo>
                    <a:pt x="674598" y="442671"/>
                  </a:lnTo>
                  <a:lnTo>
                    <a:pt x="698842" y="418452"/>
                  </a:lnTo>
                  <a:lnTo>
                    <a:pt x="698842" y="411048"/>
                  </a:lnTo>
                  <a:close/>
                </a:path>
                <a:path w="1085214" h="828675">
                  <a:moveTo>
                    <a:pt x="698842" y="154482"/>
                  </a:moveTo>
                  <a:lnTo>
                    <a:pt x="674598" y="130276"/>
                  </a:lnTo>
                  <a:lnTo>
                    <a:pt x="670890" y="130276"/>
                  </a:lnTo>
                  <a:lnTo>
                    <a:pt x="667181" y="130276"/>
                  </a:lnTo>
                  <a:lnTo>
                    <a:pt x="642937" y="154482"/>
                  </a:lnTo>
                  <a:lnTo>
                    <a:pt x="642937" y="161886"/>
                  </a:lnTo>
                  <a:lnTo>
                    <a:pt x="667181" y="186105"/>
                  </a:lnTo>
                  <a:lnTo>
                    <a:pt x="674598" y="186105"/>
                  </a:lnTo>
                  <a:lnTo>
                    <a:pt x="698842" y="161886"/>
                  </a:lnTo>
                  <a:lnTo>
                    <a:pt x="698842" y="154482"/>
                  </a:lnTo>
                  <a:close/>
                </a:path>
                <a:path w="1085214" h="828675">
                  <a:moveTo>
                    <a:pt x="700176" y="667613"/>
                  </a:moveTo>
                  <a:lnTo>
                    <a:pt x="675919" y="643394"/>
                  </a:lnTo>
                  <a:lnTo>
                    <a:pt x="672211" y="643394"/>
                  </a:lnTo>
                  <a:lnTo>
                    <a:pt x="668515" y="643394"/>
                  </a:lnTo>
                  <a:lnTo>
                    <a:pt x="644258" y="667613"/>
                  </a:lnTo>
                  <a:lnTo>
                    <a:pt x="644258" y="675017"/>
                  </a:lnTo>
                  <a:lnTo>
                    <a:pt x="668515" y="699236"/>
                  </a:lnTo>
                  <a:lnTo>
                    <a:pt x="675919" y="699236"/>
                  </a:lnTo>
                  <a:lnTo>
                    <a:pt x="700176" y="675017"/>
                  </a:lnTo>
                  <a:lnTo>
                    <a:pt x="700176" y="667613"/>
                  </a:lnTo>
                  <a:close/>
                </a:path>
                <a:path w="1085214" h="828675">
                  <a:moveTo>
                    <a:pt x="827963" y="539991"/>
                  </a:moveTo>
                  <a:lnTo>
                    <a:pt x="803706" y="515785"/>
                  </a:lnTo>
                  <a:lnTo>
                    <a:pt x="799998" y="515785"/>
                  </a:lnTo>
                  <a:lnTo>
                    <a:pt x="796302" y="515785"/>
                  </a:lnTo>
                  <a:lnTo>
                    <a:pt x="772045" y="539991"/>
                  </a:lnTo>
                  <a:lnTo>
                    <a:pt x="772045" y="547395"/>
                  </a:lnTo>
                  <a:lnTo>
                    <a:pt x="796302" y="571614"/>
                  </a:lnTo>
                  <a:lnTo>
                    <a:pt x="803706" y="571614"/>
                  </a:lnTo>
                  <a:lnTo>
                    <a:pt x="827963" y="547395"/>
                  </a:lnTo>
                  <a:lnTo>
                    <a:pt x="827963" y="539991"/>
                  </a:lnTo>
                  <a:close/>
                </a:path>
                <a:path w="1085214" h="828675">
                  <a:moveTo>
                    <a:pt x="827963" y="283438"/>
                  </a:moveTo>
                  <a:lnTo>
                    <a:pt x="803706" y="259219"/>
                  </a:lnTo>
                  <a:lnTo>
                    <a:pt x="799998" y="259219"/>
                  </a:lnTo>
                  <a:lnTo>
                    <a:pt x="796302" y="259219"/>
                  </a:lnTo>
                  <a:lnTo>
                    <a:pt x="772045" y="283438"/>
                  </a:lnTo>
                  <a:lnTo>
                    <a:pt x="772045" y="290842"/>
                  </a:lnTo>
                  <a:lnTo>
                    <a:pt x="796302" y="315048"/>
                  </a:lnTo>
                  <a:lnTo>
                    <a:pt x="803706" y="315048"/>
                  </a:lnTo>
                  <a:lnTo>
                    <a:pt x="827963" y="290842"/>
                  </a:lnTo>
                  <a:lnTo>
                    <a:pt x="827963" y="283438"/>
                  </a:lnTo>
                  <a:close/>
                </a:path>
                <a:path w="1085214" h="828675">
                  <a:moveTo>
                    <a:pt x="829284" y="796556"/>
                  </a:moveTo>
                  <a:lnTo>
                    <a:pt x="805040" y="772350"/>
                  </a:lnTo>
                  <a:lnTo>
                    <a:pt x="801331" y="772350"/>
                  </a:lnTo>
                  <a:lnTo>
                    <a:pt x="797623" y="772350"/>
                  </a:lnTo>
                  <a:lnTo>
                    <a:pt x="773379" y="796556"/>
                  </a:lnTo>
                  <a:lnTo>
                    <a:pt x="773379" y="803960"/>
                  </a:lnTo>
                  <a:lnTo>
                    <a:pt x="797623" y="828179"/>
                  </a:lnTo>
                  <a:lnTo>
                    <a:pt x="805040" y="828179"/>
                  </a:lnTo>
                  <a:lnTo>
                    <a:pt x="829284" y="803960"/>
                  </a:lnTo>
                  <a:lnTo>
                    <a:pt x="829284" y="796556"/>
                  </a:lnTo>
                  <a:close/>
                </a:path>
                <a:path w="1085214" h="828675">
                  <a:moveTo>
                    <a:pt x="957072" y="668947"/>
                  </a:moveTo>
                  <a:lnTo>
                    <a:pt x="932827" y="644728"/>
                  </a:lnTo>
                  <a:lnTo>
                    <a:pt x="929119" y="644728"/>
                  </a:lnTo>
                  <a:lnTo>
                    <a:pt x="925410" y="644728"/>
                  </a:lnTo>
                  <a:lnTo>
                    <a:pt x="901166" y="668947"/>
                  </a:lnTo>
                  <a:lnTo>
                    <a:pt x="901166" y="676351"/>
                  </a:lnTo>
                  <a:lnTo>
                    <a:pt x="925410" y="700557"/>
                  </a:lnTo>
                  <a:lnTo>
                    <a:pt x="932827" y="700557"/>
                  </a:lnTo>
                  <a:lnTo>
                    <a:pt x="957072" y="676351"/>
                  </a:lnTo>
                  <a:lnTo>
                    <a:pt x="957072" y="668947"/>
                  </a:lnTo>
                  <a:close/>
                </a:path>
                <a:path w="1085214" h="828675">
                  <a:moveTo>
                    <a:pt x="957072" y="412381"/>
                  </a:moveTo>
                  <a:lnTo>
                    <a:pt x="932827" y="388162"/>
                  </a:lnTo>
                  <a:lnTo>
                    <a:pt x="929119" y="388162"/>
                  </a:lnTo>
                  <a:lnTo>
                    <a:pt x="925410" y="388162"/>
                  </a:lnTo>
                  <a:lnTo>
                    <a:pt x="901166" y="412381"/>
                  </a:lnTo>
                  <a:lnTo>
                    <a:pt x="901166" y="419785"/>
                  </a:lnTo>
                  <a:lnTo>
                    <a:pt x="925410" y="443992"/>
                  </a:lnTo>
                  <a:lnTo>
                    <a:pt x="932827" y="443992"/>
                  </a:lnTo>
                  <a:lnTo>
                    <a:pt x="957072" y="419785"/>
                  </a:lnTo>
                  <a:lnTo>
                    <a:pt x="957072" y="412381"/>
                  </a:lnTo>
                  <a:close/>
                </a:path>
                <a:path w="1085214" h="828675">
                  <a:moveTo>
                    <a:pt x="1084859" y="539991"/>
                  </a:moveTo>
                  <a:lnTo>
                    <a:pt x="1060615" y="515785"/>
                  </a:lnTo>
                  <a:lnTo>
                    <a:pt x="1056906" y="515785"/>
                  </a:lnTo>
                  <a:lnTo>
                    <a:pt x="1053198" y="515785"/>
                  </a:lnTo>
                  <a:lnTo>
                    <a:pt x="1028954" y="539991"/>
                  </a:lnTo>
                  <a:lnTo>
                    <a:pt x="1028954" y="547395"/>
                  </a:lnTo>
                  <a:lnTo>
                    <a:pt x="1053198" y="571614"/>
                  </a:lnTo>
                  <a:lnTo>
                    <a:pt x="1060615" y="571614"/>
                  </a:lnTo>
                  <a:lnTo>
                    <a:pt x="1084859" y="547395"/>
                  </a:lnTo>
                  <a:lnTo>
                    <a:pt x="1084859" y="539991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44"/>
              <a:ext cx="3713479" cy="3179445"/>
            </a:xfrm>
            <a:custGeom>
              <a:avLst/>
              <a:gdLst/>
              <a:ahLst/>
              <a:cxnLst/>
              <a:rect l="l" t="t" r="r" b="b"/>
              <a:pathLst>
                <a:path w="3713479" h="3179445">
                  <a:moveTo>
                    <a:pt x="1499247" y="1680286"/>
                  </a:moveTo>
                  <a:lnTo>
                    <a:pt x="0" y="183032"/>
                  </a:lnTo>
                  <a:lnTo>
                    <a:pt x="0" y="3178873"/>
                  </a:lnTo>
                  <a:lnTo>
                    <a:pt x="1190434" y="1990026"/>
                  </a:lnTo>
                  <a:lnTo>
                    <a:pt x="1499247" y="1680286"/>
                  </a:lnTo>
                  <a:close/>
                </a:path>
                <a:path w="3713479" h="3179445">
                  <a:moveTo>
                    <a:pt x="3712908" y="0"/>
                  </a:moveTo>
                  <a:lnTo>
                    <a:pt x="588772" y="0"/>
                  </a:lnTo>
                  <a:lnTo>
                    <a:pt x="2150173" y="1560652"/>
                  </a:lnTo>
                  <a:lnTo>
                    <a:pt x="371290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3870288"/>
            <a:ext cx="764540" cy="1527175"/>
          </a:xfrm>
          <a:custGeom>
            <a:avLst/>
            <a:gdLst/>
            <a:ahLst/>
            <a:cxnLst/>
            <a:rect l="l" t="t" r="r" b="b"/>
            <a:pathLst>
              <a:path w="764540" h="1527175">
                <a:moveTo>
                  <a:pt x="0" y="0"/>
                </a:moveTo>
                <a:lnTo>
                  <a:pt x="0" y="1526919"/>
                </a:lnTo>
                <a:lnTo>
                  <a:pt x="764481" y="76345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642"/>
            <a:ext cx="4185920" cy="2495550"/>
          </a:xfrm>
          <a:custGeom>
            <a:avLst/>
            <a:gdLst/>
            <a:ahLst/>
            <a:cxnLst/>
            <a:rect l="l" t="t" r="r" b="b"/>
            <a:pathLst>
              <a:path w="4185920" h="2495550">
                <a:moveTo>
                  <a:pt x="0" y="811768"/>
                </a:moveTo>
                <a:lnTo>
                  <a:pt x="1686947" y="2495172"/>
                </a:lnTo>
                <a:lnTo>
                  <a:pt x="4185459" y="0"/>
                </a:lnTo>
              </a:path>
            </a:pathLst>
          </a:custGeom>
          <a:ln w="30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90485"/>
            <a:ext cx="1003300" cy="2000885"/>
          </a:xfrm>
          <a:custGeom>
            <a:avLst/>
            <a:gdLst/>
            <a:ahLst/>
            <a:cxnLst/>
            <a:rect l="l" t="t" r="r" b="b"/>
            <a:pathLst>
              <a:path w="1003300" h="2000885">
                <a:moveTo>
                  <a:pt x="0" y="2000398"/>
                </a:moveTo>
                <a:lnTo>
                  <a:pt x="482284" y="1519933"/>
                </a:lnTo>
                <a:lnTo>
                  <a:pt x="1002752" y="1000161"/>
                </a:lnTo>
                <a:lnTo>
                  <a:pt x="0" y="0"/>
                </a:lnTo>
              </a:path>
            </a:pathLst>
          </a:custGeom>
          <a:ln w="30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9993" y="7642"/>
            <a:ext cx="1319530" cy="658495"/>
          </a:xfrm>
          <a:custGeom>
            <a:avLst/>
            <a:gdLst/>
            <a:ahLst/>
            <a:cxnLst/>
            <a:rect l="l" t="t" r="r" b="b"/>
            <a:pathLst>
              <a:path w="1319530" h="658495">
                <a:moveTo>
                  <a:pt x="0" y="0"/>
                </a:moveTo>
                <a:lnTo>
                  <a:pt x="658904" y="658023"/>
                </a:lnTo>
                <a:lnTo>
                  <a:pt x="1318921" y="0"/>
                </a:lnTo>
              </a:path>
            </a:pathLst>
          </a:custGeom>
          <a:ln w="30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142469" y="6226326"/>
            <a:ext cx="6142355" cy="4060190"/>
            <a:chOff x="12142469" y="6226326"/>
            <a:chExt cx="6142355" cy="40601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469" y="6226326"/>
              <a:ext cx="6142202" cy="40601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9166" y="6236296"/>
              <a:ext cx="5165725" cy="4010660"/>
            </a:xfrm>
            <a:custGeom>
              <a:avLst/>
              <a:gdLst/>
              <a:ahLst/>
              <a:cxnLst/>
              <a:rect l="l" t="t" r="r" b="b"/>
              <a:pathLst>
                <a:path w="5165725" h="4010659">
                  <a:moveTo>
                    <a:pt x="59702" y="3975062"/>
                  </a:moveTo>
                  <a:lnTo>
                    <a:pt x="33807" y="3949141"/>
                  </a:lnTo>
                  <a:lnTo>
                    <a:pt x="25895" y="3949141"/>
                  </a:lnTo>
                  <a:lnTo>
                    <a:pt x="0" y="3975062"/>
                  </a:lnTo>
                  <a:lnTo>
                    <a:pt x="0" y="3982986"/>
                  </a:lnTo>
                  <a:lnTo>
                    <a:pt x="25895" y="4008907"/>
                  </a:lnTo>
                  <a:lnTo>
                    <a:pt x="29857" y="4008907"/>
                  </a:lnTo>
                  <a:lnTo>
                    <a:pt x="33807" y="4008907"/>
                  </a:lnTo>
                  <a:lnTo>
                    <a:pt x="59702" y="3982986"/>
                  </a:lnTo>
                  <a:lnTo>
                    <a:pt x="59702" y="3975062"/>
                  </a:lnTo>
                  <a:close/>
                </a:path>
                <a:path w="5165725" h="4010659">
                  <a:moveTo>
                    <a:pt x="197586" y="3838435"/>
                  </a:moveTo>
                  <a:lnTo>
                    <a:pt x="171691" y="3812514"/>
                  </a:lnTo>
                  <a:lnTo>
                    <a:pt x="163779" y="3812514"/>
                  </a:lnTo>
                  <a:lnTo>
                    <a:pt x="137883" y="3838435"/>
                  </a:lnTo>
                  <a:lnTo>
                    <a:pt x="137883" y="3846372"/>
                  </a:lnTo>
                  <a:lnTo>
                    <a:pt x="163779" y="3872293"/>
                  </a:lnTo>
                  <a:lnTo>
                    <a:pt x="167728" y="3872293"/>
                  </a:lnTo>
                  <a:lnTo>
                    <a:pt x="171691" y="3872293"/>
                  </a:lnTo>
                  <a:lnTo>
                    <a:pt x="197586" y="3846372"/>
                  </a:lnTo>
                  <a:lnTo>
                    <a:pt x="197586" y="3838435"/>
                  </a:lnTo>
                  <a:close/>
                </a:path>
                <a:path w="5165725" h="4010659">
                  <a:moveTo>
                    <a:pt x="334048" y="3975062"/>
                  </a:moveTo>
                  <a:lnTo>
                    <a:pt x="308152" y="3949141"/>
                  </a:lnTo>
                  <a:lnTo>
                    <a:pt x="300240" y="3949141"/>
                  </a:lnTo>
                  <a:lnTo>
                    <a:pt x="274345" y="3975062"/>
                  </a:lnTo>
                  <a:lnTo>
                    <a:pt x="274345" y="3982986"/>
                  </a:lnTo>
                  <a:lnTo>
                    <a:pt x="300240" y="4008907"/>
                  </a:lnTo>
                  <a:lnTo>
                    <a:pt x="304190" y="4008907"/>
                  </a:lnTo>
                  <a:lnTo>
                    <a:pt x="308152" y="4008907"/>
                  </a:lnTo>
                  <a:lnTo>
                    <a:pt x="334048" y="3982986"/>
                  </a:lnTo>
                  <a:lnTo>
                    <a:pt x="334048" y="3975062"/>
                  </a:lnTo>
                  <a:close/>
                </a:path>
                <a:path w="5165725" h="4010659">
                  <a:moveTo>
                    <a:pt x="334048" y="3700399"/>
                  </a:moveTo>
                  <a:lnTo>
                    <a:pt x="308152" y="3674478"/>
                  </a:lnTo>
                  <a:lnTo>
                    <a:pt x="300240" y="3674478"/>
                  </a:lnTo>
                  <a:lnTo>
                    <a:pt x="274345" y="3700399"/>
                  </a:lnTo>
                  <a:lnTo>
                    <a:pt x="274345" y="3708323"/>
                  </a:lnTo>
                  <a:lnTo>
                    <a:pt x="300240" y="3734244"/>
                  </a:lnTo>
                  <a:lnTo>
                    <a:pt x="304190" y="3734244"/>
                  </a:lnTo>
                  <a:lnTo>
                    <a:pt x="308152" y="3734244"/>
                  </a:lnTo>
                  <a:lnTo>
                    <a:pt x="334048" y="3708323"/>
                  </a:lnTo>
                  <a:lnTo>
                    <a:pt x="334048" y="3700399"/>
                  </a:lnTo>
                  <a:close/>
                </a:path>
                <a:path w="5165725" h="4010659">
                  <a:moveTo>
                    <a:pt x="470509" y="3563785"/>
                  </a:moveTo>
                  <a:lnTo>
                    <a:pt x="444614" y="3537851"/>
                  </a:lnTo>
                  <a:lnTo>
                    <a:pt x="436702" y="3537851"/>
                  </a:lnTo>
                  <a:lnTo>
                    <a:pt x="410806" y="3563785"/>
                  </a:lnTo>
                  <a:lnTo>
                    <a:pt x="410806" y="3571710"/>
                  </a:lnTo>
                  <a:lnTo>
                    <a:pt x="436702" y="3597630"/>
                  </a:lnTo>
                  <a:lnTo>
                    <a:pt x="440664" y="3597630"/>
                  </a:lnTo>
                  <a:lnTo>
                    <a:pt x="444614" y="3597630"/>
                  </a:lnTo>
                  <a:lnTo>
                    <a:pt x="470509" y="3571710"/>
                  </a:lnTo>
                  <a:lnTo>
                    <a:pt x="470509" y="3563785"/>
                  </a:lnTo>
                  <a:close/>
                </a:path>
                <a:path w="5165725" h="4010659">
                  <a:moveTo>
                    <a:pt x="471932" y="3838435"/>
                  </a:moveTo>
                  <a:lnTo>
                    <a:pt x="446036" y="3812514"/>
                  </a:lnTo>
                  <a:lnTo>
                    <a:pt x="438124" y="3812514"/>
                  </a:lnTo>
                  <a:lnTo>
                    <a:pt x="412229" y="3838435"/>
                  </a:lnTo>
                  <a:lnTo>
                    <a:pt x="412229" y="3846372"/>
                  </a:lnTo>
                  <a:lnTo>
                    <a:pt x="438124" y="3872293"/>
                  </a:lnTo>
                  <a:lnTo>
                    <a:pt x="442074" y="3872293"/>
                  </a:lnTo>
                  <a:lnTo>
                    <a:pt x="446036" y="3872293"/>
                  </a:lnTo>
                  <a:lnTo>
                    <a:pt x="471932" y="3846372"/>
                  </a:lnTo>
                  <a:lnTo>
                    <a:pt x="471932" y="3838435"/>
                  </a:lnTo>
                  <a:close/>
                </a:path>
                <a:path w="5165725" h="4010659">
                  <a:moveTo>
                    <a:pt x="608393" y="3701821"/>
                  </a:moveTo>
                  <a:lnTo>
                    <a:pt x="582498" y="3675900"/>
                  </a:lnTo>
                  <a:lnTo>
                    <a:pt x="574586" y="3675900"/>
                  </a:lnTo>
                  <a:lnTo>
                    <a:pt x="548690" y="3701821"/>
                  </a:lnTo>
                  <a:lnTo>
                    <a:pt x="548690" y="3709746"/>
                  </a:lnTo>
                  <a:lnTo>
                    <a:pt x="574586" y="3735667"/>
                  </a:lnTo>
                  <a:lnTo>
                    <a:pt x="578535" y="3735667"/>
                  </a:lnTo>
                  <a:lnTo>
                    <a:pt x="582498" y="3735667"/>
                  </a:lnTo>
                  <a:lnTo>
                    <a:pt x="608393" y="3709746"/>
                  </a:lnTo>
                  <a:lnTo>
                    <a:pt x="608393" y="3701821"/>
                  </a:lnTo>
                  <a:close/>
                </a:path>
                <a:path w="5165725" h="4010659">
                  <a:moveTo>
                    <a:pt x="608393" y="3427158"/>
                  </a:moveTo>
                  <a:lnTo>
                    <a:pt x="582498" y="3401237"/>
                  </a:lnTo>
                  <a:lnTo>
                    <a:pt x="574586" y="3401237"/>
                  </a:lnTo>
                  <a:lnTo>
                    <a:pt x="548690" y="3427158"/>
                  </a:lnTo>
                  <a:lnTo>
                    <a:pt x="548690" y="3435083"/>
                  </a:lnTo>
                  <a:lnTo>
                    <a:pt x="578535" y="3461016"/>
                  </a:lnTo>
                  <a:lnTo>
                    <a:pt x="582498" y="3461004"/>
                  </a:lnTo>
                  <a:lnTo>
                    <a:pt x="608393" y="3435083"/>
                  </a:lnTo>
                  <a:lnTo>
                    <a:pt x="608393" y="3427158"/>
                  </a:lnTo>
                  <a:close/>
                </a:path>
                <a:path w="5165725" h="4010659">
                  <a:moveTo>
                    <a:pt x="609815" y="3976484"/>
                  </a:moveTo>
                  <a:lnTo>
                    <a:pt x="583920" y="3950563"/>
                  </a:lnTo>
                  <a:lnTo>
                    <a:pt x="576008" y="3950563"/>
                  </a:lnTo>
                  <a:lnTo>
                    <a:pt x="550113" y="3976484"/>
                  </a:lnTo>
                  <a:lnTo>
                    <a:pt x="550113" y="3984409"/>
                  </a:lnTo>
                  <a:lnTo>
                    <a:pt x="576008" y="4010329"/>
                  </a:lnTo>
                  <a:lnTo>
                    <a:pt x="579958" y="4010329"/>
                  </a:lnTo>
                  <a:lnTo>
                    <a:pt x="583920" y="4010329"/>
                  </a:lnTo>
                  <a:lnTo>
                    <a:pt x="609815" y="3984409"/>
                  </a:lnTo>
                  <a:lnTo>
                    <a:pt x="609815" y="3976484"/>
                  </a:lnTo>
                  <a:close/>
                </a:path>
                <a:path w="5165725" h="4010659">
                  <a:moveTo>
                    <a:pt x="746277" y="3839870"/>
                  </a:moveTo>
                  <a:lnTo>
                    <a:pt x="720382" y="3813937"/>
                  </a:lnTo>
                  <a:lnTo>
                    <a:pt x="712470" y="3813937"/>
                  </a:lnTo>
                  <a:lnTo>
                    <a:pt x="686574" y="3839870"/>
                  </a:lnTo>
                  <a:lnTo>
                    <a:pt x="686574" y="3847795"/>
                  </a:lnTo>
                  <a:lnTo>
                    <a:pt x="712470" y="3873716"/>
                  </a:lnTo>
                  <a:lnTo>
                    <a:pt x="716419" y="3873716"/>
                  </a:lnTo>
                  <a:lnTo>
                    <a:pt x="720382" y="3873716"/>
                  </a:lnTo>
                  <a:lnTo>
                    <a:pt x="746277" y="3847795"/>
                  </a:lnTo>
                  <a:lnTo>
                    <a:pt x="746277" y="3839870"/>
                  </a:lnTo>
                  <a:close/>
                </a:path>
                <a:path w="5165725" h="4010659">
                  <a:moveTo>
                    <a:pt x="884161" y="3976484"/>
                  </a:moveTo>
                  <a:lnTo>
                    <a:pt x="858266" y="3950563"/>
                  </a:lnTo>
                  <a:lnTo>
                    <a:pt x="850353" y="3950563"/>
                  </a:lnTo>
                  <a:lnTo>
                    <a:pt x="824458" y="3976484"/>
                  </a:lnTo>
                  <a:lnTo>
                    <a:pt x="824458" y="3984409"/>
                  </a:lnTo>
                  <a:lnTo>
                    <a:pt x="850353" y="4010329"/>
                  </a:lnTo>
                  <a:lnTo>
                    <a:pt x="854303" y="4010329"/>
                  </a:lnTo>
                  <a:lnTo>
                    <a:pt x="858266" y="4010329"/>
                  </a:lnTo>
                  <a:lnTo>
                    <a:pt x="884161" y="3984409"/>
                  </a:lnTo>
                  <a:lnTo>
                    <a:pt x="884161" y="3976484"/>
                  </a:lnTo>
                  <a:close/>
                </a:path>
                <a:path w="5165725" h="4010659">
                  <a:moveTo>
                    <a:pt x="3791077" y="1123137"/>
                  </a:moveTo>
                  <a:lnTo>
                    <a:pt x="3765181" y="1097216"/>
                  </a:lnTo>
                  <a:lnTo>
                    <a:pt x="3757269" y="1097216"/>
                  </a:lnTo>
                  <a:lnTo>
                    <a:pt x="3731374" y="1123137"/>
                  </a:lnTo>
                  <a:lnTo>
                    <a:pt x="3731374" y="1131062"/>
                  </a:lnTo>
                  <a:lnTo>
                    <a:pt x="3757269" y="1156982"/>
                  </a:lnTo>
                  <a:lnTo>
                    <a:pt x="3761232" y="1156982"/>
                  </a:lnTo>
                  <a:lnTo>
                    <a:pt x="3765181" y="1156982"/>
                  </a:lnTo>
                  <a:lnTo>
                    <a:pt x="3791077" y="1131062"/>
                  </a:lnTo>
                  <a:lnTo>
                    <a:pt x="3791077" y="1123137"/>
                  </a:lnTo>
                  <a:close/>
                </a:path>
                <a:path w="5165725" h="4010659">
                  <a:moveTo>
                    <a:pt x="3927538" y="985100"/>
                  </a:moveTo>
                  <a:lnTo>
                    <a:pt x="3901643" y="959180"/>
                  </a:lnTo>
                  <a:lnTo>
                    <a:pt x="3893731" y="959180"/>
                  </a:lnTo>
                  <a:lnTo>
                    <a:pt x="3867835" y="985100"/>
                  </a:lnTo>
                  <a:lnTo>
                    <a:pt x="3867835" y="993025"/>
                  </a:lnTo>
                  <a:lnTo>
                    <a:pt x="3893731" y="1018946"/>
                  </a:lnTo>
                  <a:lnTo>
                    <a:pt x="3897693" y="1018946"/>
                  </a:lnTo>
                  <a:lnTo>
                    <a:pt x="3901643" y="1018946"/>
                  </a:lnTo>
                  <a:lnTo>
                    <a:pt x="3927538" y="993025"/>
                  </a:lnTo>
                  <a:lnTo>
                    <a:pt x="3927538" y="985100"/>
                  </a:lnTo>
                  <a:close/>
                </a:path>
                <a:path w="5165725" h="4010659">
                  <a:moveTo>
                    <a:pt x="3928961" y="1259763"/>
                  </a:moveTo>
                  <a:lnTo>
                    <a:pt x="3903065" y="1233830"/>
                  </a:lnTo>
                  <a:lnTo>
                    <a:pt x="3895153" y="1233830"/>
                  </a:lnTo>
                  <a:lnTo>
                    <a:pt x="3869258" y="1259763"/>
                  </a:lnTo>
                  <a:lnTo>
                    <a:pt x="3869258" y="1267688"/>
                  </a:lnTo>
                  <a:lnTo>
                    <a:pt x="3895153" y="1293609"/>
                  </a:lnTo>
                  <a:lnTo>
                    <a:pt x="3899116" y="1293609"/>
                  </a:lnTo>
                  <a:lnTo>
                    <a:pt x="3903065" y="1293609"/>
                  </a:lnTo>
                  <a:lnTo>
                    <a:pt x="3928961" y="1267688"/>
                  </a:lnTo>
                  <a:lnTo>
                    <a:pt x="3928961" y="1259763"/>
                  </a:lnTo>
                  <a:close/>
                </a:path>
                <a:path w="5165725" h="4010659">
                  <a:moveTo>
                    <a:pt x="4064000" y="848474"/>
                  </a:moveTo>
                  <a:lnTo>
                    <a:pt x="4038104" y="822553"/>
                  </a:lnTo>
                  <a:lnTo>
                    <a:pt x="4030192" y="822553"/>
                  </a:lnTo>
                  <a:lnTo>
                    <a:pt x="4004297" y="848474"/>
                  </a:lnTo>
                  <a:lnTo>
                    <a:pt x="4004297" y="856399"/>
                  </a:lnTo>
                  <a:lnTo>
                    <a:pt x="4030192" y="882332"/>
                  </a:lnTo>
                  <a:lnTo>
                    <a:pt x="4034155" y="882332"/>
                  </a:lnTo>
                  <a:lnTo>
                    <a:pt x="4038104" y="882332"/>
                  </a:lnTo>
                  <a:lnTo>
                    <a:pt x="4064000" y="856399"/>
                  </a:lnTo>
                  <a:lnTo>
                    <a:pt x="4064000" y="848474"/>
                  </a:lnTo>
                  <a:close/>
                </a:path>
                <a:path w="5165725" h="4010659">
                  <a:moveTo>
                    <a:pt x="4065422" y="1397800"/>
                  </a:moveTo>
                  <a:lnTo>
                    <a:pt x="4039527" y="1371879"/>
                  </a:lnTo>
                  <a:lnTo>
                    <a:pt x="4031615" y="1371879"/>
                  </a:lnTo>
                  <a:lnTo>
                    <a:pt x="4005719" y="1397800"/>
                  </a:lnTo>
                  <a:lnTo>
                    <a:pt x="4005719" y="1405724"/>
                  </a:lnTo>
                  <a:lnTo>
                    <a:pt x="4031615" y="1431645"/>
                  </a:lnTo>
                  <a:lnTo>
                    <a:pt x="4035577" y="1431645"/>
                  </a:lnTo>
                  <a:lnTo>
                    <a:pt x="4039527" y="1431645"/>
                  </a:lnTo>
                  <a:lnTo>
                    <a:pt x="4065422" y="1405724"/>
                  </a:lnTo>
                  <a:lnTo>
                    <a:pt x="4065422" y="1397800"/>
                  </a:lnTo>
                  <a:close/>
                </a:path>
                <a:path w="5165725" h="4010659">
                  <a:moveTo>
                    <a:pt x="4065422" y="1123137"/>
                  </a:moveTo>
                  <a:lnTo>
                    <a:pt x="4039527" y="1097216"/>
                  </a:lnTo>
                  <a:lnTo>
                    <a:pt x="4031615" y="1097216"/>
                  </a:lnTo>
                  <a:lnTo>
                    <a:pt x="4005719" y="1123137"/>
                  </a:lnTo>
                  <a:lnTo>
                    <a:pt x="4005719" y="1131062"/>
                  </a:lnTo>
                  <a:lnTo>
                    <a:pt x="4031615" y="1156982"/>
                  </a:lnTo>
                  <a:lnTo>
                    <a:pt x="4035577" y="1156982"/>
                  </a:lnTo>
                  <a:lnTo>
                    <a:pt x="4039527" y="1156982"/>
                  </a:lnTo>
                  <a:lnTo>
                    <a:pt x="4065422" y="1131062"/>
                  </a:lnTo>
                  <a:lnTo>
                    <a:pt x="4065422" y="1123137"/>
                  </a:lnTo>
                  <a:close/>
                </a:path>
                <a:path w="5165725" h="4010659">
                  <a:moveTo>
                    <a:pt x="4201884" y="986523"/>
                  </a:moveTo>
                  <a:lnTo>
                    <a:pt x="4175988" y="960602"/>
                  </a:lnTo>
                  <a:lnTo>
                    <a:pt x="4168076" y="960602"/>
                  </a:lnTo>
                  <a:lnTo>
                    <a:pt x="4142181" y="986523"/>
                  </a:lnTo>
                  <a:lnTo>
                    <a:pt x="4142181" y="994448"/>
                  </a:lnTo>
                  <a:lnTo>
                    <a:pt x="4168076" y="1020368"/>
                  </a:lnTo>
                  <a:lnTo>
                    <a:pt x="4172039" y="1020368"/>
                  </a:lnTo>
                  <a:lnTo>
                    <a:pt x="4175988" y="1020368"/>
                  </a:lnTo>
                  <a:lnTo>
                    <a:pt x="4201884" y="994448"/>
                  </a:lnTo>
                  <a:lnTo>
                    <a:pt x="4201884" y="986523"/>
                  </a:lnTo>
                  <a:close/>
                </a:path>
                <a:path w="5165725" h="4010659">
                  <a:moveTo>
                    <a:pt x="4201884" y="711860"/>
                  </a:moveTo>
                  <a:lnTo>
                    <a:pt x="4175988" y="685939"/>
                  </a:lnTo>
                  <a:lnTo>
                    <a:pt x="4168076" y="685939"/>
                  </a:lnTo>
                  <a:lnTo>
                    <a:pt x="4142181" y="711860"/>
                  </a:lnTo>
                  <a:lnTo>
                    <a:pt x="4142181" y="719785"/>
                  </a:lnTo>
                  <a:lnTo>
                    <a:pt x="4168076" y="745705"/>
                  </a:lnTo>
                  <a:lnTo>
                    <a:pt x="4172039" y="745705"/>
                  </a:lnTo>
                  <a:lnTo>
                    <a:pt x="4175988" y="745705"/>
                  </a:lnTo>
                  <a:lnTo>
                    <a:pt x="4201884" y="719785"/>
                  </a:lnTo>
                  <a:lnTo>
                    <a:pt x="4201884" y="711860"/>
                  </a:lnTo>
                  <a:close/>
                </a:path>
                <a:path w="5165725" h="4010659">
                  <a:moveTo>
                    <a:pt x="4203306" y="1535849"/>
                  </a:moveTo>
                  <a:lnTo>
                    <a:pt x="4177411" y="1509915"/>
                  </a:lnTo>
                  <a:lnTo>
                    <a:pt x="4169499" y="1509915"/>
                  </a:lnTo>
                  <a:lnTo>
                    <a:pt x="4143603" y="1535849"/>
                  </a:lnTo>
                  <a:lnTo>
                    <a:pt x="4143603" y="1543773"/>
                  </a:lnTo>
                  <a:lnTo>
                    <a:pt x="4169499" y="1569694"/>
                  </a:lnTo>
                  <a:lnTo>
                    <a:pt x="4173461" y="1569694"/>
                  </a:lnTo>
                  <a:lnTo>
                    <a:pt x="4177411" y="1569694"/>
                  </a:lnTo>
                  <a:lnTo>
                    <a:pt x="4203306" y="1543773"/>
                  </a:lnTo>
                  <a:lnTo>
                    <a:pt x="4203306" y="1535849"/>
                  </a:lnTo>
                  <a:close/>
                </a:path>
                <a:path w="5165725" h="4010659">
                  <a:moveTo>
                    <a:pt x="4203306" y="1261186"/>
                  </a:moveTo>
                  <a:lnTo>
                    <a:pt x="4177411" y="1235252"/>
                  </a:lnTo>
                  <a:lnTo>
                    <a:pt x="4169499" y="1235252"/>
                  </a:lnTo>
                  <a:lnTo>
                    <a:pt x="4143603" y="1261186"/>
                  </a:lnTo>
                  <a:lnTo>
                    <a:pt x="4143603" y="1269111"/>
                  </a:lnTo>
                  <a:lnTo>
                    <a:pt x="4169499" y="1295031"/>
                  </a:lnTo>
                  <a:lnTo>
                    <a:pt x="4173461" y="1295031"/>
                  </a:lnTo>
                  <a:lnTo>
                    <a:pt x="4177411" y="1295031"/>
                  </a:lnTo>
                  <a:lnTo>
                    <a:pt x="4203306" y="1269111"/>
                  </a:lnTo>
                  <a:lnTo>
                    <a:pt x="4203306" y="1261186"/>
                  </a:lnTo>
                  <a:close/>
                </a:path>
                <a:path w="5165725" h="4010659">
                  <a:moveTo>
                    <a:pt x="4338345" y="573824"/>
                  </a:moveTo>
                  <a:lnTo>
                    <a:pt x="4312450" y="547890"/>
                  </a:lnTo>
                  <a:lnTo>
                    <a:pt x="4304538" y="547890"/>
                  </a:lnTo>
                  <a:lnTo>
                    <a:pt x="4278642" y="573824"/>
                  </a:lnTo>
                  <a:lnTo>
                    <a:pt x="4278642" y="581748"/>
                  </a:lnTo>
                  <a:lnTo>
                    <a:pt x="4304538" y="607669"/>
                  </a:lnTo>
                  <a:lnTo>
                    <a:pt x="4308500" y="607669"/>
                  </a:lnTo>
                  <a:lnTo>
                    <a:pt x="4312450" y="607669"/>
                  </a:lnTo>
                  <a:lnTo>
                    <a:pt x="4338345" y="581748"/>
                  </a:lnTo>
                  <a:lnTo>
                    <a:pt x="4338345" y="573824"/>
                  </a:lnTo>
                  <a:close/>
                </a:path>
                <a:path w="5165725" h="4010659">
                  <a:moveTo>
                    <a:pt x="4339768" y="1124559"/>
                  </a:moveTo>
                  <a:lnTo>
                    <a:pt x="4313872" y="1098638"/>
                  </a:lnTo>
                  <a:lnTo>
                    <a:pt x="4305960" y="1098638"/>
                  </a:lnTo>
                  <a:lnTo>
                    <a:pt x="4280065" y="1124559"/>
                  </a:lnTo>
                  <a:lnTo>
                    <a:pt x="4280065" y="1132484"/>
                  </a:lnTo>
                  <a:lnTo>
                    <a:pt x="4305960" y="1158417"/>
                  </a:lnTo>
                  <a:lnTo>
                    <a:pt x="4309923" y="1158417"/>
                  </a:lnTo>
                  <a:lnTo>
                    <a:pt x="4313872" y="1158417"/>
                  </a:lnTo>
                  <a:lnTo>
                    <a:pt x="4339768" y="1132484"/>
                  </a:lnTo>
                  <a:lnTo>
                    <a:pt x="4339768" y="1124559"/>
                  </a:lnTo>
                  <a:close/>
                </a:path>
                <a:path w="5165725" h="4010659">
                  <a:moveTo>
                    <a:pt x="4339768" y="848474"/>
                  </a:moveTo>
                  <a:lnTo>
                    <a:pt x="4313872" y="822553"/>
                  </a:lnTo>
                  <a:lnTo>
                    <a:pt x="4305960" y="822553"/>
                  </a:lnTo>
                  <a:lnTo>
                    <a:pt x="4280065" y="848474"/>
                  </a:lnTo>
                  <a:lnTo>
                    <a:pt x="4280065" y="856399"/>
                  </a:lnTo>
                  <a:lnTo>
                    <a:pt x="4305960" y="882332"/>
                  </a:lnTo>
                  <a:lnTo>
                    <a:pt x="4309923" y="882332"/>
                  </a:lnTo>
                  <a:lnTo>
                    <a:pt x="4313872" y="882332"/>
                  </a:lnTo>
                  <a:lnTo>
                    <a:pt x="4339768" y="856399"/>
                  </a:lnTo>
                  <a:lnTo>
                    <a:pt x="4339768" y="848474"/>
                  </a:lnTo>
                  <a:close/>
                </a:path>
                <a:path w="5165725" h="4010659">
                  <a:moveTo>
                    <a:pt x="4341190" y="1673885"/>
                  </a:moveTo>
                  <a:lnTo>
                    <a:pt x="4315295" y="1647964"/>
                  </a:lnTo>
                  <a:lnTo>
                    <a:pt x="4307383" y="1647964"/>
                  </a:lnTo>
                  <a:lnTo>
                    <a:pt x="4281487" y="1673885"/>
                  </a:lnTo>
                  <a:lnTo>
                    <a:pt x="4281487" y="1681810"/>
                  </a:lnTo>
                  <a:lnTo>
                    <a:pt x="4307383" y="1707730"/>
                  </a:lnTo>
                  <a:lnTo>
                    <a:pt x="4311345" y="1707730"/>
                  </a:lnTo>
                  <a:lnTo>
                    <a:pt x="4315295" y="1707730"/>
                  </a:lnTo>
                  <a:lnTo>
                    <a:pt x="4341190" y="1681810"/>
                  </a:lnTo>
                  <a:lnTo>
                    <a:pt x="4341190" y="1673885"/>
                  </a:lnTo>
                  <a:close/>
                </a:path>
                <a:path w="5165725" h="4010659">
                  <a:moveTo>
                    <a:pt x="4341190" y="1399222"/>
                  </a:moveTo>
                  <a:lnTo>
                    <a:pt x="4315295" y="1373301"/>
                  </a:lnTo>
                  <a:lnTo>
                    <a:pt x="4307383" y="1373301"/>
                  </a:lnTo>
                  <a:lnTo>
                    <a:pt x="4281487" y="1399222"/>
                  </a:lnTo>
                  <a:lnTo>
                    <a:pt x="4281487" y="1407147"/>
                  </a:lnTo>
                  <a:lnTo>
                    <a:pt x="4307383" y="1433068"/>
                  </a:lnTo>
                  <a:lnTo>
                    <a:pt x="4311345" y="1433068"/>
                  </a:lnTo>
                  <a:lnTo>
                    <a:pt x="4315295" y="1433068"/>
                  </a:lnTo>
                  <a:lnTo>
                    <a:pt x="4341190" y="1407147"/>
                  </a:lnTo>
                  <a:lnTo>
                    <a:pt x="4341190" y="1399222"/>
                  </a:lnTo>
                  <a:close/>
                </a:path>
                <a:path w="5165725" h="4010659">
                  <a:moveTo>
                    <a:pt x="4474807" y="437197"/>
                  </a:moveTo>
                  <a:lnTo>
                    <a:pt x="4448924" y="411276"/>
                  </a:lnTo>
                  <a:lnTo>
                    <a:pt x="4440999" y="411276"/>
                  </a:lnTo>
                  <a:lnTo>
                    <a:pt x="4415104" y="437197"/>
                  </a:lnTo>
                  <a:lnTo>
                    <a:pt x="4415104" y="445122"/>
                  </a:lnTo>
                  <a:lnTo>
                    <a:pt x="4440999" y="471043"/>
                  </a:lnTo>
                  <a:lnTo>
                    <a:pt x="4444962" y="471043"/>
                  </a:lnTo>
                  <a:lnTo>
                    <a:pt x="4448924" y="471043"/>
                  </a:lnTo>
                  <a:lnTo>
                    <a:pt x="4474807" y="445122"/>
                  </a:lnTo>
                  <a:lnTo>
                    <a:pt x="4474807" y="437197"/>
                  </a:lnTo>
                  <a:close/>
                </a:path>
                <a:path w="5165725" h="4010659">
                  <a:moveTo>
                    <a:pt x="4476229" y="986523"/>
                  </a:moveTo>
                  <a:lnTo>
                    <a:pt x="4450334" y="960602"/>
                  </a:lnTo>
                  <a:lnTo>
                    <a:pt x="4442422" y="960602"/>
                  </a:lnTo>
                  <a:lnTo>
                    <a:pt x="4416526" y="986523"/>
                  </a:lnTo>
                  <a:lnTo>
                    <a:pt x="4416526" y="994448"/>
                  </a:lnTo>
                  <a:lnTo>
                    <a:pt x="4442422" y="1020368"/>
                  </a:lnTo>
                  <a:lnTo>
                    <a:pt x="4446384" y="1020368"/>
                  </a:lnTo>
                  <a:lnTo>
                    <a:pt x="4450334" y="1020368"/>
                  </a:lnTo>
                  <a:lnTo>
                    <a:pt x="4476229" y="994448"/>
                  </a:lnTo>
                  <a:lnTo>
                    <a:pt x="4476229" y="986523"/>
                  </a:lnTo>
                  <a:close/>
                </a:path>
                <a:path w="5165725" h="4010659">
                  <a:moveTo>
                    <a:pt x="4476229" y="711860"/>
                  </a:moveTo>
                  <a:lnTo>
                    <a:pt x="4450334" y="685939"/>
                  </a:lnTo>
                  <a:lnTo>
                    <a:pt x="4442422" y="685939"/>
                  </a:lnTo>
                  <a:lnTo>
                    <a:pt x="4416526" y="711860"/>
                  </a:lnTo>
                  <a:lnTo>
                    <a:pt x="4416526" y="719785"/>
                  </a:lnTo>
                  <a:lnTo>
                    <a:pt x="4442422" y="745705"/>
                  </a:lnTo>
                  <a:lnTo>
                    <a:pt x="4446384" y="745705"/>
                  </a:lnTo>
                  <a:lnTo>
                    <a:pt x="4450334" y="745705"/>
                  </a:lnTo>
                  <a:lnTo>
                    <a:pt x="4476229" y="719785"/>
                  </a:lnTo>
                  <a:lnTo>
                    <a:pt x="4476229" y="711860"/>
                  </a:lnTo>
                  <a:close/>
                </a:path>
                <a:path w="5165725" h="4010659">
                  <a:moveTo>
                    <a:pt x="4477651" y="1537271"/>
                  </a:moveTo>
                  <a:lnTo>
                    <a:pt x="4451756" y="1511338"/>
                  </a:lnTo>
                  <a:lnTo>
                    <a:pt x="4443844" y="1511338"/>
                  </a:lnTo>
                  <a:lnTo>
                    <a:pt x="4417949" y="1537271"/>
                  </a:lnTo>
                  <a:lnTo>
                    <a:pt x="4417949" y="1545196"/>
                  </a:lnTo>
                  <a:lnTo>
                    <a:pt x="4443844" y="1571117"/>
                  </a:lnTo>
                  <a:lnTo>
                    <a:pt x="4447806" y="1571117"/>
                  </a:lnTo>
                  <a:lnTo>
                    <a:pt x="4451756" y="1571117"/>
                  </a:lnTo>
                  <a:lnTo>
                    <a:pt x="4477651" y="1545196"/>
                  </a:lnTo>
                  <a:lnTo>
                    <a:pt x="4477651" y="1537271"/>
                  </a:lnTo>
                  <a:close/>
                </a:path>
                <a:path w="5165725" h="4010659">
                  <a:moveTo>
                    <a:pt x="4477651" y="1261186"/>
                  </a:moveTo>
                  <a:lnTo>
                    <a:pt x="4451756" y="1235252"/>
                  </a:lnTo>
                  <a:lnTo>
                    <a:pt x="4443844" y="1235252"/>
                  </a:lnTo>
                  <a:lnTo>
                    <a:pt x="4417949" y="1261186"/>
                  </a:lnTo>
                  <a:lnTo>
                    <a:pt x="4417949" y="1269111"/>
                  </a:lnTo>
                  <a:lnTo>
                    <a:pt x="4443844" y="1295031"/>
                  </a:lnTo>
                  <a:lnTo>
                    <a:pt x="4447806" y="1295031"/>
                  </a:lnTo>
                  <a:lnTo>
                    <a:pt x="4451756" y="1295031"/>
                  </a:lnTo>
                  <a:lnTo>
                    <a:pt x="4477651" y="1269111"/>
                  </a:lnTo>
                  <a:lnTo>
                    <a:pt x="4477651" y="1261186"/>
                  </a:lnTo>
                  <a:close/>
                </a:path>
                <a:path w="5165725" h="4010659">
                  <a:moveTo>
                    <a:pt x="4479074" y="1811921"/>
                  </a:moveTo>
                  <a:lnTo>
                    <a:pt x="4453179" y="1786001"/>
                  </a:lnTo>
                  <a:lnTo>
                    <a:pt x="4445266" y="1786001"/>
                  </a:lnTo>
                  <a:lnTo>
                    <a:pt x="4419371" y="1811921"/>
                  </a:lnTo>
                  <a:lnTo>
                    <a:pt x="4419371" y="1819859"/>
                  </a:lnTo>
                  <a:lnTo>
                    <a:pt x="4445266" y="1845779"/>
                  </a:lnTo>
                  <a:lnTo>
                    <a:pt x="4449229" y="1845779"/>
                  </a:lnTo>
                  <a:lnTo>
                    <a:pt x="4453179" y="1845779"/>
                  </a:lnTo>
                  <a:lnTo>
                    <a:pt x="4479074" y="1819859"/>
                  </a:lnTo>
                  <a:lnTo>
                    <a:pt x="4479074" y="1811921"/>
                  </a:lnTo>
                  <a:close/>
                </a:path>
                <a:path w="5165725" h="4010659">
                  <a:moveTo>
                    <a:pt x="4612691" y="575246"/>
                  </a:moveTo>
                  <a:lnTo>
                    <a:pt x="4586795" y="549313"/>
                  </a:lnTo>
                  <a:lnTo>
                    <a:pt x="4578883" y="549313"/>
                  </a:lnTo>
                  <a:lnTo>
                    <a:pt x="4552988" y="575246"/>
                  </a:lnTo>
                  <a:lnTo>
                    <a:pt x="4552988" y="583171"/>
                  </a:lnTo>
                  <a:lnTo>
                    <a:pt x="4578883" y="609092"/>
                  </a:lnTo>
                  <a:lnTo>
                    <a:pt x="4582846" y="609092"/>
                  </a:lnTo>
                  <a:lnTo>
                    <a:pt x="4586795" y="609092"/>
                  </a:lnTo>
                  <a:lnTo>
                    <a:pt x="4612691" y="583171"/>
                  </a:lnTo>
                  <a:lnTo>
                    <a:pt x="4612691" y="575246"/>
                  </a:lnTo>
                  <a:close/>
                </a:path>
                <a:path w="5165725" h="4010659">
                  <a:moveTo>
                    <a:pt x="4612691" y="300583"/>
                  </a:moveTo>
                  <a:lnTo>
                    <a:pt x="4586795" y="274662"/>
                  </a:lnTo>
                  <a:lnTo>
                    <a:pt x="4578883" y="274662"/>
                  </a:lnTo>
                  <a:lnTo>
                    <a:pt x="4552988" y="300583"/>
                  </a:lnTo>
                  <a:lnTo>
                    <a:pt x="4552988" y="308508"/>
                  </a:lnTo>
                  <a:lnTo>
                    <a:pt x="4578883" y="334429"/>
                  </a:lnTo>
                  <a:lnTo>
                    <a:pt x="4582846" y="334429"/>
                  </a:lnTo>
                  <a:lnTo>
                    <a:pt x="4586795" y="334429"/>
                  </a:lnTo>
                  <a:lnTo>
                    <a:pt x="4612691" y="308508"/>
                  </a:lnTo>
                  <a:lnTo>
                    <a:pt x="4612691" y="300583"/>
                  </a:lnTo>
                  <a:close/>
                </a:path>
                <a:path w="5165725" h="4010659">
                  <a:moveTo>
                    <a:pt x="4614113" y="1124559"/>
                  </a:moveTo>
                  <a:lnTo>
                    <a:pt x="4588218" y="1098638"/>
                  </a:lnTo>
                  <a:lnTo>
                    <a:pt x="4580306" y="1098638"/>
                  </a:lnTo>
                  <a:lnTo>
                    <a:pt x="4554410" y="1124559"/>
                  </a:lnTo>
                  <a:lnTo>
                    <a:pt x="4554410" y="1132484"/>
                  </a:lnTo>
                  <a:lnTo>
                    <a:pt x="4580306" y="1158417"/>
                  </a:lnTo>
                  <a:lnTo>
                    <a:pt x="4584268" y="1158417"/>
                  </a:lnTo>
                  <a:lnTo>
                    <a:pt x="4588218" y="1158417"/>
                  </a:lnTo>
                  <a:lnTo>
                    <a:pt x="4614113" y="1132484"/>
                  </a:lnTo>
                  <a:lnTo>
                    <a:pt x="4614113" y="1124559"/>
                  </a:lnTo>
                  <a:close/>
                </a:path>
                <a:path w="5165725" h="4010659">
                  <a:moveTo>
                    <a:pt x="4614113" y="849896"/>
                  </a:moveTo>
                  <a:lnTo>
                    <a:pt x="4588218" y="823976"/>
                  </a:lnTo>
                  <a:lnTo>
                    <a:pt x="4580306" y="823976"/>
                  </a:lnTo>
                  <a:lnTo>
                    <a:pt x="4554410" y="849896"/>
                  </a:lnTo>
                  <a:lnTo>
                    <a:pt x="4554410" y="857834"/>
                  </a:lnTo>
                  <a:lnTo>
                    <a:pt x="4580306" y="883754"/>
                  </a:lnTo>
                  <a:lnTo>
                    <a:pt x="4584268" y="883754"/>
                  </a:lnTo>
                  <a:lnTo>
                    <a:pt x="4588218" y="883754"/>
                  </a:lnTo>
                  <a:lnTo>
                    <a:pt x="4614113" y="857834"/>
                  </a:lnTo>
                  <a:lnTo>
                    <a:pt x="4614113" y="849896"/>
                  </a:lnTo>
                  <a:close/>
                </a:path>
                <a:path w="5165725" h="4010659">
                  <a:moveTo>
                    <a:pt x="4615535" y="1673885"/>
                  </a:moveTo>
                  <a:lnTo>
                    <a:pt x="4589640" y="1647964"/>
                  </a:lnTo>
                  <a:lnTo>
                    <a:pt x="4581728" y="1647964"/>
                  </a:lnTo>
                  <a:lnTo>
                    <a:pt x="4555833" y="1673885"/>
                  </a:lnTo>
                  <a:lnTo>
                    <a:pt x="4555833" y="1681810"/>
                  </a:lnTo>
                  <a:lnTo>
                    <a:pt x="4581728" y="1707730"/>
                  </a:lnTo>
                  <a:lnTo>
                    <a:pt x="4585690" y="1707730"/>
                  </a:lnTo>
                  <a:lnTo>
                    <a:pt x="4589640" y="1707730"/>
                  </a:lnTo>
                  <a:lnTo>
                    <a:pt x="4615535" y="1681810"/>
                  </a:lnTo>
                  <a:lnTo>
                    <a:pt x="4615535" y="1673885"/>
                  </a:lnTo>
                  <a:close/>
                </a:path>
                <a:path w="5165725" h="4010659">
                  <a:moveTo>
                    <a:pt x="4615535" y="1399222"/>
                  </a:moveTo>
                  <a:lnTo>
                    <a:pt x="4589640" y="1373301"/>
                  </a:lnTo>
                  <a:lnTo>
                    <a:pt x="4581728" y="1373301"/>
                  </a:lnTo>
                  <a:lnTo>
                    <a:pt x="4555833" y="1399222"/>
                  </a:lnTo>
                  <a:lnTo>
                    <a:pt x="4555833" y="1407147"/>
                  </a:lnTo>
                  <a:lnTo>
                    <a:pt x="4581728" y="1433068"/>
                  </a:lnTo>
                  <a:lnTo>
                    <a:pt x="4585690" y="1433068"/>
                  </a:lnTo>
                  <a:lnTo>
                    <a:pt x="4589640" y="1433068"/>
                  </a:lnTo>
                  <a:lnTo>
                    <a:pt x="4615535" y="1407147"/>
                  </a:lnTo>
                  <a:lnTo>
                    <a:pt x="4615535" y="1399222"/>
                  </a:lnTo>
                  <a:close/>
                </a:path>
                <a:path w="5165725" h="4010659">
                  <a:moveTo>
                    <a:pt x="4616958" y="1949970"/>
                  </a:moveTo>
                  <a:lnTo>
                    <a:pt x="4591062" y="1924050"/>
                  </a:lnTo>
                  <a:lnTo>
                    <a:pt x="4583150" y="1924050"/>
                  </a:lnTo>
                  <a:lnTo>
                    <a:pt x="4557255" y="1949970"/>
                  </a:lnTo>
                  <a:lnTo>
                    <a:pt x="4557255" y="1957895"/>
                  </a:lnTo>
                  <a:lnTo>
                    <a:pt x="4583150" y="1983816"/>
                  </a:lnTo>
                  <a:lnTo>
                    <a:pt x="4587113" y="1983816"/>
                  </a:lnTo>
                  <a:lnTo>
                    <a:pt x="4591062" y="1983816"/>
                  </a:lnTo>
                  <a:lnTo>
                    <a:pt x="4616958" y="1957895"/>
                  </a:lnTo>
                  <a:lnTo>
                    <a:pt x="4616958" y="1949970"/>
                  </a:lnTo>
                  <a:close/>
                </a:path>
                <a:path w="5165725" h="4010659">
                  <a:moveTo>
                    <a:pt x="4749152" y="162534"/>
                  </a:moveTo>
                  <a:lnTo>
                    <a:pt x="4723257" y="136613"/>
                  </a:lnTo>
                  <a:lnTo>
                    <a:pt x="4715345" y="136613"/>
                  </a:lnTo>
                  <a:lnTo>
                    <a:pt x="4689449" y="162534"/>
                  </a:lnTo>
                  <a:lnTo>
                    <a:pt x="4689449" y="170459"/>
                  </a:lnTo>
                  <a:lnTo>
                    <a:pt x="4719307" y="196392"/>
                  </a:lnTo>
                  <a:lnTo>
                    <a:pt x="4723257" y="196380"/>
                  </a:lnTo>
                  <a:lnTo>
                    <a:pt x="4749152" y="170459"/>
                  </a:lnTo>
                  <a:lnTo>
                    <a:pt x="4749152" y="162534"/>
                  </a:lnTo>
                  <a:close/>
                </a:path>
                <a:path w="5165725" h="4010659">
                  <a:moveTo>
                    <a:pt x="4750574" y="713282"/>
                  </a:moveTo>
                  <a:lnTo>
                    <a:pt x="4724679" y="687362"/>
                  </a:lnTo>
                  <a:lnTo>
                    <a:pt x="4716767" y="687362"/>
                  </a:lnTo>
                  <a:lnTo>
                    <a:pt x="4690872" y="713282"/>
                  </a:lnTo>
                  <a:lnTo>
                    <a:pt x="4690872" y="721207"/>
                  </a:lnTo>
                  <a:lnTo>
                    <a:pt x="4716767" y="747128"/>
                  </a:lnTo>
                  <a:lnTo>
                    <a:pt x="4720729" y="747128"/>
                  </a:lnTo>
                  <a:lnTo>
                    <a:pt x="4724679" y="747128"/>
                  </a:lnTo>
                  <a:lnTo>
                    <a:pt x="4750574" y="721207"/>
                  </a:lnTo>
                  <a:lnTo>
                    <a:pt x="4750574" y="713282"/>
                  </a:lnTo>
                  <a:close/>
                </a:path>
                <a:path w="5165725" h="4010659">
                  <a:moveTo>
                    <a:pt x="4750574" y="437197"/>
                  </a:moveTo>
                  <a:lnTo>
                    <a:pt x="4724679" y="411276"/>
                  </a:lnTo>
                  <a:lnTo>
                    <a:pt x="4716767" y="411276"/>
                  </a:lnTo>
                  <a:lnTo>
                    <a:pt x="4690872" y="437197"/>
                  </a:lnTo>
                  <a:lnTo>
                    <a:pt x="4690872" y="445122"/>
                  </a:lnTo>
                  <a:lnTo>
                    <a:pt x="4716767" y="471043"/>
                  </a:lnTo>
                  <a:lnTo>
                    <a:pt x="4720729" y="471043"/>
                  </a:lnTo>
                  <a:lnTo>
                    <a:pt x="4724679" y="471043"/>
                  </a:lnTo>
                  <a:lnTo>
                    <a:pt x="4750574" y="445122"/>
                  </a:lnTo>
                  <a:lnTo>
                    <a:pt x="4750574" y="437197"/>
                  </a:lnTo>
                  <a:close/>
                </a:path>
                <a:path w="5165725" h="4010659">
                  <a:moveTo>
                    <a:pt x="4751997" y="1262608"/>
                  </a:moveTo>
                  <a:lnTo>
                    <a:pt x="4726102" y="1236687"/>
                  </a:lnTo>
                  <a:lnTo>
                    <a:pt x="4718189" y="1236687"/>
                  </a:lnTo>
                  <a:lnTo>
                    <a:pt x="4692294" y="1262608"/>
                  </a:lnTo>
                  <a:lnTo>
                    <a:pt x="4692294" y="1270533"/>
                  </a:lnTo>
                  <a:lnTo>
                    <a:pt x="4718189" y="1296454"/>
                  </a:lnTo>
                  <a:lnTo>
                    <a:pt x="4722152" y="1296454"/>
                  </a:lnTo>
                  <a:lnTo>
                    <a:pt x="4726102" y="1296454"/>
                  </a:lnTo>
                  <a:lnTo>
                    <a:pt x="4751997" y="1270533"/>
                  </a:lnTo>
                  <a:lnTo>
                    <a:pt x="4751997" y="1262608"/>
                  </a:lnTo>
                  <a:close/>
                </a:path>
                <a:path w="5165725" h="4010659">
                  <a:moveTo>
                    <a:pt x="4751997" y="987945"/>
                  </a:moveTo>
                  <a:lnTo>
                    <a:pt x="4726102" y="962025"/>
                  </a:lnTo>
                  <a:lnTo>
                    <a:pt x="4718189" y="962025"/>
                  </a:lnTo>
                  <a:lnTo>
                    <a:pt x="4692294" y="987945"/>
                  </a:lnTo>
                  <a:lnTo>
                    <a:pt x="4692294" y="995870"/>
                  </a:lnTo>
                  <a:lnTo>
                    <a:pt x="4718189" y="1021791"/>
                  </a:lnTo>
                  <a:lnTo>
                    <a:pt x="4722152" y="1021791"/>
                  </a:lnTo>
                  <a:lnTo>
                    <a:pt x="4726102" y="1021791"/>
                  </a:lnTo>
                  <a:lnTo>
                    <a:pt x="4751997" y="995870"/>
                  </a:lnTo>
                  <a:lnTo>
                    <a:pt x="4751997" y="987945"/>
                  </a:lnTo>
                  <a:close/>
                </a:path>
                <a:path w="5165725" h="4010659">
                  <a:moveTo>
                    <a:pt x="4753419" y="2086584"/>
                  </a:moveTo>
                  <a:lnTo>
                    <a:pt x="4727524" y="2060663"/>
                  </a:lnTo>
                  <a:lnTo>
                    <a:pt x="4719612" y="2060663"/>
                  </a:lnTo>
                  <a:lnTo>
                    <a:pt x="4693717" y="2086584"/>
                  </a:lnTo>
                  <a:lnTo>
                    <a:pt x="4693717" y="2094509"/>
                  </a:lnTo>
                  <a:lnTo>
                    <a:pt x="4723574" y="2120442"/>
                  </a:lnTo>
                  <a:lnTo>
                    <a:pt x="4727524" y="2120430"/>
                  </a:lnTo>
                  <a:lnTo>
                    <a:pt x="4753419" y="2094509"/>
                  </a:lnTo>
                  <a:lnTo>
                    <a:pt x="4753419" y="2086584"/>
                  </a:lnTo>
                  <a:close/>
                </a:path>
                <a:path w="5165725" h="4010659">
                  <a:moveTo>
                    <a:pt x="4753419" y="1811921"/>
                  </a:moveTo>
                  <a:lnTo>
                    <a:pt x="4727524" y="1786001"/>
                  </a:lnTo>
                  <a:lnTo>
                    <a:pt x="4719612" y="1786001"/>
                  </a:lnTo>
                  <a:lnTo>
                    <a:pt x="4693717" y="1811921"/>
                  </a:lnTo>
                  <a:lnTo>
                    <a:pt x="4693717" y="1819859"/>
                  </a:lnTo>
                  <a:lnTo>
                    <a:pt x="4719612" y="1845779"/>
                  </a:lnTo>
                  <a:lnTo>
                    <a:pt x="4723574" y="1845779"/>
                  </a:lnTo>
                  <a:lnTo>
                    <a:pt x="4727524" y="1845779"/>
                  </a:lnTo>
                  <a:lnTo>
                    <a:pt x="4753419" y="1819859"/>
                  </a:lnTo>
                  <a:lnTo>
                    <a:pt x="4753419" y="1811921"/>
                  </a:lnTo>
                  <a:close/>
                </a:path>
                <a:path w="5165725" h="4010659">
                  <a:moveTo>
                    <a:pt x="4753419" y="1537271"/>
                  </a:moveTo>
                  <a:lnTo>
                    <a:pt x="4727524" y="1511338"/>
                  </a:lnTo>
                  <a:lnTo>
                    <a:pt x="4719612" y="1511338"/>
                  </a:lnTo>
                  <a:lnTo>
                    <a:pt x="4693717" y="1537271"/>
                  </a:lnTo>
                  <a:lnTo>
                    <a:pt x="4693717" y="1545196"/>
                  </a:lnTo>
                  <a:lnTo>
                    <a:pt x="4719612" y="1571117"/>
                  </a:lnTo>
                  <a:lnTo>
                    <a:pt x="4723574" y="1571117"/>
                  </a:lnTo>
                  <a:lnTo>
                    <a:pt x="4727524" y="1571117"/>
                  </a:lnTo>
                  <a:lnTo>
                    <a:pt x="4753419" y="1545196"/>
                  </a:lnTo>
                  <a:lnTo>
                    <a:pt x="4753419" y="1537271"/>
                  </a:lnTo>
                  <a:close/>
                </a:path>
                <a:path w="5165725" h="4010659">
                  <a:moveTo>
                    <a:pt x="4887036" y="575246"/>
                  </a:moveTo>
                  <a:lnTo>
                    <a:pt x="4861141" y="549313"/>
                  </a:lnTo>
                  <a:lnTo>
                    <a:pt x="4853229" y="549313"/>
                  </a:lnTo>
                  <a:lnTo>
                    <a:pt x="4827333" y="575246"/>
                  </a:lnTo>
                  <a:lnTo>
                    <a:pt x="4827333" y="583171"/>
                  </a:lnTo>
                  <a:lnTo>
                    <a:pt x="4853229" y="609092"/>
                  </a:lnTo>
                  <a:lnTo>
                    <a:pt x="4857191" y="609092"/>
                  </a:lnTo>
                  <a:lnTo>
                    <a:pt x="4861141" y="609092"/>
                  </a:lnTo>
                  <a:lnTo>
                    <a:pt x="4887036" y="583171"/>
                  </a:lnTo>
                  <a:lnTo>
                    <a:pt x="4887036" y="575246"/>
                  </a:lnTo>
                  <a:close/>
                </a:path>
                <a:path w="5165725" h="4010659">
                  <a:moveTo>
                    <a:pt x="4887036" y="300583"/>
                  </a:moveTo>
                  <a:lnTo>
                    <a:pt x="4861141" y="274662"/>
                  </a:lnTo>
                  <a:lnTo>
                    <a:pt x="4853229" y="274662"/>
                  </a:lnTo>
                  <a:lnTo>
                    <a:pt x="4827333" y="300583"/>
                  </a:lnTo>
                  <a:lnTo>
                    <a:pt x="4827333" y="308508"/>
                  </a:lnTo>
                  <a:lnTo>
                    <a:pt x="4853229" y="334429"/>
                  </a:lnTo>
                  <a:lnTo>
                    <a:pt x="4857191" y="334429"/>
                  </a:lnTo>
                  <a:lnTo>
                    <a:pt x="4861141" y="334429"/>
                  </a:lnTo>
                  <a:lnTo>
                    <a:pt x="4887036" y="308508"/>
                  </a:lnTo>
                  <a:lnTo>
                    <a:pt x="4887036" y="300583"/>
                  </a:lnTo>
                  <a:close/>
                </a:path>
                <a:path w="5165725" h="4010659">
                  <a:moveTo>
                    <a:pt x="4887036" y="25920"/>
                  </a:moveTo>
                  <a:lnTo>
                    <a:pt x="4861141" y="0"/>
                  </a:lnTo>
                  <a:lnTo>
                    <a:pt x="4853229" y="0"/>
                  </a:lnTo>
                  <a:lnTo>
                    <a:pt x="4827333" y="25920"/>
                  </a:lnTo>
                  <a:lnTo>
                    <a:pt x="4827333" y="33845"/>
                  </a:lnTo>
                  <a:lnTo>
                    <a:pt x="4853229" y="59766"/>
                  </a:lnTo>
                  <a:lnTo>
                    <a:pt x="4857191" y="59766"/>
                  </a:lnTo>
                  <a:lnTo>
                    <a:pt x="4861141" y="59766"/>
                  </a:lnTo>
                  <a:lnTo>
                    <a:pt x="4887036" y="33845"/>
                  </a:lnTo>
                  <a:lnTo>
                    <a:pt x="4887036" y="25920"/>
                  </a:lnTo>
                  <a:close/>
                </a:path>
                <a:path w="5165725" h="4010659">
                  <a:moveTo>
                    <a:pt x="4888458" y="1125982"/>
                  </a:moveTo>
                  <a:lnTo>
                    <a:pt x="4862563" y="1100061"/>
                  </a:lnTo>
                  <a:lnTo>
                    <a:pt x="4854651" y="1100061"/>
                  </a:lnTo>
                  <a:lnTo>
                    <a:pt x="4828756" y="1125982"/>
                  </a:lnTo>
                  <a:lnTo>
                    <a:pt x="4828756" y="1133906"/>
                  </a:lnTo>
                  <a:lnTo>
                    <a:pt x="4854651" y="1159840"/>
                  </a:lnTo>
                  <a:lnTo>
                    <a:pt x="4858613" y="1159840"/>
                  </a:lnTo>
                  <a:lnTo>
                    <a:pt x="4862563" y="1159840"/>
                  </a:lnTo>
                  <a:lnTo>
                    <a:pt x="4888458" y="1133906"/>
                  </a:lnTo>
                  <a:lnTo>
                    <a:pt x="4888458" y="1125982"/>
                  </a:lnTo>
                  <a:close/>
                </a:path>
                <a:path w="5165725" h="4010659">
                  <a:moveTo>
                    <a:pt x="4888458" y="849896"/>
                  </a:moveTo>
                  <a:lnTo>
                    <a:pt x="4862563" y="823976"/>
                  </a:lnTo>
                  <a:lnTo>
                    <a:pt x="4854651" y="823976"/>
                  </a:lnTo>
                  <a:lnTo>
                    <a:pt x="4828756" y="849896"/>
                  </a:lnTo>
                  <a:lnTo>
                    <a:pt x="4828756" y="857834"/>
                  </a:lnTo>
                  <a:lnTo>
                    <a:pt x="4854651" y="883754"/>
                  </a:lnTo>
                  <a:lnTo>
                    <a:pt x="4858613" y="883754"/>
                  </a:lnTo>
                  <a:lnTo>
                    <a:pt x="4862563" y="883754"/>
                  </a:lnTo>
                  <a:lnTo>
                    <a:pt x="4888458" y="857834"/>
                  </a:lnTo>
                  <a:lnTo>
                    <a:pt x="4888458" y="849896"/>
                  </a:lnTo>
                  <a:close/>
                </a:path>
                <a:path w="5165725" h="4010659">
                  <a:moveTo>
                    <a:pt x="4889881" y="1675307"/>
                  </a:moveTo>
                  <a:lnTo>
                    <a:pt x="4863985" y="1649387"/>
                  </a:lnTo>
                  <a:lnTo>
                    <a:pt x="4856073" y="1649387"/>
                  </a:lnTo>
                  <a:lnTo>
                    <a:pt x="4830178" y="1675307"/>
                  </a:lnTo>
                  <a:lnTo>
                    <a:pt x="4830178" y="1683232"/>
                  </a:lnTo>
                  <a:lnTo>
                    <a:pt x="4856073" y="1709153"/>
                  </a:lnTo>
                  <a:lnTo>
                    <a:pt x="4860036" y="1709153"/>
                  </a:lnTo>
                  <a:lnTo>
                    <a:pt x="4863985" y="1709153"/>
                  </a:lnTo>
                  <a:lnTo>
                    <a:pt x="4889881" y="1683232"/>
                  </a:lnTo>
                  <a:lnTo>
                    <a:pt x="4889881" y="1675307"/>
                  </a:lnTo>
                  <a:close/>
                </a:path>
                <a:path w="5165725" h="4010659">
                  <a:moveTo>
                    <a:pt x="4889881" y="1400644"/>
                  </a:moveTo>
                  <a:lnTo>
                    <a:pt x="4863985" y="1374724"/>
                  </a:lnTo>
                  <a:lnTo>
                    <a:pt x="4856073" y="1374724"/>
                  </a:lnTo>
                  <a:lnTo>
                    <a:pt x="4830178" y="1400644"/>
                  </a:lnTo>
                  <a:lnTo>
                    <a:pt x="4830178" y="1408569"/>
                  </a:lnTo>
                  <a:lnTo>
                    <a:pt x="4856073" y="1434490"/>
                  </a:lnTo>
                  <a:lnTo>
                    <a:pt x="4860036" y="1434490"/>
                  </a:lnTo>
                  <a:lnTo>
                    <a:pt x="4863985" y="1434490"/>
                  </a:lnTo>
                  <a:lnTo>
                    <a:pt x="4889881" y="1408569"/>
                  </a:lnTo>
                  <a:lnTo>
                    <a:pt x="4889881" y="1400644"/>
                  </a:lnTo>
                  <a:close/>
                </a:path>
                <a:path w="5165725" h="4010659">
                  <a:moveTo>
                    <a:pt x="4891303" y="2224633"/>
                  </a:moveTo>
                  <a:lnTo>
                    <a:pt x="4865408" y="2198713"/>
                  </a:lnTo>
                  <a:lnTo>
                    <a:pt x="4857496" y="2198713"/>
                  </a:lnTo>
                  <a:lnTo>
                    <a:pt x="4831600" y="2224633"/>
                  </a:lnTo>
                  <a:lnTo>
                    <a:pt x="4831600" y="2232558"/>
                  </a:lnTo>
                  <a:lnTo>
                    <a:pt x="4857496" y="2258479"/>
                  </a:lnTo>
                  <a:lnTo>
                    <a:pt x="4861458" y="2258479"/>
                  </a:lnTo>
                  <a:lnTo>
                    <a:pt x="4865408" y="2258479"/>
                  </a:lnTo>
                  <a:lnTo>
                    <a:pt x="4891303" y="2232558"/>
                  </a:lnTo>
                  <a:lnTo>
                    <a:pt x="4891303" y="2224633"/>
                  </a:lnTo>
                  <a:close/>
                </a:path>
                <a:path w="5165725" h="4010659">
                  <a:moveTo>
                    <a:pt x="4891303" y="1949970"/>
                  </a:moveTo>
                  <a:lnTo>
                    <a:pt x="4865408" y="1924050"/>
                  </a:lnTo>
                  <a:lnTo>
                    <a:pt x="4857496" y="1924050"/>
                  </a:lnTo>
                  <a:lnTo>
                    <a:pt x="4831600" y="1949970"/>
                  </a:lnTo>
                  <a:lnTo>
                    <a:pt x="4831600" y="1957895"/>
                  </a:lnTo>
                  <a:lnTo>
                    <a:pt x="4857496" y="1983816"/>
                  </a:lnTo>
                  <a:lnTo>
                    <a:pt x="4861458" y="1983816"/>
                  </a:lnTo>
                  <a:lnTo>
                    <a:pt x="4865408" y="1983816"/>
                  </a:lnTo>
                  <a:lnTo>
                    <a:pt x="4891303" y="1957895"/>
                  </a:lnTo>
                  <a:lnTo>
                    <a:pt x="4891303" y="1949970"/>
                  </a:lnTo>
                  <a:close/>
                </a:path>
                <a:path w="5165725" h="4010659">
                  <a:moveTo>
                    <a:pt x="5023497" y="163957"/>
                  </a:moveTo>
                  <a:lnTo>
                    <a:pt x="4997602" y="138036"/>
                  </a:lnTo>
                  <a:lnTo>
                    <a:pt x="4989690" y="138036"/>
                  </a:lnTo>
                  <a:lnTo>
                    <a:pt x="4963795" y="163957"/>
                  </a:lnTo>
                  <a:lnTo>
                    <a:pt x="4963795" y="171881"/>
                  </a:lnTo>
                  <a:lnTo>
                    <a:pt x="4989690" y="197815"/>
                  </a:lnTo>
                  <a:lnTo>
                    <a:pt x="4993652" y="197815"/>
                  </a:lnTo>
                  <a:lnTo>
                    <a:pt x="4997602" y="197815"/>
                  </a:lnTo>
                  <a:lnTo>
                    <a:pt x="5023497" y="171881"/>
                  </a:lnTo>
                  <a:lnTo>
                    <a:pt x="5023497" y="163957"/>
                  </a:lnTo>
                  <a:close/>
                </a:path>
                <a:path w="5165725" h="4010659">
                  <a:moveTo>
                    <a:pt x="5024920" y="713282"/>
                  </a:moveTo>
                  <a:lnTo>
                    <a:pt x="4999025" y="687362"/>
                  </a:lnTo>
                  <a:lnTo>
                    <a:pt x="4991112" y="687362"/>
                  </a:lnTo>
                  <a:lnTo>
                    <a:pt x="4965217" y="713282"/>
                  </a:lnTo>
                  <a:lnTo>
                    <a:pt x="4965217" y="721207"/>
                  </a:lnTo>
                  <a:lnTo>
                    <a:pt x="4991112" y="747128"/>
                  </a:lnTo>
                  <a:lnTo>
                    <a:pt x="4995075" y="747128"/>
                  </a:lnTo>
                  <a:lnTo>
                    <a:pt x="4999025" y="747128"/>
                  </a:lnTo>
                  <a:lnTo>
                    <a:pt x="5024920" y="721207"/>
                  </a:lnTo>
                  <a:lnTo>
                    <a:pt x="5024920" y="713282"/>
                  </a:lnTo>
                  <a:close/>
                </a:path>
                <a:path w="5165725" h="4010659">
                  <a:moveTo>
                    <a:pt x="5024920" y="438619"/>
                  </a:moveTo>
                  <a:lnTo>
                    <a:pt x="4999025" y="412699"/>
                  </a:lnTo>
                  <a:lnTo>
                    <a:pt x="4991112" y="412699"/>
                  </a:lnTo>
                  <a:lnTo>
                    <a:pt x="4965217" y="438619"/>
                  </a:lnTo>
                  <a:lnTo>
                    <a:pt x="4965217" y="446544"/>
                  </a:lnTo>
                  <a:lnTo>
                    <a:pt x="4991112" y="472465"/>
                  </a:lnTo>
                  <a:lnTo>
                    <a:pt x="4995075" y="472465"/>
                  </a:lnTo>
                  <a:lnTo>
                    <a:pt x="4999025" y="472465"/>
                  </a:lnTo>
                  <a:lnTo>
                    <a:pt x="5024920" y="446544"/>
                  </a:lnTo>
                  <a:lnTo>
                    <a:pt x="5024920" y="438619"/>
                  </a:lnTo>
                  <a:close/>
                </a:path>
                <a:path w="5165725" h="4010659">
                  <a:moveTo>
                    <a:pt x="5026342" y="1262608"/>
                  </a:moveTo>
                  <a:lnTo>
                    <a:pt x="5000447" y="1236687"/>
                  </a:lnTo>
                  <a:lnTo>
                    <a:pt x="4992535" y="1236687"/>
                  </a:lnTo>
                  <a:lnTo>
                    <a:pt x="4966640" y="1262608"/>
                  </a:lnTo>
                  <a:lnTo>
                    <a:pt x="4966640" y="1270533"/>
                  </a:lnTo>
                  <a:lnTo>
                    <a:pt x="4992535" y="1296454"/>
                  </a:lnTo>
                  <a:lnTo>
                    <a:pt x="4996497" y="1296454"/>
                  </a:lnTo>
                  <a:lnTo>
                    <a:pt x="5000447" y="1296454"/>
                  </a:lnTo>
                  <a:lnTo>
                    <a:pt x="5026342" y="1270533"/>
                  </a:lnTo>
                  <a:lnTo>
                    <a:pt x="5026342" y="1262608"/>
                  </a:lnTo>
                  <a:close/>
                </a:path>
                <a:path w="5165725" h="4010659">
                  <a:moveTo>
                    <a:pt x="5026342" y="987945"/>
                  </a:moveTo>
                  <a:lnTo>
                    <a:pt x="5000447" y="962025"/>
                  </a:lnTo>
                  <a:lnTo>
                    <a:pt x="4992535" y="962025"/>
                  </a:lnTo>
                  <a:lnTo>
                    <a:pt x="4966640" y="987945"/>
                  </a:lnTo>
                  <a:lnTo>
                    <a:pt x="4966640" y="995870"/>
                  </a:lnTo>
                  <a:lnTo>
                    <a:pt x="4992535" y="1021791"/>
                  </a:lnTo>
                  <a:lnTo>
                    <a:pt x="4996497" y="1021791"/>
                  </a:lnTo>
                  <a:lnTo>
                    <a:pt x="5000447" y="1021791"/>
                  </a:lnTo>
                  <a:lnTo>
                    <a:pt x="5026342" y="995870"/>
                  </a:lnTo>
                  <a:lnTo>
                    <a:pt x="5026342" y="987945"/>
                  </a:lnTo>
                  <a:close/>
                </a:path>
                <a:path w="5165725" h="4010659">
                  <a:moveTo>
                    <a:pt x="5027765" y="1813356"/>
                  </a:moveTo>
                  <a:lnTo>
                    <a:pt x="5001869" y="1787423"/>
                  </a:lnTo>
                  <a:lnTo>
                    <a:pt x="4993957" y="1787423"/>
                  </a:lnTo>
                  <a:lnTo>
                    <a:pt x="4968062" y="1813356"/>
                  </a:lnTo>
                  <a:lnTo>
                    <a:pt x="4968062" y="1821281"/>
                  </a:lnTo>
                  <a:lnTo>
                    <a:pt x="4993957" y="1847202"/>
                  </a:lnTo>
                  <a:lnTo>
                    <a:pt x="4997920" y="1847202"/>
                  </a:lnTo>
                  <a:lnTo>
                    <a:pt x="5001869" y="1847202"/>
                  </a:lnTo>
                  <a:lnTo>
                    <a:pt x="5027765" y="1821281"/>
                  </a:lnTo>
                  <a:lnTo>
                    <a:pt x="5027765" y="1813356"/>
                  </a:lnTo>
                  <a:close/>
                </a:path>
                <a:path w="5165725" h="4010659">
                  <a:moveTo>
                    <a:pt x="5027765" y="1538693"/>
                  </a:moveTo>
                  <a:lnTo>
                    <a:pt x="5001869" y="1512760"/>
                  </a:lnTo>
                  <a:lnTo>
                    <a:pt x="4993957" y="1512760"/>
                  </a:lnTo>
                  <a:lnTo>
                    <a:pt x="4968062" y="1538693"/>
                  </a:lnTo>
                  <a:lnTo>
                    <a:pt x="4968062" y="1546618"/>
                  </a:lnTo>
                  <a:lnTo>
                    <a:pt x="4993957" y="1572539"/>
                  </a:lnTo>
                  <a:lnTo>
                    <a:pt x="4997920" y="1572539"/>
                  </a:lnTo>
                  <a:lnTo>
                    <a:pt x="5001869" y="1572539"/>
                  </a:lnTo>
                  <a:lnTo>
                    <a:pt x="5027765" y="1546618"/>
                  </a:lnTo>
                  <a:lnTo>
                    <a:pt x="5027765" y="1538693"/>
                  </a:lnTo>
                  <a:close/>
                </a:path>
                <a:path w="5165725" h="4010659">
                  <a:moveTo>
                    <a:pt x="5029187" y="2088007"/>
                  </a:moveTo>
                  <a:lnTo>
                    <a:pt x="5003292" y="2062086"/>
                  </a:lnTo>
                  <a:lnTo>
                    <a:pt x="4995380" y="2062086"/>
                  </a:lnTo>
                  <a:lnTo>
                    <a:pt x="4969484" y="2088007"/>
                  </a:lnTo>
                  <a:lnTo>
                    <a:pt x="4969484" y="2095931"/>
                  </a:lnTo>
                  <a:lnTo>
                    <a:pt x="4995380" y="2121865"/>
                  </a:lnTo>
                  <a:lnTo>
                    <a:pt x="4999329" y="2121865"/>
                  </a:lnTo>
                  <a:lnTo>
                    <a:pt x="5003292" y="2121865"/>
                  </a:lnTo>
                  <a:lnTo>
                    <a:pt x="5029187" y="2095931"/>
                  </a:lnTo>
                  <a:lnTo>
                    <a:pt x="5029187" y="2088007"/>
                  </a:lnTo>
                  <a:close/>
                </a:path>
                <a:path w="5165725" h="4010659">
                  <a:moveTo>
                    <a:pt x="5161381" y="302006"/>
                  </a:moveTo>
                  <a:lnTo>
                    <a:pt x="5135486" y="276085"/>
                  </a:lnTo>
                  <a:lnTo>
                    <a:pt x="5127574" y="276085"/>
                  </a:lnTo>
                  <a:lnTo>
                    <a:pt x="5101679" y="302006"/>
                  </a:lnTo>
                  <a:lnTo>
                    <a:pt x="5101679" y="309930"/>
                  </a:lnTo>
                  <a:lnTo>
                    <a:pt x="5127574" y="335851"/>
                  </a:lnTo>
                  <a:lnTo>
                    <a:pt x="5131536" y="335851"/>
                  </a:lnTo>
                  <a:lnTo>
                    <a:pt x="5135486" y="335851"/>
                  </a:lnTo>
                  <a:lnTo>
                    <a:pt x="5161381" y="309930"/>
                  </a:lnTo>
                  <a:lnTo>
                    <a:pt x="5161381" y="302006"/>
                  </a:lnTo>
                  <a:close/>
                </a:path>
                <a:path w="5165725" h="4010659">
                  <a:moveTo>
                    <a:pt x="5162804" y="851319"/>
                  </a:moveTo>
                  <a:lnTo>
                    <a:pt x="5136908" y="825398"/>
                  </a:lnTo>
                  <a:lnTo>
                    <a:pt x="5128996" y="825398"/>
                  </a:lnTo>
                  <a:lnTo>
                    <a:pt x="5103101" y="851319"/>
                  </a:lnTo>
                  <a:lnTo>
                    <a:pt x="5103101" y="859256"/>
                  </a:lnTo>
                  <a:lnTo>
                    <a:pt x="5128996" y="885177"/>
                  </a:lnTo>
                  <a:lnTo>
                    <a:pt x="5132959" y="885177"/>
                  </a:lnTo>
                  <a:lnTo>
                    <a:pt x="5136908" y="885177"/>
                  </a:lnTo>
                  <a:lnTo>
                    <a:pt x="5162804" y="859256"/>
                  </a:lnTo>
                  <a:lnTo>
                    <a:pt x="5162804" y="851319"/>
                  </a:lnTo>
                  <a:close/>
                </a:path>
                <a:path w="5165725" h="4010659">
                  <a:moveTo>
                    <a:pt x="5162804" y="576668"/>
                  </a:moveTo>
                  <a:lnTo>
                    <a:pt x="5136908" y="550735"/>
                  </a:lnTo>
                  <a:lnTo>
                    <a:pt x="5128996" y="550735"/>
                  </a:lnTo>
                  <a:lnTo>
                    <a:pt x="5103101" y="576668"/>
                  </a:lnTo>
                  <a:lnTo>
                    <a:pt x="5103101" y="584593"/>
                  </a:lnTo>
                  <a:lnTo>
                    <a:pt x="5128996" y="610514"/>
                  </a:lnTo>
                  <a:lnTo>
                    <a:pt x="5132959" y="610514"/>
                  </a:lnTo>
                  <a:lnTo>
                    <a:pt x="5136908" y="610514"/>
                  </a:lnTo>
                  <a:lnTo>
                    <a:pt x="5162804" y="584593"/>
                  </a:lnTo>
                  <a:lnTo>
                    <a:pt x="5162804" y="576668"/>
                  </a:lnTo>
                  <a:close/>
                </a:path>
                <a:path w="5165725" h="4010659">
                  <a:moveTo>
                    <a:pt x="5164226" y="1400644"/>
                  </a:moveTo>
                  <a:lnTo>
                    <a:pt x="5138331" y="1374724"/>
                  </a:lnTo>
                  <a:lnTo>
                    <a:pt x="5130419" y="1374724"/>
                  </a:lnTo>
                  <a:lnTo>
                    <a:pt x="5104523" y="1400644"/>
                  </a:lnTo>
                  <a:lnTo>
                    <a:pt x="5104523" y="1408569"/>
                  </a:lnTo>
                  <a:lnTo>
                    <a:pt x="5130419" y="1434490"/>
                  </a:lnTo>
                  <a:lnTo>
                    <a:pt x="5134381" y="1434490"/>
                  </a:lnTo>
                  <a:lnTo>
                    <a:pt x="5138331" y="1434490"/>
                  </a:lnTo>
                  <a:lnTo>
                    <a:pt x="5164226" y="1408569"/>
                  </a:lnTo>
                  <a:lnTo>
                    <a:pt x="5164226" y="1400644"/>
                  </a:lnTo>
                  <a:close/>
                </a:path>
                <a:path w="5165725" h="4010659">
                  <a:moveTo>
                    <a:pt x="5164226" y="1125982"/>
                  </a:moveTo>
                  <a:lnTo>
                    <a:pt x="5138331" y="1100061"/>
                  </a:lnTo>
                  <a:lnTo>
                    <a:pt x="5130419" y="1100061"/>
                  </a:lnTo>
                  <a:lnTo>
                    <a:pt x="5104523" y="1125982"/>
                  </a:lnTo>
                  <a:lnTo>
                    <a:pt x="5104523" y="1133906"/>
                  </a:lnTo>
                  <a:lnTo>
                    <a:pt x="5130419" y="1159840"/>
                  </a:lnTo>
                  <a:lnTo>
                    <a:pt x="5134381" y="1159840"/>
                  </a:lnTo>
                  <a:lnTo>
                    <a:pt x="5138331" y="1159840"/>
                  </a:lnTo>
                  <a:lnTo>
                    <a:pt x="5164226" y="1133906"/>
                  </a:lnTo>
                  <a:lnTo>
                    <a:pt x="5164226" y="1125982"/>
                  </a:lnTo>
                  <a:close/>
                </a:path>
                <a:path w="5165725" h="4010659">
                  <a:moveTo>
                    <a:pt x="5165649" y="1949970"/>
                  </a:moveTo>
                  <a:lnTo>
                    <a:pt x="5139753" y="1924050"/>
                  </a:lnTo>
                  <a:lnTo>
                    <a:pt x="5131841" y="1924050"/>
                  </a:lnTo>
                  <a:lnTo>
                    <a:pt x="5105946" y="1949970"/>
                  </a:lnTo>
                  <a:lnTo>
                    <a:pt x="5105946" y="1957895"/>
                  </a:lnTo>
                  <a:lnTo>
                    <a:pt x="5131841" y="1983816"/>
                  </a:lnTo>
                  <a:lnTo>
                    <a:pt x="5135791" y="1983816"/>
                  </a:lnTo>
                  <a:lnTo>
                    <a:pt x="5139753" y="1983816"/>
                  </a:lnTo>
                  <a:lnTo>
                    <a:pt x="5165649" y="1957895"/>
                  </a:lnTo>
                  <a:lnTo>
                    <a:pt x="5165649" y="1949970"/>
                  </a:lnTo>
                  <a:close/>
                </a:path>
                <a:path w="5165725" h="4010659">
                  <a:moveTo>
                    <a:pt x="5165649" y="1675307"/>
                  </a:moveTo>
                  <a:lnTo>
                    <a:pt x="5139753" y="1649387"/>
                  </a:lnTo>
                  <a:lnTo>
                    <a:pt x="5131841" y="1649387"/>
                  </a:lnTo>
                  <a:lnTo>
                    <a:pt x="5105946" y="1675307"/>
                  </a:lnTo>
                  <a:lnTo>
                    <a:pt x="5105946" y="1683232"/>
                  </a:lnTo>
                  <a:lnTo>
                    <a:pt x="5131841" y="1709153"/>
                  </a:lnTo>
                  <a:lnTo>
                    <a:pt x="5135791" y="1709153"/>
                  </a:lnTo>
                  <a:lnTo>
                    <a:pt x="5139753" y="1709153"/>
                  </a:lnTo>
                  <a:lnTo>
                    <a:pt x="5165649" y="1683232"/>
                  </a:lnTo>
                  <a:lnTo>
                    <a:pt x="5165649" y="1675307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37857" y="9362871"/>
              <a:ext cx="1158875" cy="887094"/>
            </a:xfrm>
            <a:custGeom>
              <a:avLst/>
              <a:gdLst/>
              <a:ahLst/>
              <a:cxnLst/>
              <a:rect l="l" t="t" r="r" b="b"/>
              <a:pathLst>
                <a:path w="1158875" h="887095">
                  <a:moveTo>
                    <a:pt x="59702" y="300583"/>
                  </a:moveTo>
                  <a:lnTo>
                    <a:pt x="33807" y="274662"/>
                  </a:lnTo>
                  <a:lnTo>
                    <a:pt x="25895" y="274662"/>
                  </a:lnTo>
                  <a:lnTo>
                    <a:pt x="0" y="300583"/>
                  </a:lnTo>
                  <a:lnTo>
                    <a:pt x="0" y="308508"/>
                  </a:lnTo>
                  <a:lnTo>
                    <a:pt x="29845" y="334441"/>
                  </a:lnTo>
                  <a:lnTo>
                    <a:pt x="33807" y="334429"/>
                  </a:lnTo>
                  <a:lnTo>
                    <a:pt x="59702" y="308508"/>
                  </a:lnTo>
                  <a:lnTo>
                    <a:pt x="59702" y="300583"/>
                  </a:lnTo>
                  <a:close/>
                </a:path>
                <a:path w="1158875" h="887095">
                  <a:moveTo>
                    <a:pt x="196164" y="437210"/>
                  </a:moveTo>
                  <a:lnTo>
                    <a:pt x="170268" y="411276"/>
                  </a:lnTo>
                  <a:lnTo>
                    <a:pt x="162356" y="411276"/>
                  </a:lnTo>
                  <a:lnTo>
                    <a:pt x="136461" y="437210"/>
                  </a:lnTo>
                  <a:lnTo>
                    <a:pt x="136461" y="445135"/>
                  </a:lnTo>
                  <a:lnTo>
                    <a:pt x="162356" y="471055"/>
                  </a:lnTo>
                  <a:lnTo>
                    <a:pt x="166306" y="471055"/>
                  </a:lnTo>
                  <a:lnTo>
                    <a:pt x="170268" y="471055"/>
                  </a:lnTo>
                  <a:lnTo>
                    <a:pt x="196164" y="445135"/>
                  </a:lnTo>
                  <a:lnTo>
                    <a:pt x="196164" y="437210"/>
                  </a:lnTo>
                  <a:close/>
                </a:path>
                <a:path w="1158875" h="887095">
                  <a:moveTo>
                    <a:pt x="196164" y="162547"/>
                  </a:moveTo>
                  <a:lnTo>
                    <a:pt x="170268" y="136626"/>
                  </a:lnTo>
                  <a:lnTo>
                    <a:pt x="162356" y="136626"/>
                  </a:lnTo>
                  <a:lnTo>
                    <a:pt x="136461" y="162547"/>
                  </a:lnTo>
                  <a:lnTo>
                    <a:pt x="136461" y="170472"/>
                  </a:lnTo>
                  <a:lnTo>
                    <a:pt x="162356" y="196392"/>
                  </a:lnTo>
                  <a:lnTo>
                    <a:pt x="166306" y="196392"/>
                  </a:lnTo>
                  <a:lnTo>
                    <a:pt x="170268" y="196392"/>
                  </a:lnTo>
                  <a:lnTo>
                    <a:pt x="196164" y="170472"/>
                  </a:lnTo>
                  <a:lnTo>
                    <a:pt x="196164" y="162547"/>
                  </a:lnTo>
                  <a:close/>
                </a:path>
                <a:path w="1158875" h="887095">
                  <a:moveTo>
                    <a:pt x="332625" y="25920"/>
                  </a:moveTo>
                  <a:lnTo>
                    <a:pt x="306730" y="0"/>
                  </a:lnTo>
                  <a:lnTo>
                    <a:pt x="298818" y="0"/>
                  </a:lnTo>
                  <a:lnTo>
                    <a:pt x="272923" y="25920"/>
                  </a:lnTo>
                  <a:lnTo>
                    <a:pt x="272923" y="33858"/>
                  </a:lnTo>
                  <a:lnTo>
                    <a:pt x="298818" y="59778"/>
                  </a:lnTo>
                  <a:lnTo>
                    <a:pt x="302780" y="59778"/>
                  </a:lnTo>
                  <a:lnTo>
                    <a:pt x="306730" y="59778"/>
                  </a:lnTo>
                  <a:lnTo>
                    <a:pt x="332625" y="33858"/>
                  </a:lnTo>
                  <a:lnTo>
                    <a:pt x="332625" y="25920"/>
                  </a:lnTo>
                  <a:close/>
                </a:path>
                <a:path w="1158875" h="887095">
                  <a:moveTo>
                    <a:pt x="334048" y="575246"/>
                  </a:moveTo>
                  <a:lnTo>
                    <a:pt x="308152" y="549325"/>
                  </a:lnTo>
                  <a:lnTo>
                    <a:pt x="300240" y="549325"/>
                  </a:lnTo>
                  <a:lnTo>
                    <a:pt x="274345" y="575246"/>
                  </a:lnTo>
                  <a:lnTo>
                    <a:pt x="274345" y="583171"/>
                  </a:lnTo>
                  <a:lnTo>
                    <a:pt x="300240" y="609092"/>
                  </a:lnTo>
                  <a:lnTo>
                    <a:pt x="304190" y="609092"/>
                  </a:lnTo>
                  <a:lnTo>
                    <a:pt x="308152" y="609092"/>
                  </a:lnTo>
                  <a:lnTo>
                    <a:pt x="334048" y="583171"/>
                  </a:lnTo>
                  <a:lnTo>
                    <a:pt x="334048" y="575246"/>
                  </a:lnTo>
                  <a:close/>
                </a:path>
                <a:path w="1158875" h="887095">
                  <a:moveTo>
                    <a:pt x="334048" y="300583"/>
                  </a:moveTo>
                  <a:lnTo>
                    <a:pt x="308152" y="274662"/>
                  </a:lnTo>
                  <a:lnTo>
                    <a:pt x="300240" y="274662"/>
                  </a:lnTo>
                  <a:lnTo>
                    <a:pt x="274345" y="300583"/>
                  </a:lnTo>
                  <a:lnTo>
                    <a:pt x="274345" y="308508"/>
                  </a:lnTo>
                  <a:lnTo>
                    <a:pt x="304190" y="334441"/>
                  </a:lnTo>
                  <a:lnTo>
                    <a:pt x="308152" y="334429"/>
                  </a:lnTo>
                  <a:lnTo>
                    <a:pt x="334048" y="308508"/>
                  </a:lnTo>
                  <a:lnTo>
                    <a:pt x="334048" y="300583"/>
                  </a:lnTo>
                  <a:close/>
                </a:path>
                <a:path w="1158875" h="887095">
                  <a:moveTo>
                    <a:pt x="470509" y="163969"/>
                  </a:moveTo>
                  <a:lnTo>
                    <a:pt x="444614" y="138049"/>
                  </a:lnTo>
                  <a:lnTo>
                    <a:pt x="436702" y="138049"/>
                  </a:lnTo>
                  <a:lnTo>
                    <a:pt x="410806" y="163969"/>
                  </a:lnTo>
                  <a:lnTo>
                    <a:pt x="410806" y="171894"/>
                  </a:lnTo>
                  <a:lnTo>
                    <a:pt x="436702" y="197815"/>
                  </a:lnTo>
                  <a:lnTo>
                    <a:pt x="440651" y="197815"/>
                  </a:lnTo>
                  <a:lnTo>
                    <a:pt x="444614" y="197815"/>
                  </a:lnTo>
                  <a:lnTo>
                    <a:pt x="470509" y="171894"/>
                  </a:lnTo>
                  <a:lnTo>
                    <a:pt x="470509" y="163969"/>
                  </a:lnTo>
                  <a:close/>
                </a:path>
                <a:path w="1158875" h="887095">
                  <a:moveTo>
                    <a:pt x="471932" y="713295"/>
                  </a:moveTo>
                  <a:lnTo>
                    <a:pt x="446036" y="687362"/>
                  </a:lnTo>
                  <a:lnTo>
                    <a:pt x="438124" y="687362"/>
                  </a:lnTo>
                  <a:lnTo>
                    <a:pt x="412229" y="713295"/>
                  </a:lnTo>
                  <a:lnTo>
                    <a:pt x="412229" y="721220"/>
                  </a:lnTo>
                  <a:lnTo>
                    <a:pt x="438124" y="747141"/>
                  </a:lnTo>
                  <a:lnTo>
                    <a:pt x="442074" y="747141"/>
                  </a:lnTo>
                  <a:lnTo>
                    <a:pt x="446036" y="747141"/>
                  </a:lnTo>
                  <a:lnTo>
                    <a:pt x="471932" y="721220"/>
                  </a:lnTo>
                  <a:lnTo>
                    <a:pt x="471932" y="713295"/>
                  </a:lnTo>
                  <a:close/>
                </a:path>
                <a:path w="1158875" h="887095">
                  <a:moveTo>
                    <a:pt x="471932" y="438632"/>
                  </a:moveTo>
                  <a:lnTo>
                    <a:pt x="446036" y="412711"/>
                  </a:lnTo>
                  <a:lnTo>
                    <a:pt x="438124" y="412711"/>
                  </a:lnTo>
                  <a:lnTo>
                    <a:pt x="412229" y="438632"/>
                  </a:lnTo>
                  <a:lnTo>
                    <a:pt x="412229" y="446557"/>
                  </a:lnTo>
                  <a:lnTo>
                    <a:pt x="438124" y="472478"/>
                  </a:lnTo>
                  <a:lnTo>
                    <a:pt x="442074" y="472478"/>
                  </a:lnTo>
                  <a:lnTo>
                    <a:pt x="446036" y="472478"/>
                  </a:lnTo>
                  <a:lnTo>
                    <a:pt x="471932" y="446557"/>
                  </a:lnTo>
                  <a:lnTo>
                    <a:pt x="471932" y="438632"/>
                  </a:lnTo>
                  <a:close/>
                </a:path>
                <a:path w="1158875" h="887095">
                  <a:moveTo>
                    <a:pt x="608393" y="576668"/>
                  </a:moveTo>
                  <a:lnTo>
                    <a:pt x="582498" y="550748"/>
                  </a:lnTo>
                  <a:lnTo>
                    <a:pt x="574586" y="550748"/>
                  </a:lnTo>
                  <a:lnTo>
                    <a:pt x="548690" y="576668"/>
                  </a:lnTo>
                  <a:lnTo>
                    <a:pt x="548690" y="584593"/>
                  </a:lnTo>
                  <a:lnTo>
                    <a:pt x="574586" y="610514"/>
                  </a:lnTo>
                  <a:lnTo>
                    <a:pt x="578535" y="610514"/>
                  </a:lnTo>
                  <a:lnTo>
                    <a:pt x="582498" y="610514"/>
                  </a:lnTo>
                  <a:lnTo>
                    <a:pt x="608393" y="584593"/>
                  </a:lnTo>
                  <a:lnTo>
                    <a:pt x="608393" y="576668"/>
                  </a:lnTo>
                  <a:close/>
                </a:path>
                <a:path w="1158875" h="887095">
                  <a:moveTo>
                    <a:pt x="608393" y="302006"/>
                  </a:moveTo>
                  <a:lnTo>
                    <a:pt x="582498" y="276085"/>
                  </a:lnTo>
                  <a:lnTo>
                    <a:pt x="574586" y="276085"/>
                  </a:lnTo>
                  <a:lnTo>
                    <a:pt x="548690" y="302006"/>
                  </a:lnTo>
                  <a:lnTo>
                    <a:pt x="548690" y="309930"/>
                  </a:lnTo>
                  <a:lnTo>
                    <a:pt x="574586" y="335864"/>
                  </a:lnTo>
                  <a:lnTo>
                    <a:pt x="578535" y="335864"/>
                  </a:lnTo>
                  <a:lnTo>
                    <a:pt x="582498" y="335864"/>
                  </a:lnTo>
                  <a:lnTo>
                    <a:pt x="608393" y="309930"/>
                  </a:lnTo>
                  <a:lnTo>
                    <a:pt x="608393" y="302006"/>
                  </a:lnTo>
                  <a:close/>
                </a:path>
                <a:path w="1158875" h="887095">
                  <a:moveTo>
                    <a:pt x="609815" y="851331"/>
                  </a:moveTo>
                  <a:lnTo>
                    <a:pt x="583920" y="825411"/>
                  </a:lnTo>
                  <a:lnTo>
                    <a:pt x="576008" y="825411"/>
                  </a:lnTo>
                  <a:lnTo>
                    <a:pt x="550113" y="851331"/>
                  </a:lnTo>
                  <a:lnTo>
                    <a:pt x="550113" y="859256"/>
                  </a:lnTo>
                  <a:lnTo>
                    <a:pt x="576008" y="885177"/>
                  </a:lnTo>
                  <a:lnTo>
                    <a:pt x="579958" y="885177"/>
                  </a:lnTo>
                  <a:lnTo>
                    <a:pt x="583920" y="885177"/>
                  </a:lnTo>
                  <a:lnTo>
                    <a:pt x="609815" y="859256"/>
                  </a:lnTo>
                  <a:lnTo>
                    <a:pt x="609815" y="851331"/>
                  </a:lnTo>
                  <a:close/>
                </a:path>
                <a:path w="1158875" h="887095">
                  <a:moveTo>
                    <a:pt x="746277" y="714717"/>
                  </a:moveTo>
                  <a:lnTo>
                    <a:pt x="720382" y="688784"/>
                  </a:lnTo>
                  <a:lnTo>
                    <a:pt x="712470" y="688784"/>
                  </a:lnTo>
                  <a:lnTo>
                    <a:pt x="686574" y="714717"/>
                  </a:lnTo>
                  <a:lnTo>
                    <a:pt x="686574" y="722642"/>
                  </a:lnTo>
                  <a:lnTo>
                    <a:pt x="712470" y="748563"/>
                  </a:lnTo>
                  <a:lnTo>
                    <a:pt x="716419" y="748563"/>
                  </a:lnTo>
                  <a:lnTo>
                    <a:pt x="720382" y="748563"/>
                  </a:lnTo>
                  <a:lnTo>
                    <a:pt x="746277" y="722642"/>
                  </a:lnTo>
                  <a:lnTo>
                    <a:pt x="746277" y="714717"/>
                  </a:lnTo>
                  <a:close/>
                </a:path>
                <a:path w="1158875" h="887095">
                  <a:moveTo>
                    <a:pt x="746277" y="438632"/>
                  </a:moveTo>
                  <a:lnTo>
                    <a:pt x="720382" y="412711"/>
                  </a:lnTo>
                  <a:lnTo>
                    <a:pt x="712470" y="412711"/>
                  </a:lnTo>
                  <a:lnTo>
                    <a:pt x="686574" y="438632"/>
                  </a:lnTo>
                  <a:lnTo>
                    <a:pt x="686574" y="446557"/>
                  </a:lnTo>
                  <a:lnTo>
                    <a:pt x="712470" y="472478"/>
                  </a:lnTo>
                  <a:lnTo>
                    <a:pt x="716419" y="472478"/>
                  </a:lnTo>
                  <a:lnTo>
                    <a:pt x="720382" y="472478"/>
                  </a:lnTo>
                  <a:lnTo>
                    <a:pt x="746277" y="446557"/>
                  </a:lnTo>
                  <a:lnTo>
                    <a:pt x="746277" y="438632"/>
                  </a:lnTo>
                  <a:close/>
                </a:path>
                <a:path w="1158875" h="887095">
                  <a:moveTo>
                    <a:pt x="884161" y="851331"/>
                  </a:moveTo>
                  <a:lnTo>
                    <a:pt x="858266" y="825411"/>
                  </a:lnTo>
                  <a:lnTo>
                    <a:pt x="850353" y="825411"/>
                  </a:lnTo>
                  <a:lnTo>
                    <a:pt x="824458" y="851331"/>
                  </a:lnTo>
                  <a:lnTo>
                    <a:pt x="824458" y="859256"/>
                  </a:lnTo>
                  <a:lnTo>
                    <a:pt x="850353" y="885177"/>
                  </a:lnTo>
                  <a:lnTo>
                    <a:pt x="854303" y="885177"/>
                  </a:lnTo>
                  <a:lnTo>
                    <a:pt x="858266" y="885177"/>
                  </a:lnTo>
                  <a:lnTo>
                    <a:pt x="884161" y="859256"/>
                  </a:lnTo>
                  <a:lnTo>
                    <a:pt x="884161" y="851331"/>
                  </a:lnTo>
                  <a:close/>
                </a:path>
                <a:path w="1158875" h="887095">
                  <a:moveTo>
                    <a:pt x="884161" y="576668"/>
                  </a:moveTo>
                  <a:lnTo>
                    <a:pt x="858266" y="550748"/>
                  </a:lnTo>
                  <a:lnTo>
                    <a:pt x="850353" y="550748"/>
                  </a:lnTo>
                  <a:lnTo>
                    <a:pt x="824458" y="576668"/>
                  </a:lnTo>
                  <a:lnTo>
                    <a:pt x="824458" y="584593"/>
                  </a:lnTo>
                  <a:lnTo>
                    <a:pt x="850353" y="610514"/>
                  </a:lnTo>
                  <a:lnTo>
                    <a:pt x="854303" y="610514"/>
                  </a:lnTo>
                  <a:lnTo>
                    <a:pt x="858266" y="610514"/>
                  </a:lnTo>
                  <a:lnTo>
                    <a:pt x="884161" y="584593"/>
                  </a:lnTo>
                  <a:lnTo>
                    <a:pt x="884161" y="576668"/>
                  </a:lnTo>
                  <a:close/>
                </a:path>
                <a:path w="1158875" h="887095">
                  <a:moveTo>
                    <a:pt x="1020622" y="714717"/>
                  </a:moveTo>
                  <a:lnTo>
                    <a:pt x="994727" y="688784"/>
                  </a:lnTo>
                  <a:lnTo>
                    <a:pt x="986815" y="688784"/>
                  </a:lnTo>
                  <a:lnTo>
                    <a:pt x="960920" y="714717"/>
                  </a:lnTo>
                  <a:lnTo>
                    <a:pt x="960920" y="722642"/>
                  </a:lnTo>
                  <a:lnTo>
                    <a:pt x="986815" y="748563"/>
                  </a:lnTo>
                  <a:lnTo>
                    <a:pt x="990765" y="748563"/>
                  </a:lnTo>
                  <a:lnTo>
                    <a:pt x="994727" y="748563"/>
                  </a:lnTo>
                  <a:lnTo>
                    <a:pt x="1020622" y="722642"/>
                  </a:lnTo>
                  <a:lnTo>
                    <a:pt x="1020622" y="714717"/>
                  </a:lnTo>
                  <a:close/>
                </a:path>
                <a:path w="1158875" h="887095">
                  <a:moveTo>
                    <a:pt x="1158506" y="852754"/>
                  </a:moveTo>
                  <a:lnTo>
                    <a:pt x="1132611" y="826833"/>
                  </a:lnTo>
                  <a:lnTo>
                    <a:pt x="1124699" y="826833"/>
                  </a:lnTo>
                  <a:lnTo>
                    <a:pt x="1098804" y="852754"/>
                  </a:lnTo>
                  <a:lnTo>
                    <a:pt x="1098804" y="860679"/>
                  </a:lnTo>
                  <a:lnTo>
                    <a:pt x="1124699" y="886599"/>
                  </a:lnTo>
                  <a:lnTo>
                    <a:pt x="1128649" y="886599"/>
                  </a:lnTo>
                  <a:lnTo>
                    <a:pt x="1132611" y="886599"/>
                  </a:lnTo>
                  <a:lnTo>
                    <a:pt x="1158506" y="860679"/>
                  </a:lnTo>
                  <a:lnTo>
                    <a:pt x="1158506" y="852754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15897" y="6879538"/>
              <a:ext cx="3969385" cy="3407410"/>
            </a:xfrm>
            <a:custGeom>
              <a:avLst/>
              <a:gdLst/>
              <a:ahLst/>
              <a:cxnLst/>
              <a:rect l="l" t="t" r="r" b="b"/>
              <a:pathLst>
                <a:path w="3969384" h="3407409">
                  <a:moveTo>
                    <a:pt x="3336213" y="3406940"/>
                  </a:moveTo>
                  <a:lnTo>
                    <a:pt x="1668818" y="1736204"/>
                  </a:lnTo>
                  <a:lnTo>
                    <a:pt x="0" y="3406940"/>
                  </a:lnTo>
                  <a:lnTo>
                    <a:pt x="3336213" y="3406940"/>
                  </a:lnTo>
                  <a:close/>
                </a:path>
                <a:path w="3969384" h="3407409">
                  <a:moveTo>
                    <a:pt x="3968762" y="0"/>
                  </a:moveTo>
                  <a:lnTo>
                    <a:pt x="2693708" y="1276540"/>
                  </a:lnTo>
                  <a:lnTo>
                    <a:pt x="2363927" y="1608124"/>
                  </a:lnTo>
                  <a:lnTo>
                    <a:pt x="3968762" y="3214814"/>
                  </a:lnTo>
                  <a:lnTo>
                    <a:pt x="396876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7464479" y="4512896"/>
            <a:ext cx="820419" cy="1642745"/>
          </a:xfrm>
          <a:custGeom>
            <a:avLst/>
            <a:gdLst/>
            <a:ahLst/>
            <a:cxnLst/>
            <a:rect l="l" t="t" r="r" b="b"/>
            <a:pathLst>
              <a:path w="820419" h="1642745">
                <a:moveTo>
                  <a:pt x="820192" y="1642273"/>
                </a:moveTo>
                <a:lnTo>
                  <a:pt x="820192" y="0"/>
                </a:lnTo>
                <a:lnTo>
                  <a:pt x="0" y="821136"/>
                </a:lnTo>
                <a:lnTo>
                  <a:pt x="820192" y="164227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11284" y="7615285"/>
            <a:ext cx="4473575" cy="2671445"/>
          </a:xfrm>
          <a:custGeom>
            <a:avLst/>
            <a:gdLst/>
            <a:ahLst/>
            <a:cxnLst/>
            <a:rect l="l" t="t" r="r" b="b"/>
            <a:pathLst>
              <a:path w="4473575" h="2671445">
                <a:moveTo>
                  <a:pt x="4473388" y="1805971"/>
                </a:moveTo>
                <a:lnTo>
                  <a:pt x="2668112" y="0"/>
                </a:lnTo>
                <a:lnTo>
                  <a:pt x="0" y="2671185"/>
                </a:lnTo>
              </a:path>
            </a:pathLst>
          </a:custGeom>
          <a:ln w="3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10034" y="5054946"/>
            <a:ext cx="1075055" cy="2149475"/>
          </a:xfrm>
          <a:custGeom>
            <a:avLst/>
            <a:gdLst/>
            <a:ahLst/>
            <a:cxnLst/>
            <a:rect l="l" t="t" r="r" b="b"/>
            <a:pathLst>
              <a:path w="1075055" h="2149475">
                <a:moveTo>
                  <a:pt x="1074636" y="0"/>
                </a:moveTo>
                <a:lnTo>
                  <a:pt x="555797" y="518169"/>
                </a:lnTo>
                <a:lnTo>
                  <a:pt x="0" y="1074607"/>
                </a:lnTo>
                <a:lnTo>
                  <a:pt x="1074636" y="2149138"/>
                </a:lnTo>
              </a:path>
            </a:pathLst>
          </a:custGeom>
          <a:ln w="3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86153" y="9582029"/>
            <a:ext cx="1409065" cy="704850"/>
          </a:xfrm>
          <a:custGeom>
            <a:avLst/>
            <a:gdLst/>
            <a:ahLst/>
            <a:cxnLst/>
            <a:rect l="l" t="t" r="r" b="b"/>
            <a:pathLst>
              <a:path w="1409065" h="704850">
                <a:moveTo>
                  <a:pt x="1408450" y="704441"/>
                </a:moveTo>
                <a:lnTo>
                  <a:pt x="704819" y="0"/>
                </a:lnTo>
                <a:lnTo>
                  <a:pt x="0" y="704441"/>
                </a:lnTo>
              </a:path>
            </a:pathLst>
          </a:custGeom>
          <a:ln w="32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619974" y="2931866"/>
            <a:ext cx="9048115" cy="3667125"/>
          </a:xfrm>
          <a:prstGeom prst="rect">
            <a:avLst/>
          </a:prstGeom>
          <a:solidFill>
            <a:srgbClr val="FFFFFF">
              <a:alpha val="64999"/>
            </a:srgbClr>
          </a:solidFill>
        </p:spPr>
        <p:txBody>
          <a:bodyPr vert="horz" wrap="square" lIns="0" tIns="1203325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9475"/>
              </a:spcBef>
            </a:pPr>
            <a:r>
              <a:rPr spc="735" dirty="0"/>
              <a:t>THANK</a:t>
            </a:r>
            <a:r>
              <a:rPr spc="-165" dirty="0"/>
              <a:t> </a:t>
            </a:r>
            <a:r>
              <a:rPr spc="1190" dirty="0"/>
              <a:t>YOU</a:t>
            </a:r>
            <a:r>
              <a:rPr spc="-165" dirty="0"/>
              <a:t> </a:t>
            </a:r>
            <a:r>
              <a:rPr spc="-855" dirty="0"/>
              <a:t>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36416" y="6934286"/>
            <a:ext cx="1014031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1" spc="85" dirty="0">
                <a:solidFill>
                  <a:srgbClr val="1A1A1A"/>
                </a:solidFill>
                <a:latin typeface="Cambria"/>
                <a:cs typeface="Cambria"/>
              </a:rPr>
              <a:t>Please</a:t>
            </a:r>
            <a:r>
              <a:rPr sz="2950" b="1" spc="2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1A1A1A"/>
                </a:solidFill>
                <a:latin typeface="Cambria"/>
                <a:cs typeface="Cambria"/>
              </a:rPr>
              <a:t>feel</a:t>
            </a:r>
            <a:r>
              <a:rPr sz="2950" b="1" spc="3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1A1A1A"/>
                </a:solidFill>
                <a:latin typeface="Cambria"/>
                <a:cs typeface="Cambria"/>
              </a:rPr>
              <a:t>free</a:t>
            </a:r>
            <a:r>
              <a:rPr sz="2950" b="1" spc="2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spc="70" dirty="0">
                <a:solidFill>
                  <a:srgbClr val="1A1A1A"/>
                </a:solidFill>
                <a:latin typeface="Cambria"/>
                <a:cs typeface="Cambria"/>
              </a:rPr>
              <a:t>to</a:t>
            </a:r>
            <a:r>
              <a:rPr sz="2950" b="1" spc="3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spc="95" dirty="0">
                <a:solidFill>
                  <a:srgbClr val="1A1A1A"/>
                </a:solidFill>
                <a:latin typeface="Cambria"/>
                <a:cs typeface="Cambria"/>
              </a:rPr>
              <a:t>ask</a:t>
            </a:r>
            <a:r>
              <a:rPr sz="2950" b="1" spc="2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spc="150" dirty="0">
                <a:solidFill>
                  <a:srgbClr val="1A1A1A"/>
                </a:solidFill>
                <a:latin typeface="Cambria"/>
                <a:cs typeface="Cambria"/>
              </a:rPr>
              <a:t>any</a:t>
            </a:r>
            <a:r>
              <a:rPr sz="2950" b="1" spc="2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1A1A1A"/>
                </a:solidFill>
                <a:latin typeface="Cambria"/>
                <a:cs typeface="Cambria"/>
              </a:rPr>
              <a:t>questions</a:t>
            </a:r>
            <a:r>
              <a:rPr sz="2950" b="1" spc="3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1A1A1A"/>
                </a:solidFill>
                <a:latin typeface="Cambria"/>
                <a:cs typeface="Cambria"/>
              </a:rPr>
              <a:t>or</a:t>
            </a:r>
            <a:r>
              <a:rPr sz="2950" b="1" spc="2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1A1A1A"/>
                </a:solidFill>
                <a:latin typeface="Cambria"/>
                <a:cs typeface="Cambria"/>
              </a:rPr>
              <a:t>provide</a:t>
            </a:r>
            <a:r>
              <a:rPr sz="2950" b="1" spc="2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2950" b="1" spc="95" dirty="0">
                <a:solidFill>
                  <a:srgbClr val="1A1A1A"/>
                </a:solidFill>
                <a:latin typeface="Cambria"/>
                <a:cs typeface="Cambria"/>
              </a:rPr>
              <a:t>feedback</a:t>
            </a:r>
            <a:endParaRPr sz="2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0772"/>
            <a:ext cx="18288000" cy="4102100"/>
          </a:xfrm>
          <a:custGeom>
            <a:avLst/>
            <a:gdLst/>
            <a:ahLst/>
            <a:cxnLst/>
            <a:rect l="l" t="t" r="r" b="b"/>
            <a:pathLst>
              <a:path w="18288000" h="4102100">
                <a:moveTo>
                  <a:pt x="18288000" y="4102099"/>
                </a:moveTo>
                <a:lnTo>
                  <a:pt x="0" y="41020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102099"/>
                </a:lnTo>
                <a:close/>
              </a:path>
            </a:pathLst>
          </a:custGeom>
          <a:solidFill>
            <a:srgbClr val="FFFFFF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9131" y="4209062"/>
            <a:ext cx="15576550" cy="282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95"/>
              </a:spcBef>
            </a:pPr>
            <a:r>
              <a:rPr sz="2650" dirty="0">
                <a:latin typeface="Trebuchet MS"/>
                <a:cs typeface="Trebuchet MS"/>
              </a:rPr>
              <a:t>The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objective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this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project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85" dirty="0">
                <a:latin typeface="Trebuchet MS"/>
                <a:cs typeface="Trebuchet MS"/>
              </a:rPr>
              <a:t>is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55" dirty="0">
                <a:latin typeface="Trebuchet MS"/>
                <a:cs typeface="Trebuchet MS"/>
              </a:rPr>
              <a:t>evaluate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efficiency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capabilities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various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Business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Intelligence </a:t>
            </a:r>
            <a:r>
              <a:rPr sz="2650" dirty="0">
                <a:latin typeface="Trebuchet MS"/>
                <a:cs typeface="Trebuchet MS"/>
              </a:rPr>
              <a:t>(BI)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tools,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including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Tableau,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Qlik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Sense,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Zoho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Analytics,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BYOD,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determine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which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85" dirty="0">
                <a:latin typeface="Trebuchet MS"/>
                <a:cs typeface="Trebuchet MS"/>
              </a:rPr>
              <a:t>is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best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suited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for </a:t>
            </a:r>
            <a:r>
              <a:rPr sz="2650" spc="-75" dirty="0">
                <a:latin typeface="Trebuchet MS"/>
                <a:cs typeface="Trebuchet MS"/>
              </a:rPr>
              <a:t>different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business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55" dirty="0">
                <a:latin typeface="Trebuchet MS"/>
                <a:cs typeface="Trebuchet MS"/>
              </a:rPr>
              <a:t>analytical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needs.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75" dirty="0">
                <a:latin typeface="Trebuchet MS"/>
                <a:cs typeface="Trebuchet MS"/>
              </a:rPr>
              <a:t>Choosing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right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BI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tool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85" dirty="0">
                <a:latin typeface="Trebuchet MS"/>
                <a:cs typeface="Trebuchet MS"/>
              </a:rPr>
              <a:t>is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crucial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as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60" dirty="0">
                <a:latin typeface="Trebuchet MS"/>
                <a:cs typeface="Trebuchet MS"/>
              </a:rPr>
              <a:t>it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directly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impacts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data-</a:t>
            </a:r>
            <a:r>
              <a:rPr sz="2650" spc="-10" dirty="0">
                <a:latin typeface="Trebuchet MS"/>
                <a:cs typeface="Trebuchet MS"/>
              </a:rPr>
              <a:t>driven </a:t>
            </a:r>
            <a:r>
              <a:rPr sz="2650" spc="-20" dirty="0">
                <a:latin typeface="Trebuchet MS"/>
                <a:cs typeface="Trebuchet MS"/>
              </a:rPr>
              <a:t>decision-</a:t>
            </a:r>
            <a:r>
              <a:rPr sz="2650" spc="-40" dirty="0">
                <a:latin typeface="Trebuchet MS"/>
                <a:cs typeface="Trebuchet MS"/>
              </a:rPr>
              <a:t>making,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operational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efficiency,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overall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competitiveness.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This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analysis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focuses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on</a:t>
            </a:r>
            <a:r>
              <a:rPr sz="2650" spc="66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evaluating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these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tools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based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on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several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criteria,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including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55" dirty="0">
                <a:latin typeface="Trebuchet MS"/>
                <a:cs typeface="Trebuchet MS"/>
              </a:rPr>
              <a:t>performance,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visualization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quality,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data </a:t>
            </a:r>
            <a:r>
              <a:rPr sz="2650" spc="-10" dirty="0">
                <a:latin typeface="Trebuchet MS"/>
                <a:cs typeface="Trebuchet MS"/>
              </a:rPr>
              <a:t>handling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capacity,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customization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options,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cost-effectiveness.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58909" y="-10818"/>
            <a:ext cx="3740150" cy="3488054"/>
            <a:chOff x="14558909" y="-10818"/>
            <a:chExt cx="3740150" cy="34880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8909" y="0"/>
              <a:ext cx="3729080" cy="23310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75700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8300"/>
                  </a:moveTo>
                  <a:lnTo>
                    <a:pt x="22644" y="952"/>
                  </a:lnTo>
                  <a:lnTo>
                    <a:pt x="20002" y="952"/>
                  </a:lnTo>
                  <a:lnTo>
                    <a:pt x="17348" y="952"/>
                  </a:lnTo>
                  <a:lnTo>
                    <a:pt x="0" y="18300"/>
                  </a:lnTo>
                  <a:lnTo>
                    <a:pt x="0" y="23596"/>
                  </a:lnTo>
                  <a:lnTo>
                    <a:pt x="17348" y="40932"/>
                  </a:lnTo>
                  <a:lnTo>
                    <a:pt x="22644" y="40932"/>
                  </a:lnTo>
                  <a:lnTo>
                    <a:pt x="39992" y="23596"/>
                  </a:lnTo>
                  <a:lnTo>
                    <a:pt x="39992" y="18300"/>
                  </a:lnTo>
                  <a:close/>
                </a:path>
                <a:path w="407669" h="224790">
                  <a:moveTo>
                    <a:pt x="131381" y="110629"/>
                  </a:moveTo>
                  <a:lnTo>
                    <a:pt x="114046" y="93294"/>
                  </a:lnTo>
                  <a:lnTo>
                    <a:pt x="111391" y="93294"/>
                  </a:lnTo>
                  <a:lnTo>
                    <a:pt x="108737" y="93294"/>
                  </a:lnTo>
                  <a:lnTo>
                    <a:pt x="91401" y="110629"/>
                  </a:lnTo>
                  <a:lnTo>
                    <a:pt x="91401" y="115925"/>
                  </a:lnTo>
                  <a:lnTo>
                    <a:pt x="108737" y="133273"/>
                  </a:lnTo>
                  <a:lnTo>
                    <a:pt x="114046" y="133273"/>
                  </a:lnTo>
                  <a:lnTo>
                    <a:pt x="131381" y="115925"/>
                  </a:lnTo>
                  <a:lnTo>
                    <a:pt x="131381" y="110629"/>
                  </a:lnTo>
                  <a:close/>
                </a:path>
                <a:path w="407669" h="224790">
                  <a:moveTo>
                    <a:pt x="222783" y="202006"/>
                  </a:moveTo>
                  <a:lnTo>
                    <a:pt x="205447" y="184670"/>
                  </a:lnTo>
                  <a:lnTo>
                    <a:pt x="202793" y="184670"/>
                  </a:lnTo>
                  <a:lnTo>
                    <a:pt x="200139" y="184670"/>
                  </a:lnTo>
                  <a:lnTo>
                    <a:pt x="182803" y="202006"/>
                  </a:lnTo>
                  <a:lnTo>
                    <a:pt x="182803" y="207314"/>
                  </a:lnTo>
                  <a:lnTo>
                    <a:pt x="200139" y="224650"/>
                  </a:lnTo>
                  <a:lnTo>
                    <a:pt x="205447" y="224650"/>
                  </a:lnTo>
                  <a:lnTo>
                    <a:pt x="222783" y="207314"/>
                  </a:lnTo>
                  <a:lnTo>
                    <a:pt x="222783" y="202006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315137" y="109677"/>
                  </a:moveTo>
                  <a:lnTo>
                    <a:pt x="297789" y="92341"/>
                  </a:lnTo>
                  <a:lnTo>
                    <a:pt x="295148" y="92341"/>
                  </a:lnTo>
                  <a:lnTo>
                    <a:pt x="292493" y="92341"/>
                  </a:lnTo>
                  <a:lnTo>
                    <a:pt x="275145" y="109677"/>
                  </a:lnTo>
                  <a:lnTo>
                    <a:pt x="275145" y="114973"/>
                  </a:lnTo>
                  <a:lnTo>
                    <a:pt x="292493" y="132321"/>
                  </a:lnTo>
                  <a:lnTo>
                    <a:pt x="297789" y="132321"/>
                  </a:lnTo>
                  <a:lnTo>
                    <a:pt x="315137" y="114973"/>
                  </a:lnTo>
                  <a:lnTo>
                    <a:pt x="315137" y="109677"/>
                  </a:lnTo>
                  <a:close/>
                </a:path>
                <a:path w="407669" h="224790">
                  <a:moveTo>
                    <a:pt x="407479" y="17348"/>
                  </a:moveTo>
                  <a:lnTo>
                    <a:pt x="390144" y="0"/>
                  </a:lnTo>
                  <a:lnTo>
                    <a:pt x="387489" y="0"/>
                  </a:lnTo>
                  <a:lnTo>
                    <a:pt x="384835" y="0"/>
                  </a:lnTo>
                  <a:lnTo>
                    <a:pt x="367499" y="17348"/>
                  </a:lnTo>
                  <a:lnTo>
                    <a:pt x="367499" y="22644"/>
                  </a:lnTo>
                  <a:lnTo>
                    <a:pt x="384835" y="39979"/>
                  </a:lnTo>
                  <a:lnTo>
                    <a:pt x="390144" y="39979"/>
                  </a:lnTo>
                  <a:lnTo>
                    <a:pt x="407479" y="22644"/>
                  </a:lnTo>
                  <a:lnTo>
                    <a:pt x="407479" y="1734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4608" y="0"/>
              <a:ext cx="2273382" cy="23243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738652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09" h="1098550">
                  <a:moveTo>
                    <a:pt x="549338" y="0"/>
                  </a:moveTo>
                  <a:lnTo>
                    <a:pt x="549338" y="1098464"/>
                  </a:lnTo>
                  <a:lnTo>
                    <a:pt x="0" y="549232"/>
                  </a:lnTo>
                  <a:lnTo>
                    <a:pt x="54933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6627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2611363" y="194021"/>
                  </a:moveTo>
                  <a:lnTo>
                    <a:pt x="1402248" y="1401978"/>
                  </a:lnTo>
                  <a:lnTo>
                    <a:pt x="0" y="0"/>
                  </a:lnTo>
                </a:path>
                <a:path w="2611755" h="3114675">
                  <a:moveTo>
                    <a:pt x="2611363" y="3114507"/>
                  </a:moveTo>
                  <a:lnTo>
                    <a:pt x="2263861" y="2767920"/>
                  </a:lnTo>
                  <a:lnTo>
                    <a:pt x="1891606" y="2395737"/>
                  </a:lnTo>
                  <a:lnTo>
                    <a:pt x="2611363" y="1677017"/>
                  </a:lnTo>
                </a:path>
                <a:path w="2611755" h="3114675">
                  <a:moveTo>
                    <a:pt x="893714" y="0"/>
                  </a:moveTo>
                  <a:lnTo>
                    <a:pt x="807211" y="86486"/>
                  </a:lnTo>
                  <a:lnTo>
                    <a:pt x="72056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10819" y="6780303"/>
            <a:ext cx="3769995" cy="3517900"/>
            <a:chOff x="-10819" y="6780303"/>
            <a:chExt cx="3769995" cy="35179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872621"/>
              <a:ext cx="3758714" cy="2414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71702"/>
              <a:ext cx="6350" cy="29209"/>
            </a:xfrm>
            <a:custGeom>
              <a:avLst/>
              <a:gdLst/>
              <a:ahLst/>
              <a:cxnLst/>
              <a:rect l="l" t="t" r="r" b="b"/>
              <a:pathLst>
                <a:path w="6350" h="29209">
                  <a:moveTo>
                    <a:pt x="0" y="29015"/>
                  </a:moveTo>
                  <a:lnTo>
                    <a:pt x="0" y="0"/>
                  </a:lnTo>
                  <a:lnTo>
                    <a:pt x="2247" y="2247"/>
                  </a:lnTo>
                  <a:lnTo>
                    <a:pt x="3692" y="4409"/>
                  </a:lnTo>
                  <a:lnTo>
                    <a:pt x="5721" y="9306"/>
                  </a:lnTo>
                  <a:lnTo>
                    <a:pt x="6228" y="11857"/>
                  </a:lnTo>
                  <a:lnTo>
                    <a:pt x="6228" y="17158"/>
                  </a:lnTo>
                  <a:lnTo>
                    <a:pt x="5721" y="19708"/>
                  </a:lnTo>
                  <a:lnTo>
                    <a:pt x="3692" y="24606"/>
                  </a:lnTo>
                  <a:lnTo>
                    <a:pt x="2247" y="26768"/>
                  </a:lnTo>
                  <a:lnTo>
                    <a:pt x="0" y="2901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79284"/>
              <a:ext cx="926869" cy="1510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8619616"/>
              <a:ext cx="3150870" cy="1667510"/>
            </a:xfrm>
            <a:custGeom>
              <a:avLst/>
              <a:gdLst/>
              <a:ahLst/>
              <a:cxnLst/>
              <a:rect l="l" t="t" r="r" b="b"/>
              <a:pathLst>
                <a:path w="3150870" h="1667509">
                  <a:moveTo>
                    <a:pt x="6223" y="380238"/>
                  </a:moveTo>
                  <a:lnTo>
                    <a:pt x="5715" y="377685"/>
                  </a:lnTo>
                  <a:lnTo>
                    <a:pt x="3683" y="372783"/>
                  </a:lnTo>
                  <a:lnTo>
                    <a:pt x="2235" y="370624"/>
                  </a:lnTo>
                  <a:lnTo>
                    <a:pt x="0" y="368376"/>
                  </a:lnTo>
                  <a:lnTo>
                    <a:pt x="0" y="397395"/>
                  </a:lnTo>
                  <a:lnTo>
                    <a:pt x="2235" y="395147"/>
                  </a:lnTo>
                  <a:lnTo>
                    <a:pt x="3683" y="392988"/>
                  </a:lnTo>
                  <a:lnTo>
                    <a:pt x="5715" y="388086"/>
                  </a:lnTo>
                  <a:lnTo>
                    <a:pt x="6223" y="385533"/>
                  </a:lnTo>
                  <a:lnTo>
                    <a:pt x="6223" y="380238"/>
                  </a:lnTo>
                  <a:close/>
                </a:path>
                <a:path w="3150870" h="1667509">
                  <a:moveTo>
                    <a:pt x="7175" y="196519"/>
                  </a:moveTo>
                  <a:lnTo>
                    <a:pt x="6667" y="193979"/>
                  </a:lnTo>
                  <a:lnTo>
                    <a:pt x="4635" y="189077"/>
                  </a:lnTo>
                  <a:lnTo>
                    <a:pt x="3187" y="186918"/>
                  </a:lnTo>
                  <a:lnTo>
                    <a:pt x="0" y="183718"/>
                  </a:lnTo>
                  <a:lnTo>
                    <a:pt x="0" y="214630"/>
                  </a:lnTo>
                  <a:lnTo>
                    <a:pt x="3187" y="211442"/>
                  </a:lnTo>
                  <a:lnTo>
                    <a:pt x="4635" y="209270"/>
                  </a:lnTo>
                  <a:lnTo>
                    <a:pt x="6667" y="204381"/>
                  </a:lnTo>
                  <a:lnTo>
                    <a:pt x="7175" y="201828"/>
                  </a:lnTo>
                  <a:lnTo>
                    <a:pt x="7175" y="196519"/>
                  </a:lnTo>
                  <a:close/>
                </a:path>
                <a:path w="3150870" h="1667509">
                  <a:moveTo>
                    <a:pt x="7175" y="12814"/>
                  </a:moveTo>
                  <a:lnTo>
                    <a:pt x="6667" y="10261"/>
                  </a:lnTo>
                  <a:lnTo>
                    <a:pt x="4635" y="5359"/>
                  </a:lnTo>
                  <a:lnTo>
                    <a:pt x="3187" y="3200"/>
                  </a:lnTo>
                  <a:lnTo>
                    <a:pt x="0" y="0"/>
                  </a:lnTo>
                  <a:lnTo>
                    <a:pt x="0" y="30924"/>
                  </a:lnTo>
                  <a:lnTo>
                    <a:pt x="3187" y="27724"/>
                  </a:lnTo>
                  <a:lnTo>
                    <a:pt x="4635" y="25565"/>
                  </a:lnTo>
                  <a:lnTo>
                    <a:pt x="6667" y="20662"/>
                  </a:lnTo>
                  <a:lnTo>
                    <a:pt x="7175" y="18110"/>
                  </a:lnTo>
                  <a:lnTo>
                    <a:pt x="7175" y="12814"/>
                  </a:lnTo>
                  <a:close/>
                </a:path>
                <a:path w="3150870" h="1667509">
                  <a:moveTo>
                    <a:pt x="2598674" y="1644332"/>
                  </a:moveTo>
                  <a:lnTo>
                    <a:pt x="2581338" y="1626984"/>
                  </a:lnTo>
                  <a:lnTo>
                    <a:pt x="2576030" y="1626984"/>
                  </a:lnTo>
                  <a:lnTo>
                    <a:pt x="2558694" y="1644332"/>
                  </a:lnTo>
                  <a:lnTo>
                    <a:pt x="2558694" y="1649628"/>
                  </a:lnTo>
                  <a:lnTo>
                    <a:pt x="2576030" y="1666963"/>
                  </a:lnTo>
                  <a:lnTo>
                    <a:pt x="2578684" y="1666963"/>
                  </a:lnTo>
                  <a:lnTo>
                    <a:pt x="2581338" y="1666963"/>
                  </a:lnTo>
                  <a:lnTo>
                    <a:pt x="2598674" y="1649628"/>
                  </a:lnTo>
                  <a:lnTo>
                    <a:pt x="2598674" y="1644332"/>
                  </a:lnTo>
                  <a:close/>
                </a:path>
                <a:path w="3150870" h="1667509">
                  <a:moveTo>
                    <a:pt x="2691028" y="1552943"/>
                  </a:moveTo>
                  <a:lnTo>
                    <a:pt x="2673693" y="1535607"/>
                  </a:lnTo>
                  <a:lnTo>
                    <a:pt x="2668384" y="1535607"/>
                  </a:lnTo>
                  <a:lnTo>
                    <a:pt x="2651048" y="1552943"/>
                  </a:lnTo>
                  <a:lnTo>
                    <a:pt x="2651048" y="1558251"/>
                  </a:lnTo>
                  <a:lnTo>
                    <a:pt x="2668384" y="1575587"/>
                  </a:lnTo>
                  <a:lnTo>
                    <a:pt x="2671038" y="1575587"/>
                  </a:lnTo>
                  <a:lnTo>
                    <a:pt x="2673693" y="1575587"/>
                  </a:lnTo>
                  <a:lnTo>
                    <a:pt x="2691028" y="1558251"/>
                  </a:lnTo>
                  <a:lnTo>
                    <a:pt x="2691028" y="1552943"/>
                  </a:lnTo>
                  <a:close/>
                </a:path>
                <a:path w="3150870" h="1667509">
                  <a:moveTo>
                    <a:pt x="2782430" y="1644332"/>
                  </a:moveTo>
                  <a:lnTo>
                    <a:pt x="2765082" y="1626984"/>
                  </a:lnTo>
                  <a:lnTo>
                    <a:pt x="2759786" y="1626984"/>
                  </a:lnTo>
                  <a:lnTo>
                    <a:pt x="2742438" y="1644332"/>
                  </a:lnTo>
                  <a:lnTo>
                    <a:pt x="2742438" y="1649628"/>
                  </a:lnTo>
                  <a:lnTo>
                    <a:pt x="2759786" y="1666963"/>
                  </a:lnTo>
                  <a:lnTo>
                    <a:pt x="2762427" y="1666963"/>
                  </a:lnTo>
                  <a:lnTo>
                    <a:pt x="2765082" y="1666963"/>
                  </a:lnTo>
                  <a:lnTo>
                    <a:pt x="2782430" y="1649628"/>
                  </a:lnTo>
                  <a:lnTo>
                    <a:pt x="2782430" y="1644332"/>
                  </a:lnTo>
                  <a:close/>
                </a:path>
                <a:path w="3150870" h="1667509">
                  <a:moveTo>
                    <a:pt x="2783382" y="1460614"/>
                  </a:moveTo>
                  <a:lnTo>
                    <a:pt x="2766034" y="1443278"/>
                  </a:lnTo>
                  <a:lnTo>
                    <a:pt x="2760738" y="1443278"/>
                  </a:lnTo>
                  <a:lnTo>
                    <a:pt x="2743390" y="1460614"/>
                  </a:lnTo>
                  <a:lnTo>
                    <a:pt x="2743390" y="1465922"/>
                  </a:lnTo>
                  <a:lnTo>
                    <a:pt x="2760738" y="1483258"/>
                  </a:lnTo>
                  <a:lnTo>
                    <a:pt x="2763380" y="1483258"/>
                  </a:lnTo>
                  <a:lnTo>
                    <a:pt x="2766034" y="1483258"/>
                  </a:lnTo>
                  <a:lnTo>
                    <a:pt x="2783382" y="1465922"/>
                  </a:lnTo>
                  <a:lnTo>
                    <a:pt x="2783382" y="1460614"/>
                  </a:lnTo>
                  <a:close/>
                </a:path>
                <a:path w="3150870" h="1667509">
                  <a:moveTo>
                    <a:pt x="2874772" y="1551990"/>
                  </a:moveTo>
                  <a:lnTo>
                    <a:pt x="2857436" y="1534655"/>
                  </a:lnTo>
                  <a:lnTo>
                    <a:pt x="2852128" y="1534655"/>
                  </a:lnTo>
                  <a:lnTo>
                    <a:pt x="2834792" y="1551990"/>
                  </a:lnTo>
                  <a:lnTo>
                    <a:pt x="2834792" y="1557299"/>
                  </a:lnTo>
                  <a:lnTo>
                    <a:pt x="2852128" y="1574634"/>
                  </a:lnTo>
                  <a:lnTo>
                    <a:pt x="2854782" y="1574634"/>
                  </a:lnTo>
                  <a:lnTo>
                    <a:pt x="2857436" y="1574634"/>
                  </a:lnTo>
                  <a:lnTo>
                    <a:pt x="2874772" y="1557299"/>
                  </a:lnTo>
                  <a:lnTo>
                    <a:pt x="2874772" y="1551990"/>
                  </a:lnTo>
                  <a:close/>
                </a:path>
                <a:path w="3150870" h="1667509">
                  <a:moveTo>
                    <a:pt x="2875724" y="1368285"/>
                  </a:moveTo>
                  <a:lnTo>
                    <a:pt x="2858389" y="1350949"/>
                  </a:lnTo>
                  <a:lnTo>
                    <a:pt x="2853080" y="1350949"/>
                  </a:lnTo>
                  <a:lnTo>
                    <a:pt x="2835745" y="1368285"/>
                  </a:lnTo>
                  <a:lnTo>
                    <a:pt x="2835745" y="1373581"/>
                  </a:lnTo>
                  <a:lnTo>
                    <a:pt x="2853080" y="1390929"/>
                  </a:lnTo>
                  <a:lnTo>
                    <a:pt x="2855734" y="1390929"/>
                  </a:lnTo>
                  <a:lnTo>
                    <a:pt x="2858389" y="1390929"/>
                  </a:lnTo>
                  <a:lnTo>
                    <a:pt x="2875724" y="1373581"/>
                  </a:lnTo>
                  <a:lnTo>
                    <a:pt x="2875724" y="1368285"/>
                  </a:lnTo>
                  <a:close/>
                </a:path>
                <a:path w="3150870" h="1667509">
                  <a:moveTo>
                    <a:pt x="2967126" y="1643380"/>
                  </a:moveTo>
                  <a:lnTo>
                    <a:pt x="2949778" y="1626031"/>
                  </a:lnTo>
                  <a:lnTo>
                    <a:pt x="2944482" y="1626031"/>
                  </a:lnTo>
                  <a:lnTo>
                    <a:pt x="2927134" y="1643380"/>
                  </a:lnTo>
                  <a:lnTo>
                    <a:pt x="2927134" y="1648675"/>
                  </a:lnTo>
                  <a:lnTo>
                    <a:pt x="2944482" y="1666011"/>
                  </a:lnTo>
                  <a:lnTo>
                    <a:pt x="2947136" y="1666011"/>
                  </a:lnTo>
                  <a:lnTo>
                    <a:pt x="2949778" y="1666011"/>
                  </a:lnTo>
                  <a:lnTo>
                    <a:pt x="2967126" y="1648675"/>
                  </a:lnTo>
                  <a:lnTo>
                    <a:pt x="2967126" y="1643380"/>
                  </a:lnTo>
                  <a:close/>
                </a:path>
                <a:path w="3150870" h="1667509">
                  <a:moveTo>
                    <a:pt x="2967126" y="1459661"/>
                  </a:moveTo>
                  <a:lnTo>
                    <a:pt x="2949778" y="1442326"/>
                  </a:lnTo>
                  <a:lnTo>
                    <a:pt x="2944482" y="1442326"/>
                  </a:lnTo>
                  <a:lnTo>
                    <a:pt x="2927134" y="1459661"/>
                  </a:lnTo>
                  <a:lnTo>
                    <a:pt x="2927134" y="1464970"/>
                  </a:lnTo>
                  <a:lnTo>
                    <a:pt x="2944482" y="1482305"/>
                  </a:lnTo>
                  <a:lnTo>
                    <a:pt x="2947136" y="1482305"/>
                  </a:lnTo>
                  <a:lnTo>
                    <a:pt x="2949778" y="1482305"/>
                  </a:lnTo>
                  <a:lnTo>
                    <a:pt x="2967126" y="1464970"/>
                  </a:lnTo>
                  <a:lnTo>
                    <a:pt x="2967126" y="1459661"/>
                  </a:lnTo>
                  <a:close/>
                </a:path>
                <a:path w="3150870" h="1667509">
                  <a:moveTo>
                    <a:pt x="3058528" y="1551990"/>
                  </a:moveTo>
                  <a:lnTo>
                    <a:pt x="3041180" y="1534655"/>
                  </a:lnTo>
                  <a:lnTo>
                    <a:pt x="3035884" y="1534655"/>
                  </a:lnTo>
                  <a:lnTo>
                    <a:pt x="3018536" y="1551990"/>
                  </a:lnTo>
                  <a:lnTo>
                    <a:pt x="3018536" y="1557299"/>
                  </a:lnTo>
                  <a:lnTo>
                    <a:pt x="3035884" y="1574634"/>
                  </a:lnTo>
                  <a:lnTo>
                    <a:pt x="3038525" y="1574634"/>
                  </a:lnTo>
                  <a:lnTo>
                    <a:pt x="3041180" y="1574634"/>
                  </a:lnTo>
                  <a:lnTo>
                    <a:pt x="3058528" y="1557299"/>
                  </a:lnTo>
                  <a:lnTo>
                    <a:pt x="3058528" y="1551990"/>
                  </a:lnTo>
                  <a:close/>
                </a:path>
                <a:path w="3150870" h="1667509">
                  <a:moveTo>
                    <a:pt x="3150870" y="1643380"/>
                  </a:moveTo>
                  <a:lnTo>
                    <a:pt x="3133534" y="1626031"/>
                  </a:lnTo>
                  <a:lnTo>
                    <a:pt x="3128226" y="1626031"/>
                  </a:lnTo>
                  <a:lnTo>
                    <a:pt x="3110890" y="1643380"/>
                  </a:lnTo>
                  <a:lnTo>
                    <a:pt x="3110890" y="1648675"/>
                  </a:lnTo>
                  <a:lnTo>
                    <a:pt x="3128226" y="1666011"/>
                  </a:lnTo>
                  <a:lnTo>
                    <a:pt x="3130880" y="1666011"/>
                  </a:lnTo>
                  <a:lnTo>
                    <a:pt x="3133534" y="1666011"/>
                  </a:lnTo>
                  <a:lnTo>
                    <a:pt x="3150870" y="1648675"/>
                  </a:lnTo>
                  <a:lnTo>
                    <a:pt x="3150870" y="164338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780313"/>
              <a:ext cx="2303145" cy="3507104"/>
            </a:xfrm>
            <a:custGeom>
              <a:avLst/>
              <a:gdLst/>
              <a:ahLst/>
              <a:cxnLst/>
              <a:rect l="l" t="t" r="r" b="b"/>
              <a:pathLst>
                <a:path w="2303145" h="3507104">
                  <a:moveTo>
                    <a:pt x="495579" y="495490"/>
                  </a:moveTo>
                  <a:lnTo>
                    <a:pt x="0" y="0"/>
                  </a:lnTo>
                  <a:lnTo>
                    <a:pt x="0" y="990981"/>
                  </a:lnTo>
                  <a:lnTo>
                    <a:pt x="495579" y="495490"/>
                  </a:lnTo>
                  <a:close/>
                </a:path>
                <a:path w="2303145" h="3507104">
                  <a:moveTo>
                    <a:pt x="1021118" y="2604846"/>
                  </a:moveTo>
                  <a:lnTo>
                    <a:pt x="0" y="1582966"/>
                  </a:lnTo>
                  <a:lnTo>
                    <a:pt x="0" y="3506686"/>
                  </a:lnTo>
                  <a:lnTo>
                    <a:pt x="119100" y="3506686"/>
                  </a:lnTo>
                  <a:lnTo>
                    <a:pt x="1021118" y="2604846"/>
                  </a:lnTo>
                  <a:close/>
                </a:path>
                <a:path w="2303145" h="3507104">
                  <a:moveTo>
                    <a:pt x="2303005" y="3506698"/>
                  </a:moveTo>
                  <a:lnTo>
                    <a:pt x="1486674" y="2690507"/>
                  </a:lnTo>
                  <a:lnTo>
                    <a:pt x="671029" y="3506698"/>
                  </a:lnTo>
                  <a:lnTo>
                    <a:pt x="2303005" y="35066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142733"/>
              <a:ext cx="2641600" cy="3144520"/>
            </a:xfrm>
            <a:custGeom>
              <a:avLst/>
              <a:gdLst/>
              <a:ahLst/>
              <a:cxnLst/>
              <a:rect l="l" t="t" r="r" b="b"/>
              <a:pathLst>
                <a:path w="2641600" h="3144520">
                  <a:moveTo>
                    <a:pt x="0" y="2813176"/>
                  </a:moveTo>
                  <a:lnTo>
                    <a:pt x="1155363" y="1658919"/>
                  </a:lnTo>
                  <a:lnTo>
                    <a:pt x="2640997" y="3144266"/>
                  </a:lnTo>
                </a:path>
                <a:path w="2641600" h="3144520">
                  <a:moveTo>
                    <a:pt x="0" y="0"/>
                  </a:moveTo>
                  <a:lnTo>
                    <a:pt x="293750" y="292977"/>
                  </a:lnTo>
                  <a:lnTo>
                    <a:pt x="666005" y="665160"/>
                  </a:lnTo>
                  <a:lnTo>
                    <a:pt x="0" y="1330206"/>
                  </a:lnTo>
                </a:path>
                <a:path w="2641600" h="3144520">
                  <a:moveTo>
                    <a:pt x="1580513" y="3144266"/>
                  </a:moveTo>
                  <a:lnTo>
                    <a:pt x="1750400" y="2974411"/>
                  </a:lnTo>
                  <a:lnTo>
                    <a:pt x="1920575" y="3144266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67499" y="1458632"/>
            <a:ext cx="870521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5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229" y="1458632"/>
            <a:ext cx="916876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6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89475"/>
            <a:ext cx="18288000" cy="5047615"/>
          </a:xfrm>
          <a:custGeom>
            <a:avLst/>
            <a:gdLst/>
            <a:ahLst/>
            <a:cxnLst/>
            <a:rect l="l" t="t" r="r" b="b"/>
            <a:pathLst>
              <a:path w="18288000" h="5047615">
                <a:moveTo>
                  <a:pt x="18287999" y="5047207"/>
                </a:moveTo>
                <a:lnTo>
                  <a:pt x="0" y="504720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5047207"/>
                </a:lnTo>
                <a:close/>
              </a:path>
            </a:pathLst>
          </a:custGeom>
          <a:solidFill>
            <a:srgbClr val="FFFFFF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4517" y="4110320"/>
            <a:ext cx="15586075" cy="235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64135" algn="ctr">
              <a:lnSpc>
                <a:spcPct val="115599"/>
              </a:lnSpc>
              <a:spcBef>
                <a:spcPts val="95"/>
              </a:spcBef>
            </a:pPr>
            <a:r>
              <a:rPr sz="2650" dirty="0">
                <a:latin typeface="Trebuchet MS"/>
                <a:cs typeface="Trebuchet MS"/>
              </a:rPr>
              <a:t>Data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Collection: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Selected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datasets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reflecting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real-</a:t>
            </a:r>
            <a:r>
              <a:rPr sz="2650" spc="-35" dirty="0">
                <a:latin typeface="Trebuchet MS"/>
                <a:cs typeface="Trebuchet MS"/>
              </a:rPr>
              <a:t>world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business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metrics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75" dirty="0">
                <a:latin typeface="Trebuchet MS"/>
                <a:cs typeface="Trebuchet MS"/>
              </a:rPr>
              <a:t>(e.g.,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sales,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135" dirty="0">
                <a:latin typeface="Trebuchet MS"/>
                <a:cs typeface="Trebuchet MS"/>
              </a:rPr>
              <a:t>profit,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1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regional </a:t>
            </a:r>
            <a:r>
              <a:rPr sz="2650" spc="-20" dirty="0">
                <a:latin typeface="Trebuchet MS"/>
                <a:cs typeface="Trebuchet MS"/>
              </a:rPr>
              <a:t>performance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data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from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“Superstore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Sales”).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650">
              <a:latin typeface="Trebuchet MS"/>
              <a:cs typeface="Trebuchet MS"/>
            </a:endParaRPr>
          </a:p>
          <a:p>
            <a:pPr marL="12065" marR="5080" algn="ctr">
              <a:lnSpc>
                <a:spcPct val="115599"/>
              </a:lnSpc>
            </a:pPr>
            <a:r>
              <a:rPr sz="2650" dirty="0">
                <a:latin typeface="Trebuchet MS"/>
                <a:cs typeface="Trebuchet MS"/>
              </a:rPr>
              <a:t>Performance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Metrics: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Defined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performance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metrics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for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evaluation,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including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45" dirty="0">
                <a:latin typeface="Trebuchet MS"/>
                <a:cs typeface="Trebuchet MS"/>
              </a:rPr>
              <a:t>response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50" dirty="0">
                <a:latin typeface="Trebuchet MS"/>
                <a:cs typeface="Trebuchet MS"/>
              </a:rPr>
              <a:t>time,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visualization </a:t>
            </a:r>
            <a:r>
              <a:rPr sz="2650" spc="-130" dirty="0">
                <a:latin typeface="Trebuchet MS"/>
                <a:cs typeface="Trebuchet MS"/>
              </a:rPr>
              <a:t>flexibility,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customization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options,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user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satisfaction.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819" y="-10818"/>
            <a:ext cx="18310225" cy="10309225"/>
            <a:chOff x="-10819" y="-10818"/>
            <a:chExt cx="18310225" cy="103092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8909" y="0"/>
              <a:ext cx="3729080" cy="23310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75701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8300"/>
                  </a:moveTo>
                  <a:lnTo>
                    <a:pt x="22644" y="952"/>
                  </a:lnTo>
                  <a:lnTo>
                    <a:pt x="20002" y="952"/>
                  </a:lnTo>
                  <a:lnTo>
                    <a:pt x="17348" y="952"/>
                  </a:lnTo>
                  <a:lnTo>
                    <a:pt x="0" y="18300"/>
                  </a:lnTo>
                  <a:lnTo>
                    <a:pt x="0" y="23596"/>
                  </a:lnTo>
                  <a:lnTo>
                    <a:pt x="17348" y="40932"/>
                  </a:lnTo>
                  <a:lnTo>
                    <a:pt x="22644" y="40932"/>
                  </a:lnTo>
                  <a:lnTo>
                    <a:pt x="39992" y="23596"/>
                  </a:lnTo>
                  <a:lnTo>
                    <a:pt x="39992" y="18300"/>
                  </a:lnTo>
                  <a:close/>
                </a:path>
                <a:path w="407669" h="224790">
                  <a:moveTo>
                    <a:pt x="131381" y="110629"/>
                  </a:moveTo>
                  <a:lnTo>
                    <a:pt x="114046" y="93294"/>
                  </a:lnTo>
                  <a:lnTo>
                    <a:pt x="111391" y="93294"/>
                  </a:lnTo>
                  <a:lnTo>
                    <a:pt x="108737" y="93294"/>
                  </a:lnTo>
                  <a:lnTo>
                    <a:pt x="91401" y="110629"/>
                  </a:lnTo>
                  <a:lnTo>
                    <a:pt x="91401" y="115925"/>
                  </a:lnTo>
                  <a:lnTo>
                    <a:pt x="108737" y="133273"/>
                  </a:lnTo>
                  <a:lnTo>
                    <a:pt x="114046" y="133273"/>
                  </a:lnTo>
                  <a:lnTo>
                    <a:pt x="131381" y="115925"/>
                  </a:lnTo>
                  <a:lnTo>
                    <a:pt x="131381" y="110629"/>
                  </a:lnTo>
                  <a:close/>
                </a:path>
                <a:path w="407669" h="224790">
                  <a:moveTo>
                    <a:pt x="222783" y="202006"/>
                  </a:moveTo>
                  <a:lnTo>
                    <a:pt x="205447" y="184670"/>
                  </a:lnTo>
                  <a:lnTo>
                    <a:pt x="202793" y="184670"/>
                  </a:lnTo>
                  <a:lnTo>
                    <a:pt x="200139" y="184670"/>
                  </a:lnTo>
                  <a:lnTo>
                    <a:pt x="182803" y="202006"/>
                  </a:lnTo>
                  <a:lnTo>
                    <a:pt x="182803" y="207314"/>
                  </a:lnTo>
                  <a:lnTo>
                    <a:pt x="200139" y="224650"/>
                  </a:lnTo>
                  <a:lnTo>
                    <a:pt x="205447" y="224650"/>
                  </a:lnTo>
                  <a:lnTo>
                    <a:pt x="222783" y="207314"/>
                  </a:lnTo>
                  <a:lnTo>
                    <a:pt x="222783" y="202006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315137" y="109677"/>
                  </a:moveTo>
                  <a:lnTo>
                    <a:pt x="297789" y="92341"/>
                  </a:lnTo>
                  <a:lnTo>
                    <a:pt x="295148" y="92341"/>
                  </a:lnTo>
                  <a:lnTo>
                    <a:pt x="292493" y="92341"/>
                  </a:lnTo>
                  <a:lnTo>
                    <a:pt x="275145" y="109677"/>
                  </a:lnTo>
                  <a:lnTo>
                    <a:pt x="275145" y="114973"/>
                  </a:lnTo>
                  <a:lnTo>
                    <a:pt x="292493" y="132321"/>
                  </a:lnTo>
                  <a:lnTo>
                    <a:pt x="297789" y="132321"/>
                  </a:lnTo>
                  <a:lnTo>
                    <a:pt x="315137" y="114973"/>
                  </a:lnTo>
                  <a:lnTo>
                    <a:pt x="315137" y="109677"/>
                  </a:lnTo>
                  <a:close/>
                </a:path>
                <a:path w="407669" h="224790">
                  <a:moveTo>
                    <a:pt x="407479" y="17348"/>
                  </a:moveTo>
                  <a:lnTo>
                    <a:pt x="390144" y="0"/>
                  </a:lnTo>
                  <a:lnTo>
                    <a:pt x="387489" y="0"/>
                  </a:lnTo>
                  <a:lnTo>
                    <a:pt x="384835" y="0"/>
                  </a:lnTo>
                  <a:lnTo>
                    <a:pt x="367499" y="17348"/>
                  </a:lnTo>
                  <a:lnTo>
                    <a:pt x="367499" y="22644"/>
                  </a:lnTo>
                  <a:lnTo>
                    <a:pt x="384835" y="39979"/>
                  </a:lnTo>
                  <a:lnTo>
                    <a:pt x="390144" y="39979"/>
                  </a:lnTo>
                  <a:lnTo>
                    <a:pt x="407479" y="22644"/>
                  </a:lnTo>
                  <a:lnTo>
                    <a:pt x="407479" y="1734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4608" y="0"/>
              <a:ext cx="2273382" cy="23243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38653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09" h="1098550">
                  <a:moveTo>
                    <a:pt x="549338" y="0"/>
                  </a:moveTo>
                  <a:lnTo>
                    <a:pt x="549338" y="1098464"/>
                  </a:lnTo>
                  <a:lnTo>
                    <a:pt x="0" y="549232"/>
                  </a:lnTo>
                  <a:lnTo>
                    <a:pt x="54933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6627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2611363" y="194021"/>
                  </a:moveTo>
                  <a:lnTo>
                    <a:pt x="1402248" y="1401978"/>
                  </a:lnTo>
                  <a:lnTo>
                    <a:pt x="0" y="0"/>
                  </a:lnTo>
                </a:path>
                <a:path w="2611755" h="3114675">
                  <a:moveTo>
                    <a:pt x="2611363" y="3114507"/>
                  </a:moveTo>
                  <a:lnTo>
                    <a:pt x="2263861" y="2767920"/>
                  </a:lnTo>
                  <a:lnTo>
                    <a:pt x="1891606" y="2395737"/>
                  </a:lnTo>
                  <a:lnTo>
                    <a:pt x="2611363" y="1677017"/>
                  </a:lnTo>
                </a:path>
                <a:path w="2611755" h="3114675">
                  <a:moveTo>
                    <a:pt x="893714" y="0"/>
                  </a:moveTo>
                  <a:lnTo>
                    <a:pt x="807211" y="86486"/>
                  </a:lnTo>
                  <a:lnTo>
                    <a:pt x="72056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872622"/>
              <a:ext cx="3758714" cy="2414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71702"/>
              <a:ext cx="6350" cy="29209"/>
            </a:xfrm>
            <a:custGeom>
              <a:avLst/>
              <a:gdLst/>
              <a:ahLst/>
              <a:cxnLst/>
              <a:rect l="l" t="t" r="r" b="b"/>
              <a:pathLst>
                <a:path w="6350" h="29209">
                  <a:moveTo>
                    <a:pt x="0" y="29015"/>
                  </a:moveTo>
                  <a:lnTo>
                    <a:pt x="0" y="0"/>
                  </a:lnTo>
                  <a:lnTo>
                    <a:pt x="2247" y="2247"/>
                  </a:lnTo>
                  <a:lnTo>
                    <a:pt x="3692" y="4409"/>
                  </a:lnTo>
                  <a:lnTo>
                    <a:pt x="5721" y="9306"/>
                  </a:lnTo>
                  <a:lnTo>
                    <a:pt x="6228" y="11857"/>
                  </a:lnTo>
                  <a:lnTo>
                    <a:pt x="6228" y="17158"/>
                  </a:lnTo>
                  <a:lnTo>
                    <a:pt x="5721" y="19708"/>
                  </a:lnTo>
                  <a:lnTo>
                    <a:pt x="3692" y="24606"/>
                  </a:lnTo>
                  <a:lnTo>
                    <a:pt x="2247" y="26768"/>
                  </a:lnTo>
                  <a:lnTo>
                    <a:pt x="0" y="2901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79284"/>
              <a:ext cx="926869" cy="1510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8619616"/>
              <a:ext cx="3150870" cy="1667510"/>
            </a:xfrm>
            <a:custGeom>
              <a:avLst/>
              <a:gdLst/>
              <a:ahLst/>
              <a:cxnLst/>
              <a:rect l="l" t="t" r="r" b="b"/>
              <a:pathLst>
                <a:path w="3150870" h="1667509">
                  <a:moveTo>
                    <a:pt x="6223" y="380238"/>
                  </a:moveTo>
                  <a:lnTo>
                    <a:pt x="5715" y="377685"/>
                  </a:lnTo>
                  <a:lnTo>
                    <a:pt x="3683" y="372783"/>
                  </a:lnTo>
                  <a:lnTo>
                    <a:pt x="2235" y="370624"/>
                  </a:lnTo>
                  <a:lnTo>
                    <a:pt x="0" y="368376"/>
                  </a:lnTo>
                  <a:lnTo>
                    <a:pt x="0" y="397395"/>
                  </a:lnTo>
                  <a:lnTo>
                    <a:pt x="2235" y="395147"/>
                  </a:lnTo>
                  <a:lnTo>
                    <a:pt x="3683" y="392988"/>
                  </a:lnTo>
                  <a:lnTo>
                    <a:pt x="5715" y="388086"/>
                  </a:lnTo>
                  <a:lnTo>
                    <a:pt x="6223" y="385533"/>
                  </a:lnTo>
                  <a:lnTo>
                    <a:pt x="6223" y="380238"/>
                  </a:lnTo>
                  <a:close/>
                </a:path>
                <a:path w="3150870" h="1667509">
                  <a:moveTo>
                    <a:pt x="7175" y="196519"/>
                  </a:moveTo>
                  <a:lnTo>
                    <a:pt x="6667" y="193979"/>
                  </a:lnTo>
                  <a:lnTo>
                    <a:pt x="4635" y="189077"/>
                  </a:lnTo>
                  <a:lnTo>
                    <a:pt x="3187" y="186918"/>
                  </a:lnTo>
                  <a:lnTo>
                    <a:pt x="0" y="183718"/>
                  </a:lnTo>
                  <a:lnTo>
                    <a:pt x="0" y="214630"/>
                  </a:lnTo>
                  <a:lnTo>
                    <a:pt x="3187" y="211442"/>
                  </a:lnTo>
                  <a:lnTo>
                    <a:pt x="4635" y="209270"/>
                  </a:lnTo>
                  <a:lnTo>
                    <a:pt x="6667" y="204381"/>
                  </a:lnTo>
                  <a:lnTo>
                    <a:pt x="7175" y="201828"/>
                  </a:lnTo>
                  <a:lnTo>
                    <a:pt x="7175" y="196519"/>
                  </a:lnTo>
                  <a:close/>
                </a:path>
                <a:path w="3150870" h="1667509">
                  <a:moveTo>
                    <a:pt x="7175" y="12814"/>
                  </a:moveTo>
                  <a:lnTo>
                    <a:pt x="6667" y="10261"/>
                  </a:lnTo>
                  <a:lnTo>
                    <a:pt x="4635" y="5359"/>
                  </a:lnTo>
                  <a:lnTo>
                    <a:pt x="3187" y="3200"/>
                  </a:lnTo>
                  <a:lnTo>
                    <a:pt x="0" y="0"/>
                  </a:lnTo>
                  <a:lnTo>
                    <a:pt x="0" y="30924"/>
                  </a:lnTo>
                  <a:lnTo>
                    <a:pt x="3187" y="27724"/>
                  </a:lnTo>
                  <a:lnTo>
                    <a:pt x="4635" y="25565"/>
                  </a:lnTo>
                  <a:lnTo>
                    <a:pt x="6667" y="20662"/>
                  </a:lnTo>
                  <a:lnTo>
                    <a:pt x="7175" y="18110"/>
                  </a:lnTo>
                  <a:lnTo>
                    <a:pt x="7175" y="12814"/>
                  </a:lnTo>
                  <a:close/>
                </a:path>
                <a:path w="3150870" h="1667509">
                  <a:moveTo>
                    <a:pt x="2598674" y="1644332"/>
                  </a:moveTo>
                  <a:lnTo>
                    <a:pt x="2581338" y="1626984"/>
                  </a:lnTo>
                  <a:lnTo>
                    <a:pt x="2576030" y="1626984"/>
                  </a:lnTo>
                  <a:lnTo>
                    <a:pt x="2558694" y="1644332"/>
                  </a:lnTo>
                  <a:lnTo>
                    <a:pt x="2558694" y="1649628"/>
                  </a:lnTo>
                  <a:lnTo>
                    <a:pt x="2576030" y="1666963"/>
                  </a:lnTo>
                  <a:lnTo>
                    <a:pt x="2578684" y="1666963"/>
                  </a:lnTo>
                  <a:lnTo>
                    <a:pt x="2581338" y="1666963"/>
                  </a:lnTo>
                  <a:lnTo>
                    <a:pt x="2598674" y="1649628"/>
                  </a:lnTo>
                  <a:lnTo>
                    <a:pt x="2598674" y="1644332"/>
                  </a:lnTo>
                  <a:close/>
                </a:path>
                <a:path w="3150870" h="1667509">
                  <a:moveTo>
                    <a:pt x="2691028" y="1552943"/>
                  </a:moveTo>
                  <a:lnTo>
                    <a:pt x="2673693" y="1535607"/>
                  </a:lnTo>
                  <a:lnTo>
                    <a:pt x="2668384" y="1535607"/>
                  </a:lnTo>
                  <a:lnTo>
                    <a:pt x="2651048" y="1552943"/>
                  </a:lnTo>
                  <a:lnTo>
                    <a:pt x="2651048" y="1558251"/>
                  </a:lnTo>
                  <a:lnTo>
                    <a:pt x="2668384" y="1575587"/>
                  </a:lnTo>
                  <a:lnTo>
                    <a:pt x="2671038" y="1575587"/>
                  </a:lnTo>
                  <a:lnTo>
                    <a:pt x="2673693" y="1575587"/>
                  </a:lnTo>
                  <a:lnTo>
                    <a:pt x="2691028" y="1558251"/>
                  </a:lnTo>
                  <a:lnTo>
                    <a:pt x="2691028" y="1552943"/>
                  </a:lnTo>
                  <a:close/>
                </a:path>
                <a:path w="3150870" h="1667509">
                  <a:moveTo>
                    <a:pt x="2782430" y="1644332"/>
                  </a:moveTo>
                  <a:lnTo>
                    <a:pt x="2765082" y="1626984"/>
                  </a:lnTo>
                  <a:lnTo>
                    <a:pt x="2759786" y="1626984"/>
                  </a:lnTo>
                  <a:lnTo>
                    <a:pt x="2742438" y="1644332"/>
                  </a:lnTo>
                  <a:lnTo>
                    <a:pt x="2742438" y="1649628"/>
                  </a:lnTo>
                  <a:lnTo>
                    <a:pt x="2759786" y="1666963"/>
                  </a:lnTo>
                  <a:lnTo>
                    <a:pt x="2762427" y="1666963"/>
                  </a:lnTo>
                  <a:lnTo>
                    <a:pt x="2765082" y="1666963"/>
                  </a:lnTo>
                  <a:lnTo>
                    <a:pt x="2782430" y="1649628"/>
                  </a:lnTo>
                  <a:lnTo>
                    <a:pt x="2782430" y="1644332"/>
                  </a:lnTo>
                  <a:close/>
                </a:path>
                <a:path w="3150870" h="1667509">
                  <a:moveTo>
                    <a:pt x="2783382" y="1460614"/>
                  </a:moveTo>
                  <a:lnTo>
                    <a:pt x="2766034" y="1443278"/>
                  </a:lnTo>
                  <a:lnTo>
                    <a:pt x="2760738" y="1443278"/>
                  </a:lnTo>
                  <a:lnTo>
                    <a:pt x="2743390" y="1460614"/>
                  </a:lnTo>
                  <a:lnTo>
                    <a:pt x="2743390" y="1465922"/>
                  </a:lnTo>
                  <a:lnTo>
                    <a:pt x="2760738" y="1483258"/>
                  </a:lnTo>
                  <a:lnTo>
                    <a:pt x="2763380" y="1483258"/>
                  </a:lnTo>
                  <a:lnTo>
                    <a:pt x="2766034" y="1483258"/>
                  </a:lnTo>
                  <a:lnTo>
                    <a:pt x="2783382" y="1465922"/>
                  </a:lnTo>
                  <a:lnTo>
                    <a:pt x="2783382" y="1460614"/>
                  </a:lnTo>
                  <a:close/>
                </a:path>
                <a:path w="3150870" h="1667509">
                  <a:moveTo>
                    <a:pt x="2874772" y="1551990"/>
                  </a:moveTo>
                  <a:lnTo>
                    <a:pt x="2857436" y="1534655"/>
                  </a:lnTo>
                  <a:lnTo>
                    <a:pt x="2852128" y="1534655"/>
                  </a:lnTo>
                  <a:lnTo>
                    <a:pt x="2834792" y="1551990"/>
                  </a:lnTo>
                  <a:lnTo>
                    <a:pt x="2834792" y="1557299"/>
                  </a:lnTo>
                  <a:lnTo>
                    <a:pt x="2852128" y="1574634"/>
                  </a:lnTo>
                  <a:lnTo>
                    <a:pt x="2854782" y="1574634"/>
                  </a:lnTo>
                  <a:lnTo>
                    <a:pt x="2857436" y="1574634"/>
                  </a:lnTo>
                  <a:lnTo>
                    <a:pt x="2874772" y="1557299"/>
                  </a:lnTo>
                  <a:lnTo>
                    <a:pt x="2874772" y="1551990"/>
                  </a:lnTo>
                  <a:close/>
                </a:path>
                <a:path w="3150870" h="1667509">
                  <a:moveTo>
                    <a:pt x="2875724" y="1368285"/>
                  </a:moveTo>
                  <a:lnTo>
                    <a:pt x="2858389" y="1350949"/>
                  </a:lnTo>
                  <a:lnTo>
                    <a:pt x="2853080" y="1350949"/>
                  </a:lnTo>
                  <a:lnTo>
                    <a:pt x="2835745" y="1368285"/>
                  </a:lnTo>
                  <a:lnTo>
                    <a:pt x="2835745" y="1373581"/>
                  </a:lnTo>
                  <a:lnTo>
                    <a:pt x="2853080" y="1390929"/>
                  </a:lnTo>
                  <a:lnTo>
                    <a:pt x="2855734" y="1390929"/>
                  </a:lnTo>
                  <a:lnTo>
                    <a:pt x="2858389" y="1390929"/>
                  </a:lnTo>
                  <a:lnTo>
                    <a:pt x="2875724" y="1373581"/>
                  </a:lnTo>
                  <a:lnTo>
                    <a:pt x="2875724" y="1368285"/>
                  </a:lnTo>
                  <a:close/>
                </a:path>
                <a:path w="3150870" h="1667509">
                  <a:moveTo>
                    <a:pt x="2967126" y="1643380"/>
                  </a:moveTo>
                  <a:lnTo>
                    <a:pt x="2949778" y="1626031"/>
                  </a:lnTo>
                  <a:lnTo>
                    <a:pt x="2944482" y="1626031"/>
                  </a:lnTo>
                  <a:lnTo>
                    <a:pt x="2927134" y="1643380"/>
                  </a:lnTo>
                  <a:lnTo>
                    <a:pt x="2927134" y="1648675"/>
                  </a:lnTo>
                  <a:lnTo>
                    <a:pt x="2944482" y="1666011"/>
                  </a:lnTo>
                  <a:lnTo>
                    <a:pt x="2947136" y="1666011"/>
                  </a:lnTo>
                  <a:lnTo>
                    <a:pt x="2949778" y="1666011"/>
                  </a:lnTo>
                  <a:lnTo>
                    <a:pt x="2967126" y="1648675"/>
                  </a:lnTo>
                  <a:lnTo>
                    <a:pt x="2967126" y="1643380"/>
                  </a:lnTo>
                  <a:close/>
                </a:path>
                <a:path w="3150870" h="1667509">
                  <a:moveTo>
                    <a:pt x="2967126" y="1459661"/>
                  </a:moveTo>
                  <a:lnTo>
                    <a:pt x="2949778" y="1442326"/>
                  </a:lnTo>
                  <a:lnTo>
                    <a:pt x="2944482" y="1442326"/>
                  </a:lnTo>
                  <a:lnTo>
                    <a:pt x="2927134" y="1459661"/>
                  </a:lnTo>
                  <a:lnTo>
                    <a:pt x="2927134" y="1464970"/>
                  </a:lnTo>
                  <a:lnTo>
                    <a:pt x="2944482" y="1482305"/>
                  </a:lnTo>
                  <a:lnTo>
                    <a:pt x="2947136" y="1482305"/>
                  </a:lnTo>
                  <a:lnTo>
                    <a:pt x="2949778" y="1482305"/>
                  </a:lnTo>
                  <a:lnTo>
                    <a:pt x="2967126" y="1464970"/>
                  </a:lnTo>
                  <a:lnTo>
                    <a:pt x="2967126" y="1459661"/>
                  </a:lnTo>
                  <a:close/>
                </a:path>
                <a:path w="3150870" h="1667509">
                  <a:moveTo>
                    <a:pt x="3058528" y="1551990"/>
                  </a:moveTo>
                  <a:lnTo>
                    <a:pt x="3041180" y="1534655"/>
                  </a:lnTo>
                  <a:lnTo>
                    <a:pt x="3035884" y="1534655"/>
                  </a:lnTo>
                  <a:lnTo>
                    <a:pt x="3018536" y="1551990"/>
                  </a:lnTo>
                  <a:lnTo>
                    <a:pt x="3018536" y="1557299"/>
                  </a:lnTo>
                  <a:lnTo>
                    <a:pt x="3035884" y="1574634"/>
                  </a:lnTo>
                  <a:lnTo>
                    <a:pt x="3038525" y="1574634"/>
                  </a:lnTo>
                  <a:lnTo>
                    <a:pt x="3041180" y="1574634"/>
                  </a:lnTo>
                  <a:lnTo>
                    <a:pt x="3058528" y="1557299"/>
                  </a:lnTo>
                  <a:lnTo>
                    <a:pt x="3058528" y="1551990"/>
                  </a:lnTo>
                  <a:close/>
                </a:path>
                <a:path w="3150870" h="1667509">
                  <a:moveTo>
                    <a:pt x="3150870" y="1643380"/>
                  </a:moveTo>
                  <a:lnTo>
                    <a:pt x="3133534" y="1626031"/>
                  </a:lnTo>
                  <a:lnTo>
                    <a:pt x="3128226" y="1626031"/>
                  </a:lnTo>
                  <a:lnTo>
                    <a:pt x="3110890" y="1643380"/>
                  </a:lnTo>
                  <a:lnTo>
                    <a:pt x="3110890" y="1648675"/>
                  </a:lnTo>
                  <a:lnTo>
                    <a:pt x="3128226" y="1666011"/>
                  </a:lnTo>
                  <a:lnTo>
                    <a:pt x="3130880" y="1666011"/>
                  </a:lnTo>
                  <a:lnTo>
                    <a:pt x="3133534" y="1666011"/>
                  </a:lnTo>
                  <a:lnTo>
                    <a:pt x="3150870" y="1648675"/>
                  </a:lnTo>
                  <a:lnTo>
                    <a:pt x="3150870" y="164338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780313"/>
              <a:ext cx="2303145" cy="3507104"/>
            </a:xfrm>
            <a:custGeom>
              <a:avLst/>
              <a:gdLst/>
              <a:ahLst/>
              <a:cxnLst/>
              <a:rect l="l" t="t" r="r" b="b"/>
              <a:pathLst>
                <a:path w="2303145" h="3507104">
                  <a:moveTo>
                    <a:pt x="495579" y="495490"/>
                  </a:moveTo>
                  <a:lnTo>
                    <a:pt x="0" y="0"/>
                  </a:lnTo>
                  <a:lnTo>
                    <a:pt x="0" y="990981"/>
                  </a:lnTo>
                  <a:lnTo>
                    <a:pt x="495579" y="495490"/>
                  </a:lnTo>
                  <a:close/>
                </a:path>
                <a:path w="2303145" h="3507104">
                  <a:moveTo>
                    <a:pt x="1021118" y="2604846"/>
                  </a:moveTo>
                  <a:lnTo>
                    <a:pt x="0" y="1582966"/>
                  </a:lnTo>
                  <a:lnTo>
                    <a:pt x="0" y="3506686"/>
                  </a:lnTo>
                  <a:lnTo>
                    <a:pt x="119100" y="3506686"/>
                  </a:lnTo>
                  <a:lnTo>
                    <a:pt x="1021118" y="2604846"/>
                  </a:lnTo>
                  <a:close/>
                </a:path>
                <a:path w="2303145" h="3507104">
                  <a:moveTo>
                    <a:pt x="2303005" y="3506698"/>
                  </a:moveTo>
                  <a:lnTo>
                    <a:pt x="1486674" y="2690507"/>
                  </a:lnTo>
                  <a:lnTo>
                    <a:pt x="671029" y="3506698"/>
                  </a:lnTo>
                  <a:lnTo>
                    <a:pt x="2303005" y="35066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142733"/>
              <a:ext cx="2641600" cy="3144520"/>
            </a:xfrm>
            <a:custGeom>
              <a:avLst/>
              <a:gdLst/>
              <a:ahLst/>
              <a:cxnLst/>
              <a:rect l="l" t="t" r="r" b="b"/>
              <a:pathLst>
                <a:path w="2641600" h="3144520">
                  <a:moveTo>
                    <a:pt x="0" y="2813176"/>
                  </a:moveTo>
                  <a:lnTo>
                    <a:pt x="1155363" y="1658919"/>
                  </a:lnTo>
                  <a:lnTo>
                    <a:pt x="2640997" y="3144266"/>
                  </a:lnTo>
                </a:path>
                <a:path w="2641600" h="3144520">
                  <a:moveTo>
                    <a:pt x="0" y="0"/>
                  </a:moveTo>
                  <a:lnTo>
                    <a:pt x="293750" y="292977"/>
                  </a:lnTo>
                  <a:lnTo>
                    <a:pt x="666005" y="665160"/>
                  </a:lnTo>
                  <a:lnTo>
                    <a:pt x="0" y="1330206"/>
                  </a:lnTo>
                </a:path>
                <a:path w="2641600" h="3144520">
                  <a:moveTo>
                    <a:pt x="1580513" y="3144266"/>
                  </a:moveTo>
                  <a:lnTo>
                    <a:pt x="1750400" y="2974411"/>
                  </a:lnTo>
                  <a:lnTo>
                    <a:pt x="1920575" y="3144266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229" y="1458632"/>
            <a:ext cx="916876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6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89475"/>
            <a:ext cx="18288000" cy="5047615"/>
          </a:xfrm>
          <a:custGeom>
            <a:avLst/>
            <a:gdLst/>
            <a:ahLst/>
            <a:cxnLst/>
            <a:rect l="l" t="t" r="r" b="b"/>
            <a:pathLst>
              <a:path w="18288000" h="5047615">
                <a:moveTo>
                  <a:pt x="18287999" y="5047207"/>
                </a:moveTo>
                <a:lnTo>
                  <a:pt x="0" y="504720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5047207"/>
                </a:lnTo>
                <a:close/>
              </a:path>
            </a:pathLst>
          </a:custGeom>
          <a:solidFill>
            <a:srgbClr val="FFFFFF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5749" y="4343682"/>
            <a:ext cx="15403830" cy="235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95"/>
              </a:spcBef>
            </a:pPr>
            <a:r>
              <a:rPr sz="2650" dirty="0">
                <a:latin typeface="Trebuchet MS"/>
                <a:cs typeface="Trebuchet MS"/>
              </a:rPr>
              <a:t>Tool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Evaluation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Process: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Used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sample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data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simulate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dashboard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creation,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report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generation,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user </a:t>
            </a:r>
            <a:r>
              <a:rPr sz="2650" spc="-60" dirty="0">
                <a:latin typeface="Trebuchet MS"/>
                <a:cs typeface="Trebuchet MS"/>
              </a:rPr>
              <a:t>interaction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with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each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BI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tool.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650">
              <a:latin typeface="Trebuchet MS"/>
              <a:cs typeface="Trebuchet MS"/>
            </a:endParaRPr>
          </a:p>
          <a:p>
            <a:pPr marL="296545" marR="288925" algn="ctr">
              <a:lnSpc>
                <a:spcPct val="115599"/>
              </a:lnSpc>
            </a:pPr>
            <a:r>
              <a:rPr sz="2650" spc="-10" dirty="0">
                <a:latin typeface="Trebuchet MS"/>
                <a:cs typeface="Trebuchet MS"/>
              </a:rPr>
              <a:t>Comparative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Analysis: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Quantitative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45" dirty="0">
                <a:latin typeface="Trebuchet MS"/>
                <a:cs typeface="Trebuchet MS"/>
              </a:rPr>
              <a:t>scoring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based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tool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effectiveness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across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selected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criteria, </a:t>
            </a:r>
            <a:r>
              <a:rPr sz="2650" spc="-20" dirty="0">
                <a:latin typeface="Trebuchet MS"/>
                <a:cs typeface="Trebuchet MS"/>
              </a:rPr>
              <a:t>including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processing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large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datasets,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dynamic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dashboard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creation,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ease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integration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819" y="-10818"/>
            <a:ext cx="18310225" cy="10309225"/>
            <a:chOff x="-10819" y="-10818"/>
            <a:chExt cx="18310225" cy="103092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8909" y="0"/>
              <a:ext cx="3729080" cy="23310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75701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8300"/>
                  </a:moveTo>
                  <a:lnTo>
                    <a:pt x="22644" y="952"/>
                  </a:lnTo>
                  <a:lnTo>
                    <a:pt x="20002" y="952"/>
                  </a:lnTo>
                  <a:lnTo>
                    <a:pt x="17348" y="952"/>
                  </a:lnTo>
                  <a:lnTo>
                    <a:pt x="0" y="18300"/>
                  </a:lnTo>
                  <a:lnTo>
                    <a:pt x="0" y="23596"/>
                  </a:lnTo>
                  <a:lnTo>
                    <a:pt x="17348" y="40932"/>
                  </a:lnTo>
                  <a:lnTo>
                    <a:pt x="22644" y="40932"/>
                  </a:lnTo>
                  <a:lnTo>
                    <a:pt x="39992" y="23596"/>
                  </a:lnTo>
                  <a:lnTo>
                    <a:pt x="39992" y="18300"/>
                  </a:lnTo>
                  <a:close/>
                </a:path>
                <a:path w="407669" h="224790">
                  <a:moveTo>
                    <a:pt x="131381" y="110629"/>
                  </a:moveTo>
                  <a:lnTo>
                    <a:pt x="114046" y="93294"/>
                  </a:lnTo>
                  <a:lnTo>
                    <a:pt x="111391" y="93294"/>
                  </a:lnTo>
                  <a:lnTo>
                    <a:pt x="108737" y="93294"/>
                  </a:lnTo>
                  <a:lnTo>
                    <a:pt x="91401" y="110629"/>
                  </a:lnTo>
                  <a:lnTo>
                    <a:pt x="91401" y="115925"/>
                  </a:lnTo>
                  <a:lnTo>
                    <a:pt x="108737" y="133273"/>
                  </a:lnTo>
                  <a:lnTo>
                    <a:pt x="114046" y="133273"/>
                  </a:lnTo>
                  <a:lnTo>
                    <a:pt x="131381" y="115925"/>
                  </a:lnTo>
                  <a:lnTo>
                    <a:pt x="131381" y="110629"/>
                  </a:lnTo>
                  <a:close/>
                </a:path>
                <a:path w="407669" h="224790">
                  <a:moveTo>
                    <a:pt x="222783" y="202006"/>
                  </a:moveTo>
                  <a:lnTo>
                    <a:pt x="205447" y="184670"/>
                  </a:lnTo>
                  <a:lnTo>
                    <a:pt x="202793" y="184670"/>
                  </a:lnTo>
                  <a:lnTo>
                    <a:pt x="200139" y="184670"/>
                  </a:lnTo>
                  <a:lnTo>
                    <a:pt x="182803" y="202006"/>
                  </a:lnTo>
                  <a:lnTo>
                    <a:pt x="182803" y="207314"/>
                  </a:lnTo>
                  <a:lnTo>
                    <a:pt x="200139" y="224650"/>
                  </a:lnTo>
                  <a:lnTo>
                    <a:pt x="205447" y="224650"/>
                  </a:lnTo>
                  <a:lnTo>
                    <a:pt x="222783" y="207314"/>
                  </a:lnTo>
                  <a:lnTo>
                    <a:pt x="222783" y="202006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315137" y="109677"/>
                  </a:moveTo>
                  <a:lnTo>
                    <a:pt x="297789" y="92341"/>
                  </a:lnTo>
                  <a:lnTo>
                    <a:pt x="295148" y="92341"/>
                  </a:lnTo>
                  <a:lnTo>
                    <a:pt x="292493" y="92341"/>
                  </a:lnTo>
                  <a:lnTo>
                    <a:pt x="275145" y="109677"/>
                  </a:lnTo>
                  <a:lnTo>
                    <a:pt x="275145" y="114973"/>
                  </a:lnTo>
                  <a:lnTo>
                    <a:pt x="292493" y="132321"/>
                  </a:lnTo>
                  <a:lnTo>
                    <a:pt x="297789" y="132321"/>
                  </a:lnTo>
                  <a:lnTo>
                    <a:pt x="315137" y="114973"/>
                  </a:lnTo>
                  <a:lnTo>
                    <a:pt x="315137" y="109677"/>
                  </a:lnTo>
                  <a:close/>
                </a:path>
                <a:path w="407669" h="224790">
                  <a:moveTo>
                    <a:pt x="407479" y="17348"/>
                  </a:moveTo>
                  <a:lnTo>
                    <a:pt x="390144" y="0"/>
                  </a:lnTo>
                  <a:lnTo>
                    <a:pt x="387489" y="0"/>
                  </a:lnTo>
                  <a:lnTo>
                    <a:pt x="384835" y="0"/>
                  </a:lnTo>
                  <a:lnTo>
                    <a:pt x="367499" y="17348"/>
                  </a:lnTo>
                  <a:lnTo>
                    <a:pt x="367499" y="22644"/>
                  </a:lnTo>
                  <a:lnTo>
                    <a:pt x="384835" y="39979"/>
                  </a:lnTo>
                  <a:lnTo>
                    <a:pt x="390144" y="39979"/>
                  </a:lnTo>
                  <a:lnTo>
                    <a:pt x="407479" y="22644"/>
                  </a:lnTo>
                  <a:lnTo>
                    <a:pt x="407479" y="1734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4608" y="0"/>
              <a:ext cx="2273382" cy="23243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38653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09" h="1098550">
                  <a:moveTo>
                    <a:pt x="549338" y="0"/>
                  </a:moveTo>
                  <a:lnTo>
                    <a:pt x="549338" y="1098464"/>
                  </a:lnTo>
                  <a:lnTo>
                    <a:pt x="0" y="549232"/>
                  </a:lnTo>
                  <a:lnTo>
                    <a:pt x="54933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6627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2611363" y="194021"/>
                  </a:moveTo>
                  <a:lnTo>
                    <a:pt x="1402248" y="1401978"/>
                  </a:lnTo>
                  <a:lnTo>
                    <a:pt x="0" y="0"/>
                  </a:lnTo>
                </a:path>
                <a:path w="2611755" h="3114675">
                  <a:moveTo>
                    <a:pt x="2611363" y="3114507"/>
                  </a:moveTo>
                  <a:lnTo>
                    <a:pt x="2263861" y="2767920"/>
                  </a:lnTo>
                  <a:lnTo>
                    <a:pt x="1891606" y="2395737"/>
                  </a:lnTo>
                  <a:lnTo>
                    <a:pt x="2611363" y="1677017"/>
                  </a:lnTo>
                </a:path>
                <a:path w="2611755" h="3114675">
                  <a:moveTo>
                    <a:pt x="893714" y="0"/>
                  </a:moveTo>
                  <a:lnTo>
                    <a:pt x="807211" y="86486"/>
                  </a:lnTo>
                  <a:lnTo>
                    <a:pt x="72056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872622"/>
              <a:ext cx="3758714" cy="2414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71702"/>
              <a:ext cx="6350" cy="29209"/>
            </a:xfrm>
            <a:custGeom>
              <a:avLst/>
              <a:gdLst/>
              <a:ahLst/>
              <a:cxnLst/>
              <a:rect l="l" t="t" r="r" b="b"/>
              <a:pathLst>
                <a:path w="6350" h="29209">
                  <a:moveTo>
                    <a:pt x="0" y="29015"/>
                  </a:moveTo>
                  <a:lnTo>
                    <a:pt x="0" y="0"/>
                  </a:lnTo>
                  <a:lnTo>
                    <a:pt x="2247" y="2247"/>
                  </a:lnTo>
                  <a:lnTo>
                    <a:pt x="3692" y="4409"/>
                  </a:lnTo>
                  <a:lnTo>
                    <a:pt x="5721" y="9306"/>
                  </a:lnTo>
                  <a:lnTo>
                    <a:pt x="6228" y="11857"/>
                  </a:lnTo>
                  <a:lnTo>
                    <a:pt x="6228" y="17158"/>
                  </a:lnTo>
                  <a:lnTo>
                    <a:pt x="5721" y="19708"/>
                  </a:lnTo>
                  <a:lnTo>
                    <a:pt x="3692" y="24606"/>
                  </a:lnTo>
                  <a:lnTo>
                    <a:pt x="2247" y="26768"/>
                  </a:lnTo>
                  <a:lnTo>
                    <a:pt x="0" y="2901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79284"/>
              <a:ext cx="926869" cy="1510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8619616"/>
              <a:ext cx="3150870" cy="1667510"/>
            </a:xfrm>
            <a:custGeom>
              <a:avLst/>
              <a:gdLst/>
              <a:ahLst/>
              <a:cxnLst/>
              <a:rect l="l" t="t" r="r" b="b"/>
              <a:pathLst>
                <a:path w="3150870" h="1667509">
                  <a:moveTo>
                    <a:pt x="6223" y="380238"/>
                  </a:moveTo>
                  <a:lnTo>
                    <a:pt x="5715" y="377685"/>
                  </a:lnTo>
                  <a:lnTo>
                    <a:pt x="3683" y="372783"/>
                  </a:lnTo>
                  <a:lnTo>
                    <a:pt x="2235" y="370624"/>
                  </a:lnTo>
                  <a:lnTo>
                    <a:pt x="0" y="368376"/>
                  </a:lnTo>
                  <a:lnTo>
                    <a:pt x="0" y="397395"/>
                  </a:lnTo>
                  <a:lnTo>
                    <a:pt x="2235" y="395147"/>
                  </a:lnTo>
                  <a:lnTo>
                    <a:pt x="3683" y="392988"/>
                  </a:lnTo>
                  <a:lnTo>
                    <a:pt x="5715" y="388086"/>
                  </a:lnTo>
                  <a:lnTo>
                    <a:pt x="6223" y="385533"/>
                  </a:lnTo>
                  <a:lnTo>
                    <a:pt x="6223" y="380238"/>
                  </a:lnTo>
                  <a:close/>
                </a:path>
                <a:path w="3150870" h="1667509">
                  <a:moveTo>
                    <a:pt x="7175" y="196519"/>
                  </a:moveTo>
                  <a:lnTo>
                    <a:pt x="6667" y="193979"/>
                  </a:lnTo>
                  <a:lnTo>
                    <a:pt x="4635" y="189077"/>
                  </a:lnTo>
                  <a:lnTo>
                    <a:pt x="3187" y="186918"/>
                  </a:lnTo>
                  <a:lnTo>
                    <a:pt x="0" y="183718"/>
                  </a:lnTo>
                  <a:lnTo>
                    <a:pt x="0" y="214630"/>
                  </a:lnTo>
                  <a:lnTo>
                    <a:pt x="3187" y="211442"/>
                  </a:lnTo>
                  <a:lnTo>
                    <a:pt x="4635" y="209270"/>
                  </a:lnTo>
                  <a:lnTo>
                    <a:pt x="6667" y="204381"/>
                  </a:lnTo>
                  <a:lnTo>
                    <a:pt x="7175" y="201828"/>
                  </a:lnTo>
                  <a:lnTo>
                    <a:pt x="7175" y="196519"/>
                  </a:lnTo>
                  <a:close/>
                </a:path>
                <a:path w="3150870" h="1667509">
                  <a:moveTo>
                    <a:pt x="7175" y="12814"/>
                  </a:moveTo>
                  <a:lnTo>
                    <a:pt x="6667" y="10261"/>
                  </a:lnTo>
                  <a:lnTo>
                    <a:pt x="4635" y="5359"/>
                  </a:lnTo>
                  <a:lnTo>
                    <a:pt x="3187" y="3200"/>
                  </a:lnTo>
                  <a:lnTo>
                    <a:pt x="0" y="0"/>
                  </a:lnTo>
                  <a:lnTo>
                    <a:pt x="0" y="30924"/>
                  </a:lnTo>
                  <a:lnTo>
                    <a:pt x="3187" y="27724"/>
                  </a:lnTo>
                  <a:lnTo>
                    <a:pt x="4635" y="25565"/>
                  </a:lnTo>
                  <a:lnTo>
                    <a:pt x="6667" y="20662"/>
                  </a:lnTo>
                  <a:lnTo>
                    <a:pt x="7175" y="18110"/>
                  </a:lnTo>
                  <a:lnTo>
                    <a:pt x="7175" y="12814"/>
                  </a:lnTo>
                  <a:close/>
                </a:path>
                <a:path w="3150870" h="1667509">
                  <a:moveTo>
                    <a:pt x="2598674" y="1644332"/>
                  </a:moveTo>
                  <a:lnTo>
                    <a:pt x="2581338" y="1626984"/>
                  </a:lnTo>
                  <a:lnTo>
                    <a:pt x="2576030" y="1626984"/>
                  </a:lnTo>
                  <a:lnTo>
                    <a:pt x="2558694" y="1644332"/>
                  </a:lnTo>
                  <a:lnTo>
                    <a:pt x="2558694" y="1649628"/>
                  </a:lnTo>
                  <a:lnTo>
                    <a:pt x="2576030" y="1666963"/>
                  </a:lnTo>
                  <a:lnTo>
                    <a:pt x="2578684" y="1666963"/>
                  </a:lnTo>
                  <a:lnTo>
                    <a:pt x="2581338" y="1666963"/>
                  </a:lnTo>
                  <a:lnTo>
                    <a:pt x="2598674" y="1649628"/>
                  </a:lnTo>
                  <a:lnTo>
                    <a:pt x="2598674" y="1644332"/>
                  </a:lnTo>
                  <a:close/>
                </a:path>
                <a:path w="3150870" h="1667509">
                  <a:moveTo>
                    <a:pt x="2691028" y="1552943"/>
                  </a:moveTo>
                  <a:lnTo>
                    <a:pt x="2673693" y="1535607"/>
                  </a:lnTo>
                  <a:lnTo>
                    <a:pt x="2668384" y="1535607"/>
                  </a:lnTo>
                  <a:lnTo>
                    <a:pt x="2651048" y="1552943"/>
                  </a:lnTo>
                  <a:lnTo>
                    <a:pt x="2651048" y="1558251"/>
                  </a:lnTo>
                  <a:lnTo>
                    <a:pt x="2668384" y="1575587"/>
                  </a:lnTo>
                  <a:lnTo>
                    <a:pt x="2671038" y="1575587"/>
                  </a:lnTo>
                  <a:lnTo>
                    <a:pt x="2673693" y="1575587"/>
                  </a:lnTo>
                  <a:lnTo>
                    <a:pt x="2691028" y="1558251"/>
                  </a:lnTo>
                  <a:lnTo>
                    <a:pt x="2691028" y="1552943"/>
                  </a:lnTo>
                  <a:close/>
                </a:path>
                <a:path w="3150870" h="1667509">
                  <a:moveTo>
                    <a:pt x="2782430" y="1644332"/>
                  </a:moveTo>
                  <a:lnTo>
                    <a:pt x="2765082" y="1626984"/>
                  </a:lnTo>
                  <a:lnTo>
                    <a:pt x="2759786" y="1626984"/>
                  </a:lnTo>
                  <a:lnTo>
                    <a:pt x="2742438" y="1644332"/>
                  </a:lnTo>
                  <a:lnTo>
                    <a:pt x="2742438" y="1649628"/>
                  </a:lnTo>
                  <a:lnTo>
                    <a:pt x="2759786" y="1666963"/>
                  </a:lnTo>
                  <a:lnTo>
                    <a:pt x="2762427" y="1666963"/>
                  </a:lnTo>
                  <a:lnTo>
                    <a:pt x="2765082" y="1666963"/>
                  </a:lnTo>
                  <a:lnTo>
                    <a:pt x="2782430" y="1649628"/>
                  </a:lnTo>
                  <a:lnTo>
                    <a:pt x="2782430" y="1644332"/>
                  </a:lnTo>
                  <a:close/>
                </a:path>
                <a:path w="3150870" h="1667509">
                  <a:moveTo>
                    <a:pt x="2783382" y="1460614"/>
                  </a:moveTo>
                  <a:lnTo>
                    <a:pt x="2766034" y="1443278"/>
                  </a:lnTo>
                  <a:lnTo>
                    <a:pt x="2760738" y="1443278"/>
                  </a:lnTo>
                  <a:lnTo>
                    <a:pt x="2743390" y="1460614"/>
                  </a:lnTo>
                  <a:lnTo>
                    <a:pt x="2743390" y="1465922"/>
                  </a:lnTo>
                  <a:lnTo>
                    <a:pt x="2760738" y="1483258"/>
                  </a:lnTo>
                  <a:lnTo>
                    <a:pt x="2763380" y="1483258"/>
                  </a:lnTo>
                  <a:lnTo>
                    <a:pt x="2766034" y="1483258"/>
                  </a:lnTo>
                  <a:lnTo>
                    <a:pt x="2783382" y="1465922"/>
                  </a:lnTo>
                  <a:lnTo>
                    <a:pt x="2783382" y="1460614"/>
                  </a:lnTo>
                  <a:close/>
                </a:path>
                <a:path w="3150870" h="1667509">
                  <a:moveTo>
                    <a:pt x="2874772" y="1551990"/>
                  </a:moveTo>
                  <a:lnTo>
                    <a:pt x="2857436" y="1534655"/>
                  </a:lnTo>
                  <a:lnTo>
                    <a:pt x="2852128" y="1534655"/>
                  </a:lnTo>
                  <a:lnTo>
                    <a:pt x="2834792" y="1551990"/>
                  </a:lnTo>
                  <a:lnTo>
                    <a:pt x="2834792" y="1557299"/>
                  </a:lnTo>
                  <a:lnTo>
                    <a:pt x="2852128" y="1574634"/>
                  </a:lnTo>
                  <a:lnTo>
                    <a:pt x="2854782" y="1574634"/>
                  </a:lnTo>
                  <a:lnTo>
                    <a:pt x="2857436" y="1574634"/>
                  </a:lnTo>
                  <a:lnTo>
                    <a:pt x="2874772" y="1557299"/>
                  </a:lnTo>
                  <a:lnTo>
                    <a:pt x="2874772" y="1551990"/>
                  </a:lnTo>
                  <a:close/>
                </a:path>
                <a:path w="3150870" h="1667509">
                  <a:moveTo>
                    <a:pt x="2875724" y="1368285"/>
                  </a:moveTo>
                  <a:lnTo>
                    <a:pt x="2858389" y="1350949"/>
                  </a:lnTo>
                  <a:lnTo>
                    <a:pt x="2853080" y="1350949"/>
                  </a:lnTo>
                  <a:lnTo>
                    <a:pt x="2835745" y="1368285"/>
                  </a:lnTo>
                  <a:lnTo>
                    <a:pt x="2835745" y="1373581"/>
                  </a:lnTo>
                  <a:lnTo>
                    <a:pt x="2853080" y="1390929"/>
                  </a:lnTo>
                  <a:lnTo>
                    <a:pt x="2855734" y="1390929"/>
                  </a:lnTo>
                  <a:lnTo>
                    <a:pt x="2858389" y="1390929"/>
                  </a:lnTo>
                  <a:lnTo>
                    <a:pt x="2875724" y="1373581"/>
                  </a:lnTo>
                  <a:lnTo>
                    <a:pt x="2875724" y="1368285"/>
                  </a:lnTo>
                  <a:close/>
                </a:path>
                <a:path w="3150870" h="1667509">
                  <a:moveTo>
                    <a:pt x="2967126" y="1643380"/>
                  </a:moveTo>
                  <a:lnTo>
                    <a:pt x="2949778" y="1626031"/>
                  </a:lnTo>
                  <a:lnTo>
                    <a:pt x="2944482" y="1626031"/>
                  </a:lnTo>
                  <a:lnTo>
                    <a:pt x="2927134" y="1643380"/>
                  </a:lnTo>
                  <a:lnTo>
                    <a:pt x="2927134" y="1648675"/>
                  </a:lnTo>
                  <a:lnTo>
                    <a:pt x="2944482" y="1666011"/>
                  </a:lnTo>
                  <a:lnTo>
                    <a:pt x="2947136" y="1666011"/>
                  </a:lnTo>
                  <a:lnTo>
                    <a:pt x="2949778" y="1666011"/>
                  </a:lnTo>
                  <a:lnTo>
                    <a:pt x="2967126" y="1648675"/>
                  </a:lnTo>
                  <a:lnTo>
                    <a:pt x="2967126" y="1643380"/>
                  </a:lnTo>
                  <a:close/>
                </a:path>
                <a:path w="3150870" h="1667509">
                  <a:moveTo>
                    <a:pt x="2967126" y="1459661"/>
                  </a:moveTo>
                  <a:lnTo>
                    <a:pt x="2949778" y="1442326"/>
                  </a:lnTo>
                  <a:lnTo>
                    <a:pt x="2944482" y="1442326"/>
                  </a:lnTo>
                  <a:lnTo>
                    <a:pt x="2927134" y="1459661"/>
                  </a:lnTo>
                  <a:lnTo>
                    <a:pt x="2927134" y="1464970"/>
                  </a:lnTo>
                  <a:lnTo>
                    <a:pt x="2944482" y="1482305"/>
                  </a:lnTo>
                  <a:lnTo>
                    <a:pt x="2947136" y="1482305"/>
                  </a:lnTo>
                  <a:lnTo>
                    <a:pt x="2949778" y="1482305"/>
                  </a:lnTo>
                  <a:lnTo>
                    <a:pt x="2967126" y="1464970"/>
                  </a:lnTo>
                  <a:lnTo>
                    <a:pt x="2967126" y="1459661"/>
                  </a:lnTo>
                  <a:close/>
                </a:path>
                <a:path w="3150870" h="1667509">
                  <a:moveTo>
                    <a:pt x="3058528" y="1551990"/>
                  </a:moveTo>
                  <a:lnTo>
                    <a:pt x="3041180" y="1534655"/>
                  </a:lnTo>
                  <a:lnTo>
                    <a:pt x="3035884" y="1534655"/>
                  </a:lnTo>
                  <a:lnTo>
                    <a:pt x="3018536" y="1551990"/>
                  </a:lnTo>
                  <a:lnTo>
                    <a:pt x="3018536" y="1557299"/>
                  </a:lnTo>
                  <a:lnTo>
                    <a:pt x="3035884" y="1574634"/>
                  </a:lnTo>
                  <a:lnTo>
                    <a:pt x="3038525" y="1574634"/>
                  </a:lnTo>
                  <a:lnTo>
                    <a:pt x="3041180" y="1574634"/>
                  </a:lnTo>
                  <a:lnTo>
                    <a:pt x="3058528" y="1557299"/>
                  </a:lnTo>
                  <a:lnTo>
                    <a:pt x="3058528" y="1551990"/>
                  </a:lnTo>
                  <a:close/>
                </a:path>
                <a:path w="3150870" h="1667509">
                  <a:moveTo>
                    <a:pt x="3150870" y="1643380"/>
                  </a:moveTo>
                  <a:lnTo>
                    <a:pt x="3133534" y="1626031"/>
                  </a:lnTo>
                  <a:lnTo>
                    <a:pt x="3128226" y="1626031"/>
                  </a:lnTo>
                  <a:lnTo>
                    <a:pt x="3110890" y="1643380"/>
                  </a:lnTo>
                  <a:lnTo>
                    <a:pt x="3110890" y="1648675"/>
                  </a:lnTo>
                  <a:lnTo>
                    <a:pt x="3128226" y="1666011"/>
                  </a:lnTo>
                  <a:lnTo>
                    <a:pt x="3130880" y="1666011"/>
                  </a:lnTo>
                  <a:lnTo>
                    <a:pt x="3133534" y="1666011"/>
                  </a:lnTo>
                  <a:lnTo>
                    <a:pt x="3150870" y="1648675"/>
                  </a:lnTo>
                  <a:lnTo>
                    <a:pt x="3150870" y="164338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780313"/>
              <a:ext cx="2303145" cy="3507104"/>
            </a:xfrm>
            <a:custGeom>
              <a:avLst/>
              <a:gdLst/>
              <a:ahLst/>
              <a:cxnLst/>
              <a:rect l="l" t="t" r="r" b="b"/>
              <a:pathLst>
                <a:path w="2303145" h="3507104">
                  <a:moveTo>
                    <a:pt x="495579" y="495490"/>
                  </a:moveTo>
                  <a:lnTo>
                    <a:pt x="0" y="0"/>
                  </a:lnTo>
                  <a:lnTo>
                    <a:pt x="0" y="990981"/>
                  </a:lnTo>
                  <a:lnTo>
                    <a:pt x="495579" y="495490"/>
                  </a:lnTo>
                  <a:close/>
                </a:path>
                <a:path w="2303145" h="3507104">
                  <a:moveTo>
                    <a:pt x="1021118" y="2604846"/>
                  </a:moveTo>
                  <a:lnTo>
                    <a:pt x="0" y="1582966"/>
                  </a:lnTo>
                  <a:lnTo>
                    <a:pt x="0" y="3506686"/>
                  </a:lnTo>
                  <a:lnTo>
                    <a:pt x="119100" y="3506686"/>
                  </a:lnTo>
                  <a:lnTo>
                    <a:pt x="1021118" y="2604846"/>
                  </a:lnTo>
                  <a:close/>
                </a:path>
                <a:path w="2303145" h="3507104">
                  <a:moveTo>
                    <a:pt x="2303005" y="3506698"/>
                  </a:moveTo>
                  <a:lnTo>
                    <a:pt x="1486674" y="2690507"/>
                  </a:lnTo>
                  <a:lnTo>
                    <a:pt x="671029" y="3506698"/>
                  </a:lnTo>
                  <a:lnTo>
                    <a:pt x="2303005" y="35066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142733"/>
              <a:ext cx="2641600" cy="3144520"/>
            </a:xfrm>
            <a:custGeom>
              <a:avLst/>
              <a:gdLst/>
              <a:ahLst/>
              <a:cxnLst/>
              <a:rect l="l" t="t" r="r" b="b"/>
              <a:pathLst>
                <a:path w="2641600" h="3144520">
                  <a:moveTo>
                    <a:pt x="0" y="2813176"/>
                  </a:moveTo>
                  <a:lnTo>
                    <a:pt x="1155363" y="1658919"/>
                  </a:lnTo>
                  <a:lnTo>
                    <a:pt x="2640997" y="3144266"/>
                  </a:lnTo>
                </a:path>
                <a:path w="2641600" h="3144520">
                  <a:moveTo>
                    <a:pt x="0" y="0"/>
                  </a:moveTo>
                  <a:lnTo>
                    <a:pt x="293750" y="292977"/>
                  </a:lnTo>
                  <a:lnTo>
                    <a:pt x="666005" y="665160"/>
                  </a:lnTo>
                  <a:lnTo>
                    <a:pt x="0" y="1330206"/>
                  </a:lnTo>
                </a:path>
                <a:path w="2641600" h="3144520">
                  <a:moveTo>
                    <a:pt x="1580513" y="3144266"/>
                  </a:moveTo>
                  <a:lnTo>
                    <a:pt x="1750400" y="2974411"/>
                  </a:lnTo>
                  <a:lnTo>
                    <a:pt x="1920575" y="3144266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229" y="1458632"/>
            <a:ext cx="916876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65" dirty="0"/>
              <a:t>METHODOLOGY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819" y="-10818"/>
            <a:ext cx="18310225" cy="10309225"/>
            <a:chOff x="-10819" y="-10818"/>
            <a:chExt cx="18310225" cy="10309225"/>
          </a:xfrm>
        </p:grpSpPr>
        <p:sp>
          <p:nvSpPr>
            <p:cNvPr id="4" name="object 4"/>
            <p:cNvSpPr/>
            <p:nvPr/>
          </p:nvSpPr>
          <p:spPr>
            <a:xfrm>
              <a:off x="0" y="3289475"/>
              <a:ext cx="18288000" cy="5047615"/>
            </a:xfrm>
            <a:custGeom>
              <a:avLst/>
              <a:gdLst/>
              <a:ahLst/>
              <a:cxnLst/>
              <a:rect l="l" t="t" r="r" b="b"/>
              <a:pathLst>
                <a:path w="18288000" h="5047615">
                  <a:moveTo>
                    <a:pt x="18287999" y="5047207"/>
                  </a:moveTo>
                  <a:lnTo>
                    <a:pt x="0" y="504720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5047207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8909" y="0"/>
              <a:ext cx="3729080" cy="23310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75701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8300"/>
                  </a:moveTo>
                  <a:lnTo>
                    <a:pt x="22644" y="952"/>
                  </a:lnTo>
                  <a:lnTo>
                    <a:pt x="20002" y="952"/>
                  </a:lnTo>
                  <a:lnTo>
                    <a:pt x="17348" y="952"/>
                  </a:lnTo>
                  <a:lnTo>
                    <a:pt x="0" y="18300"/>
                  </a:lnTo>
                  <a:lnTo>
                    <a:pt x="0" y="23596"/>
                  </a:lnTo>
                  <a:lnTo>
                    <a:pt x="17348" y="40932"/>
                  </a:lnTo>
                  <a:lnTo>
                    <a:pt x="22644" y="40932"/>
                  </a:lnTo>
                  <a:lnTo>
                    <a:pt x="39992" y="23596"/>
                  </a:lnTo>
                  <a:lnTo>
                    <a:pt x="39992" y="18300"/>
                  </a:lnTo>
                  <a:close/>
                </a:path>
                <a:path w="407669" h="224790">
                  <a:moveTo>
                    <a:pt x="131381" y="110629"/>
                  </a:moveTo>
                  <a:lnTo>
                    <a:pt x="114046" y="93294"/>
                  </a:lnTo>
                  <a:lnTo>
                    <a:pt x="111391" y="93294"/>
                  </a:lnTo>
                  <a:lnTo>
                    <a:pt x="108737" y="93294"/>
                  </a:lnTo>
                  <a:lnTo>
                    <a:pt x="91401" y="110629"/>
                  </a:lnTo>
                  <a:lnTo>
                    <a:pt x="91401" y="115925"/>
                  </a:lnTo>
                  <a:lnTo>
                    <a:pt x="108737" y="133273"/>
                  </a:lnTo>
                  <a:lnTo>
                    <a:pt x="114046" y="133273"/>
                  </a:lnTo>
                  <a:lnTo>
                    <a:pt x="131381" y="115925"/>
                  </a:lnTo>
                  <a:lnTo>
                    <a:pt x="131381" y="110629"/>
                  </a:lnTo>
                  <a:close/>
                </a:path>
                <a:path w="407669" h="224790">
                  <a:moveTo>
                    <a:pt x="222783" y="202006"/>
                  </a:moveTo>
                  <a:lnTo>
                    <a:pt x="205447" y="184670"/>
                  </a:lnTo>
                  <a:lnTo>
                    <a:pt x="202793" y="184670"/>
                  </a:lnTo>
                  <a:lnTo>
                    <a:pt x="200139" y="184670"/>
                  </a:lnTo>
                  <a:lnTo>
                    <a:pt x="182803" y="202006"/>
                  </a:lnTo>
                  <a:lnTo>
                    <a:pt x="182803" y="207314"/>
                  </a:lnTo>
                  <a:lnTo>
                    <a:pt x="200139" y="224650"/>
                  </a:lnTo>
                  <a:lnTo>
                    <a:pt x="205447" y="224650"/>
                  </a:lnTo>
                  <a:lnTo>
                    <a:pt x="222783" y="207314"/>
                  </a:lnTo>
                  <a:lnTo>
                    <a:pt x="222783" y="202006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315137" y="109677"/>
                  </a:moveTo>
                  <a:lnTo>
                    <a:pt x="297789" y="92341"/>
                  </a:lnTo>
                  <a:lnTo>
                    <a:pt x="295148" y="92341"/>
                  </a:lnTo>
                  <a:lnTo>
                    <a:pt x="292493" y="92341"/>
                  </a:lnTo>
                  <a:lnTo>
                    <a:pt x="275145" y="109677"/>
                  </a:lnTo>
                  <a:lnTo>
                    <a:pt x="275145" y="114973"/>
                  </a:lnTo>
                  <a:lnTo>
                    <a:pt x="292493" y="132321"/>
                  </a:lnTo>
                  <a:lnTo>
                    <a:pt x="297789" y="132321"/>
                  </a:lnTo>
                  <a:lnTo>
                    <a:pt x="315137" y="114973"/>
                  </a:lnTo>
                  <a:lnTo>
                    <a:pt x="315137" y="109677"/>
                  </a:lnTo>
                  <a:close/>
                </a:path>
                <a:path w="407669" h="224790">
                  <a:moveTo>
                    <a:pt x="407479" y="17348"/>
                  </a:moveTo>
                  <a:lnTo>
                    <a:pt x="390144" y="0"/>
                  </a:lnTo>
                  <a:lnTo>
                    <a:pt x="387489" y="0"/>
                  </a:lnTo>
                  <a:lnTo>
                    <a:pt x="384835" y="0"/>
                  </a:lnTo>
                  <a:lnTo>
                    <a:pt x="367499" y="17348"/>
                  </a:lnTo>
                  <a:lnTo>
                    <a:pt x="367499" y="22644"/>
                  </a:lnTo>
                  <a:lnTo>
                    <a:pt x="384835" y="39979"/>
                  </a:lnTo>
                  <a:lnTo>
                    <a:pt x="390144" y="39979"/>
                  </a:lnTo>
                  <a:lnTo>
                    <a:pt x="407479" y="22644"/>
                  </a:lnTo>
                  <a:lnTo>
                    <a:pt x="407479" y="17348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4608" y="0"/>
              <a:ext cx="2273382" cy="23243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738653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09" h="1098550">
                  <a:moveTo>
                    <a:pt x="549338" y="0"/>
                  </a:moveTo>
                  <a:lnTo>
                    <a:pt x="549338" y="1098464"/>
                  </a:lnTo>
                  <a:lnTo>
                    <a:pt x="0" y="549232"/>
                  </a:lnTo>
                  <a:lnTo>
                    <a:pt x="54933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6627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2611363" y="194021"/>
                  </a:moveTo>
                  <a:lnTo>
                    <a:pt x="1402248" y="1401978"/>
                  </a:lnTo>
                  <a:lnTo>
                    <a:pt x="0" y="0"/>
                  </a:lnTo>
                </a:path>
                <a:path w="2611755" h="3114675">
                  <a:moveTo>
                    <a:pt x="2611363" y="3114507"/>
                  </a:moveTo>
                  <a:lnTo>
                    <a:pt x="2263861" y="2767920"/>
                  </a:lnTo>
                  <a:lnTo>
                    <a:pt x="1891606" y="2395737"/>
                  </a:lnTo>
                  <a:lnTo>
                    <a:pt x="2611363" y="1677017"/>
                  </a:lnTo>
                </a:path>
                <a:path w="2611755" h="3114675">
                  <a:moveTo>
                    <a:pt x="893714" y="0"/>
                  </a:moveTo>
                  <a:lnTo>
                    <a:pt x="807211" y="86486"/>
                  </a:lnTo>
                  <a:lnTo>
                    <a:pt x="72056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872622"/>
              <a:ext cx="3758714" cy="24143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71702"/>
              <a:ext cx="6350" cy="29209"/>
            </a:xfrm>
            <a:custGeom>
              <a:avLst/>
              <a:gdLst/>
              <a:ahLst/>
              <a:cxnLst/>
              <a:rect l="l" t="t" r="r" b="b"/>
              <a:pathLst>
                <a:path w="6350" h="29209">
                  <a:moveTo>
                    <a:pt x="0" y="29015"/>
                  </a:moveTo>
                  <a:lnTo>
                    <a:pt x="0" y="0"/>
                  </a:lnTo>
                  <a:lnTo>
                    <a:pt x="2247" y="2247"/>
                  </a:lnTo>
                  <a:lnTo>
                    <a:pt x="3692" y="4409"/>
                  </a:lnTo>
                  <a:lnTo>
                    <a:pt x="5721" y="9306"/>
                  </a:lnTo>
                  <a:lnTo>
                    <a:pt x="6228" y="11857"/>
                  </a:lnTo>
                  <a:lnTo>
                    <a:pt x="6228" y="17158"/>
                  </a:lnTo>
                  <a:lnTo>
                    <a:pt x="5721" y="19708"/>
                  </a:lnTo>
                  <a:lnTo>
                    <a:pt x="3692" y="24606"/>
                  </a:lnTo>
                  <a:lnTo>
                    <a:pt x="2247" y="26768"/>
                  </a:lnTo>
                  <a:lnTo>
                    <a:pt x="0" y="2901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79284"/>
              <a:ext cx="926869" cy="15106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8619616"/>
              <a:ext cx="3150870" cy="1667510"/>
            </a:xfrm>
            <a:custGeom>
              <a:avLst/>
              <a:gdLst/>
              <a:ahLst/>
              <a:cxnLst/>
              <a:rect l="l" t="t" r="r" b="b"/>
              <a:pathLst>
                <a:path w="3150870" h="1667509">
                  <a:moveTo>
                    <a:pt x="6223" y="380238"/>
                  </a:moveTo>
                  <a:lnTo>
                    <a:pt x="5715" y="377685"/>
                  </a:lnTo>
                  <a:lnTo>
                    <a:pt x="3683" y="372783"/>
                  </a:lnTo>
                  <a:lnTo>
                    <a:pt x="2235" y="370624"/>
                  </a:lnTo>
                  <a:lnTo>
                    <a:pt x="0" y="368376"/>
                  </a:lnTo>
                  <a:lnTo>
                    <a:pt x="0" y="397395"/>
                  </a:lnTo>
                  <a:lnTo>
                    <a:pt x="2235" y="395147"/>
                  </a:lnTo>
                  <a:lnTo>
                    <a:pt x="3683" y="392988"/>
                  </a:lnTo>
                  <a:lnTo>
                    <a:pt x="5715" y="388086"/>
                  </a:lnTo>
                  <a:lnTo>
                    <a:pt x="6223" y="385533"/>
                  </a:lnTo>
                  <a:lnTo>
                    <a:pt x="6223" y="380238"/>
                  </a:lnTo>
                  <a:close/>
                </a:path>
                <a:path w="3150870" h="1667509">
                  <a:moveTo>
                    <a:pt x="7175" y="196519"/>
                  </a:moveTo>
                  <a:lnTo>
                    <a:pt x="6667" y="193979"/>
                  </a:lnTo>
                  <a:lnTo>
                    <a:pt x="4635" y="189077"/>
                  </a:lnTo>
                  <a:lnTo>
                    <a:pt x="3187" y="186918"/>
                  </a:lnTo>
                  <a:lnTo>
                    <a:pt x="0" y="183718"/>
                  </a:lnTo>
                  <a:lnTo>
                    <a:pt x="0" y="214630"/>
                  </a:lnTo>
                  <a:lnTo>
                    <a:pt x="3187" y="211442"/>
                  </a:lnTo>
                  <a:lnTo>
                    <a:pt x="4635" y="209270"/>
                  </a:lnTo>
                  <a:lnTo>
                    <a:pt x="6667" y="204381"/>
                  </a:lnTo>
                  <a:lnTo>
                    <a:pt x="7175" y="201828"/>
                  </a:lnTo>
                  <a:lnTo>
                    <a:pt x="7175" y="196519"/>
                  </a:lnTo>
                  <a:close/>
                </a:path>
                <a:path w="3150870" h="1667509">
                  <a:moveTo>
                    <a:pt x="7175" y="12814"/>
                  </a:moveTo>
                  <a:lnTo>
                    <a:pt x="6667" y="10261"/>
                  </a:lnTo>
                  <a:lnTo>
                    <a:pt x="4635" y="5359"/>
                  </a:lnTo>
                  <a:lnTo>
                    <a:pt x="3187" y="3200"/>
                  </a:lnTo>
                  <a:lnTo>
                    <a:pt x="0" y="0"/>
                  </a:lnTo>
                  <a:lnTo>
                    <a:pt x="0" y="30924"/>
                  </a:lnTo>
                  <a:lnTo>
                    <a:pt x="3187" y="27724"/>
                  </a:lnTo>
                  <a:lnTo>
                    <a:pt x="4635" y="25565"/>
                  </a:lnTo>
                  <a:lnTo>
                    <a:pt x="6667" y="20662"/>
                  </a:lnTo>
                  <a:lnTo>
                    <a:pt x="7175" y="18110"/>
                  </a:lnTo>
                  <a:lnTo>
                    <a:pt x="7175" y="12814"/>
                  </a:lnTo>
                  <a:close/>
                </a:path>
                <a:path w="3150870" h="1667509">
                  <a:moveTo>
                    <a:pt x="2598674" y="1644332"/>
                  </a:moveTo>
                  <a:lnTo>
                    <a:pt x="2581338" y="1626984"/>
                  </a:lnTo>
                  <a:lnTo>
                    <a:pt x="2576030" y="1626984"/>
                  </a:lnTo>
                  <a:lnTo>
                    <a:pt x="2558694" y="1644332"/>
                  </a:lnTo>
                  <a:lnTo>
                    <a:pt x="2558694" y="1649628"/>
                  </a:lnTo>
                  <a:lnTo>
                    <a:pt x="2576030" y="1666963"/>
                  </a:lnTo>
                  <a:lnTo>
                    <a:pt x="2578684" y="1666963"/>
                  </a:lnTo>
                  <a:lnTo>
                    <a:pt x="2581338" y="1666963"/>
                  </a:lnTo>
                  <a:lnTo>
                    <a:pt x="2598674" y="1649628"/>
                  </a:lnTo>
                  <a:lnTo>
                    <a:pt x="2598674" y="1644332"/>
                  </a:lnTo>
                  <a:close/>
                </a:path>
                <a:path w="3150870" h="1667509">
                  <a:moveTo>
                    <a:pt x="2691028" y="1552943"/>
                  </a:moveTo>
                  <a:lnTo>
                    <a:pt x="2673693" y="1535607"/>
                  </a:lnTo>
                  <a:lnTo>
                    <a:pt x="2668384" y="1535607"/>
                  </a:lnTo>
                  <a:lnTo>
                    <a:pt x="2651048" y="1552943"/>
                  </a:lnTo>
                  <a:lnTo>
                    <a:pt x="2651048" y="1558251"/>
                  </a:lnTo>
                  <a:lnTo>
                    <a:pt x="2668384" y="1575587"/>
                  </a:lnTo>
                  <a:lnTo>
                    <a:pt x="2671038" y="1575587"/>
                  </a:lnTo>
                  <a:lnTo>
                    <a:pt x="2673693" y="1575587"/>
                  </a:lnTo>
                  <a:lnTo>
                    <a:pt x="2691028" y="1558251"/>
                  </a:lnTo>
                  <a:lnTo>
                    <a:pt x="2691028" y="1552943"/>
                  </a:lnTo>
                  <a:close/>
                </a:path>
                <a:path w="3150870" h="1667509">
                  <a:moveTo>
                    <a:pt x="2782430" y="1644332"/>
                  </a:moveTo>
                  <a:lnTo>
                    <a:pt x="2765082" y="1626984"/>
                  </a:lnTo>
                  <a:lnTo>
                    <a:pt x="2759786" y="1626984"/>
                  </a:lnTo>
                  <a:lnTo>
                    <a:pt x="2742438" y="1644332"/>
                  </a:lnTo>
                  <a:lnTo>
                    <a:pt x="2742438" y="1649628"/>
                  </a:lnTo>
                  <a:lnTo>
                    <a:pt x="2759786" y="1666963"/>
                  </a:lnTo>
                  <a:lnTo>
                    <a:pt x="2762427" y="1666963"/>
                  </a:lnTo>
                  <a:lnTo>
                    <a:pt x="2765082" y="1666963"/>
                  </a:lnTo>
                  <a:lnTo>
                    <a:pt x="2782430" y="1649628"/>
                  </a:lnTo>
                  <a:lnTo>
                    <a:pt x="2782430" y="1644332"/>
                  </a:lnTo>
                  <a:close/>
                </a:path>
                <a:path w="3150870" h="1667509">
                  <a:moveTo>
                    <a:pt x="2783382" y="1460614"/>
                  </a:moveTo>
                  <a:lnTo>
                    <a:pt x="2766034" y="1443278"/>
                  </a:lnTo>
                  <a:lnTo>
                    <a:pt x="2760738" y="1443278"/>
                  </a:lnTo>
                  <a:lnTo>
                    <a:pt x="2743390" y="1460614"/>
                  </a:lnTo>
                  <a:lnTo>
                    <a:pt x="2743390" y="1465922"/>
                  </a:lnTo>
                  <a:lnTo>
                    <a:pt x="2760738" y="1483258"/>
                  </a:lnTo>
                  <a:lnTo>
                    <a:pt x="2763380" y="1483258"/>
                  </a:lnTo>
                  <a:lnTo>
                    <a:pt x="2766034" y="1483258"/>
                  </a:lnTo>
                  <a:lnTo>
                    <a:pt x="2783382" y="1465922"/>
                  </a:lnTo>
                  <a:lnTo>
                    <a:pt x="2783382" y="1460614"/>
                  </a:lnTo>
                  <a:close/>
                </a:path>
                <a:path w="3150870" h="1667509">
                  <a:moveTo>
                    <a:pt x="2874772" y="1551990"/>
                  </a:moveTo>
                  <a:lnTo>
                    <a:pt x="2857436" y="1534655"/>
                  </a:lnTo>
                  <a:lnTo>
                    <a:pt x="2852128" y="1534655"/>
                  </a:lnTo>
                  <a:lnTo>
                    <a:pt x="2834792" y="1551990"/>
                  </a:lnTo>
                  <a:lnTo>
                    <a:pt x="2834792" y="1557299"/>
                  </a:lnTo>
                  <a:lnTo>
                    <a:pt x="2852128" y="1574634"/>
                  </a:lnTo>
                  <a:lnTo>
                    <a:pt x="2854782" y="1574634"/>
                  </a:lnTo>
                  <a:lnTo>
                    <a:pt x="2857436" y="1574634"/>
                  </a:lnTo>
                  <a:lnTo>
                    <a:pt x="2874772" y="1557299"/>
                  </a:lnTo>
                  <a:lnTo>
                    <a:pt x="2874772" y="1551990"/>
                  </a:lnTo>
                  <a:close/>
                </a:path>
                <a:path w="3150870" h="1667509">
                  <a:moveTo>
                    <a:pt x="2875724" y="1368285"/>
                  </a:moveTo>
                  <a:lnTo>
                    <a:pt x="2858389" y="1350949"/>
                  </a:lnTo>
                  <a:lnTo>
                    <a:pt x="2853080" y="1350949"/>
                  </a:lnTo>
                  <a:lnTo>
                    <a:pt x="2835745" y="1368285"/>
                  </a:lnTo>
                  <a:lnTo>
                    <a:pt x="2835745" y="1373581"/>
                  </a:lnTo>
                  <a:lnTo>
                    <a:pt x="2853080" y="1390929"/>
                  </a:lnTo>
                  <a:lnTo>
                    <a:pt x="2855734" y="1390929"/>
                  </a:lnTo>
                  <a:lnTo>
                    <a:pt x="2858389" y="1390929"/>
                  </a:lnTo>
                  <a:lnTo>
                    <a:pt x="2875724" y="1373581"/>
                  </a:lnTo>
                  <a:lnTo>
                    <a:pt x="2875724" y="1368285"/>
                  </a:lnTo>
                  <a:close/>
                </a:path>
                <a:path w="3150870" h="1667509">
                  <a:moveTo>
                    <a:pt x="2967126" y="1643380"/>
                  </a:moveTo>
                  <a:lnTo>
                    <a:pt x="2949778" y="1626031"/>
                  </a:lnTo>
                  <a:lnTo>
                    <a:pt x="2944482" y="1626031"/>
                  </a:lnTo>
                  <a:lnTo>
                    <a:pt x="2927134" y="1643380"/>
                  </a:lnTo>
                  <a:lnTo>
                    <a:pt x="2927134" y="1648675"/>
                  </a:lnTo>
                  <a:lnTo>
                    <a:pt x="2944482" y="1666011"/>
                  </a:lnTo>
                  <a:lnTo>
                    <a:pt x="2947136" y="1666011"/>
                  </a:lnTo>
                  <a:lnTo>
                    <a:pt x="2949778" y="1666011"/>
                  </a:lnTo>
                  <a:lnTo>
                    <a:pt x="2967126" y="1648675"/>
                  </a:lnTo>
                  <a:lnTo>
                    <a:pt x="2967126" y="1643380"/>
                  </a:lnTo>
                  <a:close/>
                </a:path>
                <a:path w="3150870" h="1667509">
                  <a:moveTo>
                    <a:pt x="2967126" y="1459661"/>
                  </a:moveTo>
                  <a:lnTo>
                    <a:pt x="2949778" y="1442326"/>
                  </a:lnTo>
                  <a:lnTo>
                    <a:pt x="2944482" y="1442326"/>
                  </a:lnTo>
                  <a:lnTo>
                    <a:pt x="2927134" y="1459661"/>
                  </a:lnTo>
                  <a:lnTo>
                    <a:pt x="2927134" y="1464970"/>
                  </a:lnTo>
                  <a:lnTo>
                    <a:pt x="2944482" y="1482305"/>
                  </a:lnTo>
                  <a:lnTo>
                    <a:pt x="2947136" y="1482305"/>
                  </a:lnTo>
                  <a:lnTo>
                    <a:pt x="2949778" y="1482305"/>
                  </a:lnTo>
                  <a:lnTo>
                    <a:pt x="2967126" y="1464970"/>
                  </a:lnTo>
                  <a:lnTo>
                    <a:pt x="2967126" y="1459661"/>
                  </a:lnTo>
                  <a:close/>
                </a:path>
                <a:path w="3150870" h="1667509">
                  <a:moveTo>
                    <a:pt x="3058528" y="1551990"/>
                  </a:moveTo>
                  <a:lnTo>
                    <a:pt x="3041180" y="1534655"/>
                  </a:lnTo>
                  <a:lnTo>
                    <a:pt x="3035884" y="1534655"/>
                  </a:lnTo>
                  <a:lnTo>
                    <a:pt x="3018536" y="1551990"/>
                  </a:lnTo>
                  <a:lnTo>
                    <a:pt x="3018536" y="1557299"/>
                  </a:lnTo>
                  <a:lnTo>
                    <a:pt x="3035884" y="1574634"/>
                  </a:lnTo>
                  <a:lnTo>
                    <a:pt x="3038525" y="1574634"/>
                  </a:lnTo>
                  <a:lnTo>
                    <a:pt x="3041180" y="1574634"/>
                  </a:lnTo>
                  <a:lnTo>
                    <a:pt x="3058528" y="1557299"/>
                  </a:lnTo>
                  <a:lnTo>
                    <a:pt x="3058528" y="1551990"/>
                  </a:lnTo>
                  <a:close/>
                </a:path>
                <a:path w="3150870" h="1667509">
                  <a:moveTo>
                    <a:pt x="3150870" y="1643380"/>
                  </a:moveTo>
                  <a:lnTo>
                    <a:pt x="3133534" y="1626031"/>
                  </a:lnTo>
                  <a:lnTo>
                    <a:pt x="3128226" y="1626031"/>
                  </a:lnTo>
                  <a:lnTo>
                    <a:pt x="3110890" y="1643380"/>
                  </a:lnTo>
                  <a:lnTo>
                    <a:pt x="3110890" y="1648675"/>
                  </a:lnTo>
                  <a:lnTo>
                    <a:pt x="3128226" y="1666011"/>
                  </a:lnTo>
                  <a:lnTo>
                    <a:pt x="3130880" y="1666011"/>
                  </a:lnTo>
                  <a:lnTo>
                    <a:pt x="3133534" y="1666011"/>
                  </a:lnTo>
                  <a:lnTo>
                    <a:pt x="3150870" y="1648675"/>
                  </a:lnTo>
                  <a:lnTo>
                    <a:pt x="3150870" y="164338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6780313"/>
              <a:ext cx="2303145" cy="3507104"/>
            </a:xfrm>
            <a:custGeom>
              <a:avLst/>
              <a:gdLst/>
              <a:ahLst/>
              <a:cxnLst/>
              <a:rect l="l" t="t" r="r" b="b"/>
              <a:pathLst>
                <a:path w="2303145" h="3507104">
                  <a:moveTo>
                    <a:pt x="495579" y="495490"/>
                  </a:moveTo>
                  <a:lnTo>
                    <a:pt x="0" y="0"/>
                  </a:lnTo>
                  <a:lnTo>
                    <a:pt x="0" y="990981"/>
                  </a:lnTo>
                  <a:lnTo>
                    <a:pt x="495579" y="495490"/>
                  </a:lnTo>
                  <a:close/>
                </a:path>
                <a:path w="2303145" h="3507104">
                  <a:moveTo>
                    <a:pt x="1021118" y="2604846"/>
                  </a:moveTo>
                  <a:lnTo>
                    <a:pt x="0" y="1582966"/>
                  </a:lnTo>
                  <a:lnTo>
                    <a:pt x="0" y="3506686"/>
                  </a:lnTo>
                  <a:lnTo>
                    <a:pt x="119100" y="3506686"/>
                  </a:lnTo>
                  <a:lnTo>
                    <a:pt x="1021118" y="2604846"/>
                  </a:lnTo>
                  <a:close/>
                </a:path>
                <a:path w="2303145" h="3507104">
                  <a:moveTo>
                    <a:pt x="2303005" y="3506698"/>
                  </a:moveTo>
                  <a:lnTo>
                    <a:pt x="1486674" y="2690507"/>
                  </a:lnTo>
                  <a:lnTo>
                    <a:pt x="671029" y="3506698"/>
                  </a:lnTo>
                  <a:lnTo>
                    <a:pt x="2303005" y="35066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142733"/>
              <a:ext cx="2641600" cy="3144520"/>
            </a:xfrm>
            <a:custGeom>
              <a:avLst/>
              <a:gdLst/>
              <a:ahLst/>
              <a:cxnLst/>
              <a:rect l="l" t="t" r="r" b="b"/>
              <a:pathLst>
                <a:path w="2641600" h="3144520">
                  <a:moveTo>
                    <a:pt x="0" y="2813176"/>
                  </a:moveTo>
                  <a:lnTo>
                    <a:pt x="1155363" y="1658919"/>
                  </a:lnTo>
                  <a:lnTo>
                    <a:pt x="2640997" y="3144266"/>
                  </a:lnTo>
                </a:path>
                <a:path w="2641600" h="3144520">
                  <a:moveTo>
                    <a:pt x="0" y="0"/>
                  </a:moveTo>
                  <a:lnTo>
                    <a:pt x="293750" y="292977"/>
                  </a:lnTo>
                  <a:lnTo>
                    <a:pt x="666005" y="665160"/>
                  </a:lnTo>
                  <a:lnTo>
                    <a:pt x="0" y="1330206"/>
                  </a:lnTo>
                </a:path>
                <a:path w="2641600" h="3144520">
                  <a:moveTo>
                    <a:pt x="1580513" y="3144266"/>
                  </a:moveTo>
                  <a:lnTo>
                    <a:pt x="1750400" y="2974411"/>
                  </a:lnTo>
                  <a:lnTo>
                    <a:pt x="1920575" y="3144266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10031" y="4540105"/>
            <a:ext cx="15267940" cy="1864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95"/>
              </a:spcBef>
            </a:pPr>
            <a:r>
              <a:rPr sz="2650" spc="75" dirty="0">
                <a:latin typeface="Trebuchet MS"/>
                <a:cs typeface="Trebuchet MS"/>
              </a:rPr>
              <a:t>An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example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how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we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created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data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analysis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items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from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tools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we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evaluated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85" dirty="0">
                <a:latin typeface="Trebuchet MS"/>
                <a:cs typeface="Trebuchet MS"/>
              </a:rPr>
              <a:t>is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captured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the </a:t>
            </a:r>
            <a:r>
              <a:rPr sz="2650" spc="-20" dirty="0">
                <a:latin typeface="Trebuchet MS"/>
                <a:cs typeface="Trebuchet MS"/>
              </a:rPr>
              <a:t>following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video.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It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125" dirty="0">
                <a:latin typeface="Trebuchet MS"/>
                <a:cs typeface="Trebuchet MS"/>
              </a:rPr>
              <a:t>shows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how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create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trend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chart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stylize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60" dirty="0">
                <a:latin typeface="Trebuchet MS"/>
                <a:cs typeface="Trebuchet MS"/>
              </a:rPr>
              <a:t>it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by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conventional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BI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methods,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195" dirty="0">
                <a:latin typeface="Trebuchet MS"/>
                <a:cs typeface="Trebuchet MS"/>
              </a:rPr>
              <a:t>i.e.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by </a:t>
            </a:r>
            <a:r>
              <a:rPr sz="2650" spc="-10" dirty="0">
                <a:latin typeface="Trebuchet MS"/>
                <a:cs typeface="Trebuchet MS"/>
              </a:rPr>
              <a:t>selecting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dimensions,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measures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filters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as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well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as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by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querying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60" dirty="0">
                <a:latin typeface="Trebuchet MS"/>
                <a:cs typeface="Trebuchet MS"/>
              </a:rPr>
              <a:t>AI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engine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of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the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BI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tool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in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natural language.</a:t>
            </a:r>
            <a:r>
              <a:rPr lang="en-US" sz="2650" spc="-10" dirty="0">
                <a:latin typeface="Trebuchet MS"/>
                <a:cs typeface="Trebuchet MS"/>
              </a:rPr>
              <a:t> To access the video click on tutorial: </a:t>
            </a:r>
            <a:r>
              <a:rPr lang="en-US" sz="2650" spc="-10" dirty="0">
                <a:latin typeface="Trebuchet MS"/>
                <a:cs typeface="Trebuchet MS"/>
                <a:hlinkClick r:id="rId6"/>
              </a:rPr>
              <a:t>Tutorial</a:t>
            </a:r>
            <a:r>
              <a:rPr lang="en-US" sz="2650" spc="-10" dirty="0">
                <a:latin typeface="Trebuchet MS"/>
                <a:cs typeface="Trebuchet MS"/>
              </a:rPr>
              <a:t> .</a:t>
            </a:r>
            <a:endParaRPr sz="2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0759" y="1004367"/>
            <a:ext cx="586676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6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4377946"/>
            <a:ext cx="8884285" cy="4102100"/>
          </a:xfrm>
          <a:prstGeom prst="rect">
            <a:avLst/>
          </a:prstGeom>
          <a:solidFill>
            <a:srgbClr val="FFFFFF">
              <a:alpha val="64999"/>
            </a:srgbClr>
          </a:solidFill>
        </p:spPr>
        <p:txBody>
          <a:bodyPr vert="horz" wrap="square" lIns="0" tIns="360680" rIns="0" bIns="0" rtlCol="0">
            <a:spAutoFit/>
          </a:bodyPr>
          <a:lstStyle/>
          <a:p>
            <a:pPr marL="1175385" marR="560070" algn="ctr">
              <a:lnSpc>
                <a:spcPct val="115599"/>
              </a:lnSpc>
              <a:spcBef>
                <a:spcPts val="2840"/>
              </a:spcBef>
            </a:pPr>
            <a:r>
              <a:rPr sz="2650" spc="-10" dirty="0">
                <a:latin typeface="Trebuchet MS"/>
                <a:cs typeface="Trebuchet MS"/>
              </a:rPr>
              <a:t>Visualization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Sample: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“Superstore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Sales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Report” </a:t>
            </a:r>
            <a:r>
              <a:rPr sz="2650" dirty="0">
                <a:latin typeface="Trebuchet MS"/>
                <a:cs typeface="Trebuchet MS"/>
              </a:rPr>
              <a:t>dashboard</a:t>
            </a:r>
            <a:r>
              <a:rPr sz="2650" spc="17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example</a:t>
            </a:r>
            <a:endParaRPr sz="2650">
              <a:latin typeface="Trebuchet MS"/>
              <a:cs typeface="Trebuchet MS"/>
            </a:endParaRPr>
          </a:p>
          <a:p>
            <a:pPr marL="607695" algn="ctr">
              <a:lnSpc>
                <a:spcPct val="100000"/>
              </a:lnSpc>
              <a:spcBef>
                <a:spcPts val="495"/>
              </a:spcBef>
            </a:pPr>
            <a:r>
              <a:rPr sz="2650" dirty="0">
                <a:latin typeface="Trebuchet MS"/>
                <a:cs typeface="Trebuchet MS"/>
              </a:rPr>
              <a:t>Dashboard</a:t>
            </a:r>
            <a:r>
              <a:rPr sz="2650" spc="25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Features:</a:t>
            </a:r>
            <a:endParaRPr sz="2650">
              <a:latin typeface="Trebuchet MS"/>
              <a:cs typeface="Trebuchet MS"/>
            </a:endParaRPr>
          </a:p>
          <a:p>
            <a:pPr marL="1166495" marR="551180" algn="ctr">
              <a:lnSpc>
                <a:spcPts val="3679"/>
              </a:lnSpc>
              <a:spcBef>
                <a:spcPts val="200"/>
              </a:spcBef>
            </a:pPr>
            <a:r>
              <a:rPr sz="2650" spc="80" dirty="0">
                <a:latin typeface="Trebuchet MS"/>
                <a:cs typeface="Trebuchet MS"/>
              </a:rPr>
              <a:t>Sales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by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Segment: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Segment-</a:t>
            </a:r>
            <a:r>
              <a:rPr sz="2650" dirty="0">
                <a:latin typeface="Trebuchet MS"/>
                <a:cs typeface="Trebuchet MS"/>
              </a:rPr>
              <a:t>specific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75" dirty="0">
                <a:latin typeface="Trebuchet MS"/>
                <a:cs typeface="Trebuchet MS"/>
              </a:rPr>
              <a:t>sales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data. </a:t>
            </a:r>
            <a:r>
              <a:rPr sz="2650" spc="-50" dirty="0">
                <a:latin typeface="Trebuchet MS"/>
                <a:cs typeface="Trebuchet MS"/>
              </a:rPr>
              <a:t>Yearly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Monthly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Sales</a:t>
            </a:r>
            <a:r>
              <a:rPr sz="2650" spc="-114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Trends:</a:t>
            </a:r>
            <a:r>
              <a:rPr sz="2650" spc="-114" dirty="0">
                <a:latin typeface="Trebuchet MS"/>
                <a:cs typeface="Trebuchet MS"/>
              </a:rPr>
              <a:t> Clear,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detailed </a:t>
            </a:r>
            <a:r>
              <a:rPr sz="2650" spc="-85" dirty="0">
                <a:latin typeface="Trebuchet MS"/>
                <a:cs typeface="Trebuchet MS"/>
              </a:rPr>
              <a:t>trend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analysis.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0819" y="-10818"/>
            <a:ext cx="3740150" cy="3488054"/>
            <a:chOff x="-10819" y="-10818"/>
            <a:chExt cx="3740150" cy="34880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29072" cy="23310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04782" y="8432"/>
              <a:ext cx="407670" cy="224790"/>
            </a:xfrm>
            <a:custGeom>
              <a:avLst/>
              <a:gdLst/>
              <a:ahLst/>
              <a:cxnLst/>
              <a:rect l="l" t="t" r="r" b="b"/>
              <a:pathLst>
                <a:path w="407669" h="224790">
                  <a:moveTo>
                    <a:pt x="39992" y="17348"/>
                  </a:moveTo>
                  <a:lnTo>
                    <a:pt x="22644" y="0"/>
                  </a:lnTo>
                  <a:lnTo>
                    <a:pt x="19989" y="0"/>
                  </a:lnTo>
                  <a:lnTo>
                    <a:pt x="17348" y="0"/>
                  </a:lnTo>
                  <a:lnTo>
                    <a:pt x="0" y="17348"/>
                  </a:lnTo>
                  <a:lnTo>
                    <a:pt x="0" y="22644"/>
                  </a:lnTo>
                  <a:lnTo>
                    <a:pt x="17348" y="39979"/>
                  </a:lnTo>
                  <a:lnTo>
                    <a:pt x="22644" y="39979"/>
                  </a:lnTo>
                  <a:lnTo>
                    <a:pt x="39992" y="22644"/>
                  </a:lnTo>
                  <a:lnTo>
                    <a:pt x="39992" y="17348"/>
                  </a:lnTo>
                  <a:close/>
                </a:path>
                <a:path w="407669" h="224790">
                  <a:moveTo>
                    <a:pt x="132334" y="109677"/>
                  </a:moveTo>
                  <a:lnTo>
                    <a:pt x="114998" y="92341"/>
                  </a:lnTo>
                  <a:lnTo>
                    <a:pt x="112344" y="92341"/>
                  </a:lnTo>
                  <a:lnTo>
                    <a:pt x="109689" y="92341"/>
                  </a:lnTo>
                  <a:lnTo>
                    <a:pt x="92354" y="109677"/>
                  </a:lnTo>
                  <a:lnTo>
                    <a:pt x="92354" y="114973"/>
                  </a:lnTo>
                  <a:lnTo>
                    <a:pt x="109689" y="132321"/>
                  </a:lnTo>
                  <a:lnTo>
                    <a:pt x="114998" y="132321"/>
                  </a:lnTo>
                  <a:lnTo>
                    <a:pt x="132334" y="114973"/>
                  </a:lnTo>
                  <a:lnTo>
                    <a:pt x="132334" y="109677"/>
                  </a:lnTo>
                  <a:close/>
                </a:path>
                <a:path w="407669" h="224790">
                  <a:moveTo>
                    <a:pt x="223735" y="18300"/>
                  </a:moveTo>
                  <a:lnTo>
                    <a:pt x="206400" y="952"/>
                  </a:lnTo>
                  <a:lnTo>
                    <a:pt x="203746" y="952"/>
                  </a:lnTo>
                  <a:lnTo>
                    <a:pt x="201091" y="952"/>
                  </a:lnTo>
                  <a:lnTo>
                    <a:pt x="183756" y="18300"/>
                  </a:lnTo>
                  <a:lnTo>
                    <a:pt x="183756" y="23596"/>
                  </a:lnTo>
                  <a:lnTo>
                    <a:pt x="201091" y="40932"/>
                  </a:lnTo>
                  <a:lnTo>
                    <a:pt x="206400" y="40932"/>
                  </a:lnTo>
                  <a:lnTo>
                    <a:pt x="223735" y="23596"/>
                  </a:lnTo>
                  <a:lnTo>
                    <a:pt x="223735" y="18300"/>
                  </a:lnTo>
                  <a:close/>
                </a:path>
                <a:path w="407669" h="224790">
                  <a:moveTo>
                    <a:pt x="224688" y="202006"/>
                  </a:moveTo>
                  <a:lnTo>
                    <a:pt x="207352" y="184670"/>
                  </a:lnTo>
                  <a:lnTo>
                    <a:pt x="204698" y="184670"/>
                  </a:lnTo>
                  <a:lnTo>
                    <a:pt x="202044" y="184670"/>
                  </a:lnTo>
                  <a:lnTo>
                    <a:pt x="184696" y="202006"/>
                  </a:lnTo>
                  <a:lnTo>
                    <a:pt x="184696" y="207314"/>
                  </a:lnTo>
                  <a:lnTo>
                    <a:pt x="202044" y="224650"/>
                  </a:lnTo>
                  <a:lnTo>
                    <a:pt x="207352" y="224650"/>
                  </a:lnTo>
                  <a:lnTo>
                    <a:pt x="224688" y="207314"/>
                  </a:lnTo>
                  <a:lnTo>
                    <a:pt x="224688" y="202006"/>
                  </a:lnTo>
                  <a:close/>
                </a:path>
                <a:path w="407669" h="224790">
                  <a:moveTo>
                    <a:pt x="316090" y="110629"/>
                  </a:moveTo>
                  <a:lnTo>
                    <a:pt x="298742" y="93294"/>
                  </a:lnTo>
                  <a:lnTo>
                    <a:pt x="296087" y="93294"/>
                  </a:lnTo>
                  <a:lnTo>
                    <a:pt x="293446" y="93294"/>
                  </a:lnTo>
                  <a:lnTo>
                    <a:pt x="276098" y="110629"/>
                  </a:lnTo>
                  <a:lnTo>
                    <a:pt x="276098" y="115925"/>
                  </a:lnTo>
                  <a:lnTo>
                    <a:pt x="293446" y="133273"/>
                  </a:lnTo>
                  <a:lnTo>
                    <a:pt x="298742" y="133273"/>
                  </a:lnTo>
                  <a:lnTo>
                    <a:pt x="316090" y="115925"/>
                  </a:lnTo>
                  <a:lnTo>
                    <a:pt x="316090" y="110629"/>
                  </a:lnTo>
                  <a:close/>
                </a:path>
                <a:path w="407669" h="224790">
                  <a:moveTo>
                    <a:pt x="407479" y="18300"/>
                  </a:moveTo>
                  <a:lnTo>
                    <a:pt x="390144" y="952"/>
                  </a:lnTo>
                  <a:lnTo>
                    <a:pt x="387489" y="952"/>
                  </a:lnTo>
                  <a:lnTo>
                    <a:pt x="384835" y="952"/>
                  </a:lnTo>
                  <a:lnTo>
                    <a:pt x="367499" y="18300"/>
                  </a:lnTo>
                  <a:lnTo>
                    <a:pt x="367499" y="23596"/>
                  </a:lnTo>
                  <a:lnTo>
                    <a:pt x="384835" y="40932"/>
                  </a:lnTo>
                  <a:lnTo>
                    <a:pt x="390144" y="40932"/>
                  </a:lnTo>
                  <a:lnTo>
                    <a:pt x="407479" y="23596"/>
                  </a:lnTo>
                  <a:lnTo>
                    <a:pt x="407479" y="1830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" y="0"/>
              <a:ext cx="2273377" cy="23243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-8" y="2378603"/>
              <a:ext cx="549910" cy="1098550"/>
            </a:xfrm>
            <a:custGeom>
              <a:avLst/>
              <a:gdLst/>
              <a:ahLst/>
              <a:cxnLst/>
              <a:rect l="l" t="t" r="r" b="b"/>
              <a:pathLst>
                <a:path w="549910" h="1098550">
                  <a:moveTo>
                    <a:pt x="0" y="0"/>
                  </a:moveTo>
                  <a:lnTo>
                    <a:pt x="0" y="1098464"/>
                  </a:lnTo>
                  <a:lnTo>
                    <a:pt x="549338" y="549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611755" cy="3114675"/>
            </a:xfrm>
            <a:custGeom>
              <a:avLst/>
              <a:gdLst/>
              <a:ahLst/>
              <a:cxnLst/>
              <a:rect l="l" t="t" r="r" b="b"/>
              <a:pathLst>
                <a:path w="2611755" h="3114675">
                  <a:moveTo>
                    <a:pt x="0" y="194029"/>
                  </a:moveTo>
                  <a:lnTo>
                    <a:pt x="1209106" y="1401978"/>
                  </a:lnTo>
                  <a:lnTo>
                    <a:pt x="2611354" y="0"/>
                  </a:lnTo>
                </a:path>
                <a:path w="2611755" h="3114675">
                  <a:moveTo>
                    <a:pt x="0" y="3114499"/>
                  </a:moveTo>
                  <a:lnTo>
                    <a:pt x="347492" y="2767920"/>
                  </a:lnTo>
                  <a:lnTo>
                    <a:pt x="719748" y="2395737"/>
                  </a:lnTo>
                  <a:lnTo>
                    <a:pt x="0" y="1677025"/>
                  </a:lnTo>
                </a:path>
                <a:path w="2611755" h="3114675">
                  <a:moveTo>
                    <a:pt x="1717640" y="0"/>
                  </a:moveTo>
                  <a:lnTo>
                    <a:pt x="1804143" y="86486"/>
                  </a:lnTo>
                  <a:lnTo>
                    <a:pt x="1890792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403079" y="4377946"/>
            <a:ext cx="8896350" cy="5920105"/>
            <a:chOff x="9403079" y="4377946"/>
            <a:chExt cx="8896350" cy="5920105"/>
          </a:xfrm>
        </p:grpSpPr>
        <p:sp>
          <p:nvSpPr>
            <p:cNvPr id="11" name="object 11"/>
            <p:cNvSpPr/>
            <p:nvPr/>
          </p:nvSpPr>
          <p:spPr>
            <a:xfrm>
              <a:off x="9403079" y="4377946"/>
              <a:ext cx="8884920" cy="4102100"/>
            </a:xfrm>
            <a:custGeom>
              <a:avLst/>
              <a:gdLst/>
              <a:ahLst/>
              <a:cxnLst/>
              <a:rect l="l" t="t" r="r" b="b"/>
              <a:pathLst>
                <a:path w="8884919" h="4102100">
                  <a:moveTo>
                    <a:pt x="8884920" y="4102099"/>
                  </a:moveTo>
                  <a:lnTo>
                    <a:pt x="0" y="4102099"/>
                  </a:lnTo>
                  <a:lnTo>
                    <a:pt x="0" y="0"/>
                  </a:lnTo>
                  <a:lnTo>
                    <a:pt x="8884920" y="0"/>
                  </a:lnTo>
                  <a:lnTo>
                    <a:pt x="8884920" y="4102099"/>
                  </a:lnTo>
                  <a:close/>
                </a:path>
              </a:pathLst>
            </a:custGeom>
            <a:solidFill>
              <a:srgbClr val="FFFFF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5524" y="7872621"/>
              <a:ext cx="3812465" cy="24143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07369" y="7879284"/>
              <a:ext cx="960627" cy="1510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083358" y="9970566"/>
              <a:ext cx="592455" cy="316230"/>
            </a:xfrm>
            <a:custGeom>
              <a:avLst/>
              <a:gdLst/>
              <a:ahLst/>
              <a:cxnLst/>
              <a:rect l="l" t="t" r="r" b="b"/>
              <a:pathLst>
                <a:path w="592455" h="316229">
                  <a:moveTo>
                    <a:pt x="39979" y="292430"/>
                  </a:moveTo>
                  <a:lnTo>
                    <a:pt x="22644" y="275082"/>
                  </a:lnTo>
                  <a:lnTo>
                    <a:pt x="17335" y="275082"/>
                  </a:lnTo>
                  <a:lnTo>
                    <a:pt x="0" y="292430"/>
                  </a:lnTo>
                  <a:lnTo>
                    <a:pt x="0" y="297726"/>
                  </a:lnTo>
                  <a:lnTo>
                    <a:pt x="17335" y="315061"/>
                  </a:lnTo>
                  <a:lnTo>
                    <a:pt x="19989" y="315061"/>
                  </a:lnTo>
                  <a:lnTo>
                    <a:pt x="22644" y="315061"/>
                  </a:lnTo>
                  <a:lnTo>
                    <a:pt x="39979" y="297726"/>
                  </a:lnTo>
                  <a:lnTo>
                    <a:pt x="39979" y="292430"/>
                  </a:lnTo>
                  <a:close/>
                </a:path>
                <a:path w="592455" h="316229">
                  <a:moveTo>
                    <a:pt x="132334" y="201041"/>
                  </a:moveTo>
                  <a:lnTo>
                    <a:pt x="114985" y="183705"/>
                  </a:lnTo>
                  <a:lnTo>
                    <a:pt x="109689" y="183705"/>
                  </a:lnTo>
                  <a:lnTo>
                    <a:pt x="92341" y="201041"/>
                  </a:lnTo>
                  <a:lnTo>
                    <a:pt x="92341" y="206349"/>
                  </a:lnTo>
                  <a:lnTo>
                    <a:pt x="109689" y="223685"/>
                  </a:lnTo>
                  <a:lnTo>
                    <a:pt x="112344" y="223685"/>
                  </a:lnTo>
                  <a:lnTo>
                    <a:pt x="114985" y="223685"/>
                  </a:lnTo>
                  <a:lnTo>
                    <a:pt x="132334" y="206349"/>
                  </a:lnTo>
                  <a:lnTo>
                    <a:pt x="132334" y="201041"/>
                  </a:lnTo>
                  <a:close/>
                </a:path>
                <a:path w="592455" h="316229">
                  <a:moveTo>
                    <a:pt x="223723" y="292430"/>
                  </a:moveTo>
                  <a:lnTo>
                    <a:pt x="206387" y="275082"/>
                  </a:lnTo>
                  <a:lnTo>
                    <a:pt x="201079" y="275082"/>
                  </a:lnTo>
                  <a:lnTo>
                    <a:pt x="183743" y="292430"/>
                  </a:lnTo>
                  <a:lnTo>
                    <a:pt x="183743" y="297726"/>
                  </a:lnTo>
                  <a:lnTo>
                    <a:pt x="201079" y="315061"/>
                  </a:lnTo>
                  <a:lnTo>
                    <a:pt x="203733" y="315061"/>
                  </a:lnTo>
                  <a:lnTo>
                    <a:pt x="206387" y="315061"/>
                  </a:lnTo>
                  <a:lnTo>
                    <a:pt x="223723" y="297726"/>
                  </a:lnTo>
                  <a:lnTo>
                    <a:pt x="223723" y="292430"/>
                  </a:lnTo>
                  <a:close/>
                </a:path>
                <a:path w="592455" h="316229">
                  <a:moveTo>
                    <a:pt x="223723" y="108712"/>
                  </a:moveTo>
                  <a:lnTo>
                    <a:pt x="206387" y="91376"/>
                  </a:lnTo>
                  <a:lnTo>
                    <a:pt x="201079" y="91376"/>
                  </a:lnTo>
                  <a:lnTo>
                    <a:pt x="183743" y="108712"/>
                  </a:lnTo>
                  <a:lnTo>
                    <a:pt x="183743" y="114020"/>
                  </a:lnTo>
                  <a:lnTo>
                    <a:pt x="201079" y="131356"/>
                  </a:lnTo>
                  <a:lnTo>
                    <a:pt x="203733" y="131356"/>
                  </a:lnTo>
                  <a:lnTo>
                    <a:pt x="206387" y="131356"/>
                  </a:lnTo>
                  <a:lnTo>
                    <a:pt x="223723" y="114020"/>
                  </a:lnTo>
                  <a:lnTo>
                    <a:pt x="223723" y="108712"/>
                  </a:lnTo>
                  <a:close/>
                </a:path>
                <a:path w="592455" h="316229">
                  <a:moveTo>
                    <a:pt x="315125" y="17335"/>
                  </a:moveTo>
                  <a:lnTo>
                    <a:pt x="297789" y="0"/>
                  </a:lnTo>
                  <a:lnTo>
                    <a:pt x="292481" y="0"/>
                  </a:lnTo>
                  <a:lnTo>
                    <a:pt x="275145" y="17335"/>
                  </a:lnTo>
                  <a:lnTo>
                    <a:pt x="275145" y="22631"/>
                  </a:lnTo>
                  <a:lnTo>
                    <a:pt x="292481" y="39979"/>
                  </a:lnTo>
                  <a:lnTo>
                    <a:pt x="295135" y="39979"/>
                  </a:lnTo>
                  <a:lnTo>
                    <a:pt x="297789" y="39979"/>
                  </a:lnTo>
                  <a:lnTo>
                    <a:pt x="315125" y="22631"/>
                  </a:lnTo>
                  <a:lnTo>
                    <a:pt x="315125" y="17335"/>
                  </a:lnTo>
                  <a:close/>
                </a:path>
                <a:path w="592455" h="316229">
                  <a:moveTo>
                    <a:pt x="316077" y="201041"/>
                  </a:moveTo>
                  <a:lnTo>
                    <a:pt x="298742" y="183705"/>
                  </a:lnTo>
                  <a:lnTo>
                    <a:pt x="293433" y="183705"/>
                  </a:lnTo>
                  <a:lnTo>
                    <a:pt x="276098" y="201041"/>
                  </a:lnTo>
                  <a:lnTo>
                    <a:pt x="276098" y="206349"/>
                  </a:lnTo>
                  <a:lnTo>
                    <a:pt x="293433" y="223685"/>
                  </a:lnTo>
                  <a:lnTo>
                    <a:pt x="296087" y="223685"/>
                  </a:lnTo>
                  <a:lnTo>
                    <a:pt x="298742" y="223685"/>
                  </a:lnTo>
                  <a:lnTo>
                    <a:pt x="316077" y="206349"/>
                  </a:lnTo>
                  <a:lnTo>
                    <a:pt x="316077" y="201041"/>
                  </a:lnTo>
                  <a:close/>
                </a:path>
                <a:path w="592455" h="316229">
                  <a:moveTo>
                    <a:pt x="407479" y="109664"/>
                  </a:moveTo>
                  <a:lnTo>
                    <a:pt x="390131" y="92329"/>
                  </a:lnTo>
                  <a:lnTo>
                    <a:pt x="384835" y="92329"/>
                  </a:lnTo>
                  <a:lnTo>
                    <a:pt x="367487" y="109664"/>
                  </a:lnTo>
                  <a:lnTo>
                    <a:pt x="367487" y="114973"/>
                  </a:lnTo>
                  <a:lnTo>
                    <a:pt x="384835" y="132308"/>
                  </a:lnTo>
                  <a:lnTo>
                    <a:pt x="387489" y="132308"/>
                  </a:lnTo>
                  <a:lnTo>
                    <a:pt x="390131" y="132308"/>
                  </a:lnTo>
                  <a:lnTo>
                    <a:pt x="407479" y="114973"/>
                  </a:lnTo>
                  <a:lnTo>
                    <a:pt x="407479" y="109664"/>
                  </a:lnTo>
                  <a:close/>
                </a:path>
                <a:path w="592455" h="316229">
                  <a:moveTo>
                    <a:pt x="408432" y="293382"/>
                  </a:moveTo>
                  <a:lnTo>
                    <a:pt x="391083" y="276034"/>
                  </a:lnTo>
                  <a:lnTo>
                    <a:pt x="385787" y="276034"/>
                  </a:lnTo>
                  <a:lnTo>
                    <a:pt x="368439" y="293382"/>
                  </a:lnTo>
                  <a:lnTo>
                    <a:pt x="368439" y="298678"/>
                  </a:lnTo>
                  <a:lnTo>
                    <a:pt x="385787" y="316014"/>
                  </a:lnTo>
                  <a:lnTo>
                    <a:pt x="388429" y="316014"/>
                  </a:lnTo>
                  <a:lnTo>
                    <a:pt x="391083" y="316014"/>
                  </a:lnTo>
                  <a:lnTo>
                    <a:pt x="408432" y="298678"/>
                  </a:lnTo>
                  <a:lnTo>
                    <a:pt x="408432" y="293382"/>
                  </a:lnTo>
                  <a:close/>
                </a:path>
                <a:path w="592455" h="316229">
                  <a:moveTo>
                    <a:pt x="499821" y="201993"/>
                  </a:moveTo>
                  <a:lnTo>
                    <a:pt x="482485" y="184658"/>
                  </a:lnTo>
                  <a:lnTo>
                    <a:pt x="477177" y="184658"/>
                  </a:lnTo>
                  <a:lnTo>
                    <a:pt x="459841" y="201993"/>
                  </a:lnTo>
                  <a:lnTo>
                    <a:pt x="459841" y="207302"/>
                  </a:lnTo>
                  <a:lnTo>
                    <a:pt x="477177" y="224637"/>
                  </a:lnTo>
                  <a:lnTo>
                    <a:pt x="479831" y="224637"/>
                  </a:lnTo>
                  <a:lnTo>
                    <a:pt x="482485" y="224637"/>
                  </a:lnTo>
                  <a:lnTo>
                    <a:pt x="499821" y="207302"/>
                  </a:lnTo>
                  <a:lnTo>
                    <a:pt x="499821" y="201993"/>
                  </a:lnTo>
                  <a:close/>
                </a:path>
                <a:path w="592455" h="316229">
                  <a:moveTo>
                    <a:pt x="592175" y="293382"/>
                  </a:moveTo>
                  <a:lnTo>
                    <a:pt x="574840" y="276034"/>
                  </a:lnTo>
                  <a:lnTo>
                    <a:pt x="569531" y="276034"/>
                  </a:lnTo>
                  <a:lnTo>
                    <a:pt x="552183" y="293382"/>
                  </a:lnTo>
                  <a:lnTo>
                    <a:pt x="552183" y="298678"/>
                  </a:lnTo>
                  <a:lnTo>
                    <a:pt x="569531" y="316014"/>
                  </a:lnTo>
                  <a:lnTo>
                    <a:pt x="572185" y="316014"/>
                  </a:lnTo>
                  <a:lnTo>
                    <a:pt x="574840" y="316014"/>
                  </a:lnTo>
                  <a:lnTo>
                    <a:pt x="592175" y="298678"/>
                  </a:lnTo>
                  <a:lnTo>
                    <a:pt x="592175" y="293382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31222" y="6726567"/>
              <a:ext cx="2357120" cy="3560445"/>
            </a:xfrm>
            <a:custGeom>
              <a:avLst/>
              <a:gdLst/>
              <a:ahLst/>
              <a:cxnLst/>
              <a:rect l="l" t="t" r="r" b="b"/>
              <a:pathLst>
                <a:path w="2357119" h="3560445">
                  <a:moveTo>
                    <a:pt x="1631975" y="3560445"/>
                  </a:moveTo>
                  <a:lnTo>
                    <a:pt x="816330" y="2744254"/>
                  </a:lnTo>
                  <a:lnTo>
                    <a:pt x="0" y="3560445"/>
                  </a:lnTo>
                  <a:lnTo>
                    <a:pt x="1631975" y="3560445"/>
                  </a:lnTo>
                  <a:close/>
                </a:path>
                <a:path w="2357119" h="3560445">
                  <a:moveTo>
                    <a:pt x="2356764" y="1582966"/>
                  </a:moveTo>
                  <a:lnTo>
                    <a:pt x="1281887" y="2658592"/>
                  </a:lnTo>
                  <a:lnTo>
                    <a:pt x="2183904" y="3560432"/>
                  </a:lnTo>
                  <a:lnTo>
                    <a:pt x="2356764" y="3560432"/>
                  </a:lnTo>
                  <a:lnTo>
                    <a:pt x="2356764" y="1582966"/>
                  </a:lnTo>
                  <a:close/>
                </a:path>
                <a:path w="2357119" h="3560445">
                  <a:moveTo>
                    <a:pt x="2356764" y="0"/>
                  </a:moveTo>
                  <a:lnTo>
                    <a:pt x="1807425" y="549236"/>
                  </a:lnTo>
                  <a:lnTo>
                    <a:pt x="2356764" y="1098461"/>
                  </a:lnTo>
                  <a:lnTo>
                    <a:pt x="235676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93242" y="7089123"/>
              <a:ext cx="2694940" cy="3198495"/>
            </a:xfrm>
            <a:custGeom>
              <a:avLst/>
              <a:gdLst/>
              <a:ahLst/>
              <a:cxnLst/>
              <a:rect l="l" t="t" r="r" b="b"/>
              <a:pathLst>
                <a:path w="2694940" h="3198495">
                  <a:moveTo>
                    <a:pt x="2694748" y="2920486"/>
                  </a:moveTo>
                  <a:lnTo>
                    <a:pt x="1485633" y="1712529"/>
                  </a:lnTo>
                  <a:lnTo>
                    <a:pt x="0" y="3197876"/>
                  </a:lnTo>
                </a:path>
                <a:path w="2694940" h="3198495">
                  <a:moveTo>
                    <a:pt x="2694748" y="0"/>
                  </a:moveTo>
                  <a:lnTo>
                    <a:pt x="2347246" y="346587"/>
                  </a:lnTo>
                  <a:lnTo>
                    <a:pt x="1974991" y="718770"/>
                  </a:lnTo>
                  <a:lnTo>
                    <a:pt x="2694748" y="1437490"/>
                  </a:lnTo>
                </a:path>
                <a:path w="2694940" h="3198495">
                  <a:moveTo>
                    <a:pt x="1060483" y="3197876"/>
                  </a:moveTo>
                  <a:lnTo>
                    <a:pt x="890596" y="3028021"/>
                  </a:lnTo>
                  <a:lnTo>
                    <a:pt x="720421" y="3197876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37390" y="3079784"/>
            <a:ext cx="4262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70" dirty="0">
                <a:solidFill>
                  <a:srgbClr val="1A1A1A"/>
                </a:solidFill>
                <a:latin typeface="Cambria"/>
                <a:cs typeface="Cambria"/>
              </a:rPr>
              <a:t>HIGHLIGHTS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47007" y="4726237"/>
            <a:ext cx="7390130" cy="282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142240" algn="ctr">
              <a:lnSpc>
                <a:spcPct val="115599"/>
              </a:lnSpc>
              <a:spcBef>
                <a:spcPts val="95"/>
              </a:spcBef>
            </a:pPr>
            <a:r>
              <a:rPr sz="2650" spc="-35" dirty="0">
                <a:latin typeface="Trebuchet MS"/>
                <a:cs typeface="Trebuchet MS"/>
              </a:rPr>
              <a:t>Profit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Insights: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Visualizations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to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support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deeper </a:t>
            </a:r>
            <a:r>
              <a:rPr sz="2650" spc="-80" dirty="0">
                <a:latin typeface="Trebuchet MS"/>
                <a:cs typeface="Trebuchet MS"/>
              </a:rPr>
              <a:t>profitability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analysis.</a:t>
            </a:r>
            <a:endParaRPr sz="2650">
              <a:latin typeface="Trebuchet MS"/>
              <a:cs typeface="Trebuchet MS"/>
            </a:endParaRPr>
          </a:p>
          <a:p>
            <a:pPr marL="12065" marR="5080" algn="ctr">
              <a:lnSpc>
                <a:spcPts val="3679"/>
              </a:lnSpc>
              <a:spcBef>
                <a:spcPts val="204"/>
              </a:spcBef>
            </a:pPr>
            <a:r>
              <a:rPr sz="2650" spc="-40" dirty="0">
                <a:latin typeface="Trebuchet MS"/>
                <a:cs typeface="Trebuchet MS"/>
              </a:rPr>
              <a:t>Observation: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Tableau’s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flexibility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enables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users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to </a:t>
            </a:r>
            <a:r>
              <a:rPr sz="2650" spc="-65" dirty="0">
                <a:latin typeface="Trebuchet MS"/>
                <a:cs typeface="Trebuchet MS"/>
              </a:rPr>
              <a:t>create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engaging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and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customizable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visuals.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650" dirty="0">
                <a:latin typeface="Trebuchet MS"/>
                <a:cs typeface="Trebuchet MS"/>
              </a:rPr>
              <a:t>User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Experience: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Intuitive </a:t>
            </a:r>
            <a:r>
              <a:rPr sz="2650" spc="-60" dirty="0">
                <a:latin typeface="Trebuchet MS"/>
                <a:cs typeface="Trebuchet MS"/>
              </a:rPr>
              <a:t>interface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with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high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650" spc="-30" dirty="0">
                <a:latin typeface="Trebuchet MS"/>
                <a:cs typeface="Trebuchet MS"/>
              </a:rPr>
              <a:t>interactivity.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2446" y="1592357"/>
            <a:ext cx="12544424" cy="842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135"/>
              </a:spcBef>
            </a:pPr>
            <a:r>
              <a:rPr spc="815" dirty="0"/>
              <a:t>TABLEAU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3498" y="1592357"/>
            <a:ext cx="12077699" cy="83057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5330">
              <a:lnSpc>
                <a:spcPct val="100000"/>
              </a:lnSpc>
              <a:spcBef>
                <a:spcPts val="135"/>
              </a:spcBef>
            </a:pPr>
            <a:r>
              <a:rPr spc="630" dirty="0"/>
              <a:t>QLIKSENSE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058" y="1919510"/>
            <a:ext cx="14525624" cy="7810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80" dirty="0"/>
              <a:t>ZOHO</a:t>
            </a:r>
            <a:r>
              <a:rPr spc="-160" dirty="0"/>
              <a:t> </a:t>
            </a:r>
            <a:r>
              <a:rPr spc="910" dirty="0"/>
              <a:t>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645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Cambria</vt:lpstr>
      <vt:lpstr>Trebuchet MS</vt:lpstr>
      <vt:lpstr>Office Theme</vt:lpstr>
      <vt:lpstr>COMPETITIVE ANALYSIS OF BI TOOLS</vt:lpstr>
      <vt:lpstr>INTRODUCTION</vt:lpstr>
      <vt:lpstr>METHODOLOGY</vt:lpstr>
      <vt:lpstr>METHODOLOGY</vt:lpstr>
      <vt:lpstr>METHODOLOGY</vt:lpstr>
      <vt:lpstr>SUMMARY</vt:lpstr>
      <vt:lpstr>TABLEAU</vt:lpstr>
      <vt:lpstr>QLIKSENSE</vt:lpstr>
      <vt:lpstr>ZOHO ANALYTICS</vt:lpstr>
      <vt:lpstr>BYOD</vt:lpstr>
      <vt:lpstr>ANALYSIS</vt:lpstr>
      <vt:lpstr>PERFORMANCE</vt:lpstr>
      <vt:lpstr>PERFORMANCE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The core aim is to evaluate the efficiency and capability of different Business Intelligence (BI) tools to identify the best fit for an organization’s analytical needs. Importance: Proper BI tool selection impacts data-driven decision-making,</dc:title>
  <dc:creator>Sayali Doifode</dc:creator>
  <cp:keywords>DAGVHQeWD9s,BAFIXwwi6a0</cp:keywords>
  <cp:lastModifiedBy>Himadri Neogi</cp:lastModifiedBy>
  <cp:revision>1</cp:revision>
  <dcterms:created xsi:type="dcterms:W3CDTF">2024-11-02T08:16:15Z</dcterms:created>
  <dcterms:modified xsi:type="dcterms:W3CDTF">2024-11-02T08:26:46Z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2024-11-01T00:00:00Z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2024-11-02T00:00:00Z</vt:filetime>
  </property>
  <property fmtid="{D5CDD505-2E9C-101B-9397-08002B2CF9AE}" pid="5" name="Producer">
    <vt:lpwstr>Canva</vt:lpwstr>
  </property>
</Properties>
</file>