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-66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205990"/>
            <a:ext cx="12191999" cy="1828800"/>
          </a:xfr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7200" cap="none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Hotel Booking System</a:t>
            </a:r>
            <a:endParaRPr lang="en-US" sz="7200" cap="none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Java </a:t>
            </a: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JDBC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Hibernate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Maven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708" y="1594091"/>
            <a:ext cx="11437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Customers </a:t>
            </a:r>
            <a:r>
              <a:rPr lang="en-IN" sz="2400" b="1" dirty="0"/>
              <a:t>should be able to register for an account with their personal details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Registered </a:t>
            </a:r>
            <a:r>
              <a:rPr lang="en-IN" sz="2400" b="1" dirty="0" smtClean="0"/>
              <a:t>customers </a:t>
            </a:r>
            <a:r>
              <a:rPr lang="en-IN" sz="2400" b="1" dirty="0"/>
              <a:t>should be able to log in securely using their credentials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Allow customers to search </a:t>
            </a:r>
            <a:r>
              <a:rPr lang="en-IN" sz="2400" b="1" dirty="0" smtClean="0"/>
              <a:t>for available </a:t>
            </a:r>
            <a:r>
              <a:rPr lang="en-IN" sz="2400" b="1" dirty="0"/>
              <a:t>rooms based on their preferences and book them for specific dates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Calculate the total cost of reservations based on room rates and duration of stay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Admin </a:t>
            </a:r>
            <a:r>
              <a:rPr lang="en-IN" sz="2400" b="1" dirty="0"/>
              <a:t>can add/modify/view/remove </a:t>
            </a:r>
            <a:r>
              <a:rPr lang="en-IN" sz="2400" b="1" dirty="0" smtClean="0"/>
              <a:t>rooms type, rates.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Admin </a:t>
            </a:r>
            <a:r>
              <a:rPr lang="en-IN" sz="2400" b="1" dirty="0"/>
              <a:t>can </a:t>
            </a:r>
            <a:r>
              <a:rPr lang="en-IN" sz="2400" b="1" dirty="0" smtClean="0"/>
              <a:t>modify/view/remove </a:t>
            </a:r>
            <a:r>
              <a:rPr lang="en-IN" sz="2400" b="1" dirty="0"/>
              <a:t>reservation</a:t>
            </a:r>
            <a:r>
              <a:rPr lang="en-IN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Design</a:t>
            </a:r>
            <a:r>
              <a:rPr lang="en-US" sz="2000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2000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=""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Register</a:t>
            </a:r>
            <a:endParaRPr lang="pt-PT" dirty="0" smtClean="0">
              <a:latin typeface="Arial Black" pitchFamily="34" charset="0"/>
            </a:endParaRP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13765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Login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7056995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Booking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 </a:t>
            </a:r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=""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208068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Payment</a:t>
            </a:r>
            <a:r>
              <a:rPr lang="pt-PT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Module</a:t>
            </a:r>
            <a:endParaRPr lang="pt-PT" dirty="0" smtClean="0">
              <a:latin typeface="Arial Black" pitchFamily="34" charset="0"/>
            </a:endParaRPr>
          </a:p>
        </p:txBody>
      </p:sp>
      <p:sp>
        <p:nvSpPr>
          <p:cNvPr id="17" name="Oval 20">
            <a:extLst>
              <a:ext uri="{FF2B5EF4-FFF2-40B4-BE49-F238E27FC236}">
                <a16:creationId xmlns=""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3963214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/>
          <a:effectLst>
            <a:glow rad="228600">
              <a:schemeClr val="accent3">
                <a:satMod val="175000"/>
                <a:alpha val="40000"/>
              </a:schemeClr>
            </a:glow>
            <a:outerShdw blurRad="130000" dist="101600" dir="2700000" algn="tl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rial Black" pitchFamily="34" charset="0"/>
              </a:rPr>
              <a:t>Admin</a:t>
            </a:r>
          </a:p>
          <a:p>
            <a:pPr algn="ctr"/>
            <a:r>
              <a:rPr lang="pt-PT" dirty="0" smtClean="0">
                <a:latin typeface="Arial Black" pitchFamily="34" charset="0"/>
              </a:rPr>
              <a:t> </a:t>
            </a:r>
            <a:r>
              <a:rPr lang="pt-PT" dirty="0" smtClean="0">
                <a:latin typeface="Arial Black" pitchFamily="34" charset="0"/>
              </a:rPr>
              <a:t>Module</a:t>
            </a:r>
            <a:endParaRPr lang="pt-PT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</a:t>
            </a:r>
            <a:r>
              <a:rPr lang="en-US" sz="1800" dirty="0" smtClean="0"/>
              <a:t>Schema</a:t>
            </a:r>
            <a:r>
              <a:rPr lang="en-US" sz="1800" b="1" dirty="0" smtClean="0"/>
              <a:t>]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383030"/>
            <a:ext cx="9361170" cy="522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 Interface]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2833"/>
              </p:ext>
            </p:extLst>
          </p:nvPr>
        </p:nvGraphicFramePr>
        <p:xfrm>
          <a:off x="822960" y="1816946"/>
          <a:ext cx="4834890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34890"/>
              </a:tblGrid>
              <a:tr h="273054">
                <a:tc>
                  <a:txBody>
                    <a:bodyPr/>
                    <a:lstStyle/>
                    <a:p>
                      <a:r>
                        <a:rPr lang="en-US" dirty="0" smtClean="0"/>
                        <a:t>BookingsDao</a:t>
                      </a:r>
                      <a:endParaRPr lang="en-IN" dirty="0"/>
                    </a:p>
                  </a:txBody>
                  <a:tcPr/>
                </a:tc>
              </a:tr>
              <a:tr h="1018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saveBooking(Bookings booking);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deleteBooking(int bookingID);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updateBooking(Bookings booking);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Bookings getBookingById(int bookingId);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28953"/>
              </p:ext>
            </p:extLst>
          </p:nvPr>
        </p:nvGraphicFramePr>
        <p:xfrm>
          <a:off x="6306820" y="1828376"/>
          <a:ext cx="4505960" cy="1577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5960"/>
              </a:tblGrid>
              <a:tr h="45524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CustomerDao</a:t>
                      </a:r>
                      <a:endParaRPr lang="en-IN" dirty="0"/>
                    </a:p>
                  </a:txBody>
                  <a:tcPr/>
                </a:tc>
              </a:tr>
              <a:tr h="1122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addCustomer(Customer customer);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Customer getCustomerByEmail(String email);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List&lt;Customer&gt; getAllCustomers();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63778"/>
              </p:ext>
            </p:extLst>
          </p:nvPr>
        </p:nvGraphicFramePr>
        <p:xfrm>
          <a:off x="854710" y="4068656"/>
          <a:ext cx="482600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PaymentsDao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List&lt;Payments&gt; getAllPayments();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Payments getPaymentById(int paymentID);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deletePayment(int paymentID);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27528"/>
              </p:ext>
            </p:extLst>
          </p:nvPr>
        </p:nvGraphicFramePr>
        <p:xfrm>
          <a:off x="6329680" y="4091516"/>
          <a:ext cx="4528820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28820"/>
              </a:tblGrid>
              <a:tr h="351123">
                <a:tc>
                  <a:txBody>
                    <a:bodyPr/>
                    <a:lstStyle/>
                    <a:p>
                      <a:r>
                        <a:rPr lang="en-US" dirty="0" smtClean="0"/>
                        <a:t>RoomTypesDao</a:t>
                      </a:r>
                      <a:endParaRPr lang="en-IN" dirty="0"/>
                    </a:p>
                  </a:txBody>
                  <a:tcPr/>
                </a:tc>
              </a:tr>
              <a:tr h="1375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addRoomType(Scanner scanner); List&lt;RoomTypes&gt; readAllRoomTypes(); void updateRoomType(Scanner scanner); void deleteRoomType(Scanner scanner); RoomTypes getRoomTypeById(int typeId);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</a:t>
            </a:r>
            <a:r>
              <a:rPr lang="en-US" sz="1800" dirty="0" smtClean="0"/>
              <a:t>DAO Implementation</a:t>
            </a:r>
            <a:r>
              <a:rPr lang="en-US" sz="1800" b="1" dirty="0" smtClean="0"/>
              <a:t>]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87779"/>
              </p:ext>
            </p:extLst>
          </p:nvPr>
        </p:nvGraphicFramePr>
        <p:xfrm>
          <a:off x="740410" y="1611206"/>
          <a:ext cx="4597400" cy="1711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97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BookingsDaoImpl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void saveBooking(Bookings booking);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void deleteBooking(int bookingID);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void updateBooking(Bookings booking);</a:t>
                      </a:r>
                      <a:br>
                        <a:rPr lang="en-IN" sz="1600" kern="1200" dirty="0" smtClean="0">
                          <a:effectLst/>
                        </a:rPr>
                      </a:br>
                      <a:r>
                        <a:rPr lang="en-IN" sz="1600" kern="1200" dirty="0" smtClean="0">
                          <a:effectLst/>
                        </a:rPr>
                        <a:t>Bookings getBookingById(int bookingId);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16394"/>
              </p:ext>
            </p:extLst>
          </p:nvPr>
        </p:nvGraphicFramePr>
        <p:xfrm>
          <a:off x="6318250" y="1634066"/>
          <a:ext cx="4391660" cy="16349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1660"/>
              </a:tblGrid>
              <a:tr h="440401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CustomerDAOImpl</a:t>
                      </a:r>
                      <a:endParaRPr lang="en-IN" dirty="0"/>
                    </a:p>
                  </a:txBody>
                  <a:tcPr/>
                </a:tc>
              </a:tr>
              <a:tr h="1194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addCustomer(Customer customer);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Customer getCustomerByEmail(String email);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List&lt;Customer&gt; getAllCustomers();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70307"/>
              </p:ext>
            </p:extLst>
          </p:nvPr>
        </p:nvGraphicFramePr>
        <p:xfrm>
          <a:off x="694690" y="4114376"/>
          <a:ext cx="464312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43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PaymentsDaoImpl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List&lt;Payments&gt; getAllPayments();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Payments getPaymentById(int paymentID);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updatePayment(Payments payment);</a:t>
                      </a:r>
                      <a:br>
                        <a:rPr lang="en-IN" sz="1400" kern="1200" dirty="0" smtClean="0">
                          <a:effectLst/>
                        </a:rPr>
                      </a:br>
                      <a:r>
                        <a:rPr lang="en-IN" sz="1400" kern="1200" dirty="0" smtClean="0">
                          <a:effectLst/>
                        </a:rPr>
                        <a:t>void deletePayment(int paymentID);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01183"/>
              </p:ext>
            </p:extLst>
          </p:nvPr>
        </p:nvGraphicFramePr>
        <p:xfrm>
          <a:off x="6375400" y="4137236"/>
          <a:ext cx="4414520" cy="180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5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RoomTypesDaoImpl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void addRoomType(Scanner scanner); List&lt;RoomTypes&gt; readAllRoomTypes(); void updateRoomType(Scanner scanner); void deleteRoomType(Scanner scanner); RoomTypes getRoomTypeById(int typeId);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purl.org/dc/elements/1.1/"/>
    <ds:schemaRef ds:uri="4873beb7-5857-4685-be1f-d57550cc96cc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277</TotalTime>
  <Words>221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Hotel Booking System</vt:lpstr>
      <vt:lpstr>Technologies</vt:lpstr>
      <vt:lpstr>Problem Statement</vt:lpstr>
      <vt:lpstr>Plan</vt:lpstr>
      <vt:lpstr>Modules</vt:lpstr>
      <vt:lpstr>Class Design [Schema]</vt:lpstr>
      <vt:lpstr>Class Design [ Interface]</vt:lpstr>
      <vt:lpstr>Class Design [DAO Implementation]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lastModifiedBy>Rick</cp:lastModifiedBy>
  <cp:revision>35</cp:revision>
  <dcterms:created xsi:type="dcterms:W3CDTF">2021-08-06T15:02:30Z</dcterms:created>
  <dcterms:modified xsi:type="dcterms:W3CDTF">2024-03-18T16:36:41Z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